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6"/>
  </p:notesMasterIdLst>
  <p:sldIdLst>
    <p:sldId id="267" r:id="rId3"/>
    <p:sldId id="294" r:id="rId4"/>
    <p:sldId id="271" r:id="rId5"/>
    <p:sldId id="372" r:id="rId6"/>
    <p:sldId id="284" r:id="rId7"/>
    <p:sldId id="287" r:id="rId8"/>
    <p:sldId id="298" r:id="rId9"/>
    <p:sldId id="299" r:id="rId10"/>
    <p:sldId id="326" r:id="rId11"/>
    <p:sldId id="300" r:id="rId12"/>
    <p:sldId id="301" r:id="rId13"/>
    <p:sldId id="302" r:id="rId14"/>
    <p:sldId id="304" r:id="rId15"/>
    <p:sldId id="305" r:id="rId16"/>
    <p:sldId id="286" r:id="rId17"/>
    <p:sldId id="308" r:id="rId18"/>
    <p:sldId id="307" r:id="rId19"/>
    <p:sldId id="309" r:id="rId20"/>
    <p:sldId id="310" r:id="rId21"/>
    <p:sldId id="327" r:id="rId22"/>
    <p:sldId id="328" r:id="rId23"/>
    <p:sldId id="329" r:id="rId24"/>
    <p:sldId id="311" r:id="rId25"/>
    <p:sldId id="313" r:id="rId26"/>
    <p:sldId id="335" r:id="rId27"/>
    <p:sldId id="336" r:id="rId28"/>
    <p:sldId id="330" r:id="rId29"/>
    <p:sldId id="339" r:id="rId30"/>
    <p:sldId id="318" r:id="rId31"/>
    <p:sldId id="319" r:id="rId32"/>
    <p:sldId id="320" r:id="rId33"/>
    <p:sldId id="322" r:id="rId34"/>
    <p:sldId id="324" r:id="rId35"/>
    <p:sldId id="332" r:id="rId36"/>
    <p:sldId id="340" r:id="rId37"/>
    <p:sldId id="341" r:id="rId38"/>
    <p:sldId id="342" r:id="rId39"/>
    <p:sldId id="343" r:id="rId40"/>
    <p:sldId id="345" r:id="rId41"/>
    <p:sldId id="344" r:id="rId42"/>
    <p:sldId id="346" r:id="rId43"/>
    <p:sldId id="347" r:id="rId44"/>
    <p:sldId id="348" r:id="rId45"/>
    <p:sldId id="349" r:id="rId46"/>
    <p:sldId id="365" r:id="rId47"/>
    <p:sldId id="370" r:id="rId48"/>
    <p:sldId id="364" r:id="rId49"/>
    <p:sldId id="366" r:id="rId50"/>
    <p:sldId id="367" r:id="rId51"/>
    <p:sldId id="368" r:id="rId52"/>
    <p:sldId id="369" r:id="rId53"/>
    <p:sldId id="374" r:id="rId54"/>
    <p:sldId id="373" r:id="rId5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64" d="100"/>
          <a:sy n="64" d="100"/>
        </p:scale>
        <p:origin x="4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s://jboa.sportscom.jp/#/events/event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jboa.sportscom.jp/#/events/event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AECC5B-F8B5-4C8A-BD4E-A3437DC8E897}" type="doc">
      <dgm:prSet loTypeId="urn:microsoft.com/office/officeart/2005/8/layout/lProcess1" loCatId="process" qsTypeId="urn:microsoft.com/office/officeart/2005/8/quickstyle/simple1" qsCatId="simple" csTypeId="urn:microsoft.com/office/officeart/2005/8/colors/colorful1" csCatId="colorful" phldr="1"/>
      <dgm:spPr/>
      <dgm:t>
        <a:bodyPr/>
        <a:lstStyle/>
        <a:p>
          <a:endParaRPr kumimoji="1" lang="ja-JP" altLang="en-US"/>
        </a:p>
      </dgm:t>
    </dgm:pt>
    <dgm:pt modelId="{E25ACAEF-F826-43EE-AB35-E90FE38B8FD1}">
      <dgm:prSet phldrT="[テキスト]" custT="1"/>
      <dgm:spPr/>
      <dgm:t>
        <a:bodyPr/>
        <a:lstStyle/>
        <a:p>
          <a:r>
            <a:rPr kumimoji="1" lang="en-US" altLang="ja-JP" sz="2400" dirty="0">
              <a:latin typeface="BIZ UDPゴシック" panose="020B0400000000000000" pitchFamily="50" charset="-128"/>
              <a:ea typeface="BIZ UDPゴシック" panose="020B0400000000000000" pitchFamily="50" charset="-128"/>
            </a:rPr>
            <a:t>11</a:t>
          </a:r>
          <a:r>
            <a:rPr kumimoji="1" lang="ja-JP" altLang="en-US" sz="2400" dirty="0">
              <a:latin typeface="BIZ UDPゴシック" panose="020B0400000000000000" pitchFamily="50" charset="-128"/>
              <a:ea typeface="BIZ UDPゴシック" panose="020B0400000000000000" pitchFamily="50" charset="-128"/>
            </a:rPr>
            <a:t>月開催の一般の部予選会を勝ち上がったチーム</a:t>
          </a:r>
        </a:p>
      </dgm:t>
    </dgm:pt>
    <dgm:pt modelId="{7E475522-21FB-41CF-ACFB-5D464331CAE9}" type="parTrans" cxnId="{C126C515-BBC5-41C0-9EA9-D9D7B3495887}">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0E7646C3-7F68-4F97-B1FB-9564B9D4EB8F}" type="sibTrans" cxnId="{C126C515-BBC5-41C0-9EA9-D9D7B3495887}">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90550951-34EC-46DB-9A3A-186C5E392856}">
      <dgm:prSet phldrT="[テキスト]" custT="1"/>
      <dgm:spPr/>
      <dgm:t>
        <a:bodyPr/>
        <a:lstStyle/>
        <a:p>
          <a:r>
            <a:rPr kumimoji="1" lang="ja-JP" altLang="en-US" sz="2400" dirty="0">
              <a:latin typeface="BIZ UDPゴシック" panose="020B0400000000000000" pitchFamily="50" charset="-128"/>
              <a:ea typeface="BIZ UDPゴシック" panose="020B0400000000000000" pitchFamily="50" charset="-128"/>
            </a:rPr>
            <a:t>それ以外のチーム</a:t>
          </a:r>
        </a:p>
      </dgm:t>
    </dgm:pt>
    <dgm:pt modelId="{270F8735-09A7-4744-9430-5D5D1DB941DC}" type="parTrans" cxnId="{D69ED86D-75C5-4D4C-BCD5-FD0E17773408}">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FEA3CDC7-4073-4BD0-8E58-88514E98A3D3}" type="sibTrans" cxnId="{D69ED86D-75C5-4D4C-BCD5-FD0E17773408}">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A80EF8F3-8187-4102-ACB5-9C7DDA4970E9}">
      <dgm:prSet phldrT="[テキスト]" custT="1"/>
      <dgm:spPr/>
      <dgm:t>
        <a:bodyPr/>
        <a:lstStyle/>
        <a:p>
          <a:r>
            <a:rPr kumimoji="1" lang="ja-JP" altLang="en-US" sz="2400" dirty="0">
              <a:latin typeface="BIZ UDPゴシック" panose="020B0400000000000000" pitchFamily="50" charset="-128"/>
              <a:ea typeface="BIZ UDPゴシック" panose="020B0400000000000000" pitchFamily="50" charset="-128"/>
            </a:rPr>
            <a:t>チームの代表者が管理者登録をしてチーム登録をしてください</a:t>
          </a:r>
        </a:p>
      </dgm:t>
    </dgm:pt>
    <dgm:pt modelId="{230FFA18-681F-44E7-BD08-3637DBDB53F5}" type="parTrans" cxnId="{EBD45A67-A37B-4581-8AAF-20C23DF30708}">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9DA82180-B91D-4946-8BA2-437EACFB6CFD}" type="sibTrans" cxnId="{EBD45A67-A37B-4581-8AAF-20C23DF30708}">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55B0D35F-5F5E-48D3-8F80-E8B4EFDA4631}">
      <dgm:prSet custT="1"/>
      <dgm:spPr/>
      <dgm:t>
        <a:bodyPr/>
        <a:lstStyle/>
        <a:p>
          <a:r>
            <a:rPr lang="ja-JP" altLang="en-US" sz="2400" dirty="0">
              <a:latin typeface="BIZ UDPゴシック" panose="020B0400000000000000" pitchFamily="50" charset="-128"/>
              <a:ea typeface="BIZ UDPゴシック" panose="020B0400000000000000" pitchFamily="50" charset="-128"/>
              <a:hlinkClick xmlns:r="http://schemas.openxmlformats.org/officeDocument/2006/relationships" r:id="rId1"/>
            </a:rPr>
            <a:t>一般社団法人日本ボッチャ協会</a:t>
          </a:r>
          <a:r>
            <a:rPr lang="ja-JP" altLang="en-US" sz="2400" dirty="0">
              <a:latin typeface="BIZ UDPゴシック" panose="020B0400000000000000" pitchFamily="50" charset="-128"/>
              <a:ea typeface="BIZ UDPゴシック" panose="020B0400000000000000" pitchFamily="50" charset="-128"/>
            </a:rPr>
            <a:t>からエントリーをしてください。</a:t>
          </a:r>
          <a:endParaRPr lang="en-US" altLang="ja-JP" sz="2400" dirty="0">
            <a:latin typeface="BIZ UDPゴシック" panose="020B0400000000000000" pitchFamily="50" charset="-128"/>
            <a:ea typeface="BIZ UDPゴシック" panose="020B0400000000000000" pitchFamily="50" charset="-128"/>
          </a:endParaRPr>
        </a:p>
      </dgm:t>
    </dgm:pt>
    <dgm:pt modelId="{27288C36-CA39-4DC0-952B-664AEF1DA55A}" type="parTrans" cxnId="{160A016C-9EC4-42A4-B32A-8BEDE5265C6C}">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0B0BDF07-12E0-4A26-9D10-2176CEC75635}" type="sibTrans" cxnId="{160A016C-9EC4-42A4-B32A-8BEDE5265C6C}">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CF3242F8-430D-4C07-95E7-1001DB9009C3}">
      <dgm:prSet custT="1"/>
      <dgm:spPr/>
      <dgm:t>
        <a:bodyPr/>
        <a:lstStyle/>
        <a:p>
          <a:r>
            <a:rPr lang="ja-JP" altLang="en-US" sz="2400" dirty="0">
              <a:latin typeface="BIZ UDPゴシック" panose="020B0400000000000000" pitchFamily="50" charset="-128"/>
              <a:ea typeface="BIZ UDPゴシック" panose="020B0400000000000000" pitchFamily="50" charset="-128"/>
            </a:rPr>
            <a:t>メンバーの追加・変更がある場合は、先に追加・変更を行ってください</a:t>
          </a:r>
          <a:endParaRPr lang="en-US" altLang="ja-JP" sz="2400" dirty="0">
            <a:latin typeface="BIZ UDPゴシック" panose="020B0400000000000000" pitchFamily="50" charset="-128"/>
            <a:ea typeface="BIZ UDPゴシック" panose="020B0400000000000000" pitchFamily="50" charset="-128"/>
          </a:endParaRPr>
        </a:p>
      </dgm:t>
    </dgm:pt>
    <dgm:pt modelId="{99C219E2-9598-4C76-BEDF-D284B7C0FDE5}" type="parTrans" cxnId="{2365D7BB-C972-43C0-A94E-08851ACA8728}">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615642A7-31E9-4FD8-AE15-4549AC18AAFA}" type="sibTrans" cxnId="{2365D7BB-C972-43C0-A94E-08851ACA8728}">
      <dgm:prSet/>
      <dgm:spPr/>
      <dgm:t>
        <a:bodyPr/>
        <a:lstStyle/>
        <a:p>
          <a:endParaRPr kumimoji="1" lang="ja-JP" altLang="en-US" sz="2400">
            <a:latin typeface="BIZ UDPゴシック" panose="020B0400000000000000" pitchFamily="50" charset="-128"/>
            <a:ea typeface="BIZ UDPゴシック" panose="020B0400000000000000" pitchFamily="50" charset="-128"/>
          </a:endParaRPr>
        </a:p>
      </dgm:t>
    </dgm:pt>
    <dgm:pt modelId="{E79FDB62-CB29-4A61-A089-F5DDE3D703C1}">
      <dgm:prSet phldrT="[テキスト]" custT="1"/>
      <dgm:spPr/>
      <dgm:t>
        <a:bodyPr/>
        <a:lstStyle/>
        <a:p>
          <a:r>
            <a:rPr kumimoji="1" lang="ja-JP" altLang="en-US" sz="2400" dirty="0">
              <a:latin typeface="BIZ UDPゴシック" panose="020B0400000000000000" pitchFamily="50" charset="-128"/>
              <a:ea typeface="BIZ UDPゴシック" panose="020B0400000000000000" pitchFamily="50" charset="-128"/>
            </a:rPr>
            <a:t>次のページを確認！</a:t>
          </a:r>
        </a:p>
      </dgm:t>
    </dgm:pt>
    <dgm:pt modelId="{126439B0-1564-4B74-95BA-9F2B2C49121D}" type="parTrans" cxnId="{2D6CA286-654D-4187-AADA-0B80794A8A90}">
      <dgm:prSet/>
      <dgm:spPr/>
      <dgm:t>
        <a:bodyPr/>
        <a:lstStyle/>
        <a:p>
          <a:endParaRPr kumimoji="1" lang="ja-JP" altLang="en-US"/>
        </a:p>
      </dgm:t>
    </dgm:pt>
    <dgm:pt modelId="{E3B5EE45-F68C-44D6-98A8-E6D09CCB7C96}" type="sibTrans" cxnId="{2D6CA286-654D-4187-AADA-0B80794A8A90}">
      <dgm:prSet/>
      <dgm:spPr/>
      <dgm:t>
        <a:bodyPr/>
        <a:lstStyle/>
        <a:p>
          <a:endParaRPr kumimoji="1" lang="ja-JP" altLang="en-US"/>
        </a:p>
      </dgm:t>
    </dgm:pt>
    <dgm:pt modelId="{B7708249-9A12-440F-A143-871E36EA5C88}" type="pres">
      <dgm:prSet presAssocID="{63AECC5B-F8B5-4C8A-BD4E-A3437DC8E897}" presName="Name0" presStyleCnt="0">
        <dgm:presLayoutVars>
          <dgm:dir/>
          <dgm:animLvl val="lvl"/>
          <dgm:resizeHandles val="exact"/>
        </dgm:presLayoutVars>
      </dgm:prSet>
      <dgm:spPr/>
    </dgm:pt>
    <dgm:pt modelId="{55407D54-1AE7-4904-B563-65F1FCC3C02D}" type="pres">
      <dgm:prSet presAssocID="{E25ACAEF-F826-43EE-AB35-E90FE38B8FD1}" presName="vertFlow" presStyleCnt="0"/>
      <dgm:spPr/>
    </dgm:pt>
    <dgm:pt modelId="{F35F9D7B-4645-4D93-862F-C1B16EBBB01F}" type="pres">
      <dgm:prSet presAssocID="{E25ACAEF-F826-43EE-AB35-E90FE38B8FD1}" presName="header" presStyleLbl="node1" presStyleIdx="0" presStyleCnt="2"/>
      <dgm:spPr/>
    </dgm:pt>
    <dgm:pt modelId="{668E3D5F-CCFA-4470-90BC-AD1285F9B5CA}" type="pres">
      <dgm:prSet presAssocID="{99C219E2-9598-4C76-BEDF-D284B7C0FDE5}" presName="parTrans" presStyleLbl="sibTrans2D1" presStyleIdx="0" presStyleCnt="4"/>
      <dgm:spPr/>
    </dgm:pt>
    <dgm:pt modelId="{E8140888-0B69-4A84-8151-1EEB48949829}" type="pres">
      <dgm:prSet presAssocID="{CF3242F8-430D-4C07-95E7-1001DB9009C3}" presName="child" presStyleLbl="alignAccFollowNode1" presStyleIdx="0" presStyleCnt="4">
        <dgm:presLayoutVars>
          <dgm:chMax val="0"/>
          <dgm:bulletEnabled val="1"/>
        </dgm:presLayoutVars>
      </dgm:prSet>
      <dgm:spPr/>
    </dgm:pt>
    <dgm:pt modelId="{65DE725D-1C7D-4A76-8236-6950973C1860}" type="pres">
      <dgm:prSet presAssocID="{615642A7-31E9-4FD8-AE15-4549AC18AAFA}" presName="sibTrans" presStyleLbl="sibTrans2D1" presStyleIdx="1" presStyleCnt="4"/>
      <dgm:spPr/>
    </dgm:pt>
    <dgm:pt modelId="{079A2C0C-9C58-4A5C-8593-6D677E76521B}" type="pres">
      <dgm:prSet presAssocID="{55B0D35F-5F5E-48D3-8F80-E8B4EFDA4631}" presName="child" presStyleLbl="alignAccFollowNode1" presStyleIdx="1" presStyleCnt="4">
        <dgm:presLayoutVars>
          <dgm:chMax val="0"/>
          <dgm:bulletEnabled val="1"/>
        </dgm:presLayoutVars>
      </dgm:prSet>
      <dgm:spPr/>
    </dgm:pt>
    <dgm:pt modelId="{39B143ED-00EA-4EC2-9F04-DCE8675B1F24}" type="pres">
      <dgm:prSet presAssocID="{E25ACAEF-F826-43EE-AB35-E90FE38B8FD1}" presName="hSp" presStyleCnt="0"/>
      <dgm:spPr/>
    </dgm:pt>
    <dgm:pt modelId="{5E212A92-CB00-4D35-AF1F-5F97BC9878A0}" type="pres">
      <dgm:prSet presAssocID="{90550951-34EC-46DB-9A3A-186C5E392856}" presName="vertFlow" presStyleCnt="0"/>
      <dgm:spPr/>
    </dgm:pt>
    <dgm:pt modelId="{412960BF-CC7C-40C6-AB2C-B689156ACD57}" type="pres">
      <dgm:prSet presAssocID="{90550951-34EC-46DB-9A3A-186C5E392856}" presName="header" presStyleLbl="node1" presStyleIdx="1" presStyleCnt="2" custLinFactNeighborY="-1848"/>
      <dgm:spPr/>
    </dgm:pt>
    <dgm:pt modelId="{DAFCDB63-EFCD-47AE-A95E-07D7777FC9EA}" type="pres">
      <dgm:prSet presAssocID="{230FFA18-681F-44E7-BD08-3637DBDB53F5}" presName="parTrans" presStyleLbl="sibTrans2D1" presStyleIdx="2" presStyleCnt="4"/>
      <dgm:spPr/>
    </dgm:pt>
    <dgm:pt modelId="{2BA1BD8F-656D-4993-B056-48ABF32E4564}" type="pres">
      <dgm:prSet presAssocID="{A80EF8F3-8187-4102-ACB5-9C7DDA4970E9}" presName="child" presStyleLbl="alignAccFollowNode1" presStyleIdx="2" presStyleCnt="4">
        <dgm:presLayoutVars>
          <dgm:chMax val="0"/>
          <dgm:bulletEnabled val="1"/>
        </dgm:presLayoutVars>
      </dgm:prSet>
      <dgm:spPr/>
    </dgm:pt>
    <dgm:pt modelId="{CE78968A-385E-497A-9577-1E0186FB08D7}" type="pres">
      <dgm:prSet presAssocID="{9DA82180-B91D-4946-8BA2-437EACFB6CFD}" presName="sibTrans" presStyleLbl="sibTrans2D1" presStyleIdx="3" presStyleCnt="4"/>
      <dgm:spPr/>
    </dgm:pt>
    <dgm:pt modelId="{E4FCDF85-14F8-497F-BF73-67D3F494E566}" type="pres">
      <dgm:prSet presAssocID="{E79FDB62-CB29-4A61-A089-F5DDE3D703C1}" presName="child" presStyleLbl="alignAccFollowNode1" presStyleIdx="3" presStyleCnt="4">
        <dgm:presLayoutVars>
          <dgm:chMax val="0"/>
          <dgm:bulletEnabled val="1"/>
        </dgm:presLayoutVars>
      </dgm:prSet>
      <dgm:spPr/>
    </dgm:pt>
  </dgm:ptLst>
  <dgm:cxnLst>
    <dgm:cxn modelId="{EC9F820D-4589-44CF-B126-6FBA56160ACC}" type="presOf" srcId="{CF3242F8-430D-4C07-95E7-1001DB9009C3}" destId="{E8140888-0B69-4A84-8151-1EEB48949829}" srcOrd="0" destOrd="0" presId="urn:microsoft.com/office/officeart/2005/8/layout/lProcess1"/>
    <dgm:cxn modelId="{C126C515-BBC5-41C0-9EA9-D9D7B3495887}" srcId="{63AECC5B-F8B5-4C8A-BD4E-A3437DC8E897}" destId="{E25ACAEF-F826-43EE-AB35-E90FE38B8FD1}" srcOrd="0" destOrd="0" parTransId="{7E475522-21FB-41CF-ACFB-5D464331CAE9}" sibTransId="{0E7646C3-7F68-4F97-B1FB-9564B9D4EB8F}"/>
    <dgm:cxn modelId="{1E965D35-A6A4-4DCB-9DC1-9AFBBCB1AAB2}" type="presOf" srcId="{63AECC5B-F8B5-4C8A-BD4E-A3437DC8E897}" destId="{B7708249-9A12-440F-A143-871E36EA5C88}" srcOrd="0" destOrd="0" presId="urn:microsoft.com/office/officeart/2005/8/layout/lProcess1"/>
    <dgm:cxn modelId="{7940085B-C858-407D-9810-E3F1609C8575}" type="presOf" srcId="{615642A7-31E9-4FD8-AE15-4549AC18AAFA}" destId="{65DE725D-1C7D-4A76-8236-6950973C1860}" srcOrd="0" destOrd="0" presId="urn:microsoft.com/office/officeart/2005/8/layout/lProcess1"/>
    <dgm:cxn modelId="{E743C962-21E8-4596-AC46-A9657FB2DA69}" type="presOf" srcId="{A80EF8F3-8187-4102-ACB5-9C7DDA4970E9}" destId="{2BA1BD8F-656D-4993-B056-48ABF32E4564}" srcOrd="0" destOrd="0" presId="urn:microsoft.com/office/officeart/2005/8/layout/lProcess1"/>
    <dgm:cxn modelId="{EBD45A67-A37B-4581-8AAF-20C23DF30708}" srcId="{90550951-34EC-46DB-9A3A-186C5E392856}" destId="{A80EF8F3-8187-4102-ACB5-9C7DDA4970E9}" srcOrd="0" destOrd="0" parTransId="{230FFA18-681F-44E7-BD08-3637DBDB53F5}" sibTransId="{9DA82180-B91D-4946-8BA2-437EACFB6CFD}"/>
    <dgm:cxn modelId="{160A016C-9EC4-42A4-B32A-8BEDE5265C6C}" srcId="{E25ACAEF-F826-43EE-AB35-E90FE38B8FD1}" destId="{55B0D35F-5F5E-48D3-8F80-E8B4EFDA4631}" srcOrd="1" destOrd="0" parTransId="{27288C36-CA39-4DC0-952B-664AEF1DA55A}" sibTransId="{0B0BDF07-12E0-4A26-9D10-2176CEC75635}"/>
    <dgm:cxn modelId="{A3775E4C-E79F-4828-8E3F-18641D71360E}" type="presOf" srcId="{230FFA18-681F-44E7-BD08-3637DBDB53F5}" destId="{DAFCDB63-EFCD-47AE-A95E-07D7777FC9EA}" srcOrd="0" destOrd="0" presId="urn:microsoft.com/office/officeart/2005/8/layout/lProcess1"/>
    <dgm:cxn modelId="{D69ED86D-75C5-4D4C-BCD5-FD0E17773408}" srcId="{63AECC5B-F8B5-4C8A-BD4E-A3437DC8E897}" destId="{90550951-34EC-46DB-9A3A-186C5E392856}" srcOrd="1" destOrd="0" parTransId="{270F8735-09A7-4744-9430-5D5D1DB941DC}" sibTransId="{FEA3CDC7-4073-4BD0-8E58-88514E98A3D3}"/>
    <dgm:cxn modelId="{FFEFE673-41FA-450D-A652-826977A8101D}" type="presOf" srcId="{E25ACAEF-F826-43EE-AB35-E90FE38B8FD1}" destId="{F35F9D7B-4645-4D93-862F-C1B16EBBB01F}" srcOrd="0" destOrd="0" presId="urn:microsoft.com/office/officeart/2005/8/layout/lProcess1"/>
    <dgm:cxn modelId="{2D6CA286-654D-4187-AADA-0B80794A8A90}" srcId="{90550951-34EC-46DB-9A3A-186C5E392856}" destId="{E79FDB62-CB29-4A61-A089-F5DDE3D703C1}" srcOrd="1" destOrd="0" parTransId="{126439B0-1564-4B74-95BA-9F2B2C49121D}" sibTransId="{E3B5EE45-F68C-44D6-98A8-E6D09CCB7C96}"/>
    <dgm:cxn modelId="{9E2AAB99-6CCF-4A93-9F8D-247B96B26383}" type="presOf" srcId="{55B0D35F-5F5E-48D3-8F80-E8B4EFDA4631}" destId="{079A2C0C-9C58-4A5C-8593-6D677E76521B}" srcOrd="0" destOrd="0" presId="urn:microsoft.com/office/officeart/2005/8/layout/lProcess1"/>
    <dgm:cxn modelId="{2365D7BB-C972-43C0-A94E-08851ACA8728}" srcId="{E25ACAEF-F826-43EE-AB35-E90FE38B8FD1}" destId="{CF3242F8-430D-4C07-95E7-1001DB9009C3}" srcOrd="0" destOrd="0" parTransId="{99C219E2-9598-4C76-BEDF-D284B7C0FDE5}" sibTransId="{615642A7-31E9-4FD8-AE15-4549AC18AAFA}"/>
    <dgm:cxn modelId="{099833BD-14B9-450D-BE5F-A825F730FF0D}" type="presOf" srcId="{9DA82180-B91D-4946-8BA2-437EACFB6CFD}" destId="{CE78968A-385E-497A-9577-1E0186FB08D7}" srcOrd="0" destOrd="0" presId="urn:microsoft.com/office/officeart/2005/8/layout/lProcess1"/>
    <dgm:cxn modelId="{0B622ACA-22B5-49DE-A03A-A37AE801DDDC}" type="presOf" srcId="{E79FDB62-CB29-4A61-A089-F5DDE3D703C1}" destId="{E4FCDF85-14F8-497F-BF73-67D3F494E566}" srcOrd="0" destOrd="0" presId="urn:microsoft.com/office/officeart/2005/8/layout/lProcess1"/>
    <dgm:cxn modelId="{23FB4BD6-6CA4-4804-AB12-6E006DBB812F}" type="presOf" srcId="{90550951-34EC-46DB-9A3A-186C5E392856}" destId="{412960BF-CC7C-40C6-AB2C-B689156ACD57}" srcOrd="0" destOrd="0" presId="urn:microsoft.com/office/officeart/2005/8/layout/lProcess1"/>
    <dgm:cxn modelId="{34B0D6E6-B4DD-4E67-9616-E69EDED94E22}" type="presOf" srcId="{99C219E2-9598-4C76-BEDF-D284B7C0FDE5}" destId="{668E3D5F-CCFA-4470-90BC-AD1285F9B5CA}" srcOrd="0" destOrd="0" presId="urn:microsoft.com/office/officeart/2005/8/layout/lProcess1"/>
    <dgm:cxn modelId="{A66D0848-A27C-49DA-BF10-BAD80019C9AD}" type="presParOf" srcId="{B7708249-9A12-440F-A143-871E36EA5C88}" destId="{55407D54-1AE7-4904-B563-65F1FCC3C02D}" srcOrd="0" destOrd="0" presId="urn:microsoft.com/office/officeart/2005/8/layout/lProcess1"/>
    <dgm:cxn modelId="{2EF59CF1-B9A3-4088-AFE5-EEDA5F0223F9}" type="presParOf" srcId="{55407D54-1AE7-4904-B563-65F1FCC3C02D}" destId="{F35F9D7B-4645-4D93-862F-C1B16EBBB01F}" srcOrd="0" destOrd="0" presId="urn:microsoft.com/office/officeart/2005/8/layout/lProcess1"/>
    <dgm:cxn modelId="{9979DF79-1D83-4B18-BDCC-21CD093B90FC}" type="presParOf" srcId="{55407D54-1AE7-4904-B563-65F1FCC3C02D}" destId="{668E3D5F-CCFA-4470-90BC-AD1285F9B5CA}" srcOrd="1" destOrd="0" presId="urn:microsoft.com/office/officeart/2005/8/layout/lProcess1"/>
    <dgm:cxn modelId="{36DB4A25-7275-4446-A0C4-D733570BD6AE}" type="presParOf" srcId="{55407D54-1AE7-4904-B563-65F1FCC3C02D}" destId="{E8140888-0B69-4A84-8151-1EEB48949829}" srcOrd="2" destOrd="0" presId="urn:microsoft.com/office/officeart/2005/8/layout/lProcess1"/>
    <dgm:cxn modelId="{4F391049-EA9B-4DD8-8AFD-AD8F4960CBF2}" type="presParOf" srcId="{55407D54-1AE7-4904-B563-65F1FCC3C02D}" destId="{65DE725D-1C7D-4A76-8236-6950973C1860}" srcOrd="3" destOrd="0" presId="urn:microsoft.com/office/officeart/2005/8/layout/lProcess1"/>
    <dgm:cxn modelId="{36BE5256-0430-4F45-B30B-81E96E58B9FD}" type="presParOf" srcId="{55407D54-1AE7-4904-B563-65F1FCC3C02D}" destId="{079A2C0C-9C58-4A5C-8593-6D677E76521B}" srcOrd="4" destOrd="0" presId="urn:microsoft.com/office/officeart/2005/8/layout/lProcess1"/>
    <dgm:cxn modelId="{DA0F7AA5-D2AC-4A11-9FD7-7F702D71A4B2}" type="presParOf" srcId="{B7708249-9A12-440F-A143-871E36EA5C88}" destId="{39B143ED-00EA-4EC2-9F04-DCE8675B1F24}" srcOrd="1" destOrd="0" presId="urn:microsoft.com/office/officeart/2005/8/layout/lProcess1"/>
    <dgm:cxn modelId="{E59AB013-BD39-4ADF-8495-0F122A6AF2F2}" type="presParOf" srcId="{B7708249-9A12-440F-A143-871E36EA5C88}" destId="{5E212A92-CB00-4D35-AF1F-5F97BC9878A0}" srcOrd="2" destOrd="0" presId="urn:microsoft.com/office/officeart/2005/8/layout/lProcess1"/>
    <dgm:cxn modelId="{13F999B4-E5C0-414A-922A-ED81D596D644}" type="presParOf" srcId="{5E212A92-CB00-4D35-AF1F-5F97BC9878A0}" destId="{412960BF-CC7C-40C6-AB2C-B689156ACD57}" srcOrd="0" destOrd="0" presId="urn:microsoft.com/office/officeart/2005/8/layout/lProcess1"/>
    <dgm:cxn modelId="{9E8F93A6-B257-439C-9D2D-7BA0F359EBD6}" type="presParOf" srcId="{5E212A92-CB00-4D35-AF1F-5F97BC9878A0}" destId="{DAFCDB63-EFCD-47AE-A95E-07D7777FC9EA}" srcOrd="1" destOrd="0" presId="urn:microsoft.com/office/officeart/2005/8/layout/lProcess1"/>
    <dgm:cxn modelId="{C2E7FF43-A3D3-4EC2-981A-BDEDDFEA20BF}" type="presParOf" srcId="{5E212A92-CB00-4D35-AF1F-5F97BC9878A0}" destId="{2BA1BD8F-656D-4993-B056-48ABF32E4564}" srcOrd="2" destOrd="0" presId="urn:microsoft.com/office/officeart/2005/8/layout/lProcess1"/>
    <dgm:cxn modelId="{DD0152D7-A0FF-4F23-A0DF-4720B17E0797}" type="presParOf" srcId="{5E212A92-CB00-4D35-AF1F-5F97BC9878A0}" destId="{CE78968A-385E-497A-9577-1E0186FB08D7}" srcOrd="3" destOrd="0" presId="urn:microsoft.com/office/officeart/2005/8/layout/lProcess1"/>
    <dgm:cxn modelId="{178899C1-A3C5-47C3-B701-1026D8E5A3D7}" type="presParOf" srcId="{5E212A92-CB00-4D35-AF1F-5F97BC9878A0}" destId="{E4FCDF85-14F8-497F-BF73-67D3F494E566}"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0E19A9-0E8E-456C-9299-3B08AF0C53BA}"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kumimoji="1" lang="ja-JP" altLang="en-US"/>
        </a:p>
      </dgm:t>
    </dgm:pt>
    <dgm:pt modelId="{E52DD9B3-B5AE-40E7-8E82-D006673FEDFC}">
      <dgm:prSet phldrT="[テキスト]"/>
      <dgm:spPr/>
      <dgm:t>
        <a:bodyPr/>
        <a:lstStyle/>
        <a:p>
          <a:r>
            <a:rPr kumimoji="1" lang="ja-JP" altLang="en-US" dirty="0">
              <a:latin typeface="BIZ UDPゴシック" panose="020B0400000000000000" pitchFamily="50" charset="-128"/>
              <a:ea typeface="BIZ UDPゴシック" panose="020B0400000000000000" pitchFamily="50" charset="-128"/>
            </a:rPr>
            <a:t>チーム登録完了</a:t>
          </a:r>
        </a:p>
      </dgm:t>
    </dgm:pt>
    <dgm:pt modelId="{872857FB-7137-4607-9809-74D1F0D8A676}" type="parTrans" cxnId="{9D526559-6629-4CE6-B9C6-688D026D89D6}">
      <dgm:prSet/>
      <dgm:spPr/>
      <dgm:t>
        <a:bodyPr/>
        <a:lstStyle/>
        <a:p>
          <a:endParaRPr kumimoji="1" lang="ja-JP" altLang="en-US">
            <a:latin typeface="BIZ UDPゴシック" panose="020B0400000000000000" pitchFamily="50" charset="-128"/>
            <a:ea typeface="BIZ UDPゴシック" panose="020B0400000000000000" pitchFamily="50" charset="-128"/>
          </a:endParaRPr>
        </a:p>
      </dgm:t>
    </dgm:pt>
    <dgm:pt modelId="{D03DC5BF-6182-432C-85F7-494A36AFE83D}" type="sibTrans" cxnId="{9D526559-6629-4CE6-B9C6-688D026D89D6}">
      <dgm:prSet/>
      <dgm:spPr/>
      <dgm:t>
        <a:bodyPr/>
        <a:lstStyle/>
        <a:p>
          <a:endParaRPr kumimoji="1" lang="ja-JP" altLang="en-US">
            <a:latin typeface="BIZ UDPゴシック" panose="020B0400000000000000" pitchFamily="50" charset="-128"/>
            <a:ea typeface="BIZ UDPゴシック" panose="020B0400000000000000" pitchFamily="50" charset="-128"/>
          </a:endParaRPr>
        </a:p>
      </dgm:t>
    </dgm:pt>
    <dgm:pt modelId="{EAE34AE1-664F-4073-9812-F07F1FE7F4FF}">
      <dgm:prSet phldrT="[テキスト]" custT="1"/>
      <dgm:spPr/>
      <dgm:t>
        <a:bodyPr/>
        <a:lstStyle/>
        <a:p>
          <a:r>
            <a:rPr kumimoji="1" lang="ja-JP" altLang="en-US" sz="5400" dirty="0">
              <a:latin typeface="BIZ UDPゴシック" panose="020B0400000000000000" pitchFamily="50" charset="-128"/>
              <a:ea typeface="BIZ UDPゴシック" panose="020B0400000000000000" pitchFamily="50" charset="-128"/>
            </a:rPr>
            <a:t>大会エントリーへ！</a:t>
          </a:r>
          <a:endParaRPr kumimoji="1" lang="en-US" altLang="ja-JP" sz="54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a:t>
          </a:r>
          <a:r>
            <a:rPr kumimoji="1" lang="ja-JP" altLang="en-US" sz="3600" dirty="0">
              <a:latin typeface="BIZ UDPゴシック" panose="020B0400000000000000" pitchFamily="50" charset="-128"/>
              <a:ea typeface="BIZ UDPゴシック" panose="020B0400000000000000" pitchFamily="50" charset="-128"/>
            </a:rPr>
            <a:t>チーム登録だけではエントリーできていません！！次のページへ！</a:t>
          </a:r>
        </a:p>
      </dgm:t>
    </dgm:pt>
    <dgm:pt modelId="{A8E8F1F6-7D8A-4203-884A-79BDC88A9E09}" type="parTrans" cxnId="{4B126457-A71C-46CC-AD00-C8B54B02C1D9}">
      <dgm:prSet/>
      <dgm:spPr/>
      <dgm:t>
        <a:bodyPr/>
        <a:lstStyle/>
        <a:p>
          <a:endParaRPr kumimoji="1" lang="ja-JP" altLang="en-US">
            <a:latin typeface="BIZ UDPゴシック" panose="020B0400000000000000" pitchFamily="50" charset="-128"/>
            <a:ea typeface="BIZ UDPゴシック" panose="020B0400000000000000" pitchFamily="50" charset="-128"/>
          </a:endParaRPr>
        </a:p>
      </dgm:t>
    </dgm:pt>
    <dgm:pt modelId="{F2CDCCED-B03A-4330-A4BF-1B497E6810FC}" type="sibTrans" cxnId="{4B126457-A71C-46CC-AD00-C8B54B02C1D9}">
      <dgm:prSet/>
      <dgm:spPr/>
      <dgm:t>
        <a:bodyPr/>
        <a:lstStyle/>
        <a:p>
          <a:endParaRPr kumimoji="1" lang="ja-JP" altLang="en-US">
            <a:latin typeface="BIZ UDPゴシック" panose="020B0400000000000000" pitchFamily="50" charset="-128"/>
            <a:ea typeface="BIZ UDPゴシック" panose="020B0400000000000000" pitchFamily="50" charset="-128"/>
          </a:endParaRPr>
        </a:p>
      </dgm:t>
    </dgm:pt>
    <dgm:pt modelId="{15CB6020-0F9C-4F85-AA3C-0ED06D85E31F}" type="pres">
      <dgm:prSet presAssocID="{E50E19A9-0E8E-456C-9299-3B08AF0C53BA}" presName="Name0" presStyleCnt="0">
        <dgm:presLayoutVars>
          <dgm:dir/>
          <dgm:animLvl val="lvl"/>
          <dgm:resizeHandles val="exact"/>
        </dgm:presLayoutVars>
      </dgm:prSet>
      <dgm:spPr/>
    </dgm:pt>
    <dgm:pt modelId="{3477A090-5F61-4F4A-9B66-21AB83D14D0E}" type="pres">
      <dgm:prSet presAssocID="{E52DD9B3-B5AE-40E7-8E82-D006673FEDFC}" presName="vertFlow" presStyleCnt="0"/>
      <dgm:spPr/>
    </dgm:pt>
    <dgm:pt modelId="{F93F1CC5-A65B-4946-8593-262BFF5ACB6C}" type="pres">
      <dgm:prSet presAssocID="{E52DD9B3-B5AE-40E7-8E82-D006673FEDFC}" presName="header" presStyleLbl="node1" presStyleIdx="0" presStyleCnt="1"/>
      <dgm:spPr/>
    </dgm:pt>
    <dgm:pt modelId="{A35B664C-D108-4867-84D9-C7DA542381CF}" type="pres">
      <dgm:prSet presAssocID="{A8E8F1F6-7D8A-4203-884A-79BDC88A9E09}" presName="parTrans" presStyleLbl="sibTrans2D1" presStyleIdx="0" presStyleCnt="1"/>
      <dgm:spPr/>
    </dgm:pt>
    <dgm:pt modelId="{CA5750EC-F13D-4AA5-93BD-C04E58DF7195}" type="pres">
      <dgm:prSet presAssocID="{EAE34AE1-664F-4073-9812-F07F1FE7F4FF}" presName="child" presStyleLbl="alignAccFollowNode1" presStyleIdx="0" presStyleCnt="1" custScaleY="169216">
        <dgm:presLayoutVars>
          <dgm:chMax val="0"/>
          <dgm:bulletEnabled val="1"/>
        </dgm:presLayoutVars>
      </dgm:prSet>
      <dgm:spPr/>
    </dgm:pt>
  </dgm:ptLst>
  <dgm:cxnLst>
    <dgm:cxn modelId="{133DB517-6737-4B0F-8A1E-17A0ACF9B735}" type="presOf" srcId="{A8E8F1F6-7D8A-4203-884A-79BDC88A9E09}" destId="{A35B664C-D108-4867-84D9-C7DA542381CF}" srcOrd="0" destOrd="0" presId="urn:microsoft.com/office/officeart/2005/8/layout/lProcess1"/>
    <dgm:cxn modelId="{2021F433-77DE-42A3-BCF4-B1EADBFCB9DC}" type="presOf" srcId="{E52DD9B3-B5AE-40E7-8E82-D006673FEDFC}" destId="{F93F1CC5-A65B-4946-8593-262BFF5ACB6C}" srcOrd="0" destOrd="0" presId="urn:microsoft.com/office/officeart/2005/8/layout/lProcess1"/>
    <dgm:cxn modelId="{466CCB50-5F83-4EF4-8C7B-10BC611A6AE7}" type="presOf" srcId="{E50E19A9-0E8E-456C-9299-3B08AF0C53BA}" destId="{15CB6020-0F9C-4F85-AA3C-0ED06D85E31F}" srcOrd="0" destOrd="0" presId="urn:microsoft.com/office/officeart/2005/8/layout/lProcess1"/>
    <dgm:cxn modelId="{4B126457-A71C-46CC-AD00-C8B54B02C1D9}" srcId="{E52DD9B3-B5AE-40E7-8E82-D006673FEDFC}" destId="{EAE34AE1-664F-4073-9812-F07F1FE7F4FF}" srcOrd="0" destOrd="0" parTransId="{A8E8F1F6-7D8A-4203-884A-79BDC88A9E09}" sibTransId="{F2CDCCED-B03A-4330-A4BF-1B497E6810FC}"/>
    <dgm:cxn modelId="{9D526559-6629-4CE6-B9C6-688D026D89D6}" srcId="{E50E19A9-0E8E-456C-9299-3B08AF0C53BA}" destId="{E52DD9B3-B5AE-40E7-8E82-D006673FEDFC}" srcOrd="0" destOrd="0" parTransId="{872857FB-7137-4607-9809-74D1F0D8A676}" sibTransId="{D03DC5BF-6182-432C-85F7-494A36AFE83D}"/>
    <dgm:cxn modelId="{3C966696-75F9-4B6B-B9B8-6E8097681530}" type="presOf" srcId="{EAE34AE1-664F-4073-9812-F07F1FE7F4FF}" destId="{CA5750EC-F13D-4AA5-93BD-C04E58DF7195}" srcOrd="0" destOrd="0" presId="urn:microsoft.com/office/officeart/2005/8/layout/lProcess1"/>
    <dgm:cxn modelId="{7B97C698-6380-4824-98DF-DB344D5DCE04}" type="presParOf" srcId="{15CB6020-0F9C-4F85-AA3C-0ED06D85E31F}" destId="{3477A090-5F61-4F4A-9B66-21AB83D14D0E}" srcOrd="0" destOrd="0" presId="urn:microsoft.com/office/officeart/2005/8/layout/lProcess1"/>
    <dgm:cxn modelId="{E2D30BF2-2D92-4552-9611-31BA36BB6FAA}" type="presParOf" srcId="{3477A090-5F61-4F4A-9B66-21AB83D14D0E}" destId="{F93F1CC5-A65B-4946-8593-262BFF5ACB6C}" srcOrd="0" destOrd="0" presId="urn:microsoft.com/office/officeart/2005/8/layout/lProcess1"/>
    <dgm:cxn modelId="{38678B0C-8475-4266-92CB-4589C982E772}" type="presParOf" srcId="{3477A090-5F61-4F4A-9B66-21AB83D14D0E}" destId="{A35B664C-D108-4867-84D9-C7DA542381CF}" srcOrd="1" destOrd="0" presId="urn:microsoft.com/office/officeart/2005/8/layout/lProcess1"/>
    <dgm:cxn modelId="{E073D473-0D30-45C0-9899-10133353F023}" type="presParOf" srcId="{3477A090-5F61-4F4A-9B66-21AB83D14D0E}" destId="{CA5750EC-F13D-4AA5-93BD-C04E58DF7195}"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F9D7B-4645-4D93-862F-C1B16EBBB01F}">
      <dsp:nvSpPr>
        <dsp:cNvPr id="0" name=""/>
        <dsp:cNvSpPr/>
      </dsp:nvSpPr>
      <dsp:spPr>
        <a:xfrm>
          <a:off x="344993" y="1898"/>
          <a:ext cx="4419701" cy="110492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latin typeface="BIZ UDPゴシック" panose="020B0400000000000000" pitchFamily="50" charset="-128"/>
              <a:ea typeface="BIZ UDPゴシック" panose="020B0400000000000000" pitchFamily="50" charset="-128"/>
            </a:rPr>
            <a:t>11</a:t>
          </a:r>
          <a:r>
            <a:rPr kumimoji="1" lang="ja-JP" altLang="en-US" sz="2400" kern="1200" dirty="0">
              <a:latin typeface="BIZ UDPゴシック" panose="020B0400000000000000" pitchFamily="50" charset="-128"/>
              <a:ea typeface="BIZ UDPゴシック" panose="020B0400000000000000" pitchFamily="50" charset="-128"/>
            </a:rPr>
            <a:t>月開催の一般の部予選会を勝ち上がったチーム</a:t>
          </a:r>
        </a:p>
      </dsp:txBody>
      <dsp:txXfrm>
        <a:off x="377355" y="34260"/>
        <a:ext cx="4354977" cy="1040201"/>
      </dsp:txXfrm>
    </dsp:sp>
    <dsp:sp modelId="{668E3D5F-CCFA-4470-90BC-AD1285F9B5CA}">
      <dsp:nvSpPr>
        <dsp:cNvPr id="0" name=""/>
        <dsp:cNvSpPr/>
      </dsp:nvSpPr>
      <dsp:spPr>
        <a:xfrm rot="5400000">
          <a:off x="2458163" y="1203504"/>
          <a:ext cx="193361" cy="193361"/>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140888-0B69-4A84-8151-1EEB48949829}">
      <dsp:nvSpPr>
        <dsp:cNvPr id="0" name=""/>
        <dsp:cNvSpPr/>
      </dsp:nvSpPr>
      <dsp:spPr>
        <a:xfrm>
          <a:off x="344993" y="1493547"/>
          <a:ext cx="4419701" cy="1104925"/>
        </a:xfrm>
        <a:prstGeom prst="roundRect">
          <a:avLst>
            <a:gd name="adj" fmla="val 1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ja-JP" altLang="en-US" sz="2400" kern="1200" dirty="0">
              <a:latin typeface="BIZ UDPゴシック" panose="020B0400000000000000" pitchFamily="50" charset="-128"/>
              <a:ea typeface="BIZ UDPゴシック" panose="020B0400000000000000" pitchFamily="50" charset="-128"/>
            </a:rPr>
            <a:t>メンバーの追加・変更がある場合は、先に追加・変更を行ってください</a:t>
          </a:r>
          <a:endParaRPr lang="en-US" altLang="ja-JP" sz="2400" kern="1200" dirty="0">
            <a:latin typeface="BIZ UDPゴシック" panose="020B0400000000000000" pitchFamily="50" charset="-128"/>
            <a:ea typeface="BIZ UDPゴシック" panose="020B0400000000000000" pitchFamily="50" charset="-128"/>
          </a:endParaRPr>
        </a:p>
      </dsp:txBody>
      <dsp:txXfrm>
        <a:off x="377355" y="1525909"/>
        <a:ext cx="4354977" cy="1040201"/>
      </dsp:txXfrm>
    </dsp:sp>
    <dsp:sp modelId="{65DE725D-1C7D-4A76-8236-6950973C1860}">
      <dsp:nvSpPr>
        <dsp:cNvPr id="0" name=""/>
        <dsp:cNvSpPr/>
      </dsp:nvSpPr>
      <dsp:spPr>
        <a:xfrm rot="5400000">
          <a:off x="2458163" y="2695153"/>
          <a:ext cx="193361" cy="193361"/>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9A2C0C-9C58-4A5C-8593-6D677E76521B}">
      <dsp:nvSpPr>
        <dsp:cNvPr id="0" name=""/>
        <dsp:cNvSpPr/>
      </dsp:nvSpPr>
      <dsp:spPr>
        <a:xfrm>
          <a:off x="344993" y="2985196"/>
          <a:ext cx="4419701" cy="1104925"/>
        </a:xfrm>
        <a:prstGeom prst="roundRect">
          <a:avLst>
            <a:gd name="adj" fmla="val 1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ja-JP" altLang="en-US" sz="2400" kern="1200" dirty="0">
              <a:latin typeface="BIZ UDPゴシック" panose="020B0400000000000000" pitchFamily="50" charset="-128"/>
              <a:ea typeface="BIZ UDPゴシック" panose="020B0400000000000000" pitchFamily="50" charset="-128"/>
              <a:hlinkClick xmlns:r="http://schemas.openxmlformats.org/officeDocument/2006/relationships" r:id="rId1"/>
            </a:rPr>
            <a:t>一般社団法人日本ボッチャ協会</a:t>
          </a:r>
          <a:r>
            <a:rPr lang="ja-JP" altLang="en-US" sz="2400" kern="1200" dirty="0">
              <a:latin typeface="BIZ UDPゴシック" panose="020B0400000000000000" pitchFamily="50" charset="-128"/>
              <a:ea typeface="BIZ UDPゴシック" panose="020B0400000000000000" pitchFamily="50" charset="-128"/>
            </a:rPr>
            <a:t>からエントリーをしてください。</a:t>
          </a:r>
          <a:endParaRPr lang="en-US" altLang="ja-JP" sz="2400" kern="1200" dirty="0">
            <a:latin typeface="BIZ UDPゴシック" panose="020B0400000000000000" pitchFamily="50" charset="-128"/>
            <a:ea typeface="BIZ UDPゴシック" panose="020B0400000000000000" pitchFamily="50" charset="-128"/>
          </a:endParaRPr>
        </a:p>
      </dsp:txBody>
      <dsp:txXfrm>
        <a:off x="377355" y="3017558"/>
        <a:ext cx="4354977" cy="1040201"/>
      </dsp:txXfrm>
    </dsp:sp>
    <dsp:sp modelId="{412960BF-CC7C-40C6-AB2C-B689156ACD57}">
      <dsp:nvSpPr>
        <dsp:cNvPr id="0" name=""/>
        <dsp:cNvSpPr/>
      </dsp:nvSpPr>
      <dsp:spPr>
        <a:xfrm>
          <a:off x="5383453" y="0"/>
          <a:ext cx="4419701" cy="110492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それ以外のチーム</a:t>
          </a:r>
        </a:p>
      </dsp:txBody>
      <dsp:txXfrm>
        <a:off x="5415815" y="32362"/>
        <a:ext cx="4354977" cy="1040201"/>
      </dsp:txXfrm>
    </dsp:sp>
    <dsp:sp modelId="{DAFCDB63-EFCD-47AE-A95E-07D7777FC9EA}">
      <dsp:nvSpPr>
        <dsp:cNvPr id="0" name=""/>
        <dsp:cNvSpPr/>
      </dsp:nvSpPr>
      <dsp:spPr>
        <a:xfrm rot="5400000">
          <a:off x="7496148" y="1202555"/>
          <a:ext cx="194311" cy="193361"/>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A1BD8F-656D-4993-B056-48ABF32E4564}">
      <dsp:nvSpPr>
        <dsp:cNvPr id="0" name=""/>
        <dsp:cNvSpPr/>
      </dsp:nvSpPr>
      <dsp:spPr>
        <a:xfrm>
          <a:off x="5383453" y="1493547"/>
          <a:ext cx="4419701" cy="1104925"/>
        </a:xfrm>
        <a:prstGeom prst="roundRect">
          <a:avLst>
            <a:gd name="adj" fmla="val 1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チームの代表者が管理者登録をしてチーム登録をしてください</a:t>
          </a:r>
        </a:p>
      </dsp:txBody>
      <dsp:txXfrm>
        <a:off x="5415815" y="1525909"/>
        <a:ext cx="4354977" cy="1040201"/>
      </dsp:txXfrm>
    </dsp:sp>
    <dsp:sp modelId="{CE78968A-385E-497A-9577-1E0186FB08D7}">
      <dsp:nvSpPr>
        <dsp:cNvPr id="0" name=""/>
        <dsp:cNvSpPr/>
      </dsp:nvSpPr>
      <dsp:spPr>
        <a:xfrm rot="5400000">
          <a:off x="7496622" y="2695153"/>
          <a:ext cx="193361" cy="193361"/>
        </a:xfrm>
        <a:prstGeom prst="rightArrow">
          <a:avLst>
            <a:gd name="adj1" fmla="val 667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FCDF85-14F8-497F-BF73-67D3F494E566}">
      <dsp:nvSpPr>
        <dsp:cNvPr id="0" name=""/>
        <dsp:cNvSpPr/>
      </dsp:nvSpPr>
      <dsp:spPr>
        <a:xfrm>
          <a:off x="5383453" y="2985196"/>
          <a:ext cx="4419701" cy="1104925"/>
        </a:xfrm>
        <a:prstGeom prst="roundRect">
          <a:avLst>
            <a:gd name="adj" fmla="val 1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次のページを確認！</a:t>
          </a:r>
        </a:p>
      </dsp:txBody>
      <dsp:txXfrm>
        <a:off x="5415815" y="3017558"/>
        <a:ext cx="4354977" cy="1040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1CC5-A65B-4946-8593-262BFF5ACB6C}">
      <dsp:nvSpPr>
        <dsp:cNvPr id="0" name=""/>
        <dsp:cNvSpPr/>
      </dsp:nvSpPr>
      <dsp:spPr>
        <a:xfrm>
          <a:off x="502708" y="828"/>
          <a:ext cx="7122583" cy="178064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kumimoji="1" lang="ja-JP" altLang="en-US" sz="6500" kern="1200" dirty="0">
              <a:latin typeface="BIZ UDPゴシック" panose="020B0400000000000000" pitchFamily="50" charset="-128"/>
              <a:ea typeface="BIZ UDPゴシック" panose="020B0400000000000000" pitchFamily="50" charset="-128"/>
            </a:rPr>
            <a:t>チーム登録完了</a:t>
          </a:r>
        </a:p>
      </dsp:txBody>
      <dsp:txXfrm>
        <a:off x="554861" y="52981"/>
        <a:ext cx="7018277" cy="1676339"/>
      </dsp:txXfrm>
    </dsp:sp>
    <dsp:sp modelId="{A35B664C-D108-4867-84D9-C7DA542381CF}">
      <dsp:nvSpPr>
        <dsp:cNvPr id="0" name=""/>
        <dsp:cNvSpPr/>
      </dsp:nvSpPr>
      <dsp:spPr>
        <a:xfrm rot="5400000">
          <a:off x="3908193" y="1937281"/>
          <a:ext cx="311613" cy="311613"/>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5750EC-F13D-4AA5-93BD-C04E58DF7195}">
      <dsp:nvSpPr>
        <dsp:cNvPr id="0" name=""/>
        <dsp:cNvSpPr/>
      </dsp:nvSpPr>
      <dsp:spPr>
        <a:xfrm>
          <a:off x="502708" y="2404700"/>
          <a:ext cx="7122583" cy="3013137"/>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kumimoji="1" lang="ja-JP" altLang="en-US" sz="5400" kern="1200" dirty="0">
              <a:latin typeface="BIZ UDPゴシック" panose="020B0400000000000000" pitchFamily="50" charset="-128"/>
              <a:ea typeface="BIZ UDPゴシック" panose="020B0400000000000000" pitchFamily="50" charset="-128"/>
            </a:rPr>
            <a:t>大会エントリーへ！</a:t>
          </a:r>
          <a:endParaRPr kumimoji="1" lang="en-US" altLang="ja-JP" sz="5400" kern="1200" dirty="0">
            <a:latin typeface="BIZ UDPゴシック" panose="020B0400000000000000" pitchFamily="50" charset="-128"/>
            <a:ea typeface="BIZ UDPゴシック" panose="020B0400000000000000" pitchFamily="50" charset="-128"/>
          </a:endParaRPr>
        </a:p>
        <a:p>
          <a:pPr marL="0" lvl="0" indent="0" algn="ctr" defTabSz="2400300">
            <a:lnSpc>
              <a:spcPct val="90000"/>
            </a:lnSpc>
            <a:spcBef>
              <a:spcPct val="0"/>
            </a:spcBef>
            <a:spcAft>
              <a:spcPct val="35000"/>
            </a:spcAft>
            <a:buNone/>
          </a:pPr>
          <a:r>
            <a:rPr kumimoji="1" lang="en-US" altLang="ja-JP" sz="3600" kern="1200" dirty="0">
              <a:latin typeface="BIZ UDPゴシック" panose="020B0400000000000000" pitchFamily="50" charset="-128"/>
              <a:ea typeface="BIZ UDPゴシック" panose="020B0400000000000000" pitchFamily="50" charset="-128"/>
            </a:rPr>
            <a:t>※</a:t>
          </a:r>
          <a:r>
            <a:rPr kumimoji="1" lang="ja-JP" altLang="en-US" sz="3600" kern="1200" dirty="0">
              <a:latin typeface="BIZ UDPゴシック" panose="020B0400000000000000" pitchFamily="50" charset="-128"/>
              <a:ea typeface="BIZ UDPゴシック" panose="020B0400000000000000" pitchFamily="50" charset="-128"/>
            </a:rPr>
            <a:t>チーム登録だけではエントリーできていません！！次のページへ！</a:t>
          </a:r>
        </a:p>
      </dsp:txBody>
      <dsp:txXfrm>
        <a:off x="590960" y="2492952"/>
        <a:ext cx="6946079" cy="283663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D8A06B-2C7E-4E93-BD4A-93030406A114}" type="datetimeFigureOut">
              <a:rPr kumimoji="1" lang="ja-JP" altLang="en-US" smtClean="0"/>
              <a:t>2026/1/26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043FE-2123-4166-A977-09D92A6BAA17}" type="slidenum">
              <a:rPr kumimoji="1" lang="ja-JP" altLang="en-US" smtClean="0"/>
              <a:t>‹#›</a:t>
            </a:fld>
            <a:endParaRPr kumimoji="1" lang="ja-JP" altLang="en-US"/>
          </a:p>
        </p:txBody>
      </p:sp>
    </p:spTree>
    <p:extLst>
      <p:ext uri="{BB962C8B-B14F-4D97-AF65-F5344CB8AC3E}">
        <p14:creationId xmlns:p14="http://schemas.microsoft.com/office/powerpoint/2010/main" val="5571205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822CEB-AB57-2300-7CEC-0855C9D2482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8C54BF-F87F-89CB-6F01-17F9AEDE5470}"/>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A26C42-0B0A-B532-00F7-3E9A9D6FDAA0}"/>
              </a:ext>
            </a:extLst>
          </p:cNvPr>
          <p:cNvSpPr>
            <a:spLocks noGrp="1"/>
          </p:cNvSpPr>
          <p:nvPr>
            <p:ph type="dt" sz="half" idx="10"/>
          </p:nvPr>
        </p:nvSpPr>
        <p:spPr/>
        <p:txBody>
          <a:bodyPr/>
          <a:lstStyle/>
          <a:p>
            <a:fld id="{0933E86E-3003-4106-AE52-5BE2E83F7078}"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F5E1B65F-2F20-094A-71C1-A7871C4E16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EDF454-051D-18B7-C883-F4F2A1DF1026}"/>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302787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73183C-8D18-A1D5-1985-A6526C14C4D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F85070E-3166-C5D7-4563-A66CF6C0F62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73093B-0162-FD8C-5223-5D7606F9651B}"/>
              </a:ext>
            </a:extLst>
          </p:cNvPr>
          <p:cNvSpPr>
            <a:spLocks noGrp="1"/>
          </p:cNvSpPr>
          <p:nvPr>
            <p:ph type="dt" sz="half" idx="10"/>
          </p:nvPr>
        </p:nvSpPr>
        <p:spPr/>
        <p:txBody>
          <a:bodyPr/>
          <a:lstStyle/>
          <a:p>
            <a:fld id="{FE118B94-E8ED-41DF-B99D-2661ACED70CA}"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58227B78-ECB8-E849-CC4C-66E32CD529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A823FE-A6F6-A804-F0CA-37600559D121}"/>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142007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78823D2-2995-2103-EA4F-EAE802737B38}"/>
              </a:ext>
            </a:extLst>
          </p:cNvPr>
          <p:cNvSpPr>
            <a:spLocks noGrp="1"/>
          </p:cNvSpPr>
          <p:nvPr>
            <p:ph type="title" orient="vert"/>
          </p:nvPr>
        </p:nvSpPr>
        <p:spPr>
          <a:xfrm>
            <a:off x="8724899"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7496FDD-EED1-2C75-264A-F6EDA8B34CA7}"/>
              </a:ext>
            </a:extLst>
          </p:cNvPr>
          <p:cNvSpPr>
            <a:spLocks noGrp="1"/>
          </p:cNvSpPr>
          <p:nvPr>
            <p:ph type="body" orient="vert" idx="1"/>
          </p:nvPr>
        </p:nvSpPr>
        <p:spPr>
          <a:xfrm>
            <a:off x="838199"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92C905-0140-7EA0-6A9A-2821A60A5B89}"/>
              </a:ext>
            </a:extLst>
          </p:cNvPr>
          <p:cNvSpPr>
            <a:spLocks noGrp="1"/>
          </p:cNvSpPr>
          <p:nvPr>
            <p:ph type="dt" sz="half" idx="10"/>
          </p:nvPr>
        </p:nvSpPr>
        <p:spPr/>
        <p:txBody>
          <a:bodyPr/>
          <a:lstStyle/>
          <a:p>
            <a:fld id="{4D1952F7-8EE1-4A1C-AE79-45C91C130175}"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F878F78E-730F-0761-7AF2-F51A9B32C8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12A8BA-8C16-5E5A-1DDA-4888B287D30B}"/>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206759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4173FF-BB95-460A-86AB-CFECBA45A25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43CBF12-DB58-4666-98F9-DBA966C08C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7D43FBD-010A-4F4D-959A-46707BEEB02E}"/>
              </a:ext>
            </a:extLst>
          </p:cNvPr>
          <p:cNvSpPr>
            <a:spLocks noGrp="1"/>
          </p:cNvSpPr>
          <p:nvPr>
            <p:ph type="dt" sz="half" idx="10"/>
          </p:nvPr>
        </p:nvSpPr>
        <p:spPr/>
        <p:txBody>
          <a:bodyPr/>
          <a:lstStyle/>
          <a:p>
            <a:fld id="{D8ACB561-8969-4F6A-98C7-EA322F6A4008}"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EE4D0265-2989-4F68-913F-C8A924B734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485764-D311-4E74-AFE2-9E8E21513724}"/>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2306676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C1F342-F2B8-484A-A649-6E9AC7A417B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716190-6688-4584-AB35-90797AE622A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A4D19F6-9C44-4E3B-8048-5B63DC39BE02}"/>
              </a:ext>
            </a:extLst>
          </p:cNvPr>
          <p:cNvSpPr>
            <a:spLocks noGrp="1"/>
          </p:cNvSpPr>
          <p:nvPr>
            <p:ph type="dt" sz="half" idx="10"/>
          </p:nvPr>
        </p:nvSpPr>
        <p:spPr/>
        <p:txBody>
          <a:bodyPr/>
          <a:lstStyle/>
          <a:p>
            <a:fld id="{C01CA5BA-CC26-4072-8C7E-F562F698E6F1}"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13232B0D-D11F-4AF5-932B-18C03116633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6EFEAF-C61D-4736-A9E0-718C94139FF3}"/>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2434929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564D9-7A2A-4343-ACBB-2FB90FA9D54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9EFD231-E33A-4FD5-A6DF-B2F42CF51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83C729-EB97-48D4-8CEB-B4C4721A0C39}"/>
              </a:ext>
            </a:extLst>
          </p:cNvPr>
          <p:cNvSpPr>
            <a:spLocks noGrp="1"/>
          </p:cNvSpPr>
          <p:nvPr>
            <p:ph type="dt" sz="half" idx="10"/>
          </p:nvPr>
        </p:nvSpPr>
        <p:spPr/>
        <p:txBody>
          <a:bodyPr/>
          <a:lstStyle/>
          <a:p>
            <a:fld id="{F7619968-0AAE-477A-9399-DC0FB5F83C66}"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2A204290-EE7F-4DE2-8B8C-5FF346F7C3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D038DE-A6F6-466A-8691-004BF5D1FB21}"/>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358677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24DE0D-856C-4163-A8BE-EDE0E19776B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59599D-6E96-42D1-A5DB-8F8D9BB1896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172A7F8-ADB5-43BB-AA9A-91F15C9776E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FE54903-210C-497D-8985-01FAF15B9CA6}"/>
              </a:ext>
            </a:extLst>
          </p:cNvPr>
          <p:cNvSpPr>
            <a:spLocks noGrp="1"/>
          </p:cNvSpPr>
          <p:nvPr>
            <p:ph type="dt" sz="half" idx="10"/>
          </p:nvPr>
        </p:nvSpPr>
        <p:spPr/>
        <p:txBody>
          <a:bodyPr/>
          <a:lstStyle/>
          <a:p>
            <a:fld id="{66A46FFD-8609-49CC-8FC0-26261C163888}" type="datetime1">
              <a:rPr kumimoji="1" lang="ja-JP" altLang="en-US" smtClean="0"/>
              <a:t>2026/1/26</a:t>
            </a:fld>
            <a:endParaRPr kumimoji="1" lang="ja-JP" altLang="en-US"/>
          </a:p>
        </p:txBody>
      </p:sp>
      <p:sp>
        <p:nvSpPr>
          <p:cNvPr id="6" name="フッター プレースホルダー 5">
            <a:extLst>
              <a:ext uri="{FF2B5EF4-FFF2-40B4-BE49-F238E27FC236}">
                <a16:creationId xmlns:a16="http://schemas.microsoft.com/office/drawing/2014/main" id="{AE476FF8-0789-4DB0-8542-81483969AC8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7D83614-0157-42C3-A987-1A3AF7D573C7}"/>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237206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C6141-B2BB-4E1F-A67D-E3EBB60A930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6DCE077-B437-4765-93E1-BB40FC17C3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DDB9446-F0C9-4E1F-B0CF-441C6B3AA4A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36FEC78-FF77-4959-81C6-D3A963052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ADF168-29D7-467D-869F-FE5CDF9AE27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F07901A-2544-4A41-BBC5-E598E3237A91}"/>
              </a:ext>
            </a:extLst>
          </p:cNvPr>
          <p:cNvSpPr>
            <a:spLocks noGrp="1"/>
          </p:cNvSpPr>
          <p:nvPr>
            <p:ph type="dt" sz="half" idx="10"/>
          </p:nvPr>
        </p:nvSpPr>
        <p:spPr/>
        <p:txBody>
          <a:bodyPr/>
          <a:lstStyle/>
          <a:p>
            <a:fld id="{B333A7E4-129D-4C14-AE0B-29C3F75040A0}" type="datetime1">
              <a:rPr kumimoji="1" lang="ja-JP" altLang="en-US" smtClean="0"/>
              <a:t>2026/1/26</a:t>
            </a:fld>
            <a:endParaRPr kumimoji="1" lang="ja-JP" altLang="en-US"/>
          </a:p>
        </p:txBody>
      </p:sp>
      <p:sp>
        <p:nvSpPr>
          <p:cNvPr id="8" name="フッター プレースホルダー 7">
            <a:extLst>
              <a:ext uri="{FF2B5EF4-FFF2-40B4-BE49-F238E27FC236}">
                <a16:creationId xmlns:a16="http://schemas.microsoft.com/office/drawing/2014/main" id="{C29797B4-4892-4D49-A618-EF86601CFCB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4FCB223-42E3-40AA-8CC6-7E4924E368BA}"/>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862237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9BE59-77FD-4835-A2CF-EDA2876A604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8D1D2BD-7A2B-4B37-BC01-9B211584FDB3}"/>
              </a:ext>
            </a:extLst>
          </p:cNvPr>
          <p:cNvSpPr>
            <a:spLocks noGrp="1"/>
          </p:cNvSpPr>
          <p:nvPr>
            <p:ph type="dt" sz="half" idx="10"/>
          </p:nvPr>
        </p:nvSpPr>
        <p:spPr/>
        <p:txBody>
          <a:bodyPr/>
          <a:lstStyle/>
          <a:p>
            <a:fld id="{7D36D981-150E-4435-AA57-6872988E6977}" type="datetime1">
              <a:rPr kumimoji="1" lang="ja-JP" altLang="en-US" smtClean="0"/>
              <a:t>2026/1/26</a:t>
            </a:fld>
            <a:endParaRPr kumimoji="1" lang="ja-JP" altLang="en-US"/>
          </a:p>
        </p:txBody>
      </p:sp>
      <p:sp>
        <p:nvSpPr>
          <p:cNvPr id="4" name="フッター プレースホルダー 3">
            <a:extLst>
              <a:ext uri="{FF2B5EF4-FFF2-40B4-BE49-F238E27FC236}">
                <a16:creationId xmlns:a16="http://schemas.microsoft.com/office/drawing/2014/main" id="{A10B2065-C3B9-4104-B371-F03A806F283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9124BC6-CEA5-43F5-9AA5-C3976144FEE5}"/>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2359282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C8865F7-5F0A-4073-A3D7-AF51D82EB048}"/>
              </a:ext>
            </a:extLst>
          </p:cNvPr>
          <p:cNvSpPr>
            <a:spLocks noGrp="1"/>
          </p:cNvSpPr>
          <p:nvPr>
            <p:ph type="dt" sz="half" idx="10"/>
          </p:nvPr>
        </p:nvSpPr>
        <p:spPr/>
        <p:txBody>
          <a:bodyPr/>
          <a:lstStyle/>
          <a:p>
            <a:fld id="{C837FD35-7EAD-4576-979B-08896187BA39}" type="datetime1">
              <a:rPr kumimoji="1" lang="ja-JP" altLang="en-US" smtClean="0"/>
              <a:t>2026/1/26</a:t>
            </a:fld>
            <a:endParaRPr kumimoji="1" lang="ja-JP" altLang="en-US"/>
          </a:p>
        </p:txBody>
      </p:sp>
      <p:sp>
        <p:nvSpPr>
          <p:cNvPr id="3" name="フッター プレースホルダー 2">
            <a:extLst>
              <a:ext uri="{FF2B5EF4-FFF2-40B4-BE49-F238E27FC236}">
                <a16:creationId xmlns:a16="http://schemas.microsoft.com/office/drawing/2014/main" id="{4C7E2E7C-3543-4E66-ABA7-07C8556467C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501249-51C9-4307-8DA4-63F4047706A2}"/>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116166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ED8174-9CC3-44D9-967C-88B98948203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83D8B9A-430D-4CF7-A86F-57D52389D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C5069D4-7934-4D83-AD8D-1498D49EB9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4C6E6F6-A51B-4732-B37B-7F836628B96A}"/>
              </a:ext>
            </a:extLst>
          </p:cNvPr>
          <p:cNvSpPr>
            <a:spLocks noGrp="1"/>
          </p:cNvSpPr>
          <p:nvPr>
            <p:ph type="dt" sz="half" idx="10"/>
          </p:nvPr>
        </p:nvSpPr>
        <p:spPr/>
        <p:txBody>
          <a:bodyPr/>
          <a:lstStyle/>
          <a:p>
            <a:fld id="{8E74946A-9FD9-451F-B3C4-681ADBC64102}" type="datetime1">
              <a:rPr kumimoji="1" lang="ja-JP" altLang="en-US" smtClean="0"/>
              <a:t>2026/1/26</a:t>
            </a:fld>
            <a:endParaRPr kumimoji="1" lang="ja-JP" altLang="en-US"/>
          </a:p>
        </p:txBody>
      </p:sp>
      <p:sp>
        <p:nvSpPr>
          <p:cNvPr id="6" name="フッター プレースホルダー 5">
            <a:extLst>
              <a:ext uri="{FF2B5EF4-FFF2-40B4-BE49-F238E27FC236}">
                <a16:creationId xmlns:a16="http://schemas.microsoft.com/office/drawing/2014/main" id="{6691B54F-0CDD-4AE1-A111-D72BCC241C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D7BA05-70B5-4ECF-830E-C002CFF1FA1A}"/>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176684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1C3CB8-DDB2-0EC7-B74D-A9DF4552D1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52DA9F-C79B-2B6F-2FA6-BC6DC40BE14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958937-DA81-7AE8-CDE5-EEC9A0C6D67E}"/>
              </a:ext>
            </a:extLst>
          </p:cNvPr>
          <p:cNvSpPr>
            <a:spLocks noGrp="1"/>
          </p:cNvSpPr>
          <p:nvPr>
            <p:ph type="dt" sz="half" idx="10"/>
          </p:nvPr>
        </p:nvSpPr>
        <p:spPr/>
        <p:txBody>
          <a:bodyPr/>
          <a:lstStyle/>
          <a:p>
            <a:fld id="{804610DA-9EB7-4B2B-99C2-4803439E55A4}"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97C324F1-2174-8E30-0DD9-B92AEA7F99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51311D-41C5-6FBF-C08D-1C1C51DAA713}"/>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3498861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C2A747-293D-4990-9883-ACF354A16FF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EB146C-7974-494C-935F-80015C430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36FC546-8163-4674-9D3C-22ED09DCC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77A825E-0546-4B60-AF47-EA6EE6833E09}"/>
              </a:ext>
            </a:extLst>
          </p:cNvPr>
          <p:cNvSpPr>
            <a:spLocks noGrp="1"/>
          </p:cNvSpPr>
          <p:nvPr>
            <p:ph type="dt" sz="half" idx="10"/>
          </p:nvPr>
        </p:nvSpPr>
        <p:spPr/>
        <p:txBody>
          <a:bodyPr/>
          <a:lstStyle/>
          <a:p>
            <a:fld id="{5E8BFD9B-6769-4E0B-9C0A-F6F325EDCC2C}" type="datetime1">
              <a:rPr kumimoji="1" lang="ja-JP" altLang="en-US" smtClean="0"/>
              <a:t>2026/1/26</a:t>
            </a:fld>
            <a:endParaRPr kumimoji="1" lang="ja-JP" altLang="en-US"/>
          </a:p>
        </p:txBody>
      </p:sp>
      <p:sp>
        <p:nvSpPr>
          <p:cNvPr id="6" name="フッター プレースホルダー 5">
            <a:extLst>
              <a:ext uri="{FF2B5EF4-FFF2-40B4-BE49-F238E27FC236}">
                <a16:creationId xmlns:a16="http://schemas.microsoft.com/office/drawing/2014/main" id="{67816BB8-97E1-4B0C-9080-62CCAB4458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EB23D6-B40B-4D47-BBF9-2DF1F94FE691}"/>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3873702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8BEB72-C0E1-41F2-987E-0BC5E72533B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F3B6FD8-9FFE-4DDE-9547-B8AC05F444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46E507F-ACC0-45E4-8655-FE644A2B4C29}"/>
              </a:ext>
            </a:extLst>
          </p:cNvPr>
          <p:cNvSpPr>
            <a:spLocks noGrp="1"/>
          </p:cNvSpPr>
          <p:nvPr>
            <p:ph type="dt" sz="half" idx="10"/>
          </p:nvPr>
        </p:nvSpPr>
        <p:spPr/>
        <p:txBody>
          <a:bodyPr/>
          <a:lstStyle/>
          <a:p>
            <a:fld id="{72DB4C48-8D97-4695-88F2-FDEB9D2E9724}"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6203B485-93CF-4448-82C4-32EF3581659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B0351D-EDC0-4CCD-9347-D5CFAEA3262F}"/>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386142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286DEA5-A06D-4D19-8517-79FAB373E55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1A44761-4062-4558-8055-282063718F4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180CAF-D31A-4016-9DC8-443F7ADCAC77}"/>
              </a:ext>
            </a:extLst>
          </p:cNvPr>
          <p:cNvSpPr>
            <a:spLocks noGrp="1"/>
          </p:cNvSpPr>
          <p:nvPr>
            <p:ph type="dt" sz="half" idx="10"/>
          </p:nvPr>
        </p:nvSpPr>
        <p:spPr/>
        <p:txBody>
          <a:bodyPr/>
          <a:lstStyle/>
          <a:p>
            <a:fld id="{DA214EDD-56BB-4046-B591-59D7AB750DB0}"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E21BBD18-5185-4A43-A83F-E08048C658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D1291B-17AF-4275-AA25-1AA9C81B014A}"/>
              </a:ext>
            </a:extLst>
          </p:cNvPr>
          <p:cNvSpPr>
            <a:spLocks noGrp="1"/>
          </p:cNvSpPr>
          <p:nvPr>
            <p:ph type="sldNum" sz="quarter" idx="12"/>
          </p:nvPr>
        </p:nvSpPr>
        <p:spPr/>
        <p:txBody>
          <a:body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3597474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3F70E-F44C-3D47-9874-EEB2F20CDD04}"/>
              </a:ext>
            </a:extLst>
          </p:cNvPr>
          <p:cNvSpPr>
            <a:spLocks noGrp="1"/>
          </p:cNvSpPr>
          <p:nvPr>
            <p:ph type="title"/>
          </p:nvPr>
        </p:nvSpPr>
        <p:spPr>
          <a:xfrm>
            <a:off x="831852"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4AEFD0-2FEC-6394-995D-F003EABE2A1C}"/>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6" indent="0">
              <a:buNone/>
              <a:defRPr sz="2000">
                <a:solidFill>
                  <a:schemeClr val="tx1">
                    <a:tint val="82000"/>
                  </a:schemeClr>
                </a:solidFill>
              </a:defRPr>
            </a:lvl2pPr>
            <a:lvl3pPr marL="914411" indent="0">
              <a:buNone/>
              <a:defRPr sz="1801">
                <a:solidFill>
                  <a:schemeClr val="tx1">
                    <a:tint val="82000"/>
                  </a:schemeClr>
                </a:solidFill>
              </a:defRPr>
            </a:lvl3pPr>
            <a:lvl4pPr marL="1371617" indent="0">
              <a:buNone/>
              <a:defRPr sz="1600">
                <a:solidFill>
                  <a:schemeClr val="tx1">
                    <a:tint val="82000"/>
                  </a:schemeClr>
                </a:solidFill>
              </a:defRPr>
            </a:lvl4pPr>
            <a:lvl5pPr marL="1828823" indent="0">
              <a:buNone/>
              <a:defRPr sz="1600">
                <a:solidFill>
                  <a:schemeClr val="tx1">
                    <a:tint val="82000"/>
                  </a:schemeClr>
                </a:solidFill>
              </a:defRPr>
            </a:lvl5pPr>
            <a:lvl6pPr marL="2286029" indent="0">
              <a:buNone/>
              <a:defRPr sz="1600">
                <a:solidFill>
                  <a:schemeClr val="tx1">
                    <a:tint val="82000"/>
                  </a:schemeClr>
                </a:solidFill>
              </a:defRPr>
            </a:lvl6pPr>
            <a:lvl7pPr marL="2743234" indent="0">
              <a:buNone/>
              <a:defRPr sz="1600">
                <a:solidFill>
                  <a:schemeClr val="tx1">
                    <a:tint val="82000"/>
                  </a:schemeClr>
                </a:solidFill>
              </a:defRPr>
            </a:lvl7pPr>
            <a:lvl8pPr marL="3200440" indent="0">
              <a:buNone/>
              <a:defRPr sz="1600">
                <a:solidFill>
                  <a:schemeClr val="tx1">
                    <a:tint val="82000"/>
                  </a:schemeClr>
                </a:solidFill>
              </a:defRPr>
            </a:lvl8pPr>
            <a:lvl9pPr marL="3657646"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8E69C8B-705A-042D-1396-CDE197537A67}"/>
              </a:ext>
            </a:extLst>
          </p:cNvPr>
          <p:cNvSpPr>
            <a:spLocks noGrp="1"/>
          </p:cNvSpPr>
          <p:nvPr>
            <p:ph type="dt" sz="half" idx="10"/>
          </p:nvPr>
        </p:nvSpPr>
        <p:spPr/>
        <p:txBody>
          <a:bodyPr/>
          <a:lstStyle/>
          <a:p>
            <a:fld id="{5DCE61D9-443C-461D-837B-2E0CBB482A2B}"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23BAF993-A027-6DAF-D540-FC42A4DEB7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D50BF3-8DD8-4048-A499-E5075664DEA7}"/>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174028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616E6-8F53-EF39-7328-D98352BEA5D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87FA401-433D-7D10-5190-07659C394FAF}"/>
              </a:ext>
            </a:extLst>
          </p:cNvPr>
          <p:cNvSpPr>
            <a:spLocks noGrp="1"/>
          </p:cNvSpPr>
          <p:nvPr>
            <p:ph sz="half" idx="1"/>
          </p:nvPr>
        </p:nvSpPr>
        <p:spPr>
          <a:xfrm>
            <a:off x="838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C83AC41-6D73-F587-7B43-4FE1218FF92D}"/>
              </a:ext>
            </a:extLst>
          </p:cNvPr>
          <p:cNvSpPr>
            <a:spLocks noGrp="1"/>
          </p:cNvSpPr>
          <p:nvPr>
            <p:ph sz="half" idx="2"/>
          </p:nvPr>
        </p:nvSpPr>
        <p:spPr>
          <a:xfrm>
            <a:off x="6172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90C18D4-1BC9-24E4-04DA-8C4066727A99}"/>
              </a:ext>
            </a:extLst>
          </p:cNvPr>
          <p:cNvSpPr>
            <a:spLocks noGrp="1"/>
          </p:cNvSpPr>
          <p:nvPr>
            <p:ph type="dt" sz="half" idx="10"/>
          </p:nvPr>
        </p:nvSpPr>
        <p:spPr/>
        <p:txBody>
          <a:bodyPr/>
          <a:lstStyle/>
          <a:p>
            <a:fld id="{89BDACDC-6F9A-4670-B92B-B459DADFD8B7}" type="datetime1">
              <a:rPr kumimoji="1" lang="ja-JP" altLang="en-US" smtClean="0"/>
              <a:t>2026/1/26</a:t>
            </a:fld>
            <a:endParaRPr kumimoji="1" lang="ja-JP" altLang="en-US"/>
          </a:p>
        </p:txBody>
      </p:sp>
      <p:sp>
        <p:nvSpPr>
          <p:cNvPr id="6" name="フッター プレースホルダー 5">
            <a:extLst>
              <a:ext uri="{FF2B5EF4-FFF2-40B4-BE49-F238E27FC236}">
                <a16:creationId xmlns:a16="http://schemas.microsoft.com/office/drawing/2014/main" id="{EAF94580-0E42-7B61-EADE-EFBD452EF6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BCF16B6-37A1-9F26-9FB6-AE80DF77B259}"/>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273303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E72770-F071-6042-1989-D9B3CD08A50E}"/>
              </a:ext>
            </a:extLst>
          </p:cNvPr>
          <p:cNvSpPr>
            <a:spLocks noGrp="1"/>
          </p:cNvSpPr>
          <p:nvPr>
            <p:ph type="title"/>
          </p:nvPr>
        </p:nvSpPr>
        <p:spPr>
          <a:xfrm>
            <a:off x="839789"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B05DC25-35F4-7701-4D43-E27C70A7E773}"/>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8D59147-E671-50AB-FEFF-17BD39C326B2}"/>
              </a:ext>
            </a:extLst>
          </p:cNvPr>
          <p:cNvSpPr>
            <a:spLocks noGrp="1"/>
          </p:cNvSpPr>
          <p:nvPr>
            <p:ph sz="half" idx="2"/>
          </p:nvPr>
        </p:nvSpPr>
        <p:spPr>
          <a:xfrm>
            <a:off x="839789" y="2505076"/>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C7D1936-5DBE-493B-B6FB-797E6252FCB3}"/>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6AC314C-0E70-2B98-F1DE-8197116FB7B5}"/>
              </a:ext>
            </a:extLst>
          </p:cNvPr>
          <p:cNvSpPr>
            <a:spLocks noGrp="1"/>
          </p:cNvSpPr>
          <p:nvPr>
            <p:ph sz="quarter" idx="4"/>
          </p:nvPr>
        </p:nvSpPr>
        <p:spPr>
          <a:xfrm>
            <a:off x="6172202" y="2505076"/>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EF050C2-278F-1795-9CCC-8543F0E6928A}"/>
              </a:ext>
            </a:extLst>
          </p:cNvPr>
          <p:cNvSpPr>
            <a:spLocks noGrp="1"/>
          </p:cNvSpPr>
          <p:nvPr>
            <p:ph type="dt" sz="half" idx="10"/>
          </p:nvPr>
        </p:nvSpPr>
        <p:spPr/>
        <p:txBody>
          <a:bodyPr/>
          <a:lstStyle/>
          <a:p>
            <a:fld id="{22A0C82C-7CDA-44A1-8DA0-07CE769F4214}" type="datetime1">
              <a:rPr kumimoji="1" lang="ja-JP" altLang="en-US" smtClean="0"/>
              <a:t>2026/1/26</a:t>
            </a:fld>
            <a:endParaRPr kumimoji="1" lang="ja-JP" altLang="en-US"/>
          </a:p>
        </p:txBody>
      </p:sp>
      <p:sp>
        <p:nvSpPr>
          <p:cNvPr id="8" name="フッター プレースホルダー 7">
            <a:extLst>
              <a:ext uri="{FF2B5EF4-FFF2-40B4-BE49-F238E27FC236}">
                <a16:creationId xmlns:a16="http://schemas.microsoft.com/office/drawing/2014/main" id="{CA9240C0-2B95-56FF-F298-19D083BC785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9CA1A49-54A7-A664-7C2F-AEF802A564A4}"/>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184235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8349C4-0DEE-5E3C-0251-6E13F15EC17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DF0DFED-ECFF-304E-6A85-0178C0B6BD60}"/>
              </a:ext>
            </a:extLst>
          </p:cNvPr>
          <p:cNvSpPr>
            <a:spLocks noGrp="1"/>
          </p:cNvSpPr>
          <p:nvPr>
            <p:ph type="dt" sz="half" idx="10"/>
          </p:nvPr>
        </p:nvSpPr>
        <p:spPr/>
        <p:txBody>
          <a:bodyPr/>
          <a:lstStyle/>
          <a:p>
            <a:fld id="{7C05E5F9-DFF0-4930-BE8B-DAB0F1BE5961}" type="datetime1">
              <a:rPr kumimoji="1" lang="ja-JP" altLang="en-US" smtClean="0"/>
              <a:t>2026/1/26</a:t>
            </a:fld>
            <a:endParaRPr kumimoji="1" lang="ja-JP" altLang="en-US"/>
          </a:p>
        </p:txBody>
      </p:sp>
      <p:sp>
        <p:nvSpPr>
          <p:cNvPr id="4" name="フッター プレースホルダー 3">
            <a:extLst>
              <a:ext uri="{FF2B5EF4-FFF2-40B4-BE49-F238E27FC236}">
                <a16:creationId xmlns:a16="http://schemas.microsoft.com/office/drawing/2014/main" id="{237CD21E-E769-2DB7-1FBE-4BFE6AD6C05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EB91132-42FA-9566-629E-D25890DE1620}"/>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278079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84BEB1D-6E58-E0E9-9D0E-63C7EE197EAF}"/>
              </a:ext>
            </a:extLst>
          </p:cNvPr>
          <p:cNvSpPr>
            <a:spLocks noGrp="1"/>
          </p:cNvSpPr>
          <p:nvPr>
            <p:ph type="dt" sz="half" idx="10"/>
          </p:nvPr>
        </p:nvSpPr>
        <p:spPr/>
        <p:txBody>
          <a:bodyPr/>
          <a:lstStyle/>
          <a:p>
            <a:fld id="{AE6D0587-73C5-4D1E-B122-39F1159002BE}" type="datetime1">
              <a:rPr kumimoji="1" lang="ja-JP" altLang="en-US" smtClean="0"/>
              <a:t>2026/1/26</a:t>
            </a:fld>
            <a:endParaRPr kumimoji="1" lang="ja-JP" altLang="en-US"/>
          </a:p>
        </p:txBody>
      </p:sp>
      <p:sp>
        <p:nvSpPr>
          <p:cNvPr id="3" name="フッター プレースホルダー 2">
            <a:extLst>
              <a:ext uri="{FF2B5EF4-FFF2-40B4-BE49-F238E27FC236}">
                <a16:creationId xmlns:a16="http://schemas.microsoft.com/office/drawing/2014/main" id="{E93AF6C7-995A-D1E5-ED5C-96E0D227D26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E7996C-6958-F553-55F5-AFE73D929D97}"/>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2995696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3C726C-79C4-4D0C-FBFB-2E8B6167C811}"/>
              </a:ext>
            </a:extLst>
          </p:cNvPr>
          <p:cNvSpPr>
            <a:spLocks noGrp="1"/>
          </p:cNvSpPr>
          <p:nvPr>
            <p:ph type="title"/>
          </p:nvPr>
        </p:nvSpPr>
        <p:spPr>
          <a:xfrm>
            <a:off x="839790" y="457200"/>
            <a:ext cx="3932236"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2E32BE-9777-97E1-47D4-EDFEEAE55EA7}"/>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020D1FD-014A-8A3E-E7E7-FCD4D5A86C5F}"/>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C97B4FE-775C-3315-ABE9-63FB7BA50D1F}"/>
              </a:ext>
            </a:extLst>
          </p:cNvPr>
          <p:cNvSpPr>
            <a:spLocks noGrp="1"/>
          </p:cNvSpPr>
          <p:nvPr>
            <p:ph type="dt" sz="half" idx="10"/>
          </p:nvPr>
        </p:nvSpPr>
        <p:spPr/>
        <p:txBody>
          <a:bodyPr/>
          <a:lstStyle/>
          <a:p>
            <a:fld id="{B81BDEFB-3A30-4588-BA65-74E7F3FFB2FF}" type="datetime1">
              <a:rPr kumimoji="1" lang="ja-JP" altLang="en-US" smtClean="0"/>
              <a:t>2026/1/26</a:t>
            </a:fld>
            <a:endParaRPr kumimoji="1" lang="ja-JP" altLang="en-US"/>
          </a:p>
        </p:txBody>
      </p:sp>
      <p:sp>
        <p:nvSpPr>
          <p:cNvPr id="6" name="フッター プレースホルダー 5">
            <a:extLst>
              <a:ext uri="{FF2B5EF4-FFF2-40B4-BE49-F238E27FC236}">
                <a16:creationId xmlns:a16="http://schemas.microsoft.com/office/drawing/2014/main" id="{EEE5CD0B-BE94-D1D6-C373-3D8C899876C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F9DB59-0054-95DA-F71C-A134B0F04A1E}"/>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291132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E71D4A-6189-EB0E-37FA-D7D2A2FE96BB}"/>
              </a:ext>
            </a:extLst>
          </p:cNvPr>
          <p:cNvSpPr>
            <a:spLocks noGrp="1"/>
          </p:cNvSpPr>
          <p:nvPr>
            <p:ph type="title"/>
          </p:nvPr>
        </p:nvSpPr>
        <p:spPr>
          <a:xfrm>
            <a:off x="839790" y="457200"/>
            <a:ext cx="3932236"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EEED75E-BBEE-8E7C-9B10-0185A21195D4}"/>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68584C6-E545-F344-0E2F-8231E79A1998}"/>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5EEFB0-1CE6-8704-2540-30CF6D3A2C8D}"/>
              </a:ext>
            </a:extLst>
          </p:cNvPr>
          <p:cNvSpPr>
            <a:spLocks noGrp="1"/>
          </p:cNvSpPr>
          <p:nvPr>
            <p:ph type="dt" sz="half" idx="10"/>
          </p:nvPr>
        </p:nvSpPr>
        <p:spPr/>
        <p:txBody>
          <a:bodyPr/>
          <a:lstStyle/>
          <a:p>
            <a:fld id="{6D44F2A5-59AF-4F14-A84B-49C07FC7517B}" type="datetime1">
              <a:rPr kumimoji="1" lang="ja-JP" altLang="en-US" smtClean="0"/>
              <a:t>2026/1/26</a:t>
            </a:fld>
            <a:endParaRPr kumimoji="1" lang="ja-JP" altLang="en-US"/>
          </a:p>
        </p:txBody>
      </p:sp>
      <p:sp>
        <p:nvSpPr>
          <p:cNvPr id="6" name="フッター プレースホルダー 5">
            <a:extLst>
              <a:ext uri="{FF2B5EF4-FFF2-40B4-BE49-F238E27FC236}">
                <a16:creationId xmlns:a16="http://schemas.microsoft.com/office/drawing/2014/main" id="{70FC1C6B-3F84-3297-D16D-297983B921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886C5C3-8B4C-507D-8944-3E1448E6FE7C}"/>
              </a:ext>
            </a:extLst>
          </p:cNvPr>
          <p:cNvSpPr>
            <a:spLocks noGrp="1"/>
          </p:cNvSpPr>
          <p:nvPr>
            <p:ph type="sldNum" sz="quarter" idx="12"/>
          </p:nvPr>
        </p:nvSpPr>
        <p:spPr/>
        <p:txBody>
          <a:body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404383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8A21AD6-8C1D-96BD-12F1-A425B302D1C8}"/>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50DCBD6-317A-FB3E-9683-16E89EE86BDB}"/>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817582B-7251-D992-258E-90C457DA55B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B5B955-EAC6-42FE-A19F-20C281AAD90D}"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0E2CECF7-EB1C-C9B4-F0D6-7F7D1FC80168}"/>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D2C533F-9901-D8EE-10AA-AD0E9243C3E4}"/>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E16697-E438-4445-916D-82C268460846}" type="slidenum">
              <a:rPr kumimoji="1" lang="ja-JP" altLang="en-US" smtClean="0"/>
              <a:t>‹#›</a:t>
            </a:fld>
            <a:endParaRPr kumimoji="1" lang="ja-JP" altLang="en-US"/>
          </a:p>
        </p:txBody>
      </p:sp>
    </p:spTree>
    <p:extLst>
      <p:ext uri="{BB962C8B-B14F-4D97-AF65-F5344CB8AC3E}">
        <p14:creationId xmlns:p14="http://schemas.microsoft.com/office/powerpoint/2010/main" val="2188465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11"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kumimoji="1"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9pPr>
    </p:bodyStyle>
    <p:otherStyle>
      <a:defPPr>
        <a:defRPr lang="ja-JP"/>
      </a:defPPr>
      <a:lvl1pPr marL="0" algn="l" defTabSz="914411" rtl="0" eaLnBrk="1" latinLnBrk="0" hangingPunct="1">
        <a:defRPr kumimoji="1" sz="1801" kern="1200">
          <a:solidFill>
            <a:schemeClr val="tx1"/>
          </a:solidFill>
          <a:latin typeface="+mn-lt"/>
          <a:ea typeface="+mn-ea"/>
          <a:cs typeface="+mn-cs"/>
        </a:defRPr>
      </a:lvl1pPr>
      <a:lvl2pPr marL="457206" algn="l" defTabSz="914411" rtl="0" eaLnBrk="1" latinLnBrk="0" hangingPunct="1">
        <a:defRPr kumimoji="1" sz="1801" kern="1200">
          <a:solidFill>
            <a:schemeClr val="tx1"/>
          </a:solidFill>
          <a:latin typeface="+mn-lt"/>
          <a:ea typeface="+mn-ea"/>
          <a:cs typeface="+mn-cs"/>
        </a:defRPr>
      </a:lvl2pPr>
      <a:lvl3pPr marL="914411" algn="l" defTabSz="914411" rtl="0" eaLnBrk="1" latinLnBrk="0" hangingPunct="1">
        <a:defRPr kumimoji="1" sz="1801" kern="1200">
          <a:solidFill>
            <a:schemeClr val="tx1"/>
          </a:solidFill>
          <a:latin typeface="+mn-lt"/>
          <a:ea typeface="+mn-ea"/>
          <a:cs typeface="+mn-cs"/>
        </a:defRPr>
      </a:lvl3pPr>
      <a:lvl4pPr marL="1371617" algn="l" defTabSz="914411" rtl="0" eaLnBrk="1" latinLnBrk="0" hangingPunct="1">
        <a:defRPr kumimoji="1" sz="1801" kern="1200">
          <a:solidFill>
            <a:schemeClr val="tx1"/>
          </a:solidFill>
          <a:latin typeface="+mn-lt"/>
          <a:ea typeface="+mn-ea"/>
          <a:cs typeface="+mn-cs"/>
        </a:defRPr>
      </a:lvl4pPr>
      <a:lvl5pPr marL="1828823" algn="l" defTabSz="914411" rtl="0" eaLnBrk="1" latinLnBrk="0" hangingPunct="1">
        <a:defRPr kumimoji="1" sz="1801" kern="1200">
          <a:solidFill>
            <a:schemeClr val="tx1"/>
          </a:solidFill>
          <a:latin typeface="+mn-lt"/>
          <a:ea typeface="+mn-ea"/>
          <a:cs typeface="+mn-cs"/>
        </a:defRPr>
      </a:lvl5pPr>
      <a:lvl6pPr marL="2286029" algn="l" defTabSz="914411" rtl="0" eaLnBrk="1" latinLnBrk="0" hangingPunct="1">
        <a:defRPr kumimoji="1" sz="1801" kern="1200">
          <a:solidFill>
            <a:schemeClr val="tx1"/>
          </a:solidFill>
          <a:latin typeface="+mn-lt"/>
          <a:ea typeface="+mn-ea"/>
          <a:cs typeface="+mn-cs"/>
        </a:defRPr>
      </a:lvl6pPr>
      <a:lvl7pPr marL="2743234" algn="l" defTabSz="914411" rtl="0" eaLnBrk="1" latinLnBrk="0" hangingPunct="1">
        <a:defRPr kumimoji="1" sz="1801" kern="1200">
          <a:solidFill>
            <a:schemeClr val="tx1"/>
          </a:solidFill>
          <a:latin typeface="+mn-lt"/>
          <a:ea typeface="+mn-ea"/>
          <a:cs typeface="+mn-cs"/>
        </a:defRPr>
      </a:lvl7pPr>
      <a:lvl8pPr marL="3200440" algn="l" defTabSz="914411" rtl="0" eaLnBrk="1" latinLnBrk="0" hangingPunct="1">
        <a:defRPr kumimoji="1" sz="1801" kern="1200">
          <a:solidFill>
            <a:schemeClr val="tx1"/>
          </a:solidFill>
          <a:latin typeface="+mn-lt"/>
          <a:ea typeface="+mn-ea"/>
          <a:cs typeface="+mn-cs"/>
        </a:defRPr>
      </a:lvl8pPr>
      <a:lvl9pPr marL="3657646" algn="l" defTabSz="914411" rtl="0" eaLnBrk="1" latinLnBrk="0" hangingPunct="1">
        <a:defRPr kumimoji="1"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7C08C93-A89F-40C0-8EFD-5E4065341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C88E81-EEAE-40EF-97D2-9018C6CED8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F5BAF1F-5E08-477E-94CF-CEDBE9947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94FD2-6B42-4170-8992-613253C43CF5}" type="datetime1">
              <a:rPr kumimoji="1" lang="ja-JP" altLang="en-US" smtClean="0"/>
              <a:t>2026/1/26</a:t>
            </a:fld>
            <a:endParaRPr kumimoji="1" lang="ja-JP" altLang="en-US"/>
          </a:p>
        </p:txBody>
      </p:sp>
      <p:sp>
        <p:nvSpPr>
          <p:cNvPr id="5" name="フッター プレースホルダー 4">
            <a:extLst>
              <a:ext uri="{FF2B5EF4-FFF2-40B4-BE49-F238E27FC236}">
                <a16:creationId xmlns:a16="http://schemas.microsoft.com/office/drawing/2014/main" id="{FE9730B1-8678-4F8E-9549-E3389DB94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CD9B59E-513F-4FB3-B40A-40A671766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2E07D-EB70-4A9A-8282-0922D6863DE1}" type="slidenum">
              <a:rPr kumimoji="1" lang="ja-JP" altLang="en-US" smtClean="0"/>
              <a:t>‹#›</a:t>
            </a:fld>
            <a:endParaRPr kumimoji="1" lang="ja-JP" altLang="en-US"/>
          </a:p>
        </p:txBody>
      </p:sp>
    </p:spTree>
    <p:extLst>
      <p:ext uri="{BB962C8B-B14F-4D97-AF65-F5344CB8AC3E}">
        <p14:creationId xmlns:p14="http://schemas.microsoft.com/office/powerpoint/2010/main" val="1869894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hyperlink" Target="https://jboa.sportscom.jp/#/events/events" TargetMode="External"/><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48C6E4-0887-ACF9-3787-47352DE4508C}"/>
            </a:ext>
          </a:extLst>
        </p:cNvPr>
        <p:cNvGrpSpPr/>
        <p:nvPr/>
      </p:nvGrpSpPr>
      <p:grpSpPr>
        <a:xfrm>
          <a:off x="0" y="0"/>
          <a:ext cx="0" cy="0"/>
          <a:chOff x="0" y="0"/>
          <a:chExt cx="0" cy="0"/>
        </a:xfrm>
      </p:grpSpPr>
      <p:sp useBgFill="1">
        <p:nvSpPr>
          <p:cNvPr id="2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25"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9" name="Freeform: Shape 28">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タイトル 1">
            <a:extLst>
              <a:ext uri="{FF2B5EF4-FFF2-40B4-BE49-F238E27FC236}">
                <a16:creationId xmlns:a16="http://schemas.microsoft.com/office/drawing/2014/main" id="{1FAE3B6A-D76C-B94B-B605-BF453D733CF4}"/>
              </a:ext>
            </a:extLst>
          </p:cNvPr>
          <p:cNvSpPr>
            <a:spLocks noGrp="1"/>
          </p:cNvSpPr>
          <p:nvPr>
            <p:ph type="title"/>
          </p:nvPr>
        </p:nvSpPr>
        <p:spPr>
          <a:xfrm>
            <a:off x="790418" y="2571264"/>
            <a:ext cx="10558405" cy="1059999"/>
          </a:xfrm>
        </p:spPr>
        <p:txBody>
          <a:bodyPr vert="horz" lIns="91440" tIns="45720" rIns="91440" bIns="45720" rtlCol="0" anchor="b">
            <a:normAutofit fontScale="90000"/>
          </a:bodyPr>
          <a:lstStyle/>
          <a:p>
            <a:pPr algn="ctr" defTabSz="914400"/>
            <a:r>
              <a:rPr lang="en-US" altLang="ja-JP" sz="4800" kern="1200" dirty="0">
                <a:solidFill>
                  <a:schemeClr val="bg1"/>
                </a:solidFill>
                <a:latin typeface="BIZ UDPゴシック" panose="020B0400000000000000" pitchFamily="50" charset="-128"/>
                <a:ea typeface="BIZ UDPゴシック" panose="020B0400000000000000" pitchFamily="50" charset="-128"/>
              </a:rPr>
              <a:t>BOCCIA JAPAN CUP 202</a:t>
            </a:r>
            <a:r>
              <a:rPr lang="ja-JP" altLang="en-US" sz="4800" kern="1200" dirty="0">
                <a:solidFill>
                  <a:schemeClr val="bg1"/>
                </a:solidFill>
                <a:latin typeface="BIZ UDPゴシック" panose="020B0400000000000000" pitchFamily="50" charset="-128"/>
                <a:ea typeface="BIZ UDPゴシック" panose="020B0400000000000000" pitchFamily="50" charset="-128"/>
              </a:rPr>
              <a:t>６</a:t>
            </a:r>
            <a:br>
              <a:rPr lang="en-US" altLang="ja-JP" sz="4800" kern="1200" dirty="0">
                <a:solidFill>
                  <a:schemeClr val="bg1"/>
                </a:solidFill>
                <a:latin typeface="BIZ UDPゴシック" panose="020B0400000000000000" pitchFamily="50" charset="-128"/>
                <a:ea typeface="BIZ UDPゴシック" panose="020B0400000000000000" pitchFamily="50" charset="-128"/>
              </a:rPr>
            </a:br>
            <a:br>
              <a:rPr lang="en-US" altLang="ja-JP" sz="4800" kern="1200" dirty="0">
                <a:solidFill>
                  <a:schemeClr val="bg1"/>
                </a:solidFill>
                <a:latin typeface="BIZ UDPゴシック" panose="020B0400000000000000" pitchFamily="50" charset="-128"/>
                <a:ea typeface="BIZ UDPゴシック" panose="020B0400000000000000" pitchFamily="50" charset="-128"/>
              </a:rPr>
            </a:br>
            <a:r>
              <a:rPr lang="ja-JP" altLang="en-US" sz="4000" dirty="0">
                <a:solidFill>
                  <a:schemeClr val="bg1"/>
                </a:solidFill>
                <a:latin typeface="BIZ UDPゴシック" panose="020B0400000000000000" pitchFamily="50" charset="-128"/>
                <a:ea typeface="BIZ UDPゴシック" panose="020B0400000000000000" pitchFamily="50" charset="-128"/>
              </a:rPr>
              <a:t>エントリー方法</a:t>
            </a:r>
            <a:endParaRPr lang="en-US" altLang="ja-JP" sz="4800" kern="1200" dirty="0">
              <a:solidFill>
                <a:schemeClr val="bg1"/>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E09B883B-0D6F-C054-A150-F6F1E91C7EE1}"/>
              </a:ext>
            </a:extLst>
          </p:cNvPr>
          <p:cNvSpPr txBox="1">
            <a:spLocks/>
          </p:cNvSpPr>
          <p:nvPr/>
        </p:nvSpPr>
        <p:spPr>
          <a:xfrm>
            <a:off x="815273" y="4316837"/>
            <a:ext cx="10558405" cy="1059999"/>
          </a:xfrm>
          <a:prstGeom prst="rect">
            <a:avLst/>
          </a:prstGeom>
        </p:spPr>
        <p:txBody>
          <a:bodyPr vert="horz" lIns="91440" tIns="45720" rIns="91440" bIns="45720" rtlCol="0" anchor="b">
            <a:normAutofit/>
          </a:bodyPr>
          <a:lstStyle>
            <a:lvl1pPr algn="l" defTabSz="914411"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400"/>
            <a:r>
              <a:rPr lang="ja-JP" altLang="en-US" sz="2800" dirty="0">
                <a:solidFill>
                  <a:schemeClr val="bg1"/>
                </a:solidFill>
                <a:latin typeface="BIZ UDPゴシック" panose="020B0400000000000000" pitchFamily="50" charset="-128"/>
                <a:ea typeface="BIZ UDPゴシック" panose="020B0400000000000000" pitchFamily="50" charset="-128"/>
              </a:rPr>
              <a:t>一般社団法人日本ボッチャ協会</a:t>
            </a:r>
            <a:endParaRPr lang="en-US" altLang="ja-JP" sz="2800" dirty="0">
              <a:solidFill>
                <a:schemeClr val="bg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B79088B9-3BF8-65F9-0547-05CB375FA0E9}"/>
              </a:ext>
            </a:extLst>
          </p:cNvPr>
          <p:cNvSpPr>
            <a:spLocks noGrp="1"/>
          </p:cNvSpPr>
          <p:nvPr>
            <p:ph type="sldNum" sz="quarter" idx="12"/>
          </p:nvPr>
        </p:nvSpPr>
        <p:spPr/>
        <p:txBody>
          <a:bodyPr/>
          <a:lstStyle/>
          <a:p>
            <a:fld id="{A8E16697-E438-4445-916D-82C268460846}" type="slidenum">
              <a:rPr kumimoji="1" lang="ja-JP" altLang="en-US" smtClean="0"/>
              <a:t>1</a:t>
            </a:fld>
            <a:endParaRPr kumimoji="1" lang="ja-JP" altLang="en-US"/>
          </a:p>
        </p:txBody>
      </p:sp>
    </p:spTree>
    <p:extLst>
      <p:ext uri="{BB962C8B-B14F-4D97-AF65-F5344CB8AC3E}">
        <p14:creationId xmlns:p14="http://schemas.microsoft.com/office/powerpoint/2010/main" val="38195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896652" y="3545887"/>
            <a:ext cx="2968410" cy="17042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会員登録用のメールアドレスにメールが送信されます。届いたメール本文本文に記載されている</a:t>
            </a:r>
            <a:r>
              <a:rPr kumimoji="1" lang="en-US" altLang="ja-JP" dirty="0">
                <a:solidFill>
                  <a:schemeClr val="tx1"/>
                </a:solidFill>
                <a:latin typeface="BIZ UDPゴシック" panose="020B0400000000000000" pitchFamily="50" charset="-128"/>
                <a:ea typeface="BIZ UDPゴシック" panose="020B0400000000000000" pitchFamily="50" charset="-128"/>
              </a:rPr>
              <a:t>URL</a:t>
            </a:r>
            <a:r>
              <a:rPr kumimoji="1" lang="ja-JP" altLang="en-US" dirty="0">
                <a:solidFill>
                  <a:schemeClr val="tx1"/>
                </a:solidFill>
                <a:latin typeface="BIZ UDPゴシック" panose="020B0400000000000000" pitchFamily="50" charset="-128"/>
                <a:ea typeface="BIZ UDPゴシック" panose="020B0400000000000000" pitchFamily="50" charset="-128"/>
              </a:rPr>
              <a:t>をクリックします。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fld id="{A8E16697-E438-4445-916D-82C268460846}" type="slidenum">
              <a:rPr kumimoji="1" lang="ja-JP" altLang="en-US" smtClean="0"/>
              <a:t>10</a:t>
            </a:fld>
            <a:endParaRPr kumimoji="1" lang="ja-JP" altLang="en-US"/>
          </a:p>
        </p:txBody>
      </p:sp>
      <p:pic>
        <p:nvPicPr>
          <p:cNvPr id="3" name="図 2">
            <a:extLst>
              <a:ext uri="{FF2B5EF4-FFF2-40B4-BE49-F238E27FC236}">
                <a16:creationId xmlns:a16="http://schemas.microsoft.com/office/drawing/2014/main" id="{BFB37B2F-7722-EDBD-912C-6E041CF96D43}"/>
              </a:ext>
            </a:extLst>
          </p:cNvPr>
          <p:cNvPicPr>
            <a:picLocks noChangeAspect="1"/>
          </p:cNvPicPr>
          <p:nvPr/>
        </p:nvPicPr>
        <p:blipFill>
          <a:blip r:embed="rId2"/>
          <a:stretch>
            <a:fillRect/>
          </a:stretch>
        </p:blipFill>
        <p:spPr>
          <a:xfrm>
            <a:off x="3940632" y="2221934"/>
            <a:ext cx="7850490" cy="3775566"/>
          </a:xfrm>
          <a:prstGeom prst="rect">
            <a:avLst/>
          </a:prstGeom>
          <a:ln>
            <a:solidFill>
              <a:schemeClr val="tx1"/>
            </a:solidFill>
          </a:ln>
        </p:spPr>
      </p:pic>
      <p:sp>
        <p:nvSpPr>
          <p:cNvPr id="4" name="矢印: 右 3">
            <a:extLst>
              <a:ext uri="{FF2B5EF4-FFF2-40B4-BE49-F238E27FC236}">
                <a16:creationId xmlns:a16="http://schemas.microsoft.com/office/drawing/2014/main" id="{E3807A3B-1ADE-F634-0892-3FB39EDE40F8}"/>
              </a:ext>
            </a:extLst>
          </p:cNvPr>
          <p:cNvSpPr/>
          <p:nvPr/>
        </p:nvSpPr>
        <p:spPr>
          <a:xfrm>
            <a:off x="3479033" y="4758664"/>
            <a:ext cx="847629"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A030D37A-8313-5250-C749-F478026170B7}"/>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
        <p:nvSpPr>
          <p:cNvPr id="18" name="タイトル 1">
            <a:extLst>
              <a:ext uri="{FF2B5EF4-FFF2-40B4-BE49-F238E27FC236}">
                <a16:creationId xmlns:a16="http://schemas.microsoft.com/office/drawing/2014/main" id="{4A7A43FB-55AA-6BC8-668F-D3BE04FF949B}"/>
              </a:ext>
            </a:extLst>
          </p:cNvPr>
          <p:cNvSpPr>
            <a:spLocks noGrp="1"/>
          </p:cNvSpPr>
          <p:nvPr>
            <p:ph type="title"/>
          </p:nvPr>
        </p:nvSpPr>
        <p:spPr>
          <a:xfrm>
            <a:off x="896652" y="500840"/>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チーム代表者（クラブ管理者）が管理者登録（会員登録）をする方法⑥</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5758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047825" y="3814574"/>
            <a:ext cx="3165188" cy="21123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表示されたページに会員情報を入力してください。</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入力が完了したら、最後に「確認」ボタンをクリックして内容を確認してください。</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fld id="{A8E16697-E438-4445-916D-82C268460846}" type="slidenum">
              <a:rPr kumimoji="1" lang="ja-JP" altLang="en-US" smtClean="0"/>
              <a:t>11</a:t>
            </a:fld>
            <a:endParaRPr kumimoji="1" lang="ja-JP" altLang="en-US"/>
          </a:p>
        </p:txBody>
      </p:sp>
      <p:pic>
        <p:nvPicPr>
          <p:cNvPr id="14" name="図 13">
            <a:extLst>
              <a:ext uri="{FF2B5EF4-FFF2-40B4-BE49-F238E27FC236}">
                <a16:creationId xmlns:a16="http://schemas.microsoft.com/office/drawing/2014/main" id="{8D3374DA-339E-D3BA-4044-31B43F2196B2}"/>
              </a:ext>
            </a:extLst>
          </p:cNvPr>
          <p:cNvPicPr>
            <a:picLocks noChangeAspect="1"/>
          </p:cNvPicPr>
          <p:nvPr/>
        </p:nvPicPr>
        <p:blipFill rotWithShape="1">
          <a:blip r:embed="rId2"/>
          <a:srcRect l="9219" r="10613"/>
          <a:stretch/>
        </p:blipFill>
        <p:spPr>
          <a:xfrm>
            <a:off x="5972096" y="863739"/>
            <a:ext cx="5897688" cy="4797150"/>
          </a:xfrm>
          <a:prstGeom prst="rect">
            <a:avLst/>
          </a:prstGeom>
          <a:ln>
            <a:solidFill>
              <a:schemeClr val="accent1"/>
            </a:solidFill>
          </a:ln>
        </p:spPr>
      </p:pic>
      <p:sp>
        <p:nvSpPr>
          <p:cNvPr id="4" name="矢印: 右 3">
            <a:extLst>
              <a:ext uri="{FF2B5EF4-FFF2-40B4-BE49-F238E27FC236}">
                <a16:creationId xmlns:a16="http://schemas.microsoft.com/office/drawing/2014/main" id="{E3807A3B-1ADE-F634-0892-3FB39EDE40F8}"/>
              </a:ext>
            </a:extLst>
          </p:cNvPr>
          <p:cNvSpPr/>
          <p:nvPr/>
        </p:nvSpPr>
        <p:spPr>
          <a:xfrm>
            <a:off x="4552705" y="3428683"/>
            <a:ext cx="847629"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3" name="四角形: 角を丸くする 2">
            <a:extLst>
              <a:ext uri="{FF2B5EF4-FFF2-40B4-BE49-F238E27FC236}">
                <a16:creationId xmlns:a16="http://schemas.microsoft.com/office/drawing/2014/main" id="{1CE4C2E8-3C1F-B964-634B-8E7C09B82C45}"/>
              </a:ext>
            </a:extLst>
          </p:cNvPr>
          <p:cNvSpPr/>
          <p:nvPr/>
        </p:nvSpPr>
        <p:spPr>
          <a:xfrm>
            <a:off x="1391753" y="2924388"/>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
        <p:nvSpPr>
          <p:cNvPr id="18" name="タイトル 1">
            <a:extLst>
              <a:ext uri="{FF2B5EF4-FFF2-40B4-BE49-F238E27FC236}">
                <a16:creationId xmlns:a16="http://schemas.microsoft.com/office/drawing/2014/main" id="{A417016F-2047-A240-D81B-A302043A5476}"/>
              </a:ext>
            </a:extLst>
          </p:cNvPr>
          <p:cNvSpPr>
            <a:spLocks noGrp="1"/>
          </p:cNvSpPr>
          <p:nvPr>
            <p:ph type="title"/>
          </p:nvPr>
        </p:nvSpPr>
        <p:spPr>
          <a:xfrm>
            <a:off x="731526" y="863739"/>
            <a:ext cx="5479621" cy="1220238"/>
          </a:xfrm>
        </p:spPr>
        <p:txBody>
          <a:bodyPr vert="horz" lIns="91440" tIns="45721" rIns="91440" bIns="45721" rtlCol="0" anchor="ctr">
            <a:noAutofit/>
          </a:bodyPr>
          <a:lstStyle/>
          <a:p>
            <a:r>
              <a:rPr lang="ja-JP" altLang="en-US" sz="3600" dirty="0">
                <a:latin typeface="BIZ UDPゴシック" panose="020B0400000000000000" pitchFamily="50" charset="-128"/>
                <a:ea typeface="BIZ UDPゴシック" panose="020B0400000000000000" pitchFamily="50" charset="-128"/>
              </a:rPr>
              <a:t>チーム代表者</a:t>
            </a:r>
            <a:br>
              <a:rPr lang="en-US" altLang="ja-JP" sz="3600" dirty="0">
                <a:latin typeface="BIZ UDPゴシック" panose="020B0400000000000000" pitchFamily="50" charset="-128"/>
                <a:ea typeface="BIZ UDPゴシック" panose="020B0400000000000000" pitchFamily="50" charset="-128"/>
              </a:rPr>
            </a:br>
            <a:r>
              <a:rPr lang="ja-JP" altLang="en-US" sz="3600" dirty="0">
                <a:latin typeface="BIZ UDPゴシック" panose="020B0400000000000000" pitchFamily="50" charset="-128"/>
                <a:ea typeface="BIZ UDPゴシック" panose="020B0400000000000000" pitchFamily="50" charset="-128"/>
              </a:rPr>
              <a:t>（クラブ管理者）</a:t>
            </a:r>
            <a:br>
              <a:rPr lang="en-US" altLang="ja-JP" sz="3600" dirty="0">
                <a:latin typeface="BIZ UDPゴシック" panose="020B0400000000000000" pitchFamily="50" charset="-128"/>
                <a:ea typeface="BIZ UDPゴシック" panose="020B0400000000000000" pitchFamily="50" charset="-128"/>
              </a:rPr>
            </a:br>
            <a:r>
              <a:rPr lang="ja-JP" altLang="en-US" sz="3600" dirty="0">
                <a:latin typeface="BIZ UDPゴシック" panose="020B0400000000000000" pitchFamily="50" charset="-128"/>
                <a:ea typeface="BIZ UDPゴシック" panose="020B0400000000000000" pitchFamily="50" charset="-128"/>
              </a:rPr>
              <a:t>が管理者登録（会員登録）をする方法⑦</a:t>
            </a:r>
            <a:endParaRPr lang="en-US" altLang="ja-JP"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3795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896652" y="3545887"/>
            <a:ext cx="2968410" cy="17042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登録が完了すると、左のメールが送信されます。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fld id="{A8E16697-E438-4445-916D-82C268460846}" type="slidenum">
              <a:rPr kumimoji="1" lang="ja-JP" altLang="en-US" smtClean="0"/>
              <a:t>12</a:t>
            </a:fld>
            <a:endParaRPr kumimoji="1" lang="ja-JP" altLang="en-US"/>
          </a:p>
        </p:txBody>
      </p:sp>
      <p:pic>
        <p:nvPicPr>
          <p:cNvPr id="3" name="図 2">
            <a:extLst>
              <a:ext uri="{FF2B5EF4-FFF2-40B4-BE49-F238E27FC236}">
                <a16:creationId xmlns:a16="http://schemas.microsoft.com/office/drawing/2014/main" id="{3C352075-00A0-180F-A1FF-34325D56DB6D}"/>
              </a:ext>
            </a:extLst>
          </p:cNvPr>
          <p:cNvPicPr>
            <a:picLocks noChangeAspect="1"/>
          </p:cNvPicPr>
          <p:nvPr/>
        </p:nvPicPr>
        <p:blipFill>
          <a:blip r:embed="rId2"/>
          <a:stretch>
            <a:fillRect/>
          </a:stretch>
        </p:blipFill>
        <p:spPr>
          <a:xfrm>
            <a:off x="4194717" y="2327094"/>
            <a:ext cx="7385659" cy="3968784"/>
          </a:xfrm>
          <a:prstGeom prst="rect">
            <a:avLst/>
          </a:prstGeom>
          <a:ln>
            <a:solidFill>
              <a:schemeClr val="tx1"/>
            </a:solidFill>
          </a:ln>
        </p:spPr>
      </p:pic>
      <p:sp>
        <p:nvSpPr>
          <p:cNvPr id="5" name="四角形: 角を丸くする 4">
            <a:extLst>
              <a:ext uri="{FF2B5EF4-FFF2-40B4-BE49-F238E27FC236}">
                <a16:creationId xmlns:a16="http://schemas.microsoft.com/office/drawing/2014/main" id="{A5E92010-C583-9749-D4B9-A46CDBDC14E9}"/>
              </a:ext>
            </a:extLst>
          </p:cNvPr>
          <p:cNvSpPr/>
          <p:nvPr/>
        </p:nvSpPr>
        <p:spPr>
          <a:xfrm>
            <a:off x="4635795" y="4735033"/>
            <a:ext cx="5458047" cy="680483"/>
          </a:xfrm>
          <a:prstGeom prst="round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BA206552-FF50-D5EA-51B4-7BFC1F630910}"/>
              </a:ext>
            </a:extLst>
          </p:cNvPr>
          <p:cNvSpPr/>
          <p:nvPr/>
        </p:nvSpPr>
        <p:spPr>
          <a:xfrm>
            <a:off x="7727967" y="3374302"/>
            <a:ext cx="3457484" cy="73780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⚠️会費のお支払いを完了することで、資格の登録となります</a:t>
            </a:r>
          </a:p>
        </p:txBody>
      </p:sp>
      <p:sp>
        <p:nvSpPr>
          <p:cNvPr id="4" name="四角形: 角を丸くする 3">
            <a:extLst>
              <a:ext uri="{FF2B5EF4-FFF2-40B4-BE49-F238E27FC236}">
                <a16:creationId xmlns:a16="http://schemas.microsoft.com/office/drawing/2014/main" id="{7E4D5684-E326-5241-DAAC-659BCB01295F}"/>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
        <p:nvSpPr>
          <p:cNvPr id="19" name="タイトル 1">
            <a:extLst>
              <a:ext uri="{FF2B5EF4-FFF2-40B4-BE49-F238E27FC236}">
                <a16:creationId xmlns:a16="http://schemas.microsoft.com/office/drawing/2014/main" id="{65F5DDAB-403F-1238-87B5-0370DCF2D829}"/>
              </a:ext>
            </a:extLst>
          </p:cNvPr>
          <p:cNvSpPr>
            <a:spLocks noGrp="1"/>
          </p:cNvSpPr>
          <p:nvPr>
            <p:ph type="title"/>
          </p:nvPr>
        </p:nvSpPr>
        <p:spPr>
          <a:xfrm>
            <a:off x="896652" y="500840"/>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チーム代表者（クラブ管理者）が管理者登録（会員登録）をする方法⑧</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9494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ログイン</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8724E3A1-12CB-84E4-BFFD-D4C1E2196297}"/>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チーム（クラブ）</a:t>
            </a: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BIZ UDPゴシック" panose="020B0400000000000000" pitchFamily="50" charset="-128"/>
                <a:ea typeface="BIZ UDPゴシック" panose="020B0400000000000000" pitchFamily="50" charset="-128"/>
              </a:rPr>
              <a:t>代表者（</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管理者）</a:t>
            </a:r>
          </a:p>
        </p:txBody>
      </p:sp>
      <p:sp>
        <p:nvSpPr>
          <p:cNvPr id="9" name="四角形: 角を丸くする 8">
            <a:extLst>
              <a:ext uri="{FF2B5EF4-FFF2-40B4-BE49-F238E27FC236}">
                <a16:creationId xmlns:a16="http://schemas.microsoft.com/office/drawing/2014/main" id="{119F0F87-280D-8981-417D-3EEA67F4E4B1}"/>
              </a:ext>
            </a:extLst>
          </p:cNvPr>
          <p:cNvSpPr/>
          <p:nvPr/>
        </p:nvSpPr>
        <p:spPr>
          <a:xfrm>
            <a:off x="1100843" y="3551991"/>
            <a:ext cx="2467185" cy="12708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フロント画面の「ログイン」ボタンをクリック</a:t>
            </a:r>
          </a:p>
        </p:txBody>
      </p:sp>
      <p:pic>
        <p:nvPicPr>
          <p:cNvPr id="5" name="図 4">
            <a:extLst>
              <a:ext uri="{FF2B5EF4-FFF2-40B4-BE49-F238E27FC236}">
                <a16:creationId xmlns:a16="http://schemas.microsoft.com/office/drawing/2014/main" id="{1CA6F2F9-8A25-ADBF-E602-DD18C1D1BC1D}"/>
              </a:ext>
            </a:extLst>
          </p:cNvPr>
          <p:cNvPicPr>
            <a:picLocks noChangeAspect="1"/>
          </p:cNvPicPr>
          <p:nvPr/>
        </p:nvPicPr>
        <p:blipFill rotWithShape="1">
          <a:blip r:embed="rId2"/>
          <a:srcRect b="10825"/>
          <a:stretch/>
        </p:blipFill>
        <p:spPr>
          <a:xfrm>
            <a:off x="3942971" y="2181773"/>
            <a:ext cx="7709006" cy="3866906"/>
          </a:xfrm>
          <a:prstGeom prst="rect">
            <a:avLst/>
          </a:prstGeom>
        </p:spPr>
      </p:pic>
      <p:sp>
        <p:nvSpPr>
          <p:cNvPr id="4" name="矢印: 右 3">
            <a:extLst>
              <a:ext uri="{FF2B5EF4-FFF2-40B4-BE49-F238E27FC236}">
                <a16:creationId xmlns:a16="http://schemas.microsoft.com/office/drawing/2014/main" id="{E3807A3B-1ADE-F634-0892-3FB39EDE40F8}"/>
              </a:ext>
            </a:extLst>
          </p:cNvPr>
          <p:cNvSpPr/>
          <p:nvPr/>
        </p:nvSpPr>
        <p:spPr>
          <a:xfrm>
            <a:off x="8060555" y="2271311"/>
            <a:ext cx="745067"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8F1BD449-22A1-EC7A-F8BE-4392A25C7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16697-E438-4445-916D-82C268460846}" type="slidenum">
              <a:rPr kumimoji="1" lang="ja-JP" altLang="en-US" sz="1200" b="0" i="0" u="none" strike="noStrike" kern="1200" cap="none" spc="0" normalizeH="0" baseline="0" noProof="0" smtClean="0">
                <a:ln>
                  <a:noFill/>
                </a:ln>
                <a:solidFill>
                  <a:prstClr val="black">
                    <a:tint val="82000"/>
                  </a:prstClr>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tint val="82000"/>
                </a:prstClr>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69304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ログイン</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838203" y="3551991"/>
            <a:ext cx="2968410" cy="16770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「既に会員の方はこちら」の所定欄にメールアドレスとパスワードを入力しログインしてください</a:t>
            </a:r>
          </a:p>
        </p:txBody>
      </p:sp>
      <p:pic>
        <p:nvPicPr>
          <p:cNvPr id="3" name="図 2">
            <a:extLst>
              <a:ext uri="{FF2B5EF4-FFF2-40B4-BE49-F238E27FC236}">
                <a16:creationId xmlns:a16="http://schemas.microsoft.com/office/drawing/2014/main" id="{84FBBA7F-A30E-9BEB-1F5A-D57752032FF6}"/>
              </a:ext>
            </a:extLst>
          </p:cNvPr>
          <p:cNvPicPr>
            <a:picLocks noChangeAspect="1"/>
          </p:cNvPicPr>
          <p:nvPr/>
        </p:nvPicPr>
        <p:blipFill rotWithShape="1">
          <a:blip r:embed="rId2"/>
          <a:srcRect r="4069"/>
          <a:stretch/>
        </p:blipFill>
        <p:spPr>
          <a:xfrm>
            <a:off x="4118148" y="1989468"/>
            <a:ext cx="7547761" cy="4376887"/>
          </a:xfrm>
          <a:prstGeom prst="rect">
            <a:avLst/>
          </a:prstGeom>
        </p:spPr>
      </p:pic>
      <p:sp>
        <p:nvSpPr>
          <p:cNvPr id="4" name="矢印: 右 3">
            <a:extLst>
              <a:ext uri="{FF2B5EF4-FFF2-40B4-BE49-F238E27FC236}">
                <a16:creationId xmlns:a16="http://schemas.microsoft.com/office/drawing/2014/main" id="{E3807A3B-1ADE-F634-0892-3FB39EDE40F8}"/>
              </a:ext>
            </a:extLst>
          </p:cNvPr>
          <p:cNvSpPr/>
          <p:nvPr/>
        </p:nvSpPr>
        <p:spPr>
          <a:xfrm>
            <a:off x="4475482" y="3145593"/>
            <a:ext cx="745067"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5" name="四角形: 角を丸くする 4">
            <a:extLst>
              <a:ext uri="{FF2B5EF4-FFF2-40B4-BE49-F238E27FC236}">
                <a16:creationId xmlns:a16="http://schemas.microsoft.com/office/drawing/2014/main" id="{10FFE1E7-7F90-7F42-3053-79BD7FBC2E16}"/>
              </a:ext>
            </a:extLst>
          </p:cNvPr>
          <p:cNvSpPr/>
          <p:nvPr/>
        </p:nvSpPr>
        <p:spPr>
          <a:xfrm>
            <a:off x="5120640" y="4727787"/>
            <a:ext cx="2621280" cy="501226"/>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16697-E438-4445-916D-82C268460846}" type="slidenum">
              <a:rPr kumimoji="1" lang="ja-JP" altLang="en-US" sz="1200" b="0" i="0" u="none" strike="noStrike" kern="1200" cap="none" spc="0" normalizeH="0" baseline="0" noProof="0" smtClean="0">
                <a:ln>
                  <a:noFill/>
                </a:ln>
                <a:solidFill>
                  <a:prstClr val="black">
                    <a:tint val="82000"/>
                  </a:prstClr>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tint val="82000"/>
                </a:prstClr>
              </a:solidFill>
              <a:effectLst/>
              <a:uLnTx/>
              <a:uFillTx/>
              <a:latin typeface="游ゴシック" panose="0211000402020202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0A93E70A-E6DF-D33E-E3B6-857465312C3E}"/>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Tree>
    <p:extLst>
      <p:ext uri="{BB962C8B-B14F-4D97-AF65-F5344CB8AC3E}">
        <p14:creationId xmlns:p14="http://schemas.microsoft.com/office/powerpoint/2010/main" val="465692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チーム（クラブ）を作成する方法①</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825545" y="3647732"/>
            <a:ext cx="2968410" cy="13424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右上の</a:t>
            </a:r>
            <a:r>
              <a:rPr lang="en-US" altLang="ja-JP" dirty="0">
                <a:solidFill>
                  <a:schemeClr val="tx1"/>
                </a:solidFill>
                <a:latin typeface="BIZ UDPゴシック" panose="020B0400000000000000" pitchFamily="50" charset="-128"/>
                <a:ea typeface="BIZ UDPゴシック" panose="020B0400000000000000" pitchFamily="50" charset="-128"/>
              </a:rPr>
              <a:t>3</a:t>
            </a:r>
            <a:r>
              <a:rPr lang="ja-JP" altLang="en-US" dirty="0">
                <a:solidFill>
                  <a:schemeClr val="tx1"/>
                </a:solidFill>
                <a:latin typeface="BIZ UDPゴシック" panose="020B0400000000000000" pitchFamily="50" charset="-128"/>
                <a:ea typeface="BIZ UDPゴシック" panose="020B0400000000000000" pitchFamily="50" charset="-128"/>
              </a:rPr>
              <a:t>本線をクリックし、「クラブ情報」から「クラブ作成」をクリックします。 </a:t>
            </a:r>
          </a:p>
          <a:p>
            <a:r>
              <a:rPr lang="ja-JP" altLang="en-US" dirty="0">
                <a:solidFill>
                  <a:schemeClr val="tx1"/>
                </a:solidFill>
                <a:latin typeface="BIZ UDPゴシック" panose="020B0400000000000000" pitchFamily="50" charset="-128"/>
                <a:ea typeface="BIZ UDPゴシック" panose="020B0400000000000000" pitchFamily="50" charset="-128"/>
              </a:rPr>
              <a:t>　　　　　</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62713743-A0C3-A050-F5E1-101E688F0058}"/>
              </a:ext>
            </a:extLst>
          </p:cNvPr>
          <p:cNvPicPr>
            <a:picLocks noChangeAspect="1"/>
          </p:cNvPicPr>
          <p:nvPr/>
        </p:nvPicPr>
        <p:blipFill>
          <a:blip r:embed="rId2"/>
          <a:stretch>
            <a:fillRect/>
          </a:stretch>
        </p:blipFill>
        <p:spPr>
          <a:xfrm>
            <a:off x="3979419" y="2285370"/>
            <a:ext cx="7840561" cy="3925552"/>
          </a:xfrm>
          <a:prstGeom prst="rect">
            <a:avLst/>
          </a:prstGeom>
        </p:spPr>
      </p:pic>
      <p:sp>
        <p:nvSpPr>
          <p:cNvPr id="14" name="四角形: 角を丸くする 13">
            <a:extLst>
              <a:ext uri="{FF2B5EF4-FFF2-40B4-BE49-F238E27FC236}">
                <a16:creationId xmlns:a16="http://schemas.microsoft.com/office/drawing/2014/main" id="{DC5506B1-7DFB-66F9-78FF-E0C3B4884C54}"/>
              </a:ext>
            </a:extLst>
          </p:cNvPr>
          <p:cNvSpPr/>
          <p:nvPr/>
        </p:nvSpPr>
        <p:spPr>
          <a:xfrm>
            <a:off x="9062720" y="2308690"/>
            <a:ext cx="863686" cy="473771"/>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吹き出し: 角を丸めた四角形 15">
            <a:extLst>
              <a:ext uri="{FF2B5EF4-FFF2-40B4-BE49-F238E27FC236}">
                <a16:creationId xmlns:a16="http://schemas.microsoft.com/office/drawing/2014/main" id="{A6FF3D75-466E-E476-DAD2-5A9F4619233C}"/>
              </a:ext>
            </a:extLst>
          </p:cNvPr>
          <p:cNvSpPr/>
          <p:nvPr/>
        </p:nvSpPr>
        <p:spPr>
          <a:xfrm>
            <a:off x="9367520" y="1264769"/>
            <a:ext cx="1225973" cy="704427"/>
          </a:xfrm>
          <a:prstGeom prst="wedgeRoundRectCallout">
            <a:avLst>
              <a:gd name="adj1" fmla="val -44037"/>
              <a:gd name="adj2" fmla="val 122115"/>
              <a:gd name="adj3" fmla="val 1666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デジタル会員証</a:t>
            </a:r>
          </a:p>
        </p:txBody>
      </p:sp>
      <p:sp>
        <p:nvSpPr>
          <p:cNvPr id="19" name="四角形: 角を丸くする 18">
            <a:extLst>
              <a:ext uri="{FF2B5EF4-FFF2-40B4-BE49-F238E27FC236}">
                <a16:creationId xmlns:a16="http://schemas.microsoft.com/office/drawing/2014/main" id="{0A7D7C68-4B88-5C47-F3E5-0E4A4B211353}"/>
              </a:ext>
            </a:extLst>
          </p:cNvPr>
          <p:cNvSpPr/>
          <p:nvPr/>
        </p:nvSpPr>
        <p:spPr>
          <a:xfrm>
            <a:off x="10566484" y="2303597"/>
            <a:ext cx="575734" cy="441722"/>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E3807A3B-1ADE-F634-0892-3FB39EDE40F8}"/>
              </a:ext>
            </a:extLst>
          </p:cNvPr>
          <p:cNvSpPr/>
          <p:nvPr/>
        </p:nvSpPr>
        <p:spPr>
          <a:xfrm rot="18941979">
            <a:off x="10156908" y="2816512"/>
            <a:ext cx="745067"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15</a:t>
            </a:fld>
            <a:endParaRPr kumimoji="1" lang="ja-JP" altLang="en-US"/>
          </a:p>
        </p:txBody>
      </p:sp>
      <p:sp>
        <p:nvSpPr>
          <p:cNvPr id="5" name="四角形: 角を丸くする 4">
            <a:extLst>
              <a:ext uri="{FF2B5EF4-FFF2-40B4-BE49-F238E27FC236}">
                <a16:creationId xmlns:a16="http://schemas.microsoft.com/office/drawing/2014/main" id="{107CCDF9-E0FD-E4A4-FEB9-D0EDBA52D28B}"/>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Tree>
    <p:extLst>
      <p:ext uri="{BB962C8B-B14F-4D97-AF65-F5344CB8AC3E}">
        <p14:creationId xmlns:p14="http://schemas.microsoft.com/office/powerpoint/2010/main" val="3974743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チーム（クラブ）を作成する方法②</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043633" y="2975613"/>
            <a:ext cx="2968410" cy="22448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「クラブ情報」の「クラブ作成」をクリックして、クラブの基本情報を登録してください 　　　　　</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16</a:t>
            </a:fld>
            <a:endParaRPr kumimoji="1" lang="ja-JP" altLang="en-US"/>
          </a:p>
        </p:txBody>
      </p:sp>
      <p:pic>
        <p:nvPicPr>
          <p:cNvPr id="18" name="図 17">
            <a:extLst>
              <a:ext uri="{FF2B5EF4-FFF2-40B4-BE49-F238E27FC236}">
                <a16:creationId xmlns:a16="http://schemas.microsoft.com/office/drawing/2014/main" id="{A54BB1C9-87D5-7E7E-8A39-A0C65DDCD653}"/>
              </a:ext>
            </a:extLst>
          </p:cNvPr>
          <p:cNvPicPr>
            <a:picLocks noChangeAspect="1"/>
          </p:cNvPicPr>
          <p:nvPr/>
        </p:nvPicPr>
        <p:blipFill>
          <a:blip r:embed="rId2"/>
          <a:stretch>
            <a:fillRect/>
          </a:stretch>
        </p:blipFill>
        <p:spPr>
          <a:xfrm>
            <a:off x="4619497" y="1979480"/>
            <a:ext cx="6734304" cy="4404829"/>
          </a:xfrm>
          <a:prstGeom prst="rect">
            <a:avLst/>
          </a:prstGeom>
        </p:spPr>
      </p:pic>
    </p:spTree>
    <p:extLst>
      <p:ext uri="{BB962C8B-B14F-4D97-AF65-F5344CB8AC3E}">
        <p14:creationId xmlns:p14="http://schemas.microsoft.com/office/powerpoint/2010/main" val="87840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チーム（クラブ）を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作成する方法③</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17</a:t>
            </a:fld>
            <a:endParaRPr kumimoji="1" lang="ja-JP" altLang="en-US"/>
          </a:p>
        </p:txBody>
      </p:sp>
      <p:sp>
        <p:nvSpPr>
          <p:cNvPr id="14" name="吹き出し: 角を丸めた四角形 13">
            <a:extLst>
              <a:ext uri="{FF2B5EF4-FFF2-40B4-BE49-F238E27FC236}">
                <a16:creationId xmlns:a16="http://schemas.microsoft.com/office/drawing/2014/main" id="{83A03AC3-FE48-147A-354F-6B622575EBDD}"/>
              </a:ext>
            </a:extLst>
          </p:cNvPr>
          <p:cNvSpPr/>
          <p:nvPr/>
        </p:nvSpPr>
        <p:spPr>
          <a:xfrm>
            <a:off x="838202" y="2647212"/>
            <a:ext cx="4417421" cy="3709139"/>
          </a:xfrm>
          <a:prstGeom prst="wedgeRoundRectCallout">
            <a:avLst>
              <a:gd name="adj1" fmla="val 63778"/>
              <a:gd name="adj2" fmla="val -265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チーム</a:t>
            </a:r>
            <a:r>
              <a:rPr kumimoji="1" lang="en-US" altLang="ja-JP" sz="1600" dirty="0">
                <a:solidFill>
                  <a:schemeClr val="tx1"/>
                </a:solidFill>
                <a:latin typeface="BIZ UDPゴシック" panose="020B0400000000000000" pitchFamily="50" charset="-128"/>
                <a:ea typeface="BIZ UDPゴシック" panose="020B0400000000000000" pitchFamily="50" charset="-128"/>
              </a:rPr>
              <a:t>ID】</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任意で設定できます。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半角英数字</a:t>
            </a:r>
            <a:r>
              <a:rPr kumimoji="1" lang="en-US" altLang="ja-JP" sz="1600" dirty="0">
                <a:solidFill>
                  <a:schemeClr val="tx1"/>
                </a:solidFill>
                <a:latin typeface="BIZ UDPゴシック" panose="020B0400000000000000" pitchFamily="50" charset="-128"/>
                <a:ea typeface="BIZ UDPゴシック" panose="020B0400000000000000" pitchFamily="50" charset="-128"/>
              </a:rPr>
              <a:t>3</a:t>
            </a:r>
            <a:r>
              <a:rPr kumimoji="1" lang="ja-JP" altLang="en-US" sz="1600" dirty="0">
                <a:solidFill>
                  <a:schemeClr val="tx1"/>
                </a:solidFill>
                <a:latin typeface="BIZ UDPゴシック" panose="020B0400000000000000" pitchFamily="50" charset="-128"/>
                <a:ea typeface="BIZ UDPゴシック" panose="020B0400000000000000" pitchFamily="50" charset="-128"/>
              </a:rPr>
              <a:t>文字以上で入力</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既に登録済のクラブ</a:t>
            </a:r>
            <a:r>
              <a:rPr kumimoji="1" lang="en-US" altLang="ja-JP" sz="1600" dirty="0">
                <a:solidFill>
                  <a:schemeClr val="tx1"/>
                </a:solidFill>
                <a:latin typeface="BIZ UDPゴシック" panose="020B0400000000000000" pitchFamily="50" charset="-128"/>
                <a:ea typeface="BIZ UDPゴシック" panose="020B0400000000000000" pitchFamily="50" charset="-128"/>
              </a:rPr>
              <a:t>ID</a:t>
            </a:r>
            <a:r>
              <a:rPr kumimoji="1" lang="ja-JP" altLang="en-US" sz="1600" dirty="0">
                <a:solidFill>
                  <a:schemeClr val="tx1"/>
                </a:solidFill>
                <a:latin typeface="BIZ UDPゴシック" panose="020B0400000000000000" pitchFamily="50" charset="-128"/>
                <a:ea typeface="BIZ UDPゴシック" panose="020B0400000000000000" pitchFamily="50" charset="-128"/>
              </a:rPr>
              <a:t>は登録できません。</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住所</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クラブ活動の拠点としている住所（都道府県）を登録してください。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お問合せ先 電話番号</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クラブ参加者や日本ボッチャ協会、地域協会管理者から問い合わせ先を受けられる番号を入力してください。</a:t>
            </a:r>
          </a:p>
        </p:txBody>
      </p:sp>
      <p:pic>
        <p:nvPicPr>
          <p:cNvPr id="16" name="図 15">
            <a:extLst>
              <a:ext uri="{FF2B5EF4-FFF2-40B4-BE49-F238E27FC236}">
                <a16:creationId xmlns:a16="http://schemas.microsoft.com/office/drawing/2014/main" id="{AC3B7B2A-4AF1-5540-2D54-965167725C27}"/>
              </a:ext>
            </a:extLst>
          </p:cNvPr>
          <p:cNvPicPr>
            <a:picLocks noChangeAspect="1"/>
          </p:cNvPicPr>
          <p:nvPr/>
        </p:nvPicPr>
        <p:blipFill>
          <a:blip r:embed="rId2"/>
          <a:stretch>
            <a:fillRect/>
          </a:stretch>
        </p:blipFill>
        <p:spPr>
          <a:xfrm>
            <a:off x="6093824" y="388731"/>
            <a:ext cx="4513188" cy="5855315"/>
          </a:xfrm>
          <a:prstGeom prst="rect">
            <a:avLst/>
          </a:prstGeom>
        </p:spPr>
      </p:pic>
    </p:spTree>
    <p:extLst>
      <p:ext uri="{BB962C8B-B14F-4D97-AF65-F5344CB8AC3E}">
        <p14:creationId xmlns:p14="http://schemas.microsoft.com/office/powerpoint/2010/main" val="1917884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2" y="613954"/>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会員を登録する方法①</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672765" y="3340236"/>
            <a:ext cx="3696836" cy="13424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「クラブ情報」の「所属クラブ一覧」をクリック</a:t>
            </a: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18</a:t>
            </a:fld>
            <a:endParaRPr kumimoji="1" lang="ja-JP" altLang="en-US"/>
          </a:p>
        </p:txBody>
      </p:sp>
      <p:pic>
        <p:nvPicPr>
          <p:cNvPr id="6" name="図 5">
            <a:extLst>
              <a:ext uri="{FF2B5EF4-FFF2-40B4-BE49-F238E27FC236}">
                <a16:creationId xmlns:a16="http://schemas.microsoft.com/office/drawing/2014/main" id="{5FDBC4F5-2C09-04E0-C796-6ED9422D978C}"/>
              </a:ext>
            </a:extLst>
          </p:cNvPr>
          <p:cNvPicPr>
            <a:picLocks noChangeAspect="1"/>
          </p:cNvPicPr>
          <p:nvPr/>
        </p:nvPicPr>
        <p:blipFill rotWithShape="1">
          <a:blip r:embed="rId2"/>
          <a:srcRect t="3197"/>
          <a:stretch/>
        </p:blipFill>
        <p:spPr>
          <a:xfrm>
            <a:off x="4545990" y="2054689"/>
            <a:ext cx="6800163" cy="4237181"/>
          </a:xfrm>
          <a:prstGeom prst="rect">
            <a:avLst/>
          </a:prstGeom>
        </p:spPr>
      </p:pic>
      <p:sp>
        <p:nvSpPr>
          <p:cNvPr id="14" name="四角形: 角を丸くする 13">
            <a:extLst>
              <a:ext uri="{FF2B5EF4-FFF2-40B4-BE49-F238E27FC236}">
                <a16:creationId xmlns:a16="http://schemas.microsoft.com/office/drawing/2014/main" id="{9BC923AA-6779-AFA1-91E9-6AF9560C7275}"/>
              </a:ext>
            </a:extLst>
          </p:cNvPr>
          <p:cNvSpPr/>
          <p:nvPr/>
        </p:nvSpPr>
        <p:spPr>
          <a:xfrm>
            <a:off x="640082" y="5131981"/>
            <a:ext cx="3981538" cy="103489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セキュリティ保護のためワンタイムパスワードで認証を行います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1A3D0038-E07C-BE5D-CA78-A75F35BE3C6D}"/>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Tree>
    <p:extLst>
      <p:ext uri="{BB962C8B-B14F-4D97-AF65-F5344CB8AC3E}">
        <p14:creationId xmlns:p14="http://schemas.microsoft.com/office/powerpoint/2010/main" val="160497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02463" y="649807"/>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登録する方法②</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946048" y="3647733"/>
            <a:ext cx="2968410" cy="17890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管理するクラブの一覧が表示されます。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会員を登録するクラブをクリック</a:t>
            </a: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19</a:t>
            </a:fld>
            <a:endParaRPr kumimoji="1" lang="ja-JP" altLang="en-US"/>
          </a:p>
        </p:txBody>
      </p:sp>
      <p:pic>
        <p:nvPicPr>
          <p:cNvPr id="4" name="図 3">
            <a:extLst>
              <a:ext uri="{FF2B5EF4-FFF2-40B4-BE49-F238E27FC236}">
                <a16:creationId xmlns:a16="http://schemas.microsoft.com/office/drawing/2014/main" id="{47866450-E387-D888-B488-9914DAF546E3}"/>
              </a:ext>
            </a:extLst>
          </p:cNvPr>
          <p:cNvPicPr>
            <a:picLocks noChangeAspect="1"/>
          </p:cNvPicPr>
          <p:nvPr/>
        </p:nvPicPr>
        <p:blipFill>
          <a:blip r:embed="rId2"/>
          <a:stretch>
            <a:fillRect/>
          </a:stretch>
        </p:blipFill>
        <p:spPr>
          <a:xfrm>
            <a:off x="4146599" y="2071440"/>
            <a:ext cx="7400968" cy="4172603"/>
          </a:xfrm>
          <a:prstGeom prst="rect">
            <a:avLst/>
          </a:prstGeom>
        </p:spPr>
      </p:pic>
      <p:sp>
        <p:nvSpPr>
          <p:cNvPr id="14" name="四角形: 角を丸くする 13">
            <a:extLst>
              <a:ext uri="{FF2B5EF4-FFF2-40B4-BE49-F238E27FC236}">
                <a16:creationId xmlns:a16="http://schemas.microsoft.com/office/drawing/2014/main" id="{4BC29842-1527-85DD-0146-1DCE7D28D27F}"/>
              </a:ext>
            </a:extLst>
          </p:cNvPr>
          <p:cNvSpPr/>
          <p:nvPr/>
        </p:nvSpPr>
        <p:spPr>
          <a:xfrm>
            <a:off x="5303779" y="5815667"/>
            <a:ext cx="1054491" cy="35830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吹き出し: 角を丸めた四角形 15">
            <a:extLst>
              <a:ext uri="{FF2B5EF4-FFF2-40B4-BE49-F238E27FC236}">
                <a16:creationId xmlns:a16="http://schemas.microsoft.com/office/drawing/2014/main" id="{5A450ABA-C7AC-409F-2287-E0D079BAADF2}"/>
              </a:ext>
            </a:extLst>
          </p:cNvPr>
          <p:cNvSpPr/>
          <p:nvPr/>
        </p:nvSpPr>
        <p:spPr>
          <a:xfrm>
            <a:off x="7286847" y="4621619"/>
            <a:ext cx="2757376" cy="446567"/>
          </a:xfrm>
          <a:prstGeom prst="wedgeRoundRectCallout">
            <a:avLst>
              <a:gd name="adj1" fmla="val -85009"/>
              <a:gd name="adj2" fmla="val 27043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BIZ UDPゴシック" panose="020B0400000000000000" pitchFamily="50" charset="-128"/>
                <a:ea typeface="BIZ UDPゴシック" panose="020B0400000000000000" pitchFamily="50" charset="-128"/>
              </a:rPr>
              <a:t>作成</a:t>
            </a:r>
            <a:r>
              <a:rPr kumimoji="1" lang="ja-JP" altLang="en-US" sz="1400" dirty="0">
                <a:solidFill>
                  <a:schemeClr val="tx1"/>
                </a:solidFill>
                <a:latin typeface="BIZ UDPゴシック" panose="020B0400000000000000" pitchFamily="50" charset="-128"/>
                <a:ea typeface="BIZ UDPゴシック" panose="020B0400000000000000" pitchFamily="50" charset="-128"/>
              </a:rPr>
              <a:t>したクラブの</a:t>
            </a:r>
            <a:r>
              <a:rPr kumimoji="1" lang="en-US" altLang="ja-JP" sz="1400" dirty="0">
                <a:solidFill>
                  <a:schemeClr val="tx1"/>
                </a:solidFill>
                <a:latin typeface="BIZ UDPゴシック" panose="020B0400000000000000" pitchFamily="50" charset="-128"/>
                <a:ea typeface="BIZ UDPゴシック" panose="020B0400000000000000" pitchFamily="50" charset="-128"/>
              </a:rPr>
              <a:t>ID</a:t>
            </a:r>
            <a:r>
              <a:rPr kumimoji="1" lang="ja-JP" altLang="en-US" sz="1400" dirty="0">
                <a:solidFill>
                  <a:schemeClr val="tx1"/>
                </a:solidFill>
                <a:latin typeface="BIZ UDPゴシック" panose="020B0400000000000000" pitchFamily="50" charset="-128"/>
                <a:ea typeface="BIZ UDPゴシック" panose="020B0400000000000000" pitchFamily="50" charset="-128"/>
              </a:rPr>
              <a:t>とクラブ名が表示されます</a:t>
            </a:r>
          </a:p>
        </p:txBody>
      </p:sp>
      <p:sp>
        <p:nvSpPr>
          <p:cNvPr id="5" name="四角形: 角を丸くする 4">
            <a:extLst>
              <a:ext uri="{FF2B5EF4-FFF2-40B4-BE49-F238E27FC236}">
                <a16:creationId xmlns:a16="http://schemas.microsoft.com/office/drawing/2014/main" id="{7771FBEF-8229-C104-64D7-5E9A2929C2D7}"/>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Tree>
    <p:extLst>
      <p:ext uri="{BB962C8B-B14F-4D97-AF65-F5344CB8AC3E}">
        <p14:creationId xmlns:p14="http://schemas.microsoft.com/office/powerpoint/2010/main" val="21853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33DD4F-7CD3-C0A9-4EB3-697BC14CBBF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63CC60E-E88B-98C1-4820-C47CE901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FCABD66-5224-5E21-2BB6-29A72618FC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29FC7CC7-263D-F711-0EA6-F421D5794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0F2B2932-3048-6DFD-6F81-3403833D8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40788E3-A175-DADD-EFFE-7A41B6792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611B5653-D892-BEFE-BF9D-D7E2DB19A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3C149A88-1B9C-A816-16FD-6D3E16125562}"/>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まずは、会員登録をお願いします！</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登録費用について　</a:t>
            </a:r>
            <a:r>
              <a:rPr lang="ja-JP" altLang="en-US" sz="3600" dirty="0">
                <a:latin typeface="BIZ UDPゴシック" panose="020B0400000000000000" pitchFamily="50" charset="-128"/>
                <a:ea typeface="BIZ UDPゴシック" panose="020B0400000000000000" pitchFamily="50" charset="-128"/>
              </a:rPr>
              <a:t>（</a:t>
            </a:r>
            <a:r>
              <a:rPr lang="en-US" altLang="ja-JP" sz="3600" dirty="0">
                <a:latin typeface="BIZ UDPゴシック" panose="020B0400000000000000" pitchFamily="50" charset="-128"/>
                <a:ea typeface="BIZ UDPゴシック" panose="020B0400000000000000" pitchFamily="50" charset="-128"/>
              </a:rPr>
              <a:t>37</a:t>
            </a:r>
            <a:r>
              <a:rPr lang="ja-JP" altLang="en-US" sz="3600" dirty="0">
                <a:latin typeface="BIZ UDPゴシック" panose="020B0400000000000000" pitchFamily="50" charset="-128"/>
                <a:ea typeface="BIZ UDPゴシック" panose="020B0400000000000000" pitchFamily="50" charset="-128"/>
              </a:rPr>
              <a:t>ページ以降を確認）</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07BD735B-3BB3-2A29-912B-F30E6B04F0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9" name="オブジェクト 8">
            <a:extLst>
              <a:ext uri="{FF2B5EF4-FFF2-40B4-BE49-F238E27FC236}">
                <a16:creationId xmlns:a16="http://schemas.microsoft.com/office/drawing/2014/main" id="{51DE7CAC-0E98-4C54-3876-0E9F18FC8153}"/>
              </a:ext>
            </a:extLst>
          </p:cNvPr>
          <p:cNvGraphicFramePr>
            <a:graphicFrameLocks noChangeAspect="1"/>
          </p:cNvGraphicFramePr>
          <p:nvPr>
            <p:extLst>
              <p:ext uri="{D42A27DB-BD31-4B8C-83A1-F6EECF244321}">
                <p14:modId xmlns:p14="http://schemas.microsoft.com/office/powerpoint/2010/main" val="1341406349"/>
              </p:ext>
            </p:extLst>
          </p:nvPr>
        </p:nvGraphicFramePr>
        <p:xfrm>
          <a:off x="499592" y="4587299"/>
          <a:ext cx="11398250" cy="1397000"/>
        </p:xfrm>
        <a:graphic>
          <a:graphicData uri="http://schemas.openxmlformats.org/presentationml/2006/ole">
            <mc:AlternateContent xmlns:mc="http://schemas.openxmlformats.org/markup-compatibility/2006">
              <mc:Choice xmlns:v="urn:schemas-microsoft-com:vml" Requires="v">
                <p:oleObj name="Worksheet" r:id="rId2" imgW="11398151" imgH="1396872" progId="Excel.Sheet.8">
                  <p:embed/>
                </p:oleObj>
              </mc:Choice>
              <mc:Fallback>
                <p:oleObj name="Worksheet" r:id="rId2" imgW="11398151" imgH="1396872" progId="Excel.Sheet.8">
                  <p:embed/>
                  <p:pic>
                    <p:nvPicPr>
                      <p:cNvPr id="0" name=""/>
                      <p:cNvPicPr/>
                      <p:nvPr/>
                    </p:nvPicPr>
                    <p:blipFill>
                      <a:blip r:embed="rId3"/>
                      <a:stretch>
                        <a:fillRect/>
                      </a:stretch>
                    </p:blipFill>
                    <p:spPr>
                      <a:xfrm>
                        <a:off x="499592" y="4587299"/>
                        <a:ext cx="11398250" cy="1397000"/>
                      </a:xfrm>
                      <a:prstGeom prst="rect">
                        <a:avLst/>
                      </a:prstGeom>
                    </p:spPr>
                  </p:pic>
                </p:oleObj>
              </mc:Fallback>
            </mc:AlternateContent>
          </a:graphicData>
        </a:graphic>
      </p:graphicFrame>
      <p:sp>
        <p:nvSpPr>
          <p:cNvPr id="3" name="スライド番号プレースホルダー 2">
            <a:extLst>
              <a:ext uri="{FF2B5EF4-FFF2-40B4-BE49-F238E27FC236}">
                <a16:creationId xmlns:a16="http://schemas.microsoft.com/office/drawing/2014/main" id="{730C2A7D-58D4-44F6-5DA8-D4AEE4E28B01}"/>
              </a:ext>
            </a:extLst>
          </p:cNvPr>
          <p:cNvSpPr>
            <a:spLocks noGrp="1"/>
          </p:cNvSpPr>
          <p:nvPr>
            <p:ph type="sldNum" sz="quarter" idx="12"/>
          </p:nvPr>
        </p:nvSpPr>
        <p:spPr/>
        <p:txBody>
          <a:bodyPr/>
          <a:lstStyle/>
          <a:p>
            <a:fld id="{A8E16697-E438-4445-916D-82C268460846}" type="slidenum">
              <a:rPr kumimoji="1" lang="ja-JP" altLang="en-US" smtClean="0"/>
              <a:t>2</a:t>
            </a:fld>
            <a:endParaRPr kumimoji="1" lang="ja-JP" altLang="en-US"/>
          </a:p>
        </p:txBody>
      </p:sp>
      <p:sp>
        <p:nvSpPr>
          <p:cNvPr id="4" name="テキスト ボックス 3">
            <a:extLst>
              <a:ext uri="{FF2B5EF4-FFF2-40B4-BE49-F238E27FC236}">
                <a16:creationId xmlns:a16="http://schemas.microsoft.com/office/drawing/2014/main" id="{1103E524-5DC3-F3FB-2BE9-847CEA95658E}"/>
              </a:ext>
            </a:extLst>
          </p:cNvPr>
          <p:cNvSpPr txBox="1"/>
          <p:nvPr/>
        </p:nvSpPr>
        <p:spPr>
          <a:xfrm>
            <a:off x="392853" y="2810933"/>
            <a:ext cx="11094719" cy="1200329"/>
          </a:xfrm>
          <a:prstGeom prst="rect">
            <a:avLst/>
          </a:prstGeom>
          <a:noFill/>
        </p:spPr>
        <p:txBody>
          <a:bodyPr wrap="square" rtlCol="0">
            <a:spAutoFit/>
          </a:bodyPr>
          <a:lstStyle/>
          <a:p>
            <a:r>
              <a:rPr kumimoji="1" lang="ja-JP" altLang="en-US" dirty="0"/>
              <a:t>（１）コーチ資格のない方が、監督またはコーチとしてベンチに入る場合は、「ボランティア」で登録をお願いします。</a:t>
            </a:r>
            <a:endParaRPr kumimoji="1" lang="en-US" altLang="ja-JP" dirty="0"/>
          </a:p>
          <a:p>
            <a:r>
              <a:rPr kumimoji="1" lang="ja-JP" altLang="en-US" dirty="0"/>
              <a:t>（２）帯同する介助者は「ボランティア」で登録をお願いします。</a:t>
            </a:r>
            <a:endParaRPr kumimoji="1" lang="en-US" altLang="ja-JP" dirty="0"/>
          </a:p>
          <a:p>
            <a:r>
              <a:rPr lang="ja-JP" altLang="en-US" dirty="0"/>
              <a:t>（３）選手、ランプオペレーター、競技アシスタントの方で、登録がまだの方は登録をお願いします。</a:t>
            </a:r>
            <a:endParaRPr kumimoji="1" lang="ja-JP" altLang="en-US" dirty="0"/>
          </a:p>
        </p:txBody>
      </p:sp>
    </p:spTree>
    <p:extLst>
      <p:ext uri="{BB962C8B-B14F-4D97-AF65-F5344CB8AC3E}">
        <p14:creationId xmlns:p14="http://schemas.microsoft.com/office/powerpoint/2010/main" val="1581428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2" y="685812"/>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登録する方法③</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115384" y="3492536"/>
            <a:ext cx="2968410" cy="14185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ワンタイムパスワード認証を行ってください</a:t>
            </a: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20</a:t>
            </a:fld>
            <a:endParaRPr kumimoji="1" lang="ja-JP" altLang="en-US"/>
          </a:p>
        </p:txBody>
      </p:sp>
      <p:pic>
        <p:nvPicPr>
          <p:cNvPr id="5" name="図 4">
            <a:extLst>
              <a:ext uri="{FF2B5EF4-FFF2-40B4-BE49-F238E27FC236}">
                <a16:creationId xmlns:a16="http://schemas.microsoft.com/office/drawing/2014/main" id="{89585284-99E2-5438-6733-E390CBB66230}"/>
              </a:ext>
            </a:extLst>
          </p:cNvPr>
          <p:cNvPicPr>
            <a:picLocks noChangeAspect="1"/>
          </p:cNvPicPr>
          <p:nvPr/>
        </p:nvPicPr>
        <p:blipFill>
          <a:blip r:embed="rId2"/>
          <a:stretch>
            <a:fillRect/>
          </a:stretch>
        </p:blipFill>
        <p:spPr>
          <a:xfrm>
            <a:off x="4216141" y="2213026"/>
            <a:ext cx="6990073" cy="3835655"/>
          </a:xfrm>
          <a:prstGeom prst="rect">
            <a:avLst/>
          </a:prstGeom>
          <a:ln>
            <a:solidFill>
              <a:schemeClr val="tx1"/>
            </a:solidFill>
          </a:ln>
        </p:spPr>
      </p:pic>
      <p:sp>
        <p:nvSpPr>
          <p:cNvPr id="14" name="四角形: 角を丸くする 13">
            <a:extLst>
              <a:ext uri="{FF2B5EF4-FFF2-40B4-BE49-F238E27FC236}">
                <a16:creationId xmlns:a16="http://schemas.microsoft.com/office/drawing/2014/main" id="{0CCAB600-3645-46EA-1703-B384B14106DA}"/>
              </a:ext>
            </a:extLst>
          </p:cNvPr>
          <p:cNvSpPr/>
          <p:nvPr/>
        </p:nvSpPr>
        <p:spPr>
          <a:xfrm>
            <a:off x="7159412" y="4842934"/>
            <a:ext cx="971184" cy="29675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032166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2" y="550144"/>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登録する方法④</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235776" y="2913275"/>
            <a:ext cx="2968410" cy="25053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ワンタイムパスワード通知メール</a:t>
            </a:r>
            <a:r>
              <a:rPr lang="ja-JP" altLang="en-US" dirty="0">
                <a:solidFill>
                  <a:schemeClr val="tx1"/>
                </a:solidFill>
                <a:latin typeface="BIZ UDPゴシック" panose="020B0400000000000000" pitchFamily="50" charset="-128"/>
                <a:ea typeface="BIZ UDPゴシック" panose="020B0400000000000000" pitchFamily="50" charset="-128"/>
              </a:rPr>
              <a:t>が届きます</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21</a:t>
            </a:fld>
            <a:endParaRPr kumimoji="1" lang="ja-JP" altLang="en-US"/>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55016E9D-8EBF-DA28-8BF7-D400487F0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881" y="1928005"/>
            <a:ext cx="5896169" cy="4428346"/>
          </a:xfrm>
          <a:prstGeom prst="rect">
            <a:avLst/>
          </a:prstGeom>
          <a:ln>
            <a:solidFill>
              <a:schemeClr val="tx1"/>
            </a:solidFill>
          </a:ln>
        </p:spPr>
      </p:pic>
      <p:sp>
        <p:nvSpPr>
          <p:cNvPr id="14" name="四角形: 角を丸くする 13">
            <a:extLst>
              <a:ext uri="{FF2B5EF4-FFF2-40B4-BE49-F238E27FC236}">
                <a16:creationId xmlns:a16="http://schemas.microsoft.com/office/drawing/2014/main" id="{0CCAB600-3645-46EA-1703-B384B14106DA}"/>
              </a:ext>
            </a:extLst>
          </p:cNvPr>
          <p:cNvSpPr/>
          <p:nvPr/>
        </p:nvSpPr>
        <p:spPr>
          <a:xfrm>
            <a:off x="5235787" y="4377532"/>
            <a:ext cx="1556878" cy="20801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7D24B78C-8B59-7C89-D211-AEBD2AEC1A5F}"/>
              </a:ext>
            </a:extLst>
          </p:cNvPr>
          <p:cNvSpPr/>
          <p:nvPr/>
        </p:nvSpPr>
        <p:spPr>
          <a:xfrm>
            <a:off x="5296747" y="3203788"/>
            <a:ext cx="338666" cy="13546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4934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2" y="478064"/>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登録する方法⑤</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043632" y="3398175"/>
            <a:ext cx="2968410" cy="15878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メールアドレスに届いたワンタイムパスワードを入力してください</a:t>
            </a: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22</a:t>
            </a:fld>
            <a:endParaRPr kumimoji="1" lang="ja-JP" altLang="en-US"/>
          </a:p>
        </p:txBody>
      </p:sp>
      <p:pic>
        <p:nvPicPr>
          <p:cNvPr id="4" name="図 3">
            <a:extLst>
              <a:ext uri="{FF2B5EF4-FFF2-40B4-BE49-F238E27FC236}">
                <a16:creationId xmlns:a16="http://schemas.microsoft.com/office/drawing/2014/main" id="{EEFB6F94-BC0E-A52B-014C-B919D75B0C70}"/>
              </a:ext>
            </a:extLst>
          </p:cNvPr>
          <p:cNvPicPr>
            <a:picLocks noChangeAspect="1"/>
          </p:cNvPicPr>
          <p:nvPr/>
        </p:nvPicPr>
        <p:blipFill>
          <a:blip r:embed="rId2"/>
          <a:stretch>
            <a:fillRect/>
          </a:stretch>
        </p:blipFill>
        <p:spPr>
          <a:xfrm>
            <a:off x="4223171" y="1984832"/>
            <a:ext cx="7261013" cy="3969787"/>
          </a:xfrm>
          <a:prstGeom prst="rect">
            <a:avLst/>
          </a:prstGeom>
          <a:ln>
            <a:solidFill>
              <a:schemeClr val="tx1"/>
            </a:solidFill>
          </a:ln>
        </p:spPr>
      </p:pic>
      <p:sp>
        <p:nvSpPr>
          <p:cNvPr id="14" name="四角形: 角を丸くする 13">
            <a:extLst>
              <a:ext uri="{FF2B5EF4-FFF2-40B4-BE49-F238E27FC236}">
                <a16:creationId xmlns:a16="http://schemas.microsoft.com/office/drawing/2014/main" id="{0CCAB600-3645-46EA-1703-B384B14106DA}"/>
              </a:ext>
            </a:extLst>
          </p:cNvPr>
          <p:cNvSpPr/>
          <p:nvPr/>
        </p:nvSpPr>
        <p:spPr>
          <a:xfrm>
            <a:off x="5037985" y="4141916"/>
            <a:ext cx="1674387" cy="362351"/>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E67507A-FFE6-5EC9-CCCE-27FE10EEF6AE}"/>
              </a:ext>
            </a:extLst>
          </p:cNvPr>
          <p:cNvSpPr/>
          <p:nvPr/>
        </p:nvSpPr>
        <p:spPr>
          <a:xfrm>
            <a:off x="7382933" y="4991947"/>
            <a:ext cx="754693" cy="318346"/>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14695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946048" y="3647733"/>
            <a:ext cx="2968410" cy="25053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「参加者管理」をクリック</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「基本情報変更」からは、基本</a:t>
            </a:r>
            <a:r>
              <a:rPr lang="ja-JP" altLang="en-US" dirty="0">
                <a:solidFill>
                  <a:schemeClr val="tx1"/>
                </a:solidFill>
                <a:latin typeface="BIZ UDPゴシック" panose="020B0400000000000000" pitchFamily="50" charset="-128"/>
                <a:ea typeface="BIZ UDPゴシック" panose="020B0400000000000000" pitchFamily="50" charset="-128"/>
              </a:rPr>
              <a:t>情報を変更することができます</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23</a:t>
            </a:fld>
            <a:endParaRPr kumimoji="1" lang="ja-JP" altLang="en-US"/>
          </a:p>
        </p:txBody>
      </p:sp>
      <p:pic>
        <p:nvPicPr>
          <p:cNvPr id="6" name="図 5">
            <a:extLst>
              <a:ext uri="{FF2B5EF4-FFF2-40B4-BE49-F238E27FC236}">
                <a16:creationId xmlns:a16="http://schemas.microsoft.com/office/drawing/2014/main" id="{D0335DEC-EB2C-1D7E-8633-4A35AC8EB89A}"/>
              </a:ext>
            </a:extLst>
          </p:cNvPr>
          <p:cNvPicPr>
            <a:picLocks noChangeAspect="1"/>
          </p:cNvPicPr>
          <p:nvPr/>
        </p:nvPicPr>
        <p:blipFill>
          <a:blip r:embed="rId2"/>
          <a:stretch>
            <a:fillRect/>
          </a:stretch>
        </p:blipFill>
        <p:spPr>
          <a:xfrm>
            <a:off x="4312910" y="2071441"/>
            <a:ext cx="7234657" cy="4081672"/>
          </a:xfrm>
          <a:prstGeom prst="rect">
            <a:avLst/>
          </a:prstGeom>
        </p:spPr>
      </p:pic>
      <p:sp>
        <p:nvSpPr>
          <p:cNvPr id="14" name="四角形: 角を丸くする 13">
            <a:extLst>
              <a:ext uri="{FF2B5EF4-FFF2-40B4-BE49-F238E27FC236}">
                <a16:creationId xmlns:a16="http://schemas.microsoft.com/office/drawing/2014/main" id="{0CCAB600-3645-46EA-1703-B384B14106DA}"/>
              </a:ext>
            </a:extLst>
          </p:cNvPr>
          <p:cNvSpPr/>
          <p:nvPr/>
        </p:nvSpPr>
        <p:spPr>
          <a:xfrm>
            <a:off x="5316279" y="3429000"/>
            <a:ext cx="1729563" cy="218733"/>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6F4040F9-8487-AB88-B3BE-C77A9D8FA82D}"/>
              </a:ext>
            </a:extLst>
          </p:cNvPr>
          <p:cNvSpPr/>
          <p:nvPr/>
        </p:nvSpPr>
        <p:spPr>
          <a:xfrm>
            <a:off x="5316279" y="5117805"/>
            <a:ext cx="2271008" cy="829339"/>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8" name="吹き出し: 角を丸めた四角形 17">
            <a:extLst>
              <a:ext uri="{FF2B5EF4-FFF2-40B4-BE49-F238E27FC236}">
                <a16:creationId xmlns:a16="http://schemas.microsoft.com/office/drawing/2014/main" id="{2E05A074-D1EC-4610-E26F-26F85F0560C9}"/>
              </a:ext>
            </a:extLst>
          </p:cNvPr>
          <p:cNvSpPr/>
          <p:nvPr/>
        </p:nvSpPr>
        <p:spPr>
          <a:xfrm>
            <a:off x="8399721" y="3291679"/>
            <a:ext cx="1915398" cy="592749"/>
          </a:xfrm>
          <a:prstGeom prst="wedgeRoundRectCallout">
            <a:avLst>
              <a:gd name="adj1" fmla="val -124282"/>
              <a:gd name="adj2" fmla="val -1164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登録したクラブのクラブ名が表示されます</a:t>
            </a:r>
          </a:p>
        </p:txBody>
      </p:sp>
      <p:sp>
        <p:nvSpPr>
          <p:cNvPr id="19" name="四角形: 角を丸くする 18">
            <a:extLst>
              <a:ext uri="{FF2B5EF4-FFF2-40B4-BE49-F238E27FC236}">
                <a16:creationId xmlns:a16="http://schemas.microsoft.com/office/drawing/2014/main" id="{E28961CE-4C99-86B2-BB62-A7525347FE39}"/>
              </a:ext>
            </a:extLst>
          </p:cNvPr>
          <p:cNvSpPr/>
          <p:nvPr/>
        </p:nvSpPr>
        <p:spPr>
          <a:xfrm>
            <a:off x="6379535" y="4153786"/>
            <a:ext cx="1134139" cy="527390"/>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1" name="タイトル 1">
            <a:extLst>
              <a:ext uri="{FF2B5EF4-FFF2-40B4-BE49-F238E27FC236}">
                <a16:creationId xmlns:a16="http://schemas.microsoft.com/office/drawing/2014/main" id="{3F3FF762-32C8-B85A-3B6C-C5F6418174C1}"/>
              </a:ext>
            </a:extLst>
          </p:cNvPr>
          <p:cNvSpPr>
            <a:spLocks noGrp="1"/>
          </p:cNvSpPr>
          <p:nvPr>
            <p:ph type="title"/>
          </p:nvPr>
        </p:nvSpPr>
        <p:spPr>
          <a:xfrm>
            <a:off x="1043632" y="478064"/>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登録する方法⑥</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181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115908" y="2508070"/>
            <a:ext cx="2968410" cy="35989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「参加者管理」をクリック</a:t>
            </a:r>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①</a:t>
            </a:r>
            <a:r>
              <a:rPr kumimoji="1" lang="ja-JP" altLang="en-US" dirty="0">
                <a:solidFill>
                  <a:schemeClr val="tx1"/>
                </a:solidFill>
                <a:latin typeface="BIZ UDPゴシック" panose="020B0400000000000000" pitchFamily="50" charset="-128"/>
                <a:ea typeface="BIZ UDPゴシック" panose="020B0400000000000000" pitchFamily="50" charset="-128"/>
              </a:rPr>
              <a:t>新規会員を個別に登録する場合は、「新規個別登録」をクリック</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②すでに会員登録している人を追加する場合は、「既存会員登録」をクリック➡</a:t>
            </a:r>
            <a:r>
              <a:rPr lang="en-US" altLang="ja-JP" dirty="0">
                <a:solidFill>
                  <a:schemeClr val="tx1"/>
                </a:solidFill>
                <a:latin typeface="BIZ UDPゴシック" panose="020B0400000000000000" pitchFamily="50" charset="-128"/>
                <a:ea typeface="BIZ UDPゴシック" panose="020B0400000000000000" pitchFamily="50" charset="-128"/>
              </a:rPr>
              <a:t>27</a:t>
            </a:r>
            <a:r>
              <a:rPr lang="ja-JP" altLang="en-US" dirty="0">
                <a:solidFill>
                  <a:schemeClr val="tx1"/>
                </a:solidFill>
                <a:latin typeface="BIZ UDPゴシック" panose="020B0400000000000000" pitchFamily="50" charset="-128"/>
                <a:ea typeface="BIZ UDPゴシック" panose="020B0400000000000000" pitchFamily="50" charset="-128"/>
              </a:rPr>
              <a:t>ページ</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24</a:t>
            </a:fld>
            <a:endParaRPr kumimoji="1" lang="ja-JP" altLang="en-US"/>
          </a:p>
        </p:txBody>
      </p:sp>
      <p:pic>
        <p:nvPicPr>
          <p:cNvPr id="4" name="図 3">
            <a:extLst>
              <a:ext uri="{FF2B5EF4-FFF2-40B4-BE49-F238E27FC236}">
                <a16:creationId xmlns:a16="http://schemas.microsoft.com/office/drawing/2014/main" id="{04F5CEB2-E514-F6BD-E245-8026AAA8E7C8}"/>
              </a:ext>
            </a:extLst>
          </p:cNvPr>
          <p:cNvPicPr>
            <a:picLocks noChangeAspect="1"/>
          </p:cNvPicPr>
          <p:nvPr/>
        </p:nvPicPr>
        <p:blipFill>
          <a:blip r:embed="rId2"/>
          <a:stretch>
            <a:fillRect/>
          </a:stretch>
        </p:blipFill>
        <p:spPr>
          <a:xfrm>
            <a:off x="4602756" y="2021042"/>
            <a:ext cx="7216596" cy="4092219"/>
          </a:xfrm>
          <a:prstGeom prst="rect">
            <a:avLst/>
          </a:prstGeom>
          <a:ln w="38100">
            <a:solidFill>
              <a:schemeClr val="tx1"/>
            </a:solidFill>
          </a:ln>
        </p:spPr>
      </p:pic>
      <p:sp>
        <p:nvSpPr>
          <p:cNvPr id="16" name="四角形: 角を丸くする 15">
            <a:extLst>
              <a:ext uri="{FF2B5EF4-FFF2-40B4-BE49-F238E27FC236}">
                <a16:creationId xmlns:a16="http://schemas.microsoft.com/office/drawing/2014/main" id="{6F4040F9-8487-AB88-B3BE-C77A9D8FA82D}"/>
              </a:ext>
            </a:extLst>
          </p:cNvPr>
          <p:cNvSpPr/>
          <p:nvPr/>
        </p:nvSpPr>
        <p:spPr>
          <a:xfrm>
            <a:off x="5782220" y="5358809"/>
            <a:ext cx="1688767" cy="647354"/>
          </a:xfrm>
          <a:prstGeom prst="roundRect">
            <a:avLst/>
          </a:prstGeom>
          <a:noFill/>
          <a:ln w="444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0CCAB600-3645-46EA-1703-B384B14106DA}"/>
              </a:ext>
            </a:extLst>
          </p:cNvPr>
          <p:cNvSpPr/>
          <p:nvPr/>
        </p:nvSpPr>
        <p:spPr>
          <a:xfrm>
            <a:off x="6500472" y="4190365"/>
            <a:ext cx="1454119" cy="41875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AA5C57B8-C3D4-5260-FAE0-66DF2744FDA4}"/>
              </a:ext>
            </a:extLst>
          </p:cNvPr>
          <p:cNvSpPr/>
          <p:nvPr/>
        </p:nvSpPr>
        <p:spPr>
          <a:xfrm>
            <a:off x="4219787" y="5438987"/>
            <a:ext cx="1562432" cy="56717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19" name="タイトル 1">
            <a:extLst>
              <a:ext uri="{FF2B5EF4-FFF2-40B4-BE49-F238E27FC236}">
                <a16:creationId xmlns:a16="http://schemas.microsoft.com/office/drawing/2014/main" id="{B5600F5D-96E7-D616-B432-4CBFFE35C137}"/>
              </a:ext>
            </a:extLst>
          </p:cNvPr>
          <p:cNvSpPr>
            <a:spLocks noGrp="1"/>
          </p:cNvSpPr>
          <p:nvPr>
            <p:ph type="title"/>
          </p:nvPr>
        </p:nvSpPr>
        <p:spPr>
          <a:xfrm>
            <a:off x="1043632" y="478064"/>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登録する方法⑦</a:t>
            </a:r>
            <a:endParaRPr lang="en-US" altLang="ja-JP" sz="4800" dirty="0">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F65594B9-EE37-9A7B-1955-75500B1293F7}"/>
              </a:ext>
            </a:extLst>
          </p:cNvPr>
          <p:cNvSpPr/>
          <p:nvPr/>
        </p:nvSpPr>
        <p:spPr>
          <a:xfrm>
            <a:off x="8969074" y="5358809"/>
            <a:ext cx="1688767" cy="647354"/>
          </a:xfrm>
          <a:prstGeom prst="roundRect">
            <a:avLst/>
          </a:prstGeom>
          <a:noFill/>
          <a:ln w="444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643340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318579" y="2662767"/>
            <a:ext cx="4079767" cy="25053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「新規個別登録」からは個々に会員の登録ができます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メールアドレスの登録ができないため、「メアドなし会員」となります。</a:t>
            </a: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25</a:t>
            </a:fld>
            <a:endParaRPr kumimoji="1" lang="ja-JP" altLang="en-US"/>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2EB46E35-D973-FC70-6D85-2482BA79F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123" y="1987191"/>
            <a:ext cx="5196568" cy="4675454"/>
          </a:xfrm>
          <a:prstGeom prst="rect">
            <a:avLst/>
          </a:prstGeom>
          <a:ln>
            <a:solidFill>
              <a:schemeClr val="tx1"/>
            </a:solidFill>
          </a:ln>
        </p:spPr>
      </p:pic>
      <p:sp>
        <p:nvSpPr>
          <p:cNvPr id="14" name="タイトル 1">
            <a:extLst>
              <a:ext uri="{FF2B5EF4-FFF2-40B4-BE49-F238E27FC236}">
                <a16:creationId xmlns:a16="http://schemas.microsoft.com/office/drawing/2014/main" id="{A6323664-E216-53E0-C8B5-D961A20AEFC4}"/>
              </a:ext>
            </a:extLst>
          </p:cNvPr>
          <p:cNvSpPr>
            <a:spLocks noGrp="1"/>
          </p:cNvSpPr>
          <p:nvPr>
            <p:ph type="title"/>
          </p:nvPr>
        </p:nvSpPr>
        <p:spPr>
          <a:xfrm>
            <a:off x="838200" y="365125"/>
            <a:ext cx="10515600" cy="1325563"/>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登録する方法⑧</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79919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26</a:t>
            </a:fld>
            <a:endParaRPr kumimoji="1" lang="ja-JP" altLang="en-US"/>
          </a:p>
        </p:txBody>
      </p:sp>
      <p:pic>
        <p:nvPicPr>
          <p:cNvPr id="4" name="図 3">
            <a:extLst>
              <a:ext uri="{FF2B5EF4-FFF2-40B4-BE49-F238E27FC236}">
                <a16:creationId xmlns:a16="http://schemas.microsoft.com/office/drawing/2014/main" id="{B8EEBE24-9549-C690-C51A-6167E8D88680}"/>
              </a:ext>
            </a:extLst>
          </p:cNvPr>
          <p:cNvPicPr>
            <a:picLocks noChangeAspect="1"/>
          </p:cNvPicPr>
          <p:nvPr/>
        </p:nvPicPr>
        <p:blipFill>
          <a:blip r:embed="rId2"/>
          <a:stretch>
            <a:fillRect/>
          </a:stretch>
        </p:blipFill>
        <p:spPr>
          <a:xfrm>
            <a:off x="7016730" y="59053"/>
            <a:ext cx="4788649" cy="6361779"/>
          </a:xfrm>
          <a:prstGeom prst="rect">
            <a:avLst/>
          </a:prstGeom>
        </p:spPr>
      </p:pic>
      <p:sp>
        <p:nvSpPr>
          <p:cNvPr id="5" name="吹き出し: 角を丸めた四角形 4">
            <a:extLst>
              <a:ext uri="{FF2B5EF4-FFF2-40B4-BE49-F238E27FC236}">
                <a16:creationId xmlns:a16="http://schemas.microsoft.com/office/drawing/2014/main" id="{BA49B503-51FA-529A-10D8-4B8C6B6F594A}"/>
              </a:ext>
            </a:extLst>
          </p:cNvPr>
          <p:cNvSpPr/>
          <p:nvPr/>
        </p:nvSpPr>
        <p:spPr>
          <a:xfrm>
            <a:off x="9150773" y="786723"/>
            <a:ext cx="2153920" cy="1035304"/>
          </a:xfrm>
          <a:prstGeom prst="wedgeRoundRectCallout">
            <a:avLst>
              <a:gd name="adj1" fmla="val -109132"/>
              <a:gd name="adj2" fmla="val 1429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顔写真の登録ができます。登録するとデジタル会員証に反映されます。</a:t>
            </a:r>
          </a:p>
        </p:txBody>
      </p:sp>
      <p:sp>
        <p:nvSpPr>
          <p:cNvPr id="18" name="四角形: 角を丸くする 17">
            <a:extLst>
              <a:ext uri="{FF2B5EF4-FFF2-40B4-BE49-F238E27FC236}">
                <a16:creationId xmlns:a16="http://schemas.microsoft.com/office/drawing/2014/main" id="{1FD7BDFD-F774-6241-49FA-22F5EC5CA510}"/>
              </a:ext>
            </a:extLst>
          </p:cNvPr>
          <p:cNvSpPr/>
          <p:nvPr/>
        </p:nvSpPr>
        <p:spPr>
          <a:xfrm>
            <a:off x="7464213" y="3745653"/>
            <a:ext cx="2106507" cy="73853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D123DBF2-E55E-57BF-8E08-A6E7338A871C}"/>
              </a:ext>
            </a:extLst>
          </p:cNvPr>
          <p:cNvPicPr>
            <a:picLocks noChangeAspect="1"/>
          </p:cNvPicPr>
          <p:nvPr/>
        </p:nvPicPr>
        <p:blipFill>
          <a:blip r:embed="rId3"/>
          <a:stretch>
            <a:fillRect/>
          </a:stretch>
        </p:blipFill>
        <p:spPr>
          <a:xfrm>
            <a:off x="7444477" y="5251324"/>
            <a:ext cx="2145978" cy="402371"/>
          </a:xfrm>
          <a:prstGeom prst="rect">
            <a:avLst/>
          </a:prstGeom>
        </p:spPr>
      </p:pic>
      <p:pic>
        <p:nvPicPr>
          <p:cNvPr id="21" name="図 20">
            <a:extLst>
              <a:ext uri="{FF2B5EF4-FFF2-40B4-BE49-F238E27FC236}">
                <a16:creationId xmlns:a16="http://schemas.microsoft.com/office/drawing/2014/main" id="{05A211DB-0456-1119-6D19-2A56E02BB0C1}"/>
              </a:ext>
            </a:extLst>
          </p:cNvPr>
          <p:cNvPicPr>
            <a:picLocks noChangeAspect="1"/>
          </p:cNvPicPr>
          <p:nvPr/>
        </p:nvPicPr>
        <p:blipFill>
          <a:blip r:embed="rId3"/>
          <a:stretch>
            <a:fillRect/>
          </a:stretch>
        </p:blipFill>
        <p:spPr>
          <a:xfrm>
            <a:off x="7346264" y="2317752"/>
            <a:ext cx="1472616" cy="594781"/>
          </a:xfrm>
          <a:prstGeom prst="rect">
            <a:avLst/>
          </a:prstGeom>
        </p:spPr>
      </p:pic>
      <p:sp>
        <p:nvSpPr>
          <p:cNvPr id="22" name="吹き出し: 角を丸めた四角形 21">
            <a:extLst>
              <a:ext uri="{FF2B5EF4-FFF2-40B4-BE49-F238E27FC236}">
                <a16:creationId xmlns:a16="http://schemas.microsoft.com/office/drawing/2014/main" id="{A00053D2-CCDC-A77E-ABE6-074A81D95DA3}"/>
              </a:ext>
            </a:extLst>
          </p:cNvPr>
          <p:cNvSpPr/>
          <p:nvPr/>
        </p:nvSpPr>
        <p:spPr>
          <a:xfrm>
            <a:off x="535671" y="4263962"/>
            <a:ext cx="6027689" cy="2092383"/>
          </a:xfrm>
          <a:prstGeom prst="wedgeRoundRectCallout">
            <a:avLst>
              <a:gd name="adj1" fmla="val 66177"/>
              <a:gd name="adj2" fmla="val -5881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「所属企業」欄には、学生の場合は学校名を記載してください。</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ない場合は「なし」と記載してください。</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E64823"/>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srgbClr val="E64823"/>
                </a:solidFill>
                <a:effectLst/>
                <a:uLnTx/>
                <a:uFillTx/>
                <a:latin typeface="BIZ UDPゴシック" panose="020B0400000000000000" pitchFamily="50" charset="-128"/>
                <a:ea typeface="BIZ UDPゴシック" panose="020B0400000000000000" pitchFamily="50" charset="-128"/>
                <a:cs typeface="+mn-cs"/>
              </a:rPr>
              <a:t>日本ボッチャ選手権に出場する選手で、プログラムの所属欄に所属企業名の記載を希望する選手は、この欄に所属企業名を必ず記載してください。</a:t>
            </a:r>
            <a:endParaRPr kumimoji="1" lang="en-US" altLang="ja-JP" sz="1400" b="1" i="0" u="none" strike="noStrike" kern="1200" cap="none" spc="0" normalizeH="0" baseline="0" noProof="0" dirty="0">
              <a:ln>
                <a:noFill/>
              </a:ln>
              <a:solidFill>
                <a:srgbClr val="E64823"/>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「所属クラブ」欄には、所属するチーム名を記載してください。</a:t>
            </a:r>
          </a:p>
        </p:txBody>
      </p:sp>
      <p:sp>
        <p:nvSpPr>
          <p:cNvPr id="23" name="吹き出し: 角を丸めた四角形 22">
            <a:extLst>
              <a:ext uri="{FF2B5EF4-FFF2-40B4-BE49-F238E27FC236}">
                <a16:creationId xmlns:a16="http://schemas.microsoft.com/office/drawing/2014/main" id="{610B3A99-87F8-F7EB-F6EF-552D05F5C637}"/>
              </a:ext>
            </a:extLst>
          </p:cNvPr>
          <p:cNvSpPr/>
          <p:nvPr/>
        </p:nvSpPr>
        <p:spPr>
          <a:xfrm>
            <a:off x="9787467" y="4666827"/>
            <a:ext cx="1693333" cy="986868"/>
          </a:xfrm>
          <a:prstGeom prst="wedgeRoundRectCallout">
            <a:avLst>
              <a:gd name="adj1" fmla="val -62825"/>
              <a:gd name="adj2" fmla="val 2543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障害者手帳に記載している障害名を記載してください。</a:t>
            </a:r>
          </a:p>
        </p:txBody>
      </p:sp>
      <p:sp>
        <p:nvSpPr>
          <p:cNvPr id="16" name="吹き出し: 角を丸めた四角形 15">
            <a:extLst>
              <a:ext uri="{FF2B5EF4-FFF2-40B4-BE49-F238E27FC236}">
                <a16:creationId xmlns:a16="http://schemas.microsoft.com/office/drawing/2014/main" id="{957E8F76-AC65-6313-B63F-3D3ED749D5AB}"/>
              </a:ext>
            </a:extLst>
          </p:cNvPr>
          <p:cNvSpPr/>
          <p:nvPr/>
        </p:nvSpPr>
        <p:spPr>
          <a:xfrm>
            <a:off x="1097568" y="2304641"/>
            <a:ext cx="4903893" cy="1806767"/>
          </a:xfrm>
          <a:prstGeom prst="wedgeRoundRectCallout">
            <a:avLst>
              <a:gd name="adj1" fmla="val 77833"/>
              <a:gd name="adj2" fmla="val -72529"/>
              <a:gd name="adj3" fmla="val 1666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⚠️「お知らせを受け取る」にした場合、</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お知らせを受け取るためには、フロント画面より自分でメールアドレスの登録をして、「メアドなし会員」から「一般会員」に変更する必要があります</a:t>
            </a:r>
          </a:p>
        </p:txBody>
      </p:sp>
      <p:sp>
        <p:nvSpPr>
          <p:cNvPr id="9" name="タイトル 1">
            <a:extLst>
              <a:ext uri="{FF2B5EF4-FFF2-40B4-BE49-F238E27FC236}">
                <a16:creationId xmlns:a16="http://schemas.microsoft.com/office/drawing/2014/main" id="{A899E851-B073-072F-71E9-34D758C942B1}"/>
              </a:ext>
            </a:extLst>
          </p:cNvPr>
          <p:cNvSpPr>
            <a:spLocks noGrp="1"/>
          </p:cNvSpPr>
          <p:nvPr>
            <p:ph type="title"/>
          </p:nvPr>
        </p:nvSpPr>
        <p:spPr>
          <a:xfrm>
            <a:off x="838200" y="365125"/>
            <a:ext cx="10515600" cy="1325563"/>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に会員を登録する方法⑧</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2994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946048" y="3647733"/>
            <a:ext cx="2968410" cy="25053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「参加者管理」をクリック</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既に会員として登録している人をクラブの会員として登録することができます。</a:t>
            </a: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27</a:t>
            </a:fld>
            <a:endParaRPr kumimoji="1" lang="ja-JP" altLang="en-US"/>
          </a:p>
        </p:txBody>
      </p:sp>
      <p:pic>
        <p:nvPicPr>
          <p:cNvPr id="4" name="図 3">
            <a:extLst>
              <a:ext uri="{FF2B5EF4-FFF2-40B4-BE49-F238E27FC236}">
                <a16:creationId xmlns:a16="http://schemas.microsoft.com/office/drawing/2014/main" id="{04F5CEB2-E514-F6BD-E245-8026AAA8E7C8}"/>
              </a:ext>
            </a:extLst>
          </p:cNvPr>
          <p:cNvPicPr>
            <a:picLocks noChangeAspect="1"/>
          </p:cNvPicPr>
          <p:nvPr/>
        </p:nvPicPr>
        <p:blipFill>
          <a:blip r:embed="rId2"/>
          <a:stretch>
            <a:fillRect/>
          </a:stretch>
        </p:blipFill>
        <p:spPr>
          <a:xfrm>
            <a:off x="4602756" y="2021042"/>
            <a:ext cx="7216596" cy="4092219"/>
          </a:xfrm>
          <a:prstGeom prst="rect">
            <a:avLst/>
          </a:prstGeom>
          <a:ln w="38100">
            <a:solidFill>
              <a:schemeClr val="tx1"/>
            </a:solidFill>
          </a:ln>
        </p:spPr>
      </p:pic>
      <p:sp>
        <p:nvSpPr>
          <p:cNvPr id="16" name="四角形: 角を丸くする 15">
            <a:extLst>
              <a:ext uri="{FF2B5EF4-FFF2-40B4-BE49-F238E27FC236}">
                <a16:creationId xmlns:a16="http://schemas.microsoft.com/office/drawing/2014/main" id="{6F4040F9-8487-AB88-B3BE-C77A9D8FA82D}"/>
              </a:ext>
            </a:extLst>
          </p:cNvPr>
          <p:cNvSpPr/>
          <p:nvPr/>
        </p:nvSpPr>
        <p:spPr>
          <a:xfrm>
            <a:off x="8961120" y="5358809"/>
            <a:ext cx="1820293" cy="647354"/>
          </a:xfrm>
          <a:prstGeom prst="roundRect">
            <a:avLst/>
          </a:prstGeom>
          <a:noFill/>
          <a:ln w="444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0CCAB600-3645-46EA-1703-B384B14106DA}"/>
              </a:ext>
            </a:extLst>
          </p:cNvPr>
          <p:cNvSpPr/>
          <p:nvPr/>
        </p:nvSpPr>
        <p:spPr>
          <a:xfrm>
            <a:off x="6500472" y="4190365"/>
            <a:ext cx="1454119" cy="41875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8" name="タイトル 1">
            <a:extLst>
              <a:ext uri="{FF2B5EF4-FFF2-40B4-BE49-F238E27FC236}">
                <a16:creationId xmlns:a16="http://schemas.microsoft.com/office/drawing/2014/main" id="{8CA4EC4E-5F20-8DB5-0985-C7D4F9F5466D}"/>
              </a:ext>
            </a:extLst>
          </p:cNvPr>
          <p:cNvSpPr>
            <a:spLocks noGrp="1"/>
          </p:cNvSpPr>
          <p:nvPr>
            <p:ph type="title"/>
          </p:nvPr>
        </p:nvSpPr>
        <p:spPr>
          <a:xfrm>
            <a:off x="838200" y="365125"/>
            <a:ext cx="10515600" cy="1325563"/>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登録する方法⑨</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84486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144588" y="2739470"/>
            <a:ext cx="2968410" cy="25053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「参加者管理」をクリック</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「検索条件」から会員を検索して、クラブのメンバーとして登録することができます。</a:t>
            </a: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28</a:t>
            </a:fld>
            <a:endParaRPr kumimoji="1" lang="ja-JP" altLang="en-US"/>
          </a:p>
        </p:txBody>
      </p:sp>
      <p:pic>
        <p:nvPicPr>
          <p:cNvPr id="5" name="図 4">
            <a:extLst>
              <a:ext uri="{FF2B5EF4-FFF2-40B4-BE49-F238E27FC236}">
                <a16:creationId xmlns:a16="http://schemas.microsoft.com/office/drawing/2014/main" id="{201A2AAA-BCF2-AF45-392C-C67C9F80271C}"/>
              </a:ext>
            </a:extLst>
          </p:cNvPr>
          <p:cNvPicPr>
            <a:picLocks noChangeAspect="1"/>
          </p:cNvPicPr>
          <p:nvPr/>
        </p:nvPicPr>
        <p:blipFill>
          <a:blip r:embed="rId2"/>
          <a:stretch>
            <a:fillRect/>
          </a:stretch>
        </p:blipFill>
        <p:spPr>
          <a:xfrm>
            <a:off x="4617504" y="1928702"/>
            <a:ext cx="6628448" cy="4315344"/>
          </a:xfrm>
          <a:prstGeom prst="rect">
            <a:avLst/>
          </a:prstGeom>
          <a:ln>
            <a:solidFill>
              <a:schemeClr val="tx1"/>
            </a:solidFill>
          </a:ln>
        </p:spPr>
      </p:pic>
      <p:sp>
        <p:nvSpPr>
          <p:cNvPr id="14" name="タイトル 1">
            <a:extLst>
              <a:ext uri="{FF2B5EF4-FFF2-40B4-BE49-F238E27FC236}">
                <a16:creationId xmlns:a16="http://schemas.microsoft.com/office/drawing/2014/main" id="{288B8A37-BC59-3DA6-02CE-5B9E61E3DEDA}"/>
              </a:ext>
            </a:extLst>
          </p:cNvPr>
          <p:cNvSpPr>
            <a:spLocks noGrp="1"/>
          </p:cNvSpPr>
          <p:nvPr>
            <p:ph type="title"/>
          </p:nvPr>
        </p:nvSpPr>
        <p:spPr>
          <a:xfrm>
            <a:off x="838200" y="365125"/>
            <a:ext cx="10515600" cy="1325563"/>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作成したチーム（クラブ）に会員を</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登録する方法⑩</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66572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既に会員の方が、チームへの入会を申請する方法①</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29</a:t>
            </a:fld>
            <a:endParaRPr kumimoji="1" lang="ja-JP" altLang="en-US"/>
          </a:p>
        </p:txBody>
      </p:sp>
      <p:pic>
        <p:nvPicPr>
          <p:cNvPr id="7" name="図 6">
            <a:extLst>
              <a:ext uri="{FF2B5EF4-FFF2-40B4-BE49-F238E27FC236}">
                <a16:creationId xmlns:a16="http://schemas.microsoft.com/office/drawing/2014/main" id="{36972902-6B92-DDAD-9802-88D01A257728}"/>
              </a:ext>
            </a:extLst>
          </p:cNvPr>
          <p:cNvPicPr>
            <a:picLocks noChangeAspect="1"/>
          </p:cNvPicPr>
          <p:nvPr/>
        </p:nvPicPr>
        <p:blipFill>
          <a:blip r:embed="rId2"/>
          <a:stretch>
            <a:fillRect/>
          </a:stretch>
        </p:blipFill>
        <p:spPr>
          <a:xfrm>
            <a:off x="5261656" y="2567747"/>
            <a:ext cx="6285911" cy="3715057"/>
          </a:xfrm>
          <a:prstGeom prst="rect">
            <a:avLst/>
          </a:prstGeom>
        </p:spPr>
      </p:pic>
      <p:sp>
        <p:nvSpPr>
          <p:cNvPr id="9" name="四角形: 角を丸くする 8">
            <a:extLst>
              <a:ext uri="{FF2B5EF4-FFF2-40B4-BE49-F238E27FC236}">
                <a16:creationId xmlns:a16="http://schemas.microsoft.com/office/drawing/2014/main" id="{DB0101CC-850B-2FF6-28D3-2541B5B55A89}"/>
              </a:ext>
            </a:extLst>
          </p:cNvPr>
          <p:cNvSpPr/>
          <p:nvPr/>
        </p:nvSpPr>
        <p:spPr>
          <a:xfrm>
            <a:off x="9989127" y="5029199"/>
            <a:ext cx="609601" cy="249382"/>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27A88A3C-A848-E40E-77B8-392AD1271782}"/>
              </a:ext>
            </a:extLst>
          </p:cNvPr>
          <p:cNvSpPr/>
          <p:nvPr/>
        </p:nvSpPr>
        <p:spPr>
          <a:xfrm>
            <a:off x="928487" y="2780879"/>
            <a:ext cx="4082549" cy="29162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BIZ UDPゴシック" panose="020B0400000000000000" pitchFamily="50" charset="-128"/>
                <a:ea typeface="BIZ UDPゴシック" panose="020B0400000000000000" pitchFamily="50" charset="-128"/>
              </a:rPr>
              <a:t>既に会員登録している方がチームへの入会を希望する場合は、「クラブ申請」から入会申請をすることができます。</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endParaRPr lang="en-US" altLang="ja-JP" sz="20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2000" dirty="0">
                <a:solidFill>
                  <a:schemeClr val="tx1"/>
                </a:solidFill>
                <a:latin typeface="BIZ UDPゴシック" panose="020B0400000000000000" pitchFamily="50" charset="-128"/>
                <a:ea typeface="BIZ UDPゴシック" panose="020B0400000000000000" pitchFamily="50" charset="-128"/>
              </a:rPr>
              <a:t>クラブ管理者は、所属を希望する方にクラブ</a:t>
            </a:r>
            <a:r>
              <a:rPr kumimoji="1" lang="en-US" altLang="ja-JP" sz="2000" dirty="0">
                <a:solidFill>
                  <a:schemeClr val="tx1"/>
                </a:solidFill>
                <a:latin typeface="BIZ UDPゴシック" panose="020B0400000000000000" pitchFamily="50" charset="-128"/>
                <a:ea typeface="BIZ UDPゴシック" panose="020B0400000000000000" pitchFamily="50" charset="-128"/>
              </a:rPr>
              <a:t>ID</a:t>
            </a:r>
            <a:r>
              <a:rPr kumimoji="1" lang="ja-JP" altLang="en-US" sz="2000" dirty="0">
                <a:solidFill>
                  <a:schemeClr val="tx1"/>
                </a:solidFill>
                <a:latin typeface="BIZ UDPゴシック" panose="020B0400000000000000" pitchFamily="50" charset="-128"/>
                <a:ea typeface="BIZ UDPゴシック" panose="020B0400000000000000" pitchFamily="50" charset="-128"/>
              </a:rPr>
              <a:t>を伝えます。</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00033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チームの登録方法について</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7BF0759E-7ED7-B2BB-9096-566631489678}"/>
              </a:ext>
            </a:extLst>
          </p:cNvPr>
          <p:cNvSpPr>
            <a:spLocks noGrp="1"/>
          </p:cNvSpPr>
          <p:nvPr>
            <p:ph type="sldNum" sz="quarter" idx="12"/>
          </p:nvPr>
        </p:nvSpPr>
        <p:spPr/>
        <p:txBody>
          <a:bodyPr/>
          <a:lstStyle/>
          <a:p>
            <a:fld id="{A8E16697-E438-4445-916D-82C268460846}" type="slidenum">
              <a:rPr kumimoji="1" lang="ja-JP" altLang="en-US" smtClean="0"/>
              <a:t>3</a:t>
            </a:fld>
            <a:endParaRPr kumimoji="1" lang="ja-JP" altLang="en-US"/>
          </a:p>
        </p:txBody>
      </p:sp>
      <p:graphicFrame>
        <p:nvGraphicFramePr>
          <p:cNvPr id="5" name="図表 4">
            <a:extLst>
              <a:ext uri="{FF2B5EF4-FFF2-40B4-BE49-F238E27FC236}">
                <a16:creationId xmlns:a16="http://schemas.microsoft.com/office/drawing/2014/main" id="{69382DE7-DDB7-A444-D6DA-C074F3A929AB}"/>
              </a:ext>
            </a:extLst>
          </p:cNvPr>
          <p:cNvGraphicFramePr/>
          <p:nvPr>
            <p:extLst>
              <p:ext uri="{D42A27DB-BD31-4B8C-83A1-F6EECF244321}">
                <p14:modId xmlns:p14="http://schemas.microsoft.com/office/powerpoint/2010/main" val="4212168336"/>
              </p:ext>
            </p:extLst>
          </p:nvPr>
        </p:nvGraphicFramePr>
        <p:xfrm>
          <a:off x="934719" y="2199850"/>
          <a:ext cx="10148148" cy="4092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71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既に会員の方がチームへの入会を申請する方法②</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30</a:t>
            </a:fld>
            <a:endParaRPr kumimoji="1" lang="ja-JP" altLang="en-US"/>
          </a:p>
        </p:txBody>
      </p:sp>
      <p:pic>
        <p:nvPicPr>
          <p:cNvPr id="4" name="図 3">
            <a:extLst>
              <a:ext uri="{FF2B5EF4-FFF2-40B4-BE49-F238E27FC236}">
                <a16:creationId xmlns:a16="http://schemas.microsoft.com/office/drawing/2014/main" id="{F18C8BD4-DFA6-E4D0-F4CA-439BE1540E10}"/>
              </a:ext>
            </a:extLst>
          </p:cNvPr>
          <p:cNvPicPr>
            <a:picLocks noChangeAspect="1"/>
          </p:cNvPicPr>
          <p:nvPr/>
        </p:nvPicPr>
        <p:blipFill>
          <a:blip r:embed="rId2"/>
          <a:stretch>
            <a:fillRect/>
          </a:stretch>
        </p:blipFill>
        <p:spPr>
          <a:xfrm>
            <a:off x="4845106" y="2218003"/>
            <a:ext cx="6878849" cy="4044523"/>
          </a:xfrm>
          <a:prstGeom prst="rect">
            <a:avLst/>
          </a:prstGeom>
        </p:spPr>
      </p:pic>
      <p:sp>
        <p:nvSpPr>
          <p:cNvPr id="5" name="四角形: 角を丸くする 4">
            <a:extLst>
              <a:ext uri="{FF2B5EF4-FFF2-40B4-BE49-F238E27FC236}">
                <a16:creationId xmlns:a16="http://schemas.microsoft.com/office/drawing/2014/main" id="{8EC30E5A-573C-663E-EC5D-6EC3115CF85A}"/>
              </a:ext>
            </a:extLst>
          </p:cNvPr>
          <p:cNvSpPr/>
          <p:nvPr/>
        </p:nvSpPr>
        <p:spPr>
          <a:xfrm>
            <a:off x="7865429" y="4305711"/>
            <a:ext cx="838201" cy="381960"/>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1F9DD18B-DA92-D7C2-8344-C6829C202AF3}"/>
              </a:ext>
            </a:extLst>
          </p:cNvPr>
          <p:cNvSpPr/>
          <p:nvPr/>
        </p:nvSpPr>
        <p:spPr>
          <a:xfrm>
            <a:off x="6093824" y="3878949"/>
            <a:ext cx="1524000" cy="470981"/>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8450A4EB-5203-00EC-CEDE-095AD4E7A917}"/>
              </a:ext>
            </a:extLst>
          </p:cNvPr>
          <p:cNvSpPr/>
          <p:nvPr/>
        </p:nvSpPr>
        <p:spPr>
          <a:xfrm>
            <a:off x="965660" y="3388044"/>
            <a:ext cx="3553868" cy="1502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会員は、参加申請したいクラブの</a:t>
            </a:r>
            <a:r>
              <a:rPr kumimoji="1" lang="en-US" altLang="ja-JP" dirty="0">
                <a:solidFill>
                  <a:schemeClr val="tx1"/>
                </a:solidFill>
                <a:latin typeface="BIZ UDPゴシック" panose="020B0400000000000000" pitchFamily="50" charset="-128"/>
                <a:ea typeface="BIZ UDPゴシック" panose="020B0400000000000000" pitchFamily="50" charset="-128"/>
              </a:rPr>
              <a:t>ID</a:t>
            </a:r>
            <a:r>
              <a:rPr kumimoji="1" lang="ja-JP" altLang="en-US" dirty="0">
                <a:solidFill>
                  <a:schemeClr val="tx1"/>
                </a:solidFill>
                <a:latin typeface="BIZ UDPゴシック" panose="020B0400000000000000" pitchFamily="50" charset="-128"/>
                <a:ea typeface="BIZ UDPゴシック" panose="020B0400000000000000" pitchFamily="50" charset="-128"/>
              </a:rPr>
              <a:t>を入力し、検索します</a:t>
            </a:r>
          </a:p>
        </p:txBody>
      </p:sp>
    </p:spTree>
    <p:extLst>
      <p:ext uri="{BB962C8B-B14F-4D97-AF65-F5344CB8AC3E}">
        <p14:creationId xmlns:p14="http://schemas.microsoft.com/office/powerpoint/2010/main" val="1130996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既に会員の方がチームへの入会を申請する方法③</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31</a:t>
            </a:fld>
            <a:endParaRPr kumimoji="1" lang="ja-JP" altLang="en-US"/>
          </a:p>
        </p:txBody>
      </p:sp>
      <p:sp>
        <p:nvSpPr>
          <p:cNvPr id="9" name="四角形: 角を丸くする 8">
            <a:extLst>
              <a:ext uri="{FF2B5EF4-FFF2-40B4-BE49-F238E27FC236}">
                <a16:creationId xmlns:a16="http://schemas.microsoft.com/office/drawing/2014/main" id="{8450A4EB-5203-00EC-CEDE-095AD4E7A917}"/>
              </a:ext>
            </a:extLst>
          </p:cNvPr>
          <p:cNvSpPr/>
          <p:nvPr/>
        </p:nvSpPr>
        <p:spPr>
          <a:xfrm>
            <a:off x="1043633" y="3257973"/>
            <a:ext cx="3553868" cy="17465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「このクラブに申請する」ボタンをクリックするとクラブ管理者への参加申請が完了します。</a:t>
            </a:r>
          </a:p>
        </p:txBody>
      </p:sp>
      <p:pic>
        <p:nvPicPr>
          <p:cNvPr id="14" name="図 13">
            <a:extLst>
              <a:ext uri="{FF2B5EF4-FFF2-40B4-BE49-F238E27FC236}">
                <a16:creationId xmlns:a16="http://schemas.microsoft.com/office/drawing/2014/main" id="{9D0CD403-B78B-CD08-FF4D-DAF3EEA1F6D3}"/>
              </a:ext>
            </a:extLst>
          </p:cNvPr>
          <p:cNvPicPr>
            <a:picLocks noChangeAspect="1"/>
          </p:cNvPicPr>
          <p:nvPr/>
        </p:nvPicPr>
        <p:blipFill>
          <a:blip r:embed="rId2"/>
          <a:stretch>
            <a:fillRect/>
          </a:stretch>
        </p:blipFill>
        <p:spPr>
          <a:xfrm>
            <a:off x="4914883" y="2637032"/>
            <a:ext cx="6540523" cy="3181875"/>
          </a:xfrm>
          <a:prstGeom prst="rect">
            <a:avLst/>
          </a:prstGeom>
        </p:spPr>
      </p:pic>
      <p:sp>
        <p:nvSpPr>
          <p:cNvPr id="6" name="四角形: 角を丸くする 5">
            <a:extLst>
              <a:ext uri="{FF2B5EF4-FFF2-40B4-BE49-F238E27FC236}">
                <a16:creationId xmlns:a16="http://schemas.microsoft.com/office/drawing/2014/main" id="{1F9DD18B-DA92-D7C2-8344-C6829C202AF3}"/>
              </a:ext>
            </a:extLst>
          </p:cNvPr>
          <p:cNvSpPr/>
          <p:nvPr/>
        </p:nvSpPr>
        <p:spPr>
          <a:xfrm>
            <a:off x="7423144" y="4891150"/>
            <a:ext cx="1776274" cy="553686"/>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855548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989448" y="795794"/>
            <a:ext cx="4951168"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既に会員の方がチームへの入会を申請する方法④</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32</a:t>
            </a:fld>
            <a:endParaRPr kumimoji="1" lang="ja-JP" altLang="en-US"/>
          </a:p>
        </p:txBody>
      </p:sp>
      <p:sp>
        <p:nvSpPr>
          <p:cNvPr id="9" name="四角形: 角を丸くする 8">
            <a:extLst>
              <a:ext uri="{FF2B5EF4-FFF2-40B4-BE49-F238E27FC236}">
                <a16:creationId xmlns:a16="http://schemas.microsoft.com/office/drawing/2014/main" id="{8450A4EB-5203-00EC-CEDE-095AD4E7A917}"/>
              </a:ext>
            </a:extLst>
          </p:cNvPr>
          <p:cNvSpPr/>
          <p:nvPr/>
        </p:nvSpPr>
        <p:spPr>
          <a:xfrm>
            <a:off x="1389073" y="3169924"/>
            <a:ext cx="3553868" cy="16788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「参加申請」があると、参加申請欄に件数が表示されます。</a:t>
            </a:r>
          </a:p>
        </p:txBody>
      </p:sp>
      <p:pic>
        <p:nvPicPr>
          <p:cNvPr id="4" name="図 3">
            <a:extLst>
              <a:ext uri="{FF2B5EF4-FFF2-40B4-BE49-F238E27FC236}">
                <a16:creationId xmlns:a16="http://schemas.microsoft.com/office/drawing/2014/main" id="{050E9225-C9A6-77F6-8E3E-BDC020E33DC3}"/>
              </a:ext>
            </a:extLst>
          </p:cNvPr>
          <p:cNvPicPr>
            <a:picLocks noChangeAspect="1"/>
          </p:cNvPicPr>
          <p:nvPr/>
        </p:nvPicPr>
        <p:blipFill>
          <a:blip r:embed="rId2"/>
          <a:stretch>
            <a:fillRect/>
          </a:stretch>
        </p:blipFill>
        <p:spPr>
          <a:xfrm>
            <a:off x="6208449" y="603524"/>
            <a:ext cx="5515507" cy="5640519"/>
          </a:xfrm>
          <a:prstGeom prst="rect">
            <a:avLst/>
          </a:prstGeom>
        </p:spPr>
      </p:pic>
      <p:sp>
        <p:nvSpPr>
          <p:cNvPr id="5" name="四角形: 角を丸くする 4">
            <a:extLst>
              <a:ext uri="{FF2B5EF4-FFF2-40B4-BE49-F238E27FC236}">
                <a16:creationId xmlns:a16="http://schemas.microsoft.com/office/drawing/2014/main" id="{8EC30E5A-573C-663E-EC5D-6EC3115CF85A}"/>
              </a:ext>
            </a:extLst>
          </p:cNvPr>
          <p:cNvSpPr/>
          <p:nvPr/>
        </p:nvSpPr>
        <p:spPr>
          <a:xfrm>
            <a:off x="10310166" y="3735357"/>
            <a:ext cx="838201" cy="381960"/>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851049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既に会員の方がクラブへの</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入会を申請する方法⑤</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33</a:t>
            </a:fld>
            <a:endParaRPr kumimoji="1" lang="ja-JP" altLang="en-US"/>
          </a:p>
        </p:txBody>
      </p:sp>
      <p:sp>
        <p:nvSpPr>
          <p:cNvPr id="9" name="四角形: 角を丸くする 8">
            <a:extLst>
              <a:ext uri="{FF2B5EF4-FFF2-40B4-BE49-F238E27FC236}">
                <a16:creationId xmlns:a16="http://schemas.microsoft.com/office/drawing/2014/main" id="{8450A4EB-5203-00EC-CEDE-095AD4E7A917}"/>
              </a:ext>
            </a:extLst>
          </p:cNvPr>
          <p:cNvSpPr/>
          <p:nvPr/>
        </p:nvSpPr>
        <p:spPr>
          <a:xfrm>
            <a:off x="955579" y="3239807"/>
            <a:ext cx="3553868" cy="16788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「参加申請一覧」には申請状況が反映されます。承認する場合は「承認」ボタンをクリックします</a:t>
            </a:r>
          </a:p>
        </p:txBody>
      </p:sp>
      <p:pic>
        <p:nvPicPr>
          <p:cNvPr id="7" name="図 6">
            <a:extLst>
              <a:ext uri="{FF2B5EF4-FFF2-40B4-BE49-F238E27FC236}">
                <a16:creationId xmlns:a16="http://schemas.microsoft.com/office/drawing/2014/main" id="{A20267B8-3BCB-29CB-043B-650D59F9899F}"/>
              </a:ext>
            </a:extLst>
          </p:cNvPr>
          <p:cNvPicPr>
            <a:picLocks noChangeAspect="1"/>
          </p:cNvPicPr>
          <p:nvPr/>
        </p:nvPicPr>
        <p:blipFill>
          <a:blip r:embed="rId2"/>
          <a:stretch>
            <a:fillRect/>
          </a:stretch>
        </p:blipFill>
        <p:spPr>
          <a:xfrm>
            <a:off x="4883196" y="2543363"/>
            <a:ext cx="6709245" cy="3071703"/>
          </a:xfrm>
          <a:prstGeom prst="rect">
            <a:avLst/>
          </a:prstGeom>
        </p:spPr>
      </p:pic>
      <p:sp>
        <p:nvSpPr>
          <p:cNvPr id="5" name="四角形: 角を丸くする 4">
            <a:extLst>
              <a:ext uri="{FF2B5EF4-FFF2-40B4-BE49-F238E27FC236}">
                <a16:creationId xmlns:a16="http://schemas.microsoft.com/office/drawing/2014/main" id="{8EC30E5A-573C-663E-EC5D-6EC3115CF85A}"/>
              </a:ext>
            </a:extLst>
          </p:cNvPr>
          <p:cNvSpPr/>
          <p:nvPr/>
        </p:nvSpPr>
        <p:spPr>
          <a:xfrm>
            <a:off x="10423720" y="4491737"/>
            <a:ext cx="1023213" cy="479889"/>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764356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会員一覧を見る方法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043633" y="2854236"/>
            <a:ext cx="2968410" cy="274747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「会員一覧</a:t>
            </a:r>
            <a:r>
              <a:rPr kumimoji="1" lang="en-US" altLang="ja-JP" sz="1600" dirty="0">
                <a:solidFill>
                  <a:schemeClr val="tx1"/>
                </a:solidFill>
                <a:latin typeface="BIZ UDPゴシック" panose="020B0400000000000000" pitchFamily="50" charset="-128"/>
                <a:ea typeface="BIZ UDPゴシック" panose="020B0400000000000000" pitchFamily="50" charset="-128"/>
              </a:rPr>
              <a:t>PDF]</a:t>
            </a:r>
            <a:r>
              <a:rPr kumimoji="1" lang="ja-JP" altLang="en-US" sz="1600" dirty="0">
                <a:solidFill>
                  <a:schemeClr val="tx1"/>
                </a:solidFill>
                <a:latin typeface="BIZ UDPゴシック" panose="020B0400000000000000" pitchFamily="50" charset="-128"/>
                <a:ea typeface="BIZ UDPゴシック" panose="020B0400000000000000" pitchFamily="50" charset="-128"/>
              </a:rPr>
              <a:t>をクリックすると、会員一覧を</a:t>
            </a:r>
            <a:r>
              <a:rPr kumimoji="1" lang="en-US" altLang="ja-JP" sz="1600" dirty="0">
                <a:solidFill>
                  <a:schemeClr val="tx1"/>
                </a:solidFill>
                <a:latin typeface="BIZ UDPゴシック" panose="020B0400000000000000" pitchFamily="50" charset="-128"/>
                <a:ea typeface="BIZ UDPゴシック" panose="020B0400000000000000" pitchFamily="50" charset="-128"/>
              </a:rPr>
              <a:t>PDF</a:t>
            </a:r>
            <a:r>
              <a:rPr kumimoji="1" lang="ja-JP" altLang="en-US" sz="1600" dirty="0">
                <a:solidFill>
                  <a:schemeClr val="tx1"/>
                </a:solidFill>
                <a:latin typeface="BIZ UDPゴシック" panose="020B0400000000000000" pitchFamily="50" charset="-128"/>
                <a:ea typeface="BIZ UDPゴシック" panose="020B0400000000000000" pitchFamily="50" charset="-128"/>
              </a:rPr>
              <a:t>でダウンロードできます。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「会員一覧</a:t>
            </a:r>
            <a:r>
              <a:rPr kumimoji="1" lang="en-US" altLang="ja-JP" sz="1600" dirty="0">
                <a:solidFill>
                  <a:schemeClr val="tx1"/>
                </a:solidFill>
                <a:latin typeface="BIZ UDPゴシック" panose="020B0400000000000000" pitchFamily="50" charset="-128"/>
                <a:ea typeface="BIZ UDPゴシック" panose="020B0400000000000000" pitchFamily="50" charset="-128"/>
              </a:rPr>
              <a:t>CSV</a:t>
            </a:r>
            <a:r>
              <a:rPr kumimoji="1" lang="ja-JP" altLang="en-US" sz="1600" dirty="0">
                <a:solidFill>
                  <a:schemeClr val="tx1"/>
                </a:solidFill>
                <a:latin typeface="BIZ UDPゴシック" panose="020B0400000000000000" pitchFamily="50" charset="-128"/>
                <a:ea typeface="BIZ UDPゴシック" panose="020B0400000000000000" pitchFamily="50" charset="-128"/>
              </a:rPr>
              <a:t>」をクリックすると、登録している会員（クラブメンバー）の一覧を</a:t>
            </a:r>
            <a:r>
              <a:rPr kumimoji="1" lang="en-US" altLang="ja-JP" sz="1600" dirty="0">
                <a:solidFill>
                  <a:schemeClr val="tx1"/>
                </a:solidFill>
                <a:latin typeface="BIZ UDPゴシック" panose="020B0400000000000000" pitchFamily="50" charset="-128"/>
                <a:ea typeface="BIZ UDPゴシック" panose="020B0400000000000000" pitchFamily="50" charset="-128"/>
              </a:rPr>
              <a:t>Excel</a:t>
            </a:r>
            <a:r>
              <a:rPr kumimoji="1" lang="ja-JP" altLang="en-US" sz="1600" dirty="0">
                <a:solidFill>
                  <a:schemeClr val="tx1"/>
                </a:solidFill>
                <a:latin typeface="BIZ UDPゴシック" panose="020B0400000000000000" pitchFamily="50" charset="-128"/>
                <a:ea typeface="BIZ UDPゴシック" panose="020B0400000000000000" pitchFamily="50" charset="-128"/>
              </a:rPr>
              <a:t>の</a:t>
            </a:r>
            <a:r>
              <a:rPr kumimoji="1" lang="en-US" altLang="ja-JP" sz="1600" dirty="0">
                <a:solidFill>
                  <a:schemeClr val="tx1"/>
                </a:solidFill>
                <a:latin typeface="BIZ UDPゴシック" panose="020B0400000000000000" pitchFamily="50" charset="-128"/>
                <a:ea typeface="BIZ UDPゴシック" panose="020B0400000000000000" pitchFamily="50" charset="-128"/>
              </a:rPr>
              <a:t>CSV</a:t>
            </a:r>
            <a:r>
              <a:rPr kumimoji="1" lang="ja-JP" altLang="en-US" sz="1600" dirty="0">
                <a:solidFill>
                  <a:schemeClr val="tx1"/>
                </a:solidFill>
                <a:latin typeface="BIZ UDPゴシック" panose="020B0400000000000000" pitchFamily="50" charset="-128"/>
                <a:ea typeface="BIZ UDPゴシック" panose="020B0400000000000000" pitchFamily="50" charset="-128"/>
              </a:rPr>
              <a:t>形式でダウンロードすることができます。</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75D34DF9-B018-DED8-A130-0EC078C3EE01}"/>
              </a:ext>
            </a:extLst>
          </p:cNvPr>
          <p:cNvSpPr>
            <a:spLocks noGrp="1"/>
          </p:cNvSpPr>
          <p:nvPr>
            <p:ph type="sldNum" sz="quarter" idx="12"/>
          </p:nvPr>
        </p:nvSpPr>
        <p:spPr/>
        <p:txBody>
          <a:bodyPr/>
          <a:lstStyle/>
          <a:p>
            <a:fld id="{A8E16697-E438-4445-916D-82C268460846}" type="slidenum">
              <a:rPr kumimoji="1" lang="ja-JP" altLang="en-US" smtClean="0"/>
              <a:t>34</a:t>
            </a:fld>
            <a:endParaRPr kumimoji="1" lang="ja-JP" altLang="en-US"/>
          </a:p>
        </p:txBody>
      </p:sp>
      <p:pic>
        <p:nvPicPr>
          <p:cNvPr id="6" name="図 5">
            <a:extLst>
              <a:ext uri="{FF2B5EF4-FFF2-40B4-BE49-F238E27FC236}">
                <a16:creationId xmlns:a16="http://schemas.microsoft.com/office/drawing/2014/main" id="{D0335DEC-EB2C-1D7E-8633-4A35AC8EB89A}"/>
              </a:ext>
            </a:extLst>
          </p:cNvPr>
          <p:cNvPicPr>
            <a:picLocks noChangeAspect="1"/>
          </p:cNvPicPr>
          <p:nvPr/>
        </p:nvPicPr>
        <p:blipFill>
          <a:blip r:embed="rId2"/>
          <a:stretch>
            <a:fillRect/>
          </a:stretch>
        </p:blipFill>
        <p:spPr>
          <a:xfrm>
            <a:off x="4312910" y="2071441"/>
            <a:ext cx="7234657" cy="4081672"/>
          </a:xfrm>
          <a:prstGeom prst="rect">
            <a:avLst/>
          </a:prstGeom>
        </p:spPr>
      </p:pic>
      <p:sp>
        <p:nvSpPr>
          <p:cNvPr id="19" name="四角形: 角を丸くする 18">
            <a:extLst>
              <a:ext uri="{FF2B5EF4-FFF2-40B4-BE49-F238E27FC236}">
                <a16:creationId xmlns:a16="http://schemas.microsoft.com/office/drawing/2014/main" id="{E28961CE-4C99-86B2-BB62-A7525347FE39}"/>
              </a:ext>
            </a:extLst>
          </p:cNvPr>
          <p:cNvSpPr/>
          <p:nvPr/>
        </p:nvSpPr>
        <p:spPr>
          <a:xfrm>
            <a:off x="7755467" y="4755075"/>
            <a:ext cx="1747520" cy="385885"/>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547385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（参考）</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メアドなし会員が一般会員になる方法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1100843" y="3551991"/>
            <a:ext cx="2467185" cy="12708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フロント画面の「ログイン」ボタンをクリック</a:t>
            </a:r>
          </a:p>
        </p:txBody>
      </p:sp>
      <p:pic>
        <p:nvPicPr>
          <p:cNvPr id="5" name="図 4">
            <a:extLst>
              <a:ext uri="{FF2B5EF4-FFF2-40B4-BE49-F238E27FC236}">
                <a16:creationId xmlns:a16="http://schemas.microsoft.com/office/drawing/2014/main" id="{1CA6F2F9-8A25-ADBF-E602-DD18C1D1BC1D}"/>
              </a:ext>
            </a:extLst>
          </p:cNvPr>
          <p:cNvPicPr>
            <a:picLocks noChangeAspect="1"/>
          </p:cNvPicPr>
          <p:nvPr/>
        </p:nvPicPr>
        <p:blipFill rotWithShape="1">
          <a:blip r:embed="rId2"/>
          <a:srcRect b="10825"/>
          <a:stretch/>
        </p:blipFill>
        <p:spPr>
          <a:xfrm>
            <a:off x="3942971" y="2181773"/>
            <a:ext cx="7709006" cy="3866906"/>
          </a:xfrm>
          <a:prstGeom prst="rect">
            <a:avLst/>
          </a:prstGeom>
        </p:spPr>
      </p:pic>
      <p:sp>
        <p:nvSpPr>
          <p:cNvPr id="4" name="矢印: 右 3">
            <a:extLst>
              <a:ext uri="{FF2B5EF4-FFF2-40B4-BE49-F238E27FC236}">
                <a16:creationId xmlns:a16="http://schemas.microsoft.com/office/drawing/2014/main" id="{E3807A3B-1ADE-F634-0892-3FB39EDE40F8}"/>
              </a:ext>
            </a:extLst>
          </p:cNvPr>
          <p:cNvSpPr/>
          <p:nvPr/>
        </p:nvSpPr>
        <p:spPr>
          <a:xfrm>
            <a:off x="8060555" y="2271311"/>
            <a:ext cx="745067"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8F1BD449-22A1-EC7A-F8BE-4392A25C7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16697-E438-4445-916D-82C268460846}" type="slidenum">
              <a:rPr kumimoji="1" lang="ja-JP" altLang="en-US" sz="1200" b="0" i="0" u="none" strike="noStrike" kern="1200" cap="none" spc="0" normalizeH="0" baseline="0" noProof="0" smtClean="0">
                <a:ln>
                  <a:noFill/>
                </a:ln>
                <a:solidFill>
                  <a:prstClr val="black">
                    <a:tint val="82000"/>
                  </a:prstClr>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tint val="82000"/>
                </a:prstClr>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902838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1" b="0" i="0" u="none" strike="noStrike" kern="1200" cap="none" spc="0" normalizeH="0" baseline="0" noProof="0">
              <a:ln>
                <a:noFill/>
              </a:ln>
              <a:solidFill>
                <a:prstClr val="white"/>
              </a:solidFill>
              <a:effectLst/>
              <a:uLnTx/>
              <a:uFillTx/>
              <a:latin typeface="游ゴシック" panose="02110004020202020204"/>
              <a:ea typeface="+mn-ea"/>
              <a:cs typeface="+mn-cs"/>
            </a:endParaRPr>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2" y="533068"/>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（参考）</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メアドなし会員が一般会員になる方法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8724E3A1-12CB-84E4-BFFD-D4C1E2196297}"/>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会員個人が自分で</a:t>
            </a: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行います</a:t>
            </a:r>
          </a:p>
        </p:txBody>
      </p:sp>
      <p:sp>
        <p:nvSpPr>
          <p:cNvPr id="9" name="四角形: 角を丸くする 8">
            <a:extLst>
              <a:ext uri="{FF2B5EF4-FFF2-40B4-BE49-F238E27FC236}">
                <a16:creationId xmlns:a16="http://schemas.microsoft.com/office/drawing/2014/main" id="{119F0F87-280D-8981-417D-3EEA67F4E4B1}"/>
              </a:ext>
            </a:extLst>
          </p:cNvPr>
          <p:cNvSpPr/>
          <p:nvPr/>
        </p:nvSpPr>
        <p:spPr>
          <a:xfrm>
            <a:off x="924068" y="3428683"/>
            <a:ext cx="2968410" cy="25612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「メアドなし会員の方はこちら」の「登録する」ボタンをクリック</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メールアドレスとパスワードの設定をすることで、デジタル会員証などのサービスを利用することができます</a:t>
            </a:r>
          </a:p>
        </p:txBody>
      </p:sp>
      <p:pic>
        <p:nvPicPr>
          <p:cNvPr id="3" name="図 2">
            <a:extLst>
              <a:ext uri="{FF2B5EF4-FFF2-40B4-BE49-F238E27FC236}">
                <a16:creationId xmlns:a16="http://schemas.microsoft.com/office/drawing/2014/main" id="{84FBBA7F-A30E-9BEB-1F5A-D57752032FF6}"/>
              </a:ext>
            </a:extLst>
          </p:cNvPr>
          <p:cNvPicPr>
            <a:picLocks noChangeAspect="1"/>
          </p:cNvPicPr>
          <p:nvPr/>
        </p:nvPicPr>
        <p:blipFill rotWithShape="1">
          <a:blip r:embed="rId2"/>
          <a:srcRect r="4069"/>
          <a:stretch/>
        </p:blipFill>
        <p:spPr>
          <a:xfrm>
            <a:off x="4118148" y="1989468"/>
            <a:ext cx="7547761" cy="4376887"/>
          </a:xfrm>
          <a:prstGeom prst="rect">
            <a:avLst/>
          </a:prstGeom>
        </p:spPr>
      </p:pic>
      <p:sp>
        <p:nvSpPr>
          <p:cNvPr id="4" name="矢印: 右 3">
            <a:extLst>
              <a:ext uri="{FF2B5EF4-FFF2-40B4-BE49-F238E27FC236}">
                <a16:creationId xmlns:a16="http://schemas.microsoft.com/office/drawing/2014/main" id="{E3807A3B-1ADE-F634-0892-3FB39EDE40F8}"/>
              </a:ext>
            </a:extLst>
          </p:cNvPr>
          <p:cNvSpPr/>
          <p:nvPr/>
        </p:nvSpPr>
        <p:spPr>
          <a:xfrm>
            <a:off x="7406660" y="3903598"/>
            <a:ext cx="745067"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5" name="四角形: 角を丸くする 4">
            <a:extLst>
              <a:ext uri="{FF2B5EF4-FFF2-40B4-BE49-F238E27FC236}">
                <a16:creationId xmlns:a16="http://schemas.microsoft.com/office/drawing/2014/main" id="{10FFE1E7-7F90-7F42-3053-79BD7FBC2E16}"/>
              </a:ext>
            </a:extLst>
          </p:cNvPr>
          <p:cNvSpPr/>
          <p:nvPr/>
        </p:nvSpPr>
        <p:spPr>
          <a:xfrm>
            <a:off x="8307495" y="3936606"/>
            <a:ext cx="2621280" cy="373390"/>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16697-E438-4445-916D-82C268460846}" type="slidenum">
              <a:rPr kumimoji="1" lang="ja-JP" altLang="en-US" sz="1200" b="0" i="0" u="none" strike="noStrike" kern="1200" cap="none" spc="0" normalizeH="0" baseline="0" noProof="0" smtClean="0">
                <a:ln>
                  <a:noFill/>
                </a:ln>
                <a:solidFill>
                  <a:prstClr val="black">
                    <a:tint val="82000"/>
                  </a:prstClr>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tint val="82000"/>
                </a:prstClr>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287335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Autofit/>
          </a:bodyPr>
          <a:lstStyle/>
          <a:p>
            <a:r>
              <a:rPr lang="ja-JP" altLang="en-US" sz="3600" dirty="0">
                <a:latin typeface="BIZ UDPゴシック" panose="020B0400000000000000" pitchFamily="50" charset="-128"/>
                <a:ea typeface="BIZ UDPゴシック" panose="020B0400000000000000" pitchFamily="50" charset="-128"/>
              </a:rPr>
              <a:t>会員登録費の支払い方法</a:t>
            </a:r>
            <a:br>
              <a:rPr lang="en-US" altLang="ja-JP" sz="3600" dirty="0">
                <a:latin typeface="BIZ UDPゴシック" panose="020B0400000000000000" pitchFamily="50" charset="-128"/>
                <a:ea typeface="BIZ UDPゴシック" panose="020B0400000000000000" pitchFamily="50" charset="-128"/>
              </a:rPr>
            </a:br>
            <a:br>
              <a:rPr lang="en-US" altLang="ja-JP" sz="3600" dirty="0">
                <a:latin typeface="BIZ UDPゴシック" panose="020B0400000000000000" pitchFamily="50" charset="-128"/>
                <a:ea typeface="BIZ UDPゴシック" panose="020B0400000000000000" pitchFamily="50" charset="-128"/>
              </a:rPr>
            </a:br>
            <a:r>
              <a:rPr lang="ja-JP" altLang="en-US" sz="3200" dirty="0">
                <a:latin typeface="BIZ UDPゴシック" panose="020B0400000000000000" pitchFamily="50" charset="-128"/>
                <a:ea typeface="BIZ UDPゴシック" panose="020B0400000000000000" pitchFamily="50" charset="-128"/>
              </a:rPr>
              <a:t>チームとしてまずは、</a:t>
            </a:r>
            <a:r>
              <a:rPr lang="ja-JP" altLang="en-US" sz="2800" dirty="0">
                <a:highlight>
                  <a:srgbClr val="FFFF00"/>
                </a:highlight>
                <a:latin typeface="BIZ UDPゴシック" panose="020B0400000000000000" pitchFamily="50" charset="-128"/>
                <a:ea typeface="BIZ UDPゴシック" panose="020B0400000000000000" pitchFamily="50" charset="-128"/>
              </a:rPr>
              <a:t>都道府県ボッチャ協会に所属します</a:t>
            </a:r>
            <a:endParaRPr lang="en-US" altLang="ja-JP" sz="3600" dirty="0">
              <a:highlight>
                <a:srgbClr val="FFFF00"/>
              </a:highlight>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37</a:t>
            </a:fld>
            <a:endParaRPr kumimoji="1" lang="ja-JP" altLang="en-US"/>
          </a:p>
        </p:txBody>
      </p:sp>
      <p:sp>
        <p:nvSpPr>
          <p:cNvPr id="7" name="テキスト ボックス 6">
            <a:extLst>
              <a:ext uri="{FF2B5EF4-FFF2-40B4-BE49-F238E27FC236}">
                <a16:creationId xmlns:a16="http://schemas.microsoft.com/office/drawing/2014/main" id="{E47C1964-2C4F-2226-49CA-162DDAA1F289}"/>
              </a:ext>
            </a:extLst>
          </p:cNvPr>
          <p:cNvSpPr txBox="1"/>
          <p:nvPr/>
        </p:nvSpPr>
        <p:spPr>
          <a:xfrm>
            <a:off x="535671" y="2518947"/>
            <a:ext cx="11365076" cy="3662541"/>
          </a:xfrm>
          <a:prstGeom prst="rect">
            <a:avLst/>
          </a:prstGeom>
          <a:noFill/>
        </p:spPr>
        <p:txBody>
          <a:bodyPr wrap="square">
            <a:spAutoFit/>
          </a:bodyPr>
          <a:lstStyle/>
          <a:p>
            <a:r>
              <a:rPr lang="ja-JP" altLang="en-US" b="0" i="0" u="none" strike="noStrike" baseline="0" dirty="0">
                <a:solidFill>
                  <a:srgbClr val="000000"/>
                </a:solidFill>
                <a:latin typeface="BIZ UDPゴシック" panose="020B0400000000000000" pitchFamily="50" charset="-128"/>
                <a:ea typeface="BIZ UDPゴシック" panose="020B0400000000000000" pitchFamily="50" charset="-128"/>
              </a:rPr>
              <a:t>本システムでは、</a:t>
            </a:r>
            <a:r>
              <a:rPr lang="ja-JP" altLang="en-US" dirty="0">
                <a:solidFill>
                  <a:srgbClr val="000000"/>
                </a:solidFill>
                <a:latin typeface="BIZ UDPゴシック" panose="020B0400000000000000" pitchFamily="50" charset="-128"/>
                <a:ea typeface="BIZ UDPゴシック" panose="020B0400000000000000" pitchFamily="50" charset="-128"/>
              </a:rPr>
              <a:t>チーム</a:t>
            </a:r>
            <a:r>
              <a:rPr lang="ja-JP" altLang="en-US" b="0" i="0" u="none" strike="noStrike" baseline="0" dirty="0">
                <a:solidFill>
                  <a:srgbClr val="000000"/>
                </a:solidFill>
                <a:latin typeface="BIZ UDPゴシック" panose="020B0400000000000000" pitchFamily="50" charset="-128"/>
                <a:ea typeface="BIZ UDPゴシック" panose="020B0400000000000000" pitchFamily="50" charset="-128"/>
              </a:rPr>
              <a:t>管理者の方が、下記の両方を支払うことにより都道府県ボッチャ協会に所属します</a:t>
            </a:r>
            <a:endParaRPr lang="en-US" altLang="ja-JP" b="0" i="0" u="none" strike="noStrike" baseline="0" dirty="0">
              <a:solidFill>
                <a:srgbClr val="000000"/>
              </a:solidFill>
              <a:latin typeface="BIZ UDPゴシック" panose="020B0400000000000000" pitchFamily="50" charset="-128"/>
              <a:ea typeface="BIZ UDPゴシック" panose="020B0400000000000000" pitchFamily="50" charset="-128"/>
            </a:endParaRPr>
          </a:p>
          <a:p>
            <a:endParaRPr lang="ja-JP" altLang="en-US" b="0" i="0" u="none" strike="noStrike" baseline="0" dirty="0">
              <a:solidFill>
                <a:srgbClr val="000000"/>
              </a:solidFill>
              <a:latin typeface="BIZ UDPゴシック" panose="020B0400000000000000" pitchFamily="50" charset="-128"/>
              <a:ea typeface="BIZ UDPゴシック" panose="020B0400000000000000" pitchFamily="50" charset="-128"/>
            </a:endParaRPr>
          </a:p>
          <a:p>
            <a:r>
              <a:rPr lang="ja-JP" altLang="en-US" sz="2400" dirty="0">
                <a:solidFill>
                  <a:srgbClr val="000000"/>
                </a:solidFill>
                <a:latin typeface="BIZ UDPゴシック" panose="020B0400000000000000" pitchFamily="50" charset="-128"/>
                <a:ea typeface="BIZ UDPゴシック" panose="020B0400000000000000" pitchFamily="50" charset="-128"/>
              </a:rPr>
              <a:t>①　</a:t>
            </a:r>
            <a:r>
              <a:rPr lang="ja-JP" altLang="en-US" sz="2400" b="0" i="0" u="none" strike="noStrike" baseline="0" dirty="0">
                <a:solidFill>
                  <a:srgbClr val="000000"/>
                </a:solidFill>
                <a:latin typeface="BIZ UDPゴシック" panose="020B0400000000000000" pitchFamily="50" charset="-128"/>
                <a:ea typeface="BIZ UDPゴシック" panose="020B0400000000000000" pitchFamily="50" charset="-128"/>
              </a:rPr>
              <a:t>クラブの登録料</a:t>
            </a:r>
            <a:endParaRPr lang="en-US" altLang="ja-JP" sz="2400" b="0" i="0" u="none" strike="noStrike" baseline="0" dirty="0">
              <a:solidFill>
                <a:srgbClr val="000000"/>
              </a:solidFill>
              <a:latin typeface="BIZ UDPゴシック" panose="020B0400000000000000" pitchFamily="50" charset="-128"/>
              <a:ea typeface="BIZ UDPゴシック" panose="020B0400000000000000" pitchFamily="50" charset="-128"/>
            </a:endParaRPr>
          </a:p>
          <a:p>
            <a:r>
              <a:rPr lang="ja-JP" altLang="en-US" sz="2400" dirty="0">
                <a:solidFill>
                  <a:srgbClr val="000000"/>
                </a:solidFill>
                <a:latin typeface="BIZ UDPゴシック" panose="020B0400000000000000" pitchFamily="50" charset="-128"/>
                <a:ea typeface="BIZ UDPゴシック" panose="020B0400000000000000" pitchFamily="50" charset="-128"/>
              </a:rPr>
              <a:t>➡　都道府県ボッチャ協会への所属（</a:t>
            </a:r>
            <a:r>
              <a:rPr lang="ja-JP" altLang="en-US" sz="2400" u="sng" dirty="0">
                <a:solidFill>
                  <a:srgbClr val="000000"/>
                </a:solidFill>
                <a:latin typeface="BIZ UDPゴシック" panose="020B0400000000000000" pitchFamily="50" charset="-128"/>
                <a:ea typeface="BIZ UDPゴシック" panose="020B0400000000000000" pitchFamily="50" charset="-128"/>
              </a:rPr>
              <a:t>クラブとしての登録料は発生しません</a:t>
            </a:r>
            <a:r>
              <a:rPr lang="ja-JP" altLang="en-US" sz="2400" dirty="0">
                <a:solidFill>
                  <a:srgbClr val="000000"/>
                </a:solidFill>
                <a:latin typeface="BIZ UDPゴシック" panose="020B0400000000000000" pitchFamily="50" charset="-128"/>
                <a:ea typeface="BIZ UDPゴシック" panose="020B0400000000000000" pitchFamily="50" charset="-128"/>
              </a:rPr>
              <a:t>）</a:t>
            </a:r>
            <a:endParaRPr lang="en-US" altLang="ja-JP" sz="2400" dirty="0">
              <a:solidFill>
                <a:srgbClr val="000000"/>
              </a:solidFill>
              <a:latin typeface="BIZ UDPゴシック" panose="020B0400000000000000" pitchFamily="50" charset="-128"/>
              <a:ea typeface="BIZ UDPゴシック" panose="020B0400000000000000" pitchFamily="50" charset="-128"/>
            </a:endParaRPr>
          </a:p>
          <a:p>
            <a:r>
              <a:rPr lang="en-US" altLang="ja-JP" sz="2000" dirty="0">
                <a:solidFill>
                  <a:srgbClr val="000000"/>
                </a:solidFill>
                <a:latin typeface="BIZ UDPゴシック" panose="020B0400000000000000" pitchFamily="50" charset="-128"/>
                <a:ea typeface="BIZ UDPゴシック" panose="020B0400000000000000" pitchFamily="50" charset="-128"/>
              </a:rPr>
              <a:t>※</a:t>
            </a:r>
            <a:r>
              <a:rPr lang="ja-JP" altLang="en-US" sz="2000" dirty="0">
                <a:solidFill>
                  <a:srgbClr val="000000"/>
                </a:solidFill>
                <a:latin typeface="BIZ UDPゴシック" panose="020B0400000000000000" pitchFamily="50" charset="-128"/>
                <a:ea typeface="BIZ UDPゴシック" panose="020B0400000000000000" pitchFamily="50" charset="-128"/>
              </a:rPr>
              <a:t>登録料０円と表示されます！</a:t>
            </a:r>
            <a:endParaRPr lang="en-US" altLang="ja-JP" sz="2000" dirty="0">
              <a:solidFill>
                <a:srgbClr val="000000"/>
              </a:solidFill>
              <a:latin typeface="BIZ UDPゴシック" panose="020B0400000000000000" pitchFamily="50" charset="-128"/>
              <a:ea typeface="BIZ UDPゴシック" panose="020B0400000000000000" pitchFamily="50" charset="-128"/>
            </a:endParaRPr>
          </a:p>
          <a:p>
            <a:r>
              <a:rPr lang="en-US" altLang="ja-JP" sz="2000" dirty="0">
                <a:solidFill>
                  <a:srgbClr val="000000"/>
                </a:solidFill>
                <a:latin typeface="BIZ UDPゴシック" panose="020B0400000000000000" pitchFamily="50" charset="-128"/>
                <a:ea typeface="BIZ UDPゴシック" panose="020B0400000000000000" pitchFamily="50" charset="-128"/>
              </a:rPr>
              <a:t>※</a:t>
            </a:r>
            <a:r>
              <a:rPr lang="ja-JP" altLang="en-US" sz="2000" dirty="0">
                <a:solidFill>
                  <a:srgbClr val="000000"/>
                </a:solidFill>
                <a:latin typeface="BIZ UDPゴシック" panose="020B0400000000000000" pitchFamily="50" charset="-128"/>
                <a:ea typeface="BIZ UDPゴシック" panose="020B0400000000000000" pitchFamily="50" charset="-128"/>
              </a:rPr>
              <a:t>「０円」として支払い手続きをすることで、都道府県ボッチャ協会にクラブとして所属することになります。</a:t>
            </a:r>
            <a:endParaRPr lang="en-US" altLang="ja-JP" sz="2000" dirty="0">
              <a:solidFill>
                <a:srgbClr val="000000"/>
              </a:solidFill>
              <a:latin typeface="BIZ UDPゴシック" panose="020B0400000000000000" pitchFamily="50" charset="-128"/>
              <a:ea typeface="BIZ UDPゴシック" panose="020B0400000000000000" pitchFamily="50" charset="-128"/>
            </a:endParaRPr>
          </a:p>
          <a:p>
            <a:endParaRPr lang="en-US" altLang="ja-JP" sz="2000" dirty="0">
              <a:solidFill>
                <a:srgbClr val="000000"/>
              </a:solidFill>
              <a:latin typeface="BIZ UDPゴシック" panose="020B0400000000000000" pitchFamily="50" charset="-128"/>
              <a:ea typeface="BIZ UDPゴシック" panose="020B0400000000000000" pitchFamily="50" charset="-128"/>
            </a:endParaRPr>
          </a:p>
          <a:p>
            <a:r>
              <a:rPr lang="ja-JP" altLang="en-US" sz="2400" dirty="0">
                <a:solidFill>
                  <a:srgbClr val="000000"/>
                </a:solidFill>
                <a:latin typeface="BIZ UDPゴシック" panose="020B0400000000000000" pitchFamily="50" charset="-128"/>
                <a:ea typeface="BIZ UDPゴシック" panose="020B0400000000000000" pitchFamily="50" charset="-128"/>
              </a:rPr>
              <a:t>②　</a:t>
            </a:r>
            <a:r>
              <a:rPr lang="ja-JP" altLang="en-US" sz="2400" b="0" i="0" u="none" strike="noStrike" baseline="0" dirty="0">
                <a:solidFill>
                  <a:srgbClr val="000000"/>
                </a:solidFill>
                <a:latin typeface="BIZ UDPゴシック" panose="020B0400000000000000" pitchFamily="50" charset="-128"/>
                <a:ea typeface="BIZ UDPゴシック" panose="020B0400000000000000" pitchFamily="50" charset="-128"/>
              </a:rPr>
              <a:t>クラブ</a:t>
            </a:r>
            <a:r>
              <a:rPr lang="ja-JP" altLang="en-US" sz="2400" dirty="0">
                <a:solidFill>
                  <a:srgbClr val="000000"/>
                </a:solidFill>
                <a:latin typeface="BIZ UDPゴシック" panose="020B0400000000000000" pitchFamily="50" charset="-128"/>
                <a:ea typeface="BIZ UDPゴシック" panose="020B0400000000000000" pitchFamily="50" charset="-128"/>
              </a:rPr>
              <a:t>のメンバー（</a:t>
            </a:r>
            <a:r>
              <a:rPr lang="ja-JP" altLang="en-US" sz="2400" b="0" i="0" u="none" strike="noStrike" baseline="0" dirty="0">
                <a:solidFill>
                  <a:srgbClr val="000000"/>
                </a:solidFill>
                <a:latin typeface="BIZ UDPゴシック" panose="020B0400000000000000" pitchFamily="50" charset="-128"/>
                <a:ea typeface="BIZ UDPゴシック" panose="020B0400000000000000" pitchFamily="50" charset="-128"/>
              </a:rPr>
              <a:t>会員）の年会費（新規登録の方）</a:t>
            </a:r>
            <a:endParaRPr lang="en-US" altLang="ja-JP" sz="2400" b="0" i="0" u="none" strike="noStrike" baseline="0" dirty="0">
              <a:solidFill>
                <a:srgbClr val="000000"/>
              </a:solidFill>
              <a:latin typeface="BIZ UDPゴシック" panose="020B0400000000000000" pitchFamily="50" charset="-128"/>
              <a:ea typeface="BIZ UDPゴシック" panose="020B0400000000000000" pitchFamily="50" charset="-128"/>
            </a:endParaRPr>
          </a:p>
          <a:p>
            <a:r>
              <a:rPr lang="ja-JP" altLang="en-US" sz="2400" dirty="0">
                <a:solidFill>
                  <a:srgbClr val="000000"/>
                </a:solidFill>
                <a:latin typeface="BIZ UDPゴシック" panose="020B0400000000000000" pitchFamily="50" charset="-128"/>
                <a:ea typeface="BIZ UDPゴシック" panose="020B0400000000000000" pitchFamily="50" charset="-128"/>
              </a:rPr>
              <a:t>➡　都道府県ボッチャ協会の会員年会費</a:t>
            </a:r>
            <a:endParaRPr lang="en-US" altLang="ja-JP" sz="2400" dirty="0">
              <a:solidFill>
                <a:srgbClr val="000000"/>
              </a:solidFill>
              <a:latin typeface="BIZ UDPゴシック" panose="020B0400000000000000" pitchFamily="50" charset="-128"/>
              <a:ea typeface="BIZ UDPゴシック" panose="020B0400000000000000" pitchFamily="50" charset="-128"/>
            </a:endParaRPr>
          </a:p>
          <a:p>
            <a:r>
              <a:rPr lang="en-US" altLang="ja-JP" sz="2000" b="0" i="0" u="none" strike="noStrike" baseline="0" dirty="0">
                <a:solidFill>
                  <a:srgbClr val="000000"/>
                </a:solidFill>
                <a:latin typeface="BIZ UDPゴシック" panose="020B0400000000000000" pitchFamily="50" charset="-128"/>
                <a:ea typeface="BIZ UDPゴシック" panose="020B0400000000000000" pitchFamily="50" charset="-128"/>
              </a:rPr>
              <a:t>※</a:t>
            </a:r>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都道府県ボッチャ協会により金額が異なります。徴収していない協会は「０円」と表示されます。</a:t>
            </a:r>
            <a:endParaRPr lang="ja-JP" altLang="en-US" sz="2800" b="0" i="0" u="none" strike="noStrike" baseline="0" dirty="0">
              <a:solidFill>
                <a:srgbClr val="00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97453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会費の支払い方法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38</a:t>
            </a:fld>
            <a:endParaRPr kumimoji="1" lang="ja-JP" altLang="en-US"/>
          </a:p>
        </p:txBody>
      </p:sp>
      <p:pic>
        <p:nvPicPr>
          <p:cNvPr id="4" name="図 3">
            <a:extLst>
              <a:ext uri="{FF2B5EF4-FFF2-40B4-BE49-F238E27FC236}">
                <a16:creationId xmlns:a16="http://schemas.microsoft.com/office/drawing/2014/main" id="{237D52F1-E05F-5285-4C97-6E5045D96975}"/>
              </a:ext>
            </a:extLst>
          </p:cNvPr>
          <p:cNvPicPr>
            <a:picLocks noChangeAspect="1"/>
          </p:cNvPicPr>
          <p:nvPr/>
        </p:nvPicPr>
        <p:blipFill>
          <a:blip r:embed="rId2"/>
          <a:stretch>
            <a:fillRect/>
          </a:stretch>
        </p:blipFill>
        <p:spPr>
          <a:xfrm>
            <a:off x="4920526" y="1919638"/>
            <a:ext cx="6836828" cy="4324408"/>
          </a:xfrm>
          <a:prstGeom prst="rect">
            <a:avLst/>
          </a:prstGeom>
          <a:ln>
            <a:solidFill>
              <a:schemeClr val="tx1"/>
            </a:solidFill>
          </a:ln>
        </p:spPr>
      </p:pic>
      <p:sp>
        <p:nvSpPr>
          <p:cNvPr id="6" name="吹き出し: 角を丸めた四角形 5">
            <a:extLst>
              <a:ext uri="{FF2B5EF4-FFF2-40B4-BE49-F238E27FC236}">
                <a16:creationId xmlns:a16="http://schemas.microsoft.com/office/drawing/2014/main" id="{9376BBC4-A4F6-6788-19BB-FF58F7873C85}"/>
              </a:ext>
            </a:extLst>
          </p:cNvPr>
          <p:cNvSpPr/>
          <p:nvPr/>
        </p:nvSpPr>
        <p:spPr>
          <a:xfrm>
            <a:off x="731526" y="3020912"/>
            <a:ext cx="3576314" cy="1943936"/>
          </a:xfrm>
          <a:prstGeom prst="wedgeRoundRectCallout">
            <a:avLst>
              <a:gd name="adj1" fmla="val 135669"/>
              <a:gd name="adj2" fmla="val 7791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「支払い管理」をクリック</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続いて、「会費支払いはこちら」をクリック</a:t>
            </a:r>
          </a:p>
        </p:txBody>
      </p:sp>
      <p:sp>
        <p:nvSpPr>
          <p:cNvPr id="9" name="四角形: 角を丸くする 8">
            <a:extLst>
              <a:ext uri="{FF2B5EF4-FFF2-40B4-BE49-F238E27FC236}">
                <a16:creationId xmlns:a16="http://schemas.microsoft.com/office/drawing/2014/main" id="{9C96C3B1-2767-5D4D-1365-745000D5CDE4}"/>
              </a:ext>
            </a:extLst>
          </p:cNvPr>
          <p:cNvSpPr/>
          <p:nvPr/>
        </p:nvSpPr>
        <p:spPr>
          <a:xfrm>
            <a:off x="8832427" y="4165600"/>
            <a:ext cx="1158240" cy="460587"/>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119915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会費の支払い方法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39</a:t>
            </a:fld>
            <a:endParaRPr kumimoji="1" lang="ja-JP" altLang="en-US"/>
          </a:p>
        </p:txBody>
      </p:sp>
      <p:pic>
        <p:nvPicPr>
          <p:cNvPr id="7" name="図 6">
            <a:extLst>
              <a:ext uri="{FF2B5EF4-FFF2-40B4-BE49-F238E27FC236}">
                <a16:creationId xmlns:a16="http://schemas.microsoft.com/office/drawing/2014/main" id="{D4D36ED5-EA65-DD48-9B96-D3AFC8A893BB}"/>
              </a:ext>
            </a:extLst>
          </p:cNvPr>
          <p:cNvPicPr>
            <a:picLocks noChangeAspect="1"/>
          </p:cNvPicPr>
          <p:nvPr/>
        </p:nvPicPr>
        <p:blipFill>
          <a:blip r:embed="rId2"/>
          <a:stretch>
            <a:fillRect/>
          </a:stretch>
        </p:blipFill>
        <p:spPr>
          <a:xfrm>
            <a:off x="5203604" y="1944663"/>
            <a:ext cx="5944763" cy="4078178"/>
          </a:xfrm>
          <a:prstGeom prst="rect">
            <a:avLst/>
          </a:prstGeom>
          <a:ln>
            <a:solidFill>
              <a:schemeClr val="tx1"/>
            </a:solidFill>
          </a:ln>
        </p:spPr>
      </p:pic>
      <p:sp>
        <p:nvSpPr>
          <p:cNvPr id="9" name="四角形: 角を丸くする 8">
            <a:extLst>
              <a:ext uri="{FF2B5EF4-FFF2-40B4-BE49-F238E27FC236}">
                <a16:creationId xmlns:a16="http://schemas.microsoft.com/office/drawing/2014/main" id="{9C96C3B1-2767-5D4D-1365-745000D5CDE4}"/>
              </a:ext>
            </a:extLst>
          </p:cNvPr>
          <p:cNvSpPr/>
          <p:nvPr/>
        </p:nvSpPr>
        <p:spPr>
          <a:xfrm>
            <a:off x="7267787" y="5459308"/>
            <a:ext cx="1991360" cy="589376"/>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6" name="吹き出し: 角を丸めた四角形 5">
            <a:extLst>
              <a:ext uri="{FF2B5EF4-FFF2-40B4-BE49-F238E27FC236}">
                <a16:creationId xmlns:a16="http://schemas.microsoft.com/office/drawing/2014/main" id="{9376BBC4-A4F6-6788-19BB-FF58F7873C85}"/>
              </a:ext>
            </a:extLst>
          </p:cNvPr>
          <p:cNvSpPr/>
          <p:nvPr/>
        </p:nvSpPr>
        <p:spPr>
          <a:xfrm>
            <a:off x="758619" y="2572551"/>
            <a:ext cx="3576314" cy="3783799"/>
          </a:xfrm>
          <a:prstGeom prst="wedgeRoundRectCallout">
            <a:avLst>
              <a:gd name="adj1" fmla="val 76389"/>
              <a:gd name="adj2" fmla="val 1208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地域協会所属区分</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p>
          <a:p>
            <a:r>
              <a:rPr lang="ja-JP" altLang="en-US" sz="1600" dirty="0">
                <a:solidFill>
                  <a:schemeClr val="tx1"/>
                </a:solidFill>
                <a:latin typeface="BIZ UDPゴシック" panose="020B0400000000000000" pitchFamily="50" charset="-128"/>
                <a:ea typeface="BIZ UDPゴシック" panose="020B0400000000000000" pitchFamily="50" charset="-128"/>
              </a:rPr>
              <a:t>「イベント参加（クラブ）」と「クラブ」と表示されるので、会費支払いの場合は、</a:t>
            </a:r>
            <a:r>
              <a:rPr lang="ja-JP" altLang="en-US" sz="1600" b="1" dirty="0">
                <a:solidFill>
                  <a:schemeClr val="tx1"/>
                </a:solidFill>
                <a:latin typeface="BIZ UDPゴシック" panose="020B0400000000000000" pitchFamily="50" charset="-128"/>
                <a:ea typeface="BIZ UDPゴシック" panose="020B0400000000000000" pitchFamily="50" charset="-128"/>
              </a:rPr>
              <a:t>「クラブ」を選択</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ja-JP" altLang="en-US" sz="1600" dirty="0">
                <a:solidFill>
                  <a:schemeClr val="tx1"/>
                </a:solidFill>
                <a:latin typeface="BIZ UDPゴシック" panose="020B0400000000000000" pitchFamily="50" charset="-128"/>
                <a:ea typeface="BIZ UDPゴシック" panose="020B0400000000000000" pitchFamily="50" charset="-128"/>
              </a:rPr>
              <a:t>都道府県ボッチャ協会</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登録されている都道府県ボッチャ協会が表示されるので、加盟する協会を選択</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協会を選択しないで検索すると、登録されているすべての地域協会は表示されます。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6934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9ECD18-6058-0831-8E52-209FB0D01AB9}"/>
              </a:ext>
            </a:extLst>
          </p:cNvPr>
          <p:cNvSpPr>
            <a:spLocks noGrp="1"/>
          </p:cNvSpPr>
          <p:nvPr>
            <p:ph type="sldNum" sz="quarter" idx="12"/>
          </p:nvPr>
        </p:nvSpPr>
        <p:spPr/>
        <p:txBody>
          <a:bodyPr/>
          <a:lstStyle/>
          <a:p>
            <a:fld id="{A8E16697-E438-4445-916D-82C268460846}" type="slidenum">
              <a:rPr kumimoji="1" lang="ja-JP" altLang="en-US" smtClean="0"/>
              <a:t>4</a:t>
            </a:fld>
            <a:endParaRPr kumimoji="1" lang="ja-JP" altLang="en-US"/>
          </a:p>
        </p:txBody>
      </p:sp>
      <p:sp>
        <p:nvSpPr>
          <p:cNvPr id="3" name="テキスト ボックス 2">
            <a:extLst>
              <a:ext uri="{FF2B5EF4-FFF2-40B4-BE49-F238E27FC236}">
                <a16:creationId xmlns:a16="http://schemas.microsoft.com/office/drawing/2014/main" id="{F646FC21-D3E5-B602-B702-679ADE79F260}"/>
              </a:ext>
            </a:extLst>
          </p:cNvPr>
          <p:cNvSpPr txBox="1"/>
          <p:nvPr/>
        </p:nvSpPr>
        <p:spPr>
          <a:xfrm>
            <a:off x="1110826" y="629920"/>
            <a:ext cx="9252373" cy="923330"/>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一般の部勝ち上がりチーム以外のチームの</a:t>
            </a:r>
            <a:r>
              <a:rPr kumimoji="1" lang="ja-JP" altLang="en-US" dirty="0">
                <a:latin typeface="BIZ UDPゴシック" panose="020B0400000000000000" pitchFamily="50" charset="-128"/>
                <a:ea typeface="BIZ UDPゴシック" panose="020B0400000000000000" pitchFamily="50" charset="-128"/>
              </a:rPr>
              <a:t>代表</a:t>
            </a:r>
            <a:r>
              <a:rPr lang="ja-JP" altLang="en-US" dirty="0">
                <a:latin typeface="BIZ UDPゴシック" panose="020B0400000000000000" pitchFamily="50" charset="-128"/>
                <a:ea typeface="BIZ UDPゴシック" panose="020B0400000000000000" pitchFamily="50" charset="-128"/>
              </a:rPr>
              <a:t>者（クラブ管理者）がすでに会員の場合は、</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マイページの「クラブ情報」➡「クラブ作成」からクラブを作成してください　。</a:t>
            </a:r>
            <a:endParaRPr lang="en-US" altLang="ja-JP" dirty="0">
              <a:latin typeface="BIZ UDPゴシック" panose="020B0400000000000000" pitchFamily="50" charset="-128"/>
              <a:ea typeface="BIZ UDPゴシック" panose="020B0400000000000000" pitchFamily="50" charset="-128"/>
            </a:endParaRPr>
          </a:p>
          <a:p>
            <a:r>
              <a:rPr lang="en-US" altLang="ja-JP" dirty="0">
                <a:latin typeface="BIZ UDPゴシック" panose="020B0400000000000000" pitchFamily="50" charset="-128"/>
                <a:ea typeface="BIZ UDPゴシック" panose="020B0400000000000000" pitchFamily="50" charset="-128"/>
              </a:rPr>
              <a:t>15</a:t>
            </a:r>
            <a:r>
              <a:rPr lang="ja-JP" altLang="en-US" dirty="0">
                <a:latin typeface="BIZ UDPゴシック" panose="020B0400000000000000" pitchFamily="50" charset="-128"/>
                <a:ea typeface="BIZ UDPゴシック" panose="020B0400000000000000" pitchFamily="50" charset="-128"/>
              </a:rPr>
              <a:t>ページからをご確認ください！</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719245A5-E9C4-4F16-AEF4-418F48AAE100}"/>
              </a:ext>
            </a:extLst>
          </p:cNvPr>
          <p:cNvPicPr>
            <a:picLocks noChangeAspect="1"/>
          </p:cNvPicPr>
          <p:nvPr/>
        </p:nvPicPr>
        <p:blipFill>
          <a:blip r:embed="rId2"/>
          <a:stretch>
            <a:fillRect/>
          </a:stretch>
        </p:blipFill>
        <p:spPr>
          <a:xfrm>
            <a:off x="3597909" y="2162666"/>
            <a:ext cx="3628845" cy="3692139"/>
          </a:xfrm>
          <a:prstGeom prst="rect">
            <a:avLst/>
          </a:prstGeom>
          <a:ln>
            <a:solidFill>
              <a:schemeClr val="accent1"/>
            </a:solidFill>
          </a:ln>
        </p:spPr>
      </p:pic>
      <p:sp>
        <p:nvSpPr>
          <p:cNvPr id="7" name="四角形: 角を丸くする 6">
            <a:extLst>
              <a:ext uri="{FF2B5EF4-FFF2-40B4-BE49-F238E27FC236}">
                <a16:creationId xmlns:a16="http://schemas.microsoft.com/office/drawing/2014/main" id="{FF417258-E58E-77FC-4AF4-77245A16341D}"/>
              </a:ext>
            </a:extLst>
          </p:cNvPr>
          <p:cNvSpPr/>
          <p:nvPr/>
        </p:nvSpPr>
        <p:spPr>
          <a:xfrm>
            <a:off x="4504267" y="3657600"/>
            <a:ext cx="2120053" cy="49445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0288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会費の支払い方法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40</a:t>
            </a:fld>
            <a:endParaRPr kumimoji="1" lang="ja-JP" altLang="en-US"/>
          </a:p>
        </p:txBody>
      </p:sp>
      <p:pic>
        <p:nvPicPr>
          <p:cNvPr id="16" name="図 15">
            <a:extLst>
              <a:ext uri="{FF2B5EF4-FFF2-40B4-BE49-F238E27FC236}">
                <a16:creationId xmlns:a16="http://schemas.microsoft.com/office/drawing/2014/main" id="{7A9EA5DF-1CD6-37A1-2774-1AC61E0BE259}"/>
              </a:ext>
            </a:extLst>
          </p:cNvPr>
          <p:cNvPicPr>
            <a:picLocks noChangeAspect="1"/>
          </p:cNvPicPr>
          <p:nvPr/>
        </p:nvPicPr>
        <p:blipFill>
          <a:blip r:embed="rId2"/>
          <a:stretch>
            <a:fillRect/>
          </a:stretch>
        </p:blipFill>
        <p:spPr>
          <a:xfrm>
            <a:off x="687497" y="2901252"/>
            <a:ext cx="7007320" cy="2779850"/>
          </a:xfrm>
          <a:prstGeom prst="rect">
            <a:avLst/>
          </a:prstGeom>
          <a:ln>
            <a:solidFill>
              <a:schemeClr val="tx1"/>
            </a:solidFill>
          </a:ln>
        </p:spPr>
      </p:pic>
      <p:sp>
        <p:nvSpPr>
          <p:cNvPr id="9" name="四角形: 角を丸くする 8">
            <a:extLst>
              <a:ext uri="{FF2B5EF4-FFF2-40B4-BE49-F238E27FC236}">
                <a16:creationId xmlns:a16="http://schemas.microsoft.com/office/drawing/2014/main" id="{9C96C3B1-2767-5D4D-1365-745000D5CDE4}"/>
              </a:ext>
            </a:extLst>
          </p:cNvPr>
          <p:cNvSpPr/>
          <p:nvPr/>
        </p:nvSpPr>
        <p:spPr>
          <a:xfrm>
            <a:off x="5486399" y="3717307"/>
            <a:ext cx="2289387" cy="589376"/>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6" name="吹き出し: 角を丸めた四角形 5">
            <a:extLst>
              <a:ext uri="{FF2B5EF4-FFF2-40B4-BE49-F238E27FC236}">
                <a16:creationId xmlns:a16="http://schemas.microsoft.com/office/drawing/2014/main" id="{9376BBC4-A4F6-6788-19BB-FF58F7873C85}"/>
              </a:ext>
            </a:extLst>
          </p:cNvPr>
          <p:cNvSpPr/>
          <p:nvPr/>
        </p:nvSpPr>
        <p:spPr>
          <a:xfrm>
            <a:off x="8006079" y="2901251"/>
            <a:ext cx="3347721" cy="2334535"/>
          </a:xfrm>
          <a:prstGeom prst="wedgeRoundRectCallout">
            <a:avLst>
              <a:gd name="adj1" fmla="val -62324"/>
              <a:gd name="adj2" fmla="val 2031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条件に一致した会費が表示されま す。</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所属したい協会の会費の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「次へ（会費支払内容選択）」ボタンをクリックしてください。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8732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会費の支払い方法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41</a:t>
            </a:fld>
            <a:endParaRPr kumimoji="1" lang="ja-JP" altLang="en-US"/>
          </a:p>
        </p:txBody>
      </p:sp>
      <p:pic>
        <p:nvPicPr>
          <p:cNvPr id="5" name="図 4">
            <a:extLst>
              <a:ext uri="{FF2B5EF4-FFF2-40B4-BE49-F238E27FC236}">
                <a16:creationId xmlns:a16="http://schemas.microsoft.com/office/drawing/2014/main" id="{831A9A16-504A-C8A9-BF22-D608EECCE263}"/>
              </a:ext>
            </a:extLst>
          </p:cNvPr>
          <p:cNvPicPr>
            <a:picLocks noChangeAspect="1"/>
          </p:cNvPicPr>
          <p:nvPr/>
        </p:nvPicPr>
        <p:blipFill>
          <a:blip r:embed="rId2"/>
          <a:stretch>
            <a:fillRect/>
          </a:stretch>
        </p:blipFill>
        <p:spPr>
          <a:xfrm>
            <a:off x="3802772" y="2968435"/>
            <a:ext cx="8100268" cy="2849222"/>
          </a:xfrm>
          <a:prstGeom prst="rect">
            <a:avLst/>
          </a:prstGeom>
          <a:ln>
            <a:solidFill>
              <a:schemeClr val="tx1"/>
            </a:solidFill>
          </a:ln>
        </p:spPr>
      </p:pic>
      <p:sp>
        <p:nvSpPr>
          <p:cNvPr id="9" name="四角形: 角を丸くする 8">
            <a:extLst>
              <a:ext uri="{FF2B5EF4-FFF2-40B4-BE49-F238E27FC236}">
                <a16:creationId xmlns:a16="http://schemas.microsoft.com/office/drawing/2014/main" id="{9C96C3B1-2767-5D4D-1365-745000D5CDE4}"/>
              </a:ext>
            </a:extLst>
          </p:cNvPr>
          <p:cNvSpPr/>
          <p:nvPr/>
        </p:nvSpPr>
        <p:spPr>
          <a:xfrm>
            <a:off x="5967305" y="4646507"/>
            <a:ext cx="3650828" cy="54011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0E1E36A-B476-4195-6D93-686C36841068}"/>
              </a:ext>
            </a:extLst>
          </p:cNvPr>
          <p:cNvSpPr/>
          <p:nvPr/>
        </p:nvSpPr>
        <p:spPr>
          <a:xfrm>
            <a:off x="3942080" y="3088640"/>
            <a:ext cx="406400" cy="16251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吹き出し: 角を丸めた四角形 5">
            <a:extLst>
              <a:ext uri="{FF2B5EF4-FFF2-40B4-BE49-F238E27FC236}">
                <a16:creationId xmlns:a16="http://schemas.microsoft.com/office/drawing/2014/main" id="{9376BBC4-A4F6-6788-19BB-FF58F7873C85}"/>
              </a:ext>
            </a:extLst>
          </p:cNvPr>
          <p:cNvSpPr/>
          <p:nvPr/>
        </p:nvSpPr>
        <p:spPr>
          <a:xfrm>
            <a:off x="633598" y="3942082"/>
            <a:ext cx="2775830" cy="1618231"/>
          </a:xfrm>
          <a:prstGeom prst="wedgeRoundRectCallout">
            <a:avLst>
              <a:gd name="adj1" fmla="val 143010"/>
              <a:gd name="adj2" fmla="val 1460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「クラブとクラブ参加者の会費を両方支払う」をクリック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77815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a:bodyPr>
          <a:lstStyle/>
          <a:p>
            <a:r>
              <a:rPr lang="ja-JP" altLang="en-US" sz="4800" dirty="0">
                <a:latin typeface="BIZ UDPゴシック" panose="020B0400000000000000" pitchFamily="50" charset="-128"/>
                <a:ea typeface="BIZ UDPゴシック" panose="020B0400000000000000" pitchFamily="50" charset="-128"/>
              </a:rPr>
              <a:t>会費の支払い方法</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42</a:t>
            </a:fld>
            <a:endParaRPr kumimoji="1" lang="ja-JP" altLang="en-US"/>
          </a:p>
        </p:txBody>
      </p:sp>
      <p:pic>
        <p:nvPicPr>
          <p:cNvPr id="14" name="図 13">
            <a:extLst>
              <a:ext uri="{FF2B5EF4-FFF2-40B4-BE49-F238E27FC236}">
                <a16:creationId xmlns:a16="http://schemas.microsoft.com/office/drawing/2014/main" id="{38009797-93BB-44E0-82E7-64133C6C2557}"/>
              </a:ext>
            </a:extLst>
          </p:cNvPr>
          <p:cNvPicPr>
            <a:picLocks noChangeAspect="1"/>
          </p:cNvPicPr>
          <p:nvPr/>
        </p:nvPicPr>
        <p:blipFill>
          <a:blip r:embed="rId2"/>
          <a:stretch>
            <a:fillRect/>
          </a:stretch>
        </p:blipFill>
        <p:spPr>
          <a:xfrm>
            <a:off x="4578209" y="2745319"/>
            <a:ext cx="6674513" cy="3347249"/>
          </a:xfrm>
          <a:prstGeom prst="rect">
            <a:avLst/>
          </a:prstGeom>
          <a:ln>
            <a:solidFill>
              <a:schemeClr val="tx1"/>
            </a:solidFill>
          </a:ln>
        </p:spPr>
      </p:pic>
      <p:sp>
        <p:nvSpPr>
          <p:cNvPr id="7" name="四角形: 角を丸くする 6">
            <a:extLst>
              <a:ext uri="{FF2B5EF4-FFF2-40B4-BE49-F238E27FC236}">
                <a16:creationId xmlns:a16="http://schemas.microsoft.com/office/drawing/2014/main" id="{D0E1E36A-B476-4195-6D93-686C36841068}"/>
              </a:ext>
            </a:extLst>
          </p:cNvPr>
          <p:cNvSpPr/>
          <p:nvPr/>
        </p:nvSpPr>
        <p:spPr>
          <a:xfrm>
            <a:off x="4684699" y="2830349"/>
            <a:ext cx="442714" cy="263151"/>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吹き出し: 角を丸めた四角形 5">
            <a:extLst>
              <a:ext uri="{FF2B5EF4-FFF2-40B4-BE49-F238E27FC236}">
                <a16:creationId xmlns:a16="http://schemas.microsoft.com/office/drawing/2014/main" id="{9376BBC4-A4F6-6788-19BB-FF58F7873C85}"/>
              </a:ext>
            </a:extLst>
          </p:cNvPr>
          <p:cNvSpPr/>
          <p:nvPr/>
        </p:nvSpPr>
        <p:spPr>
          <a:xfrm>
            <a:off x="535671" y="2812501"/>
            <a:ext cx="3650828" cy="2729964"/>
          </a:xfrm>
          <a:prstGeom prst="wedgeRoundRectCallout">
            <a:avLst>
              <a:gd name="adj1" fmla="val 65645"/>
              <a:gd name="adj2" fmla="val 3296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①　クラブの登録料</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都道府県ボッチャ協会への所属（クラブとしての登録料は発生しません）</a:t>
            </a:r>
          </a:p>
          <a:p>
            <a:r>
              <a:rPr kumimoji="1" lang="en-US" altLang="ja-JP" sz="1600" dirty="0">
                <a:solidFill>
                  <a:schemeClr val="tx1"/>
                </a:solidFill>
                <a:latin typeface="BIZ UDPゴシック" panose="020B0400000000000000" pitchFamily="50" charset="-128"/>
                <a:ea typeface="BIZ UDPゴシック" panose="020B0400000000000000" pitchFamily="50" charset="-128"/>
              </a:rPr>
              <a:t>※</a:t>
            </a:r>
            <a:r>
              <a:rPr lang="ja-JP" altLang="en-US" sz="1600" dirty="0">
                <a:solidFill>
                  <a:schemeClr val="tx1"/>
                </a:solidFill>
                <a:latin typeface="BIZ UDPゴシック" panose="020B0400000000000000" pitchFamily="50" charset="-128"/>
                <a:ea typeface="BIZ UDPゴシック" panose="020B0400000000000000" pitchFamily="50" charset="-128"/>
              </a:rPr>
              <a:t>登録料</a:t>
            </a:r>
            <a:r>
              <a:rPr kumimoji="1" lang="ja-JP" altLang="en-US" sz="1600" dirty="0">
                <a:solidFill>
                  <a:schemeClr val="tx1"/>
                </a:solidFill>
                <a:latin typeface="BIZ UDPゴシック" panose="020B0400000000000000" pitchFamily="50" charset="-128"/>
                <a:ea typeface="BIZ UDPゴシック" panose="020B0400000000000000" pitchFamily="50" charset="-128"/>
              </a:rPr>
              <a:t>０円と表示されます！</a:t>
            </a:r>
          </a:p>
          <a:p>
            <a:r>
              <a:rPr kumimoji="1" lang="en-US" altLang="ja-JP" sz="16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「０円」として支払い手続きをすることで、都道府県ボッチャ協会にクラブとして所属することになります。</a:t>
            </a:r>
          </a:p>
        </p:txBody>
      </p:sp>
      <p:sp>
        <p:nvSpPr>
          <p:cNvPr id="9" name="四角形: 角を丸くする 8">
            <a:extLst>
              <a:ext uri="{FF2B5EF4-FFF2-40B4-BE49-F238E27FC236}">
                <a16:creationId xmlns:a16="http://schemas.microsoft.com/office/drawing/2014/main" id="{9C96C3B1-2767-5D4D-1365-745000D5CDE4}"/>
              </a:ext>
            </a:extLst>
          </p:cNvPr>
          <p:cNvSpPr/>
          <p:nvPr/>
        </p:nvSpPr>
        <p:spPr>
          <a:xfrm>
            <a:off x="7896739" y="4605870"/>
            <a:ext cx="3650828" cy="82556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802689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会費の支払い方法</a:t>
            </a:r>
            <a:br>
              <a:rPr lang="en-US" altLang="ja-JP" sz="4800" dirty="0">
                <a:latin typeface="BIZ UDPゴシック" panose="020B0400000000000000" pitchFamily="50" charset="-128"/>
                <a:ea typeface="BIZ UDPゴシック" panose="020B0400000000000000" pitchFamily="50" charset="-128"/>
              </a:rPr>
            </a:b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43</a:t>
            </a:fld>
            <a:endParaRPr kumimoji="1" lang="ja-JP" altLang="en-US"/>
          </a:p>
        </p:txBody>
      </p:sp>
      <p:pic>
        <p:nvPicPr>
          <p:cNvPr id="5" name="図 4">
            <a:extLst>
              <a:ext uri="{FF2B5EF4-FFF2-40B4-BE49-F238E27FC236}">
                <a16:creationId xmlns:a16="http://schemas.microsoft.com/office/drawing/2014/main" id="{CA98A325-7755-C9D3-190A-B6B785F96AC4}"/>
              </a:ext>
            </a:extLst>
          </p:cNvPr>
          <p:cNvPicPr>
            <a:picLocks noChangeAspect="1"/>
          </p:cNvPicPr>
          <p:nvPr/>
        </p:nvPicPr>
        <p:blipFill>
          <a:blip r:embed="rId2"/>
          <a:stretch>
            <a:fillRect/>
          </a:stretch>
        </p:blipFill>
        <p:spPr>
          <a:xfrm>
            <a:off x="867244" y="1572983"/>
            <a:ext cx="5376698" cy="4778377"/>
          </a:xfrm>
          <a:prstGeom prst="rect">
            <a:avLst/>
          </a:prstGeom>
          <a:ln>
            <a:solidFill>
              <a:schemeClr val="tx1"/>
            </a:solidFill>
          </a:ln>
        </p:spPr>
      </p:pic>
      <p:sp>
        <p:nvSpPr>
          <p:cNvPr id="6" name="吹き出し: 角を丸めた四角形 5">
            <a:extLst>
              <a:ext uri="{FF2B5EF4-FFF2-40B4-BE49-F238E27FC236}">
                <a16:creationId xmlns:a16="http://schemas.microsoft.com/office/drawing/2014/main" id="{9376BBC4-A4F6-6788-19BB-FF58F7873C85}"/>
              </a:ext>
            </a:extLst>
          </p:cNvPr>
          <p:cNvSpPr/>
          <p:nvPr/>
        </p:nvSpPr>
        <p:spPr>
          <a:xfrm>
            <a:off x="6934757" y="1026158"/>
            <a:ext cx="4293716" cy="5022525"/>
          </a:xfrm>
          <a:prstGeom prst="wedgeRoundRectCallout">
            <a:avLst>
              <a:gd name="adj1" fmla="val -67181"/>
              <a:gd name="adj2" fmla="val -1001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②　クラブのメンバー（会員）の年会費</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都道府県ボッチャ協会の会員年会費</a:t>
            </a:r>
          </a:p>
          <a:p>
            <a:r>
              <a:rPr kumimoji="1" lang="en-US" altLang="ja-JP" sz="16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都道府県ボッチャ協会が設定した金額が表示されます。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徴収していない協会は「０円」と表示されます。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区分は、日本ボッチャ協会が設定した区分で表示される。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「選手（一般）」のカテゴリーの登録をする場合は、ココをクリック</a:t>
            </a:r>
          </a:p>
        </p:txBody>
      </p:sp>
    </p:spTree>
    <p:extLst>
      <p:ext uri="{BB962C8B-B14F-4D97-AF65-F5344CB8AC3E}">
        <p14:creationId xmlns:p14="http://schemas.microsoft.com/office/powerpoint/2010/main" val="2184014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会費の支払い</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方法</a:t>
            </a:r>
            <a:br>
              <a:rPr lang="en-US" altLang="ja-JP" sz="4800" dirty="0">
                <a:latin typeface="BIZ UDPゴシック" panose="020B0400000000000000" pitchFamily="50" charset="-128"/>
                <a:ea typeface="BIZ UDPゴシック" panose="020B0400000000000000" pitchFamily="50" charset="-128"/>
              </a:rPr>
            </a:b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65DD59-B03C-B48C-D72B-1037B56667B1}"/>
              </a:ext>
            </a:extLst>
          </p:cNvPr>
          <p:cNvSpPr>
            <a:spLocks noGrp="1"/>
          </p:cNvSpPr>
          <p:nvPr>
            <p:ph type="sldNum" sz="quarter" idx="12"/>
          </p:nvPr>
        </p:nvSpPr>
        <p:spPr/>
        <p:txBody>
          <a:bodyPr/>
          <a:lstStyle/>
          <a:p>
            <a:fld id="{A8E16697-E438-4445-916D-82C268460846}" type="slidenum">
              <a:rPr kumimoji="1" lang="ja-JP" altLang="en-US" smtClean="0"/>
              <a:t>44</a:t>
            </a:fld>
            <a:endParaRPr kumimoji="1" lang="ja-JP" altLang="en-US"/>
          </a:p>
        </p:txBody>
      </p:sp>
      <p:pic>
        <p:nvPicPr>
          <p:cNvPr id="14" name="図 13">
            <a:extLst>
              <a:ext uri="{FF2B5EF4-FFF2-40B4-BE49-F238E27FC236}">
                <a16:creationId xmlns:a16="http://schemas.microsoft.com/office/drawing/2014/main" id="{0D2D2B3B-FDFB-50C2-63A7-F9DDF37692F1}"/>
              </a:ext>
            </a:extLst>
          </p:cNvPr>
          <p:cNvPicPr>
            <a:picLocks noChangeAspect="1"/>
          </p:cNvPicPr>
          <p:nvPr/>
        </p:nvPicPr>
        <p:blipFill>
          <a:blip r:embed="rId2"/>
          <a:stretch>
            <a:fillRect/>
          </a:stretch>
        </p:blipFill>
        <p:spPr>
          <a:xfrm>
            <a:off x="4855852" y="686580"/>
            <a:ext cx="7181710" cy="5669771"/>
          </a:xfrm>
          <a:prstGeom prst="rect">
            <a:avLst/>
          </a:prstGeom>
        </p:spPr>
      </p:pic>
      <p:sp>
        <p:nvSpPr>
          <p:cNvPr id="6" name="吹き出し: 角を丸めた四角形 5">
            <a:extLst>
              <a:ext uri="{FF2B5EF4-FFF2-40B4-BE49-F238E27FC236}">
                <a16:creationId xmlns:a16="http://schemas.microsoft.com/office/drawing/2014/main" id="{9376BBC4-A4F6-6788-19BB-FF58F7873C85}"/>
              </a:ext>
            </a:extLst>
          </p:cNvPr>
          <p:cNvSpPr/>
          <p:nvPr/>
        </p:nvSpPr>
        <p:spPr>
          <a:xfrm>
            <a:off x="919483" y="3083107"/>
            <a:ext cx="3834682" cy="1733973"/>
          </a:xfrm>
          <a:prstGeom prst="wedgeRoundRectCallout">
            <a:avLst>
              <a:gd name="adj1" fmla="val 70752"/>
              <a:gd name="adj2" fmla="val 4610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クラブメンバーの一覧が表示されるので、会費支払対象者を選択し、</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「選択して次へ（会費 支払内容確認）」</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をクリックします。</a:t>
            </a:r>
          </a:p>
        </p:txBody>
      </p:sp>
      <p:sp>
        <p:nvSpPr>
          <p:cNvPr id="9" name="四角形: 角を丸くする 8">
            <a:extLst>
              <a:ext uri="{FF2B5EF4-FFF2-40B4-BE49-F238E27FC236}">
                <a16:creationId xmlns:a16="http://schemas.microsoft.com/office/drawing/2014/main" id="{49DCDB64-5612-1398-B49A-A53CAE937739}"/>
              </a:ext>
            </a:extLst>
          </p:cNvPr>
          <p:cNvSpPr/>
          <p:nvPr/>
        </p:nvSpPr>
        <p:spPr>
          <a:xfrm>
            <a:off x="6814513" y="5100320"/>
            <a:ext cx="3081867" cy="47413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BE6B0B6-08B6-D074-99A1-0893F3BB39ED}"/>
              </a:ext>
            </a:extLst>
          </p:cNvPr>
          <p:cNvSpPr txBox="1"/>
          <p:nvPr/>
        </p:nvSpPr>
        <p:spPr>
          <a:xfrm>
            <a:off x="633598" y="5545929"/>
            <a:ext cx="3938402" cy="646331"/>
          </a:xfrm>
          <a:prstGeom prst="rect">
            <a:avLst/>
          </a:prstGeom>
          <a:noFill/>
        </p:spPr>
        <p:txBody>
          <a:bodyPr wrap="square">
            <a:spAutoFit/>
          </a:bodyPr>
          <a:lstStyle/>
          <a:p>
            <a:r>
              <a:rPr lang="ja-JP" altLang="en-US" dirty="0"/>
              <a:t>■会費のお支払い対象となるクラブ参加者選択画面（マニュアル</a:t>
            </a:r>
            <a:r>
              <a:rPr lang="en-US" altLang="ja-JP" dirty="0"/>
              <a:t>p.36</a:t>
            </a:r>
            <a:r>
              <a:rPr lang="ja-JP" altLang="en-US" dirty="0"/>
              <a:t>）</a:t>
            </a:r>
          </a:p>
        </p:txBody>
      </p:sp>
    </p:spTree>
    <p:extLst>
      <p:ext uri="{BB962C8B-B14F-4D97-AF65-F5344CB8AC3E}">
        <p14:creationId xmlns:p14="http://schemas.microsoft.com/office/powerpoint/2010/main" val="2251697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33E88B-7661-A617-7342-19103EDF2A7E}"/>
              </a:ext>
            </a:extLst>
          </p:cNvPr>
          <p:cNvPicPr>
            <a:picLocks noChangeAspect="1"/>
          </p:cNvPicPr>
          <p:nvPr/>
        </p:nvPicPr>
        <p:blipFill rotWithShape="1">
          <a:blip r:embed="rId2"/>
          <a:srcRect l="17994" t="18637" r="17672" b="40441"/>
          <a:stretch/>
        </p:blipFill>
        <p:spPr>
          <a:xfrm>
            <a:off x="698642" y="719191"/>
            <a:ext cx="5830585" cy="5964930"/>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BA8C4DBC-6CB1-9393-B157-63988E4C9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2E07D-EB70-4A9A-8282-0922D6863DE1}"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72006A80-3DB6-2945-6231-8A76E1D8BF09}"/>
              </a:ext>
            </a:extLst>
          </p:cNvPr>
          <p:cNvSpPr txBox="1"/>
          <p:nvPr/>
        </p:nvSpPr>
        <p:spPr>
          <a:xfrm>
            <a:off x="329045" y="136525"/>
            <a:ext cx="11533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■会費お支払い内容の確認画面</a:t>
            </a:r>
            <a:endParaRPr kumimoji="1" lang="ja-JP" altLang="en-US" sz="2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513A3DE8-3A84-9892-3BCE-C8C3A71801CF}"/>
              </a:ext>
            </a:extLst>
          </p:cNvPr>
          <p:cNvSpPr/>
          <p:nvPr/>
        </p:nvSpPr>
        <p:spPr>
          <a:xfrm>
            <a:off x="2522306" y="6138809"/>
            <a:ext cx="2244903" cy="339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91CF1889-5B02-42D1-C65D-4726780FB531}"/>
              </a:ext>
            </a:extLst>
          </p:cNvPr>
          <p:cNvSpPr txBox="1"/>
          <p:nvPr/>
        </p:nvSpPr>
        <p:spPr>
          <a:xfrm>
            <a:off x="7013825" y="5153342"/>
            <a:ext cx="500865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お支払いしたい会費が以上で宜しければ</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「お支払いへ進む」を選択してください。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お支払内容をご確認の上「</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OK</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」を選択してください。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a:extLst>
              <a:ext uri="{FF2B5EF4-FFF2-40B4-BE49-F238E27FC236}">
                <a16:creationId xmlns:a16="http://schemas.microsoft.com/office/drawing/2014/main" id="{75841A7F-3612-AE44-F986-3D9D22AFF41F}"/>
              </a:ext>
            </a:extLst>
          </p:cNvPr>
          <p:cNvPicPr>
            <a:picLocks noChangeAspect="1"/>
          </p:cNvPicPr>
          <p:nvPr/>
        </p:nvPicPr>
        <p:blipFill>
          <a:blip r:embed="rId3"/>
          <a:stretch>
            <a:fillRect/>
          </a:stretch>
        </p:blipFill>
        <p:spPr>
          <a:xfrm>
            <a:off x="6888823" y="1829500"/>
            <a:ext cx="5133654" cy="2897726"/>
          </a:xfrm>
          <a:prstGeom prst="rect">
            <a:avLst/>
          </a:prstGeom>
        </p:spPr>
      </p:pic>
      <p:sp>
        <p:nvSpPr>
          <p:cNvPr id="7" name="正方形/長方形 6">
            <a:extLst>
              <a:ext uri="{FF2B5EF4-FFF2-40B4-BE49-F238E27FC236}">
                <a16:creationId xmlns:a16="http://schemas.microsoft.com/office/drawing/2014/main" id="{6FBB057B-F4D3-E9DB-BDA8-3858B27EDD87}"/>
              </a:ext>
            </a:extLst>
          </p:cNvPr>
          <p:cNvSpPr/>
          <p:nvPr/>
        </p:nvSpPr>
        <p:spPr>
          <a:xfrm>
            <a:off x="9455650" y="3532132"/>
            <a:ext cx="941797" cy="339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矢印: 右 7">
            <a:extLst>
              <a:ext uri="{FF2B5EF4-FFF2-40B4-BE49-F238E27FC236}">
                <a16:creationId xmlns:a16="http://schemas.microsoft.com/office/drawing/2014/main" id="{33318533-49BB-2FCB-0419-01E47CE31B16}"/>
              </a:ext>
            </a:extLst>
          </p:cNvPr>
          <p:cNvSpPr/>
          <p:nvPr/>
        </p:nvSpPr>
        <p:spPr>
          <a:xfrm>
            <a:off x="6354567" y="3241496"/>
            <a:ext cx="421240" cy="452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5388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33E88B-7661-A617-7342-19103EDF2A7E}"/>
              </a:ext>
            </a:extLst>
          </p:cNvPr>
          <p:cNvPicPr>
            <a:picLocks noChangeAspect="1"/>
          </p:cNvPicPr>
          <p:nvPr/>
        </p:nvPicPr>
        <p:blipFill rotWithShape="1">
          <a:blip r:embed="rId2"/>
          <a:srcRect l="17994" t="18637" r="17672" b="40441"/>
          <a:stretch/>
        </p:blipFill>
        <p:spPr>
          <a:xfrm>
            <a:off x="698642" y="719191"/>
            <a:ext cx="5830585" cy="5964930"/>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BA8C4DBC-6CB1-9393-B157-63988E4C9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2E07D-EB70-4A9A-8282-0922D6863DE1}"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72006A80-3DB6-2945-6231-8A76E1D8BF09}"/>
              </a:ext>
            </a:extLst>
          </p:cNvPr>
          <p:cNvSpPr txBox="1"/>
          <p:nvPr/>
        </p:nvSpPr>
        <p:spPr>
          <a:xfrm>
            <a:off x="329045" y="136525"/>
            <a:ext cx="11533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■会費お支払い内容の確認画面</a:t>
            </a:r>
            <a:endParaRPr kumimoji="1" lang="ja-JP" altLang="en-US" sz="2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513A3DE8-3A84-9892-3BCE-C8C3A71801CF}"/>
              </a:ext>
            </a:extLst>
          </p:cNvPr>
          <p:cNvSpPr/>
          <p:nvPr/>
        </p:nvSpPr>
        <p:spPr>
          <a:xfrm>
            <a:off x="2491482" y="5876818"/>
            <a:ext cx="2244903" cy="339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91CF1889-5B02-42D1-C65D-4726780FB531}"/>
              </a:ext>
            </a:extLst>
          </p:cNvPr>
          <p:cNvSpPr txBox="1"/>
          <p:nvPr/>
        </p:nvSpPr>
        <p:spPr>
          <a:xfrm>
            <a:off x="6775807" y="719191"/>
            <a:ext cx="500865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さらに異なるクラブ参加者会費を追加する場合、</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「会費を追加・変更」を選択してください。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クラブ参加者会費を選び「次へ（対象者の選択）」を選択</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矢印: 右 7">
            <a:extLst>
              <a:ext uri="{FF2B5EF4-FFF2-40B4-BE49-F238E27FC236}">
                <a16:creationId xmlns:a16="http://schemas.microsoft.com/office/drawing/2014/main" id="{33318533-49BB-2FCB-0419-01E47CE31B16}"/>
              </a:ext>
            </a:extLst>
          </p:cNvPr>
          <p:cNvSpPr/>
          <p:nvPr/>
        </p:nvSpPr>
        <p:spPr>
          <a:xfrm>
            <a:off x="6354567" y="3241496"/>
            <a:ext cx="421240" cy="452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B2904A46-8DE3-84C7-78AE-E81FA87516E2}"/>
              </a:ext>
            </a:extLst>
          </p:cNvPr>
          <p:cNvPicPr>
            <a:picLocks noChangeAspect="1"/>
          </p:cNvPicPr>
          <p:nvPr/>
        </p:nvPicPr>
        <p:blipFill rotWithShape="1">
          <a:blip r:embed="rId3"/>
          <a:srcRect l="13880" t="19619" r="4303" b="4953"/>
          <a:stretch/>
        </p:blipFill>
        <p:spPr>
          <a:xfrm>
            <a:off x="7107725" y="1937690"/>
            <a:ext cx="4385633" cy="3678028"/>
          </a:xfrm>
          <a:prstGeom prst="rect">
            <a:avLst/>
          </a:prstGeom>
          <a:ln>
            <a:solidFill>
              <a:schemeClr val="tx1"/>
            </a:solidFill>
          </a:ln>
        </p:spPr>
      </p:pic>
      <p:sp>
        <p:nvSpPr>
          <p:cNvPr id="13" name="テキスト ボックス 12">
            <a:extLst>
              <a:ext uri="{FF2B5EF4-FFF2-40B4-BE49-F238E27FC236}">
                <a16:creationId xmlns:a16="http://schemas.microsoft.com/office/drawing/2014/main" id="{67E853A4-C6AF-58C5-8FF6-F8472E2D1B5F}"/>
              </a:ext>
            </a:extLst>
          </p:cNvPr>
          <p:cNvSpPr txBox="1"/>
          <p:nvPr/>
        </p:nvSpPr>
        <p:spPr>
          <a:xfrm>
            <a:off x="6929779" y="5771575"/>
            <a:ext cx="50086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お支払い対象となるクラブ参加者選択画面以降は、</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同じ手順を繰り返して、必要な分の会費を追加してください。</a:t>
            </a:r>
          </a:p>
        </p:txBody>
      </p:sp>
    </p:spTree>
    <p:extLst>
      <p:ext uri="{BB962C8B-B14F-4D97-AF65-F5344CB8AC3E}">
        <p14:creationId xmlns:p14="http://schemas.microsoft.com/office/powerpoint/2010/main" val="3836941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AB4A6E6-A544-95E0-6BF3-10B03EA1F1EC}"/>
              </a:ext>
            </a:extLst>
          </p:cNvPr>
          <p:cNvPicPr>
            <a:picLocks noChangeAspect="1"/>
          </p:cNvPicPr>
          <p:nvPr/>
        </p:nvPicPr>
        <p:blipFill rotWithShape="1">
          <a:blip r:embed="rId2"/>
          <a:srcRect l="18503" t="16030" r="18910" b="39401"/>
          <a:stretch/>
        </p:blipFill>
        <p:spPr>
          <a:xfrm>
            <a:off x="493159" y="770561"/>
            <a:ext cx="5188449" cy="6006087"/>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BA8C4DBC-6CB1-9393-B157-63988E4C9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2E07D-EB70-4A9A-8282-0922D6863DE1}"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72006A80-3DB6-2945-6231-8A76E1D8BF09}"/>
              </a:ext>
            </a:extLst>
          </p:cNvPr>
          <p:cNvSpPr txBox="1"/>
          <p:nvPr/>
        </p:nvSpPr>
        <p:spPr>
          <a:xfrm>
            <a:off x="329045" y="136525"/>
            <a:ext cx="11533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■会費お支払い方法の選択画面</a:t>
            </a:r>
            <a:endParaRPr kumimoji="1" lang="ja-JP" altLang="en-US" sz="2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513A3DE8-3A84-9892-3BCE-C8C3A71801CF}"/>
              </a:ext>
            </a:extLst>
          </p:cNvPr>
          <p:cNvSpPr/>
          <p:nvPr/>
        </p:nvSpPr>
        <p:spPr>
          <a:xfrm>
            <a:off x="2522306" y="6174769"/>
            <a:ext cx="1217487" cy="303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91CF1889-5B02-42D1-C65D-4726780FB531}"/>
              </a:ext>
            </a:extLst>
          </p:cNvPr>
          <p:cNvSpPr txBox="1"/>
          <p:nvPr/>
        </p:nvSpPr>
        <p:spPr>
          <a:xfrm>
            <a:off x="5899351" y="684816"/>
            <a:ext cx="57172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お支払内容を選択し「お支払い手続きに進む」を選択してください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8" name="図 7">
            <a:extLst>
              <a:ext uri="{FF2B5EF4-FFF2-40B4-BE49-F238E27FC236}">
                <a16:creationId xmlns:a16="http://schemas.microsoft.com/office/drawing/2014/main" id="{DE958128-CB8A-A2AE-C105-EC1F578D2912}"/>
              </a:ext>
            </a:extLst>
          </p:cNvPr>
          <p:cNvPicPr>
            <a:picLocks noChangeAspect="1"/>
          </p:cNvPicPr>
          <p:nvPr/>
        </p:nvPicPr>
        <p:blipFill rotWithShape="1">
          <a:blip r:embed="rId3"/>
          <a:srcRect l="2214" t="44085" r="5170" b="4750"/>
          <a:stretch/>
        </p:blipFill>
        <p:spPr>
          <a:xfrm>
            <a:off x="6510392" y="2571143"/>
            <a:ext cx="5254671" cy="3032487"/>
          </a:xfrm>
          <a:prstGeom prst="rect">
            <a:avLst/>
          </a:prstGeom>
          <a:ln>
            <a:solidFill>
              <a:schemeClr val="tx1"/>
            </a:solidFill>
          </a:ln>
        </p:spPr>
      </p:pic>
      <p:sp>
        <p:nvSpPr>
          <p:cNvPr id="12" name="正方形/長方形 11">
            <a:extLst>
              <a:ext uri="{FF2B5EF4-FFF2-40B4-BE49-F238E27FC236}">
                <a16:creationId xmlns:a16="http://schemas.microsoft.com/office/drawing/2014/main" id="{8BA63C95-46F4-43DF-AFC1-0AB1167C2265}"/>
              </a:ext>
            </a:extLst>
          </p:cNvPr>
          <p:cNvSpPr/>
          <p:nvPr/>
        </p:nvSpPr>
        <p:spPr>
          <a:xfrm>
            <a:off x="857197" y="3721528"/>
            <a:ext cx="4594821" cy="220387"/>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3" name="直線矢印コネクタ 12">
            <a:extLst>
              <a:ext uri="{FF2B5EF4-FFF2-40B4-BE49-F238E27FC236}">
                <a16:creationId xmlns:a16="http://schemas.microsoft.com/office/drawing/2014/main" id="{A71E9158-D292-C209-99AA-FAFE7F731AFF}"/>
              </a:ext>
            </a:extLst>
          </p:cNvPr>
          <p:cNvCxnSpPr>
            <a:cxnSpLocks/>
            <a:stCxn id="12" idx="3"/>
          </p:cNvCxnSpPr>
          <p:nvPr/>
        </p:nvCxnSpPr>
        <p:spPr>
          <a:xfrm>
            <a:off x="5452018" y="3831722"/>
            <a:ext cx="933371"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11202843-B2B4-1BCE-8E92-511E5A6BA5AB}"/>
              </a:ext>
            </a:extLst>
          </p:cNvPr>
          <p:cNvSpPr txBox="1"/>
          <p:nvPr/>
        </p:nvSpPr>
        <p:spPr>
          <a:xfrm>
            <a:off x="5981545" y="1614103"/>
            <a:ext cx="57172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●クレジットの場合</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クレジットカード情報を入力の上「お支払い手続き内容確認」を選択</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561028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826F1DE6-D38C-04E8-62B7-A42D04161627}"/>
              </a:ext>
            </a:extLst>
          </p:cNvPr>
          <p:cNvPicPr>
            <a:picLocks noChangeAspect="1"/>
          </p:cNvPicPr>
          <p:nvPr/>
        </p:nvPicPr>
        <p:blipFill rotWithShape="1">
          <a:blip r:embed="rId2"/>
          <a:srcRect l="21081" t="19100" r="19854" b="43897"/>
          <a:stretch/>
        </p:blipFill>
        <p:spPr>
          <a:xfrm>
            <a:off x="894707" y="937600"/>
            <a:ext cx="6245831" cy="5840241"/>
          </a:xfrm>
          <a:prstGeom prst="rect">
            <a:avLst/>
          </a:prstGeom>
        </p:spPr>
      </p:pic>
      <p:sp>
        <p:nvSpPr>
          <p:cNvPr id="2" name="スライド番号プレースホルダー 1">
            <a:extLst>
              <a:ext uri="{FF2B5EF4-FFF2-40B4-BE49-F238E27FC236}">
                <a16:creationId xmlns:a16="http://schemas.microsoft.com/office/drawing/2014/main" id="{BA8C4DBC-6CB1-9393-B157-63988E4C9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2E07D-EB70-4A9A-8282-0922D6863DE1}"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72006A80-3DB6-2945-6231-8A76E1D8BF09}"/>
              </a:ext>
            </a:extLst>
          </p:cNvPr>
          <p:cNvSpPr txBox="1"/>
          <p:nvPr/>
        </p:nvSpPr>
        <p:spPr>
          <a:xfrm>
            <a:off x="329045" y="136525"/>
            <a:ext cx="11533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■お支払内容確認画面</a:t>
            </a:r>
            <a:endParaRPr kumimoji="1" lang="ja-JP" altLang="en-US" sz="2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513A3DE8-3A84-9892-3BCE-C8C3A71801CF}"/>
              </a:ext>
            </a:extLst>
          </p:cNvPr>
          <p:cNvSpPr/>
          <p:nvPr/>
        </p:nvSpPr>
        <p:spPr>
          <a:xfrm>
            <a:off x="2871627" y="6235824"/>
            <a:ext cx="2373330" cy="303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504C8B7-D12C-E1DC-7D03-278413EE754F}"/>
              </a:ext>
            </a:extLst>
          </p:cNvPr>
          <p:cNvSpPr txBox="1"/>
          <p:nvPr/>
        </p:nvSpPr>
        <p:spPr>
          <a:xfrm>
            <a:off x="7371414" y="1547509"/>
            <a:ext cx="44490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お支払内容を確認の上「お支払い手続き完了」を</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選択してください。</a:t>
            </a:r>
          </a:p>
        </p:txBody>
      </p:sp>
    </p:spTree>
    <p:extLst>
      <p:ext uri="{BB962C8B-B14F-4D97-AF65-F5344CB8AC3E}">
        <p14:creationId xmlns:p14="http://schemas.microsoft.com/office/powerpoint/2010/main" val="244434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AB4A6E6-A544-95E0-6BF3-10B03EA1F1EC}"/>
              </a:ext>
            </a:extLst>
          </p:cNvPr>
          <p:cNvPicPr>
            <a:picLocks noChangeAspect="1"/>
          </p:cNvPicPr>
          <p:nvPr/>
        </p:nvPicPr>
        <p:blipFill rotWithShape="1">
          <a:blip r:embed="rId2"/>
          <a:srcRect l="18503" t="16030" r="18910" b="39401"/>
          <a:stretch/>
        </p:blipFill>
        <p:spPr>
          <a:xfrm>
            <a:off x="493159" y="770561"/>
            <a:ext cx="5188449" cy="6006087"/>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BA8C4DBC-6CB1-9393-B157-63988E4C9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2E07D-EB70-4A9A-8282-0922D6863DE1}"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72006A80-3DB6-2945-6231-8A76E1D8BF09}"/>
              </a:ext>
            </a:extLst>
          </p:cNvPr>
          <p:cNvSpPr txBox="1"/>
          <p:nvPr/>
        </p:nvSpPr>
        <p:spPr>
          <a:xfrm>
            <a:off x="329045" y="136525"/>
            <a:ext cx="11533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■会費お支払い方法の選択画面</a:t>
            </a:r>
            <a:endParaRPr kumimoji="1" lang="ja-JP" altLang="en-US" sz="2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513A3DE8-3A84-9892-3BCE-C8C3A71801CF}"/>
              </a:ext>
            </a:extLst>
          </p:cNvPr>
          <p:cNvSpPr/>
          <p:nvPr/>
        </p:nvSpPr>
        <p:spPr>
          <a:xfrm>
            <a:off x="2522306" y="6174769"/>
            <a:ext cx="1217487" cy="303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91CF1889-5B02-42D1-C65D-4726780FB531}"/>
              </a:ext>
            </a:extLst>
          </p:cNvPr>
          <p:cNvSpPr txBox="1"/>
          <p:nvPr/>
        </p:nvSpPr>
        <p:spPr>
          <a:xfrm>
            <a:off x="5899351" y="684816"/>
            <a:ext cx="57172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お支払内容を選択し「お支払い手続きに進む」を選択してください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a:extLst>
              <a:ext uri="{FF2B5EF4-FFF2-40B4-BE49-F238E27FC236}">
                <a16:creationId xmlns:a16="http://schemas.microsoft.com/office/drawing/2014/main" id="{58B60864-206F-2ECC-C058-81D4A52B3758}"/>
              </a:ext>
            </a:extLst>
          </p:cNvPr>
          <p:cNvSpPr/>
          <p:nvPr/>
        </p:nvSpPr>
        <p:spPr>
          <a:xfrm>
            <a:off x="857197" y="4727761"/>
            <a:ext cx="4594821" cy="220387"/>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5" name="直線矢印コネクタ 14">
            <a:extLst>
              <a:ext uri="{FF2B5EF4-FFF2-40B4-BE49-F238E27FC236}">
                <a16:creationId xmlns:a16="http://schemas.microsoft.com/office/drawing/2014/main" id="{39FD92E7-9800-9CDE-C409-EB9632562A5D}"/>
              </a:ext>
            </a:extLst>
          </p:cNvPr>
          <p:cNvCxnSpPr>
            <a:cxnSpLocks/>
            <a:stCxn id="14" idx="3"/>
          </p:cNvCxnSpPr>
          <p:nvPr/>
        </p:nvCxnSpPr>
        <p:spPr>
          <a:xfrm flipV="1">
            <a:off x="5452018" y="4837954"/>
            <a:ext cx="933371" cy="1"/>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622A2A9A-7E09-0EB0-8110-1AA73CA14E4A}"/>
              </a:ext>
            </a:extLst>
          </p:cNvPr>
          <p:cNvSpPr txBox="1"/>
          <p:nvPr/>
        </p:nvSpPr>
        <p:spPr>
          <a:xfrm>
            <a:off x="6095999" y="2899261"/>
            <a:ext cx="60951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●コンビニエンスストアの場合</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お支払方法を選択し「お支払い手続き内容確認」を選択</a:t>
            </a:r>
          </a:p>
        </p:txBody>
      </p:sp>
      <p:pic>
        <p:nvPicPr>
          <p:cNvPr id="6" name="図 5">
            <a:extLst>
              <a:ext uri="{FF2B5EF4-FFF2-40B4-BE49-F238E27FC236}">
                <a16:creationId xmlns:a16="http://schemas.microsoft.com/office/drawing/2014/main" id="{9245AB0A-B095-7385-EA73-BD01A13AC29C}"/>
              </a:ext>
            </a:extLst>
          </p:cNvPr>
          <p:cNvPicPr>
            <a:picLocks noChangeAspect="1"/>
          </p:cNvPicPr>
          <p:nvPr/>
        </p:nvPicPr>
        <p:blipFill rotWithShape="1">
          <a:blip r:embed="rId3"/>
          <a:srcRect l="6373" t="40427" r="6294" b="4227"/>
          <a:stretch/>
        </p:blipFill>
        <p:spPr>
          <a:xfrm>
            <a:off x="6668784" y="3629900"/>
            <a:ext cx="4311426" cy="2993431"/>
          </a:xfrm>
          <a:prstGeom prst="rect">
            <a:avLst/>
          </a:prstGeom>
          <a:ln>
            <a:solidFill>
              <a:schemeClr val="tx1"/>
            </a:solidFill>
          </a:ln>
        </p:spPr>
      </p:pic>
    </p:spTree>
    <p:extLst>
      <p:ext uri="{BB962C8B-B14F-4D97-AF65-F5344CB8AC3E}">
        <p14:creationId xmlns:p14="http://schemas.microsoft.com/office/powerpoint/2010/main" val="112061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タイトル 1">
            <a:extLst>
              <a:ext uri="{FF2B5EF4-FFF2-40B4-BE49-F238E27FC236}">
                <a16:creationId xmlns:a16="http://schemas.microsoft.com/office/drawing/2014/main" id="{4163C303-6337-902E-8CD3-E2D90A141040}"/>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チーム代表者（クラブ管理者）が管理者登録（会員登録）をする方法①</a:t>
            </a:r>
            <a:endParaRPr lang="en-US" altLang="ja-JP" sz="4800" dirty="0">
              <a:latin typeface="BIZ UDPゴシック" panose="020B0400000000000000" pitchFamily="50" charset="-128"/>
              <a:ea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8724E3A1-12CB-84E4-BFFD-D4C1E2196297}"/>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
        <p:nvSpPr>
          <p:cNvPr id="9" name="四角形: 角を丸くする 8">
            <a:extLst>
              <a:ext uri="{FF2B5EF4-FFF2-40B4-BE49-F238E27FC236}">
                <a16:creationId xmlns:a16="http://schemas.microsoft.com/office/drawing/2014/main" id="{119F0F87-280D-8981-417D-3EEA67F4E4B1}"/>
              </a:ext>
            </a:extLst>
          </p:cNvPr>
          <p:cNvSpPr/>
          <p:nvPr/>
        </p:nvSpPr>
        <p:spPr>
          <a:xfrm>
            <a:off x="1100843" y="3551991"/>
            <a:ext cx="2467185" cy="12708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新規会員登録のボタンをクリック</a:t>
            </a:r>
          </a:p>
        </p:txBody>
      </p:sp>
      <p:pic>
        <p:nvPicPr>
          <p:cNvPr id="5" name="図 4">
            <a:extLst>
              <a:ext uri="{FF2B5EF4-FFF2-40B4-BE49-F238E27FC236}">
                <a16:creationId xmlns:a16="http://schemas.microsoft.com/office/drawing/2014/main" id="{1CA6F2F9-8A25-ADBF-E602-DD18C1D1BC1D}"/>
              </a:ext>
            </a:extLst>
          </p:cNvPr>
          <p:cNvPicPr>
            <a:picLocks noChangeAspect="1"/>
          </p:cNvPicPr>
          <p:nvPr/>
        </p:nvPicPr>
        <p:blipFill rotWithShape="1">
          <a:blip r:embed="rId2"/>
          <a:srcRect b="10825"/>
          <a:stretch/>
        </p:blipFill>
        <p:spPr>
          <a:xfrm>
            <a:off x="3942971" y="2181773"/>
            <a:ext cx="7709006" cy="3866906"/>
          </a:xfrm>
          <a:prstGeom prst="rect">
            <a:avLst/>
          </a:prstGeom>
        </p:spPr>
      </p:pic>
      <p:sp>
        <p:nvSpPr>
          <p:cNvPr id="4" name="矢印: 右 3">
            <a:extLst>
              <a:ext uri="{FF2B5EF4-FFF2-40B4-BE49-F238E27FC236}">
                <a16:creationId xmlns:a16="http://schemas.microsoft.com/office/drawing/2014/main" id="{E3807A3B-1ADE-F634-0892-3FB39EDE40F8}"/>
              </a:ext>
            </a:extLst>
          </p:cNvPr>
          <p:cNvSpPr/>
          <p:nvPr/>
        </p:nvSpPr>
        <p:spPr>
          <a:xfrm rot="1834391">
            <a:off x="9031661" y="1908149"/>
            <a:ext cx="745067"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8F1BD449-22A1-EC7A-F8BE-4392A25C7E85}"/>
              </a:ext>
            </a:extLst>
          </p:cNvPr>
          <p:cNvSpPr>
            <a:spLocks noGrp="1"/>
          </p:cNvSpPr>
          <p:nvPr>
            <p:ph type="sldNum" sz="quarter" idx="12"/>
          </p:nvPr>
        </p:nvSpPr>
        <p:spPr/>
        <p:txBody>
          <a:bodyPr/>
          <a:lstStyle/>
          <a:p>
            <a:fld id="{A8E16697-E438-4445-916D-82C268460846}" type="slidenum">
              <a:rPr kumimoji="1" lang="ja-JP" altLang="en-US" smtClean="0"/>
              <a:t>5</a:t>
            </a:fld>
            <a:endParaRPr kumimoji="1" lang="ja-JP" altLang="en-US"/>
          </a:p>
        </p:txBody>
      </p:sp>
    </p:spTree>
    <p:extLst>
      <p:ext uri="{BB962C8B-B14F-4D97-AF65-F5344CB8AC3E}">
        <p14:creationId xmlns:p14="http://schemas.microsoft.com/office/powerpoint/2010/main" val="1750660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8B7A4C2-A367-FF40-7EF9-9D228C5B1E44}"/>
              </a:ext>
            </a:extLst>
          </p:cNvPr>
          <p:cNvPicPr>
            <a:picLocks noChangeAspect="1"/>
          </p:cNvPicPr>
          <p:nvPr/>
        </p:nvPicPr>
        <p:blipFill rotWithShape="1">
          <a:blip r:embed="rId2"/>
          <a:srcRect l="20541" t="20674" r="19861" b="47266"/>
          <a:stretch/>
        </p:blipFill>
        <p:spPr>
          <a:xfrm>
            <a:off x="616448" y="1125021"/>
            <a:ext cx="6652517" cy="4875473"/>
          </a:xfrm>
          <a:prstGeom prst="rect">
            <a:avLst/>
          </a:prstGeom>
        </p:spPr>
      </p:pic>
      <p:sp>
        <p:nvSpPr>
          <p:cNvPr id="2" name="スライド番号プレースホルダー 1">
            <a:extLst>
              <a:ext uri="{FF2B5EF4-FFF2-40B4-BE49-F238E27FC236}">
                <a16:creationId xmlns:a16="http://schemas.microsoft.com/office/drawing/2014/main" id="{BA8C4DBC-6CB1-9393-B157-63988E4C9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2E07D-EB70-4A9A-8282-0922D6863DE1}"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72006A80-3DB6-2945-6231-8A76E1D8BF09}"/>
              </a:ext>
            </a:extLst>
          </p:cNvPr>
          <p:cNvSpPr txBox="1"/>
          <p:nvPr/>
        </p:nvSpPr>
        <p:spPr>
          <a:xfrm>
            <a:off x="329045" y="136525"/>
            <a:ext cx="11533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■お支払内容確認画面</a:t>
            </a:r>
            <a:endParaRPr kumimoji="1" lang="ja-JP" altLang="en-US" sz="2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513A3DE8-3A84-9892-3BCE-C8C3A71801CF}"/>
              </a:ext>
            </a:extLst>
          </p:cNvPr>
          <p:cNvSpPr/>
          <p:nvPr/>
        </p:nvSpPr>
        <p:spPr>
          <a:xfrm>
            <a:off x="2820256" y="5311149"/>
            <a:ext cx="2373330" cy="303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504C8B7-D12C-E1DC-7D03-278413EE754F}"/>
              </a:ext>
            </a:extLst>
          </p:cNvPr>
          <p:cNvSpPr txBox="1"/>
          <p:nvPr/>
        </p:nvSpPr>
        <p:spPr>
          <a:xfrm>
            <a:off x="7371414" y="1547509"/>
            <a:ext cx="44490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お支払内容を確認の上「お支払い手続き完了」を</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選択してください。</a:t>
            </a:r>
          </a:p>
        </p:txBody>
      </p:sp>
    </p:spTree>
    <p:extLst>
      <p:ext uri="{BB962C8B-B14F-4D97-AF65-F5344CB8AC3E}">
        <p14:creationId xmlns:p14="http://schemas.microsoft.com/office/powerpoint/2010/main" val="3220164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8C4DBC-6CB1-9393-B157-63988E4C9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2E07D-EB70-4A9A-8282-0922D6863DE1}"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72006A80-3DB6-2945-6231-8A76E1D8BF09}"/>
              </a:ext>
            </a:extLst>
          </p:cNvPr>
          <p:cNvSpPr txBox="1"/>
          <p:nvPr/>
        </p:nvSpPr>
        <p:spPr>
          <a:xfrm>
            <a:off x="329045" y="136525"/>
            <a:ext cx="11533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■お支払い手続き完了画面</a:t>
            </a:r>
            <a:endParaRPr kumimoji="1" lang="ja-JP" altLang="en-US" sz="2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F504C8B7-D12C-E1DC-7D03-278413EE754F}"/>
              </a:ext>
            </a:extLst>
          </p:cNvPr>
          <p:cNvSpPr txBox="1"/>
          <p:nvPr/>
        </p:nvSpPr>
        <p:spPr>
          <a:xfrm>
            <a:off x="508277" y="866628"/>
            <a:ext cx="62161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受信メールを確認の上、コンビニエンスストアにてお支払いください。</a:t>
            </a:r>
          </a:p>
        </p:txBody>
      </p:sp>
      <p:pic>
        <p:nvPicPr>
          <p:cNvPr id="7" name="図 6">
            <a:extLst>
              <a:ext uri="{FF2B5EF4-FFF2-40B4-BE49-F238E27FC236}">
                <a16:creationId xmlns:a16="http://schemas.microsoft.com/office/drawing/2014/main" id="{2A27E500-6DA6-F871-A753-09CA553FCB77}"/>
              </a:ext>
            </a:extLst>
          </p:cNvPr>
          <p:cNvPicPr>
            <a:picLocks noChangeAspect="1"/>
          </p:cNvPicPr>
          <p:nvPr/>
        </p:nvPicPr>
        <p:blipFill>
          <a:blip r:embed="rId2"/>
          <a:stretch>
            <a:fillRect/>
          </a:stretch>
        </p:blipFill>
        <p:spPr>
          <a:xfrm>
            <a:off x="371583" y="1658286"/>
            <a:ext cx="6419491" cy="4289860"/>
          </a:xfrm>
          <a:prstGeom prst="rect">
            <a:avLst/>
          </a:prstGeom>
          <a:ln>
            <a:solidFill>
              <a:schemeClr val="tx1"/>
            </a:solidFill>
          </a:ln>
        </p:spPr>
      </p:pic>
      <p:pic>
        <p:nvPicPr>
          <p:cNvPr id="6" name="図 5">
            <a:extLst>
              <a:ext uri="{FF2B5EF4-FFF2-40B4-BE49-F238E27FC236}">
                <a16:creationId xmlns:a16="http://schemas.microsoft.com/office/drawing/2014/main" id="{CEFEB5BD-4CB6-3547-6B03-D18F15B19C96}"/>
              </a:ext>
            </a:extLst>
          </p:cNvPr>
          <p:cNvPicPr>
            <a:picLocks noChangeAspect="1"/>
          </p:cNvPicPr>
          <p:nvPr/>
        </p:nvPicPr>
        <p:blipFill>
          <a:blip r:embed="rId3"/>
          <a:stretch>
            <a:fillRect/>
          </a:stretch>
        </p:blipFill>
        <p:spPr>
          <a:xfrm>
            <a:off x="7436576" y="1601978"/>
            <a:ext cx="3880668" cy="4402476"/>
          </a:xfrm>
          <a:prstGeom prst="rect">
            <a:avLst/>
          </a:prstGeom>
          <a:ln>
            <a:solidFill>
              <a:schemeClr val="tx1"/>
            </a:solidFill>
          </a:ln>
        </p:spPr>
      </p:pic>
      <p:sp>
        <p:nvSpPr>
          <p:cNvPr id="8" name="テキスト ボックス 7">
            <a:extLst>
              <a:ext uri="{FF2B5EF4-FFF2-40B4-BE49-F238E27FC236}">
                <a16:creationId xmlns:a16="http://schemas.microsoft.com/office/drawing/2014/main" id="{C6C83F34-3ED1-E875-1673-44FA43582EBB}"/>
              </a:ext>
            </a:extLst>
          </p:cNvPr>
          <p:cNvSpPr txBox="1"/>
          <p:nvPr/>
        </p:nvSpPr>
        <p:spPr>
          <a:xfrm>
            <a:off x="7374840" y="1087476"/>
            <a:ext cx="20465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受信メール</a:t>
            </a:r>
          </a:p>
        </p:txBody>
      </p:sp>
    </p:spTree>
    <p:extLst>
      <p:ext uri="{BB962C8B-B14F-4D97-AF65-F5344CB8AC3E}">
        <p14:creationId xmlns:p14="http://schemas.microsoft.com/office/powerpoint/2010/main" val="3804973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スライド番号プレースホルダー 1">
            <a:extLst>
              <a:ext uri="{FF2B5EF4-FFF2-40B4-BE49-F238E27FC236}">
                <a16:creationId xmlns:a16="http://schemas.microsoft.com/office/drawing/2014/main" id="{B3C1B81B-DEC1-D8C4-4B7D-E9DE55DE573B}"/>
              </a:ext>
            </a:extLst>
          </p:cNvPr>
          <p:cNvSpPr>
            <a:spLocks noGrp="1"/>
          </p:cNvSpPr>
          <p:nvPr>
            <p:ph type="sldNum" sz="quarter" idx="12"/>
          </p:nvPr>
        </p:nvSpPr>
        <p:spPr>
          <a:xfrm>
            <a:off x="11704320" y="6455664"/>
            <a:ext cx="448056" cy="365125"/>
          </a:xfrm>
        </p:spPr>
        <p:txBody>
          <a:bodyPr>
            <a:normAutofit/>
          </a:bodyPr>
          <a:lstStyle/>
          <a:p>
            <a:pPr>
              <a:spcAft>
                <a:spcPts val="600"/>
              </a:spcAft>
            </a:pPr>
            <a:fld id="{4742E07D-EB70-4A9A-8282-0922D6863DE1}" type="slidenum">
              <a:rPr kumimoji="1" lang="ja-JP" altLang="en-US" sz="1100">
                <a:solidFill>
                  <a:srgbClr val="FFFFFF"/>
                </a:solidFill>
              </a:rPr>
              <a:pPr>
                <a:spcAft>
                  <a:spcPts val="600"/>
                </a:spcAft>
              </a:pPr>
              <a:t>52</a:t>
            </a:fld>
            <a:endParaRPr kumimoji="1" lang="ja-JP" altLang="en-US" sz="1100">
              <a:solidFill>
                <a:srgbClr val="FFFFFF"/>
              </a:solidFill>
            </a:endParaRPr>
          </a:p>
        </p:txBody>
      </p:sp>
      <p:graphicFrame>
        <p:nvGraphicFramePr>
          <p:cNvPr id="5" name="図表 4">
            <a:extLst>
              <a:ext uri="{FF2B5EF4-FFF2-40B4-BE49-F238E27FC236}">
                <a16:creationId xmlns:a16="http://schemas.microsoft.com/office/drawing/2014/main" id="{EAE9D307-3CDC-5FF4-46F4-C047C709721D}"/>
              </a:ext>
            </a:extLst>
          </p:cNvPr>
          <p:cNvGraphicFramePr/>
          <p:nvPr>
            <p:extLst>
              <p:ext uri="{D42A27DB-BD31-4B8C-83A1-F6EECF244321}">
                <p14:modId xmlns:p14="http://schemas.microsoft.com/office/powerpoint/2010/main" val="3864137054"/>
              </p:ext>
            </p:extLst>
          </p:nvPr>
        </p:nvGraphicFramePr>
        <p:xfrm>
          <a:off x="1957494" y="71945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859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6C98677-6606-E39E-CD21-3098142AA5BB}"/>
              </a:ext>
            </a:extLst>
          </p:cNvPr>
          <p:cNvSpPr>
            <a:spLocks noGrp="1"/>
          </p:cNvSpPr>
          <p:nvPr>
            <p:ph type="sldNum" sz="quarter" idx="12"/>
          </p:nvPr>
        </p:nvSpPr>
        <p:spPr/>
        <p:txBody>
          <a:bodyPr/>
          <a:lstStyle/>
          <a:p>
            <a:fld id="{4742E07D-EB70-4A9A-8282-0922D6863DE1}" type="slidenum">
              <a:rPr kumimoji="1" lang="ja-JP" altLang="en-US" smtClean="0"/>
              <a:t>53</a:t>
            </a:fld>
            <a:endParaRPr kumimoji="1" lang="ja-JP" altLang="en-US"/>
          </a:p>
        </p:txBody>
      </p:sp>
      <p:pic>
        <p:nvPicPr>
          <p:cNvPr id="4" name="図 3">
            <a:extLst>
              <a:ext uri="{FF2B5EF4-FFF2-40B4-BE49-F238E27FC236}">
                <a16:creationId xmlns:a16="http://schemas.microsoft.com/office/drawing/2014/main" id="{45F78003-65EC-7BFE-929C-21E97BBC40C4}"/>
              </a:ext>
            </a:extLst>
          </p:cNvPr>
          <p:cNvPicPr>
            <a:picLocks noChangeAspect="1"/>
          </p:cNvPicPr>
          <p:nvPr/>
        </p:nvPicPr>
        <p:blipFill>
          <a:blip r:embed="rId2"/>
          <a:stretch>
            <a:fillRect/>
          </a:stretch>
        </p:blipFill>
        <p:spPr>
          <a:xfrm>
            <a:off x="437887" y="401444"/>
            <a:ext cx="4507371" cy="3108532"/>
          </a:xfrm>
          <a:prstGeom prst="rect">
            <a:avLst/>
          </a:prstGeom>
        </p:spPr>
      </p:pic>
      <p:sp>
        <p:nvSpPr>
          <p:cNvPr id="6" name="テキスト ボックス 5">
            <a:extLst>
              <a:ext uri="{FF2B5EF4-FFF2-40B4-BE49-F238E27FC236}">
                <a16:creationId xmlns:a16="http://schemas.microsoft.com/office/drawing/2014/main" id="{6F63CBA2-DCE7-A69D-2EC0-FA0FC4A204CA}"/>
              </a:ext>
            </a:extLst>
          </p:cNvPr>
          <p:cNvSpPr txBox="1"/>
          <p:nvPr/>
        </p:nvSpPr>
        <p:spPr>
          <a:xfrm>
            <a:off x="5321193" y="2151257"/>
            <a:ext cx="6094520" cy="646331"/>
          </a:xfrm>
          <a:prstGeom prst="rect">
            <a:avLst/>
          </a:prstGeom>
          <a:noFill/>
        </p:spPr>
        <p:txBody>
          <a:bodyPr wrap="square">
            <a:spAutoFit/>
          </a:bodyPr>
          <a:lstStyle/>
          <a:p>
            <a:r>
              <a:rPr lang="en-US" altLang="ja-JP" dirty="0">
                <a:hlinkClick r:id="rId3"/>
              </a:rPr>
              <a:t>https://jboa.sportscom.jp/#/events/events</a:t>
            </a:r>
            <a:endParaRPr lang="en-US" altLang="ja-JP" dirty="0"/>
          </a:p>
          <a:p>
            <a:endParaRPr lang="ja-JP" altLang="en-US" dirty="0"/>
          </a:p>
        </p:txBody>
      </p:sp>
      <p:sp>
        <p:nvSpPr>
          <p:cNvPr id="7" name="テキスト ボックス 6">
            <a:extLst>
              <a:ext uri="{FF2B5EF4-FFF2-40B4-BE49-F238E27FC236}">
                <a16:creationId xmlns:a16="http://schemas.microsoft.com/office/drawing/2014/main" id="{BD57C4F0-8741-D858-B867-E0088CC46382}"/>
              </a:ext>
            </a:extLst>
          </p:cNvPr>
          <p:cNvSpPr txBox="1"/>
          <p:nvPr/>
        </p:nvSpPr>
        <p:spPr>
          <a:xfrm>
            <a:off x="5321193" y="401444"/>
            <a:ext cx="5560907" cy="1569660"/>
          </a:xfrm>
          <a:prstGeom prst="rect">
            <a:avLst/>
          </a:prstGeom>
          <a:noFill/>
        </p:spPr>
        <p:txBody>
          <a:bodyPr wrap="square" rtlCol="0">
            <a:spAutoFit/>
          </a:bodyPr>
          <a:lstStyle/>
          <a:p>
            <a:r>
              <a:rPr lang="ja-JP" altLang="en-US" sz="2400" dirty="0">
                <a:highlight>
                  <a:srgbClr val="FFFF00"/>
                </a:highlight>
                <a:latin typeface="BIZ UDPゴシック" panose="020B0400000000000000" pitchFamily="50" charset="-128"/>
                <a:ea typeface="BIZ UDPゴシック" panose="020B0400000000000000" pitchFamily="50" charset="-128"/>
              </a:rPr>
              <a:t>チーム登録等が済んだら</a:t>
            </a:r>
            <a:endParaRPr lang="en-US" altLang="ja-JP" sz="2400" dirty="0">
              <a:highlight>
                <a:srgbClr val="FFFF00"/>
              </a:highlight>
              <a:latin typeface="BIZ UDPゴシック" panose="020B0400000000000000" pitchFamily="50" charset="-128"/>
              <a:ea typeface="BIZ UDPゴシック" panose="020B0400000000000000" pitchFamily="50" charset="-128"/>
            </a:endParaRPr>
          </a:p>
          <a:p>
            <a:r>
              <a:rPr lang="ja-JP" altLang="en-US" sz="2400" dirty="0">
                <a:highlight>
                  <a:srgbClr val="FFFF00"/>
                </a:highlight>
                <a:latin typeface="BIZ UDPゴシック" panose="020B0400000000000000" pitchFamily="50" charset="-128"/>
                <a:ea typeface="BIZ UDPゴシック" panose="020B0400000000000000" pitchFamily="50" charset="-128"/>
              </a:rPr>
              <a:t>「</a:t>
            </a:r>
            <a:r>
              <a:rPr kumimoji="1" lang="ja-JP" altLang="en-US" sz="2400" dirty="0">
                <a:highlight>
                  <a:srgbClr val="FFFF00"/>
                </a:highlight>
                <a:latin typeface="BIZ UDPゴシック" panose="020B0400000000000000" pitchFamily="50" charset="-128"/>
                <a:ea typeface="BIZ UDPゴシック" panose="020B0400000000000000" pitchFamily="50" charset="-128"/>
              </a:rPr>
              <a:t>大会」をクリックして</a:t>
            </a:r>
            <a:endParaRPr kumimoji="1" lang="en-US" altLang="ja-JP" sz="2400" dirty="0">
              <a:highlight>
                <a:srgbClr val="FFFF00"/>
              </a:highlight>
              <a:latin typeface="BIZ UDPゴシック" panose="020B0400000000000000" pitchFamily="50" charset="-128"/>
              <a:ea typeface="BIZ UDPゴシック" panose="020B0400000000000000" pitchFamily="50" charset="-128"/>
            </a:endParaRPr>
          </a:p>
          <a:p>
            <a:r>
              <a:rPr lang="en-US" altLang="ja-JP" sz="2400" dirty="0">
                <a:highlight>
                  <a:srgbClr val="FFFF00"/>
                </a:highlight>
                <a:latin typeface="BIZ UDPゴシック" panose="020B0400000000000000" pitchFamily="50" charset="-128"/>
                <a:ea typeface="BIZ UDPゴシック" panose="020B0400000000000000" pitchFamily="50" charset="-128"/>
              </a:rPr>
              <a:t>BOCCIA JAPAN CUP 2025</a:t>
            </a:r>
            <a:r>
              <a:rPr lang="ja-JP" altLang="en-US" sz="2400" dirty="0">
                <a:highlight>
                  <a:srgbClr val="FFFF00"/>
                </a:highlight>
                <a:latin typeface="BIZ UDPゴシック" panose="020B0400000000000000" pitchFamily="50" charset="-128"/>
                <a:ea typeface="BIZ UDPゴシック" panose="020B0400000000000000" pitchFamily="50" charset="-128"/>
              </a:rPr>
              <a:t>に</a:t>
            </a:r>
            <a:endParaRPr lang="en-US" altLang="ja-JP" sz="2400" dirty="0">
              <a:highlight>
                <a:srgbClr val="FFFF00"/>
              </a:highlight>
              <a:latin typeface="BIZ UDPゴシック" panose="020B0400000000000000" pitchFamily="50" charset="-128"/>
              <a:ea typeface="BIZ UDPゴシック" panose="020B0400000000000000" pitchFamily="50" charset="-128"/>
            </a:endParaRPr>
          </a:p>
          <a:p>
            <a:r>
              <a:rPr lang="ja-JP" altLang="en-US" sz="2400" dirty="0">
                <a:highlight>
                  <a:srgbClr val="FFFF00"/>
                </a:highlight>
                <a:latin typeface="BIZ UDPゴシック" panose="020B0400000000000000" pitchFamily="50" charset="-128"/>
                <a:ea typeface="BIZ UDPゴシック" panose="020B0400000000000000" pitchFamily="50" charset="-128"/>
              </a:rPr>
              <a:t>エントリー！！</a:t>
            </a:r>
            <a:endParaRPr kumimoji="1" lang="ja-JP" altLang="en-US" sz="2400" dirty="0">
              <a:highlight>
                <a:srgbClr val="FFFF00"/>
              </a:highlight>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909802D1-4244-D0AF-0D47-B8C301306872}"/>
              </a:ext>
            </a:extLst>
          </p:cNvPr>
          <p:cNvPicPr>
            <a:picLocks noChangeAspect="1"/>
          </p:cNvPicPr>
          <p:nvPr/>
        </p:nvPicPr>
        <p:blipFill>
          <a:blip r:embed="rId4"/>
          <a:srcRect t="12583"/>
          <a:stretch/>
        </p:blipFill>
        <p:spPr>
          <a:xfrm>
            <a:off x="536151" y="3662004"/>
            <a:ext cx="4507371" cy="2944323"/>
          </a:xfrm>
          <a:prstGeom prst="rect">
            <a:avLst/>
          </a:prstGeom>
          <a:ln>
            <a:solidFill>
              <a:schemeClr val="accent1"/>
            </a:solidFill>
          </a:ln>
        </p:spPr>
      </p:pic>
      <p:pic>
        <p:nvPicPr>
          <p:cNvPr id="11" name="図 10">
            <a:extLst>
              <a:ext uri="{FF2B5EF4-FFF2-40B4-BE49-F238E27FC236}">
                <a16:creationId xmlns:a16="http://schemas.microsoft.com/office/drawing/2014/main" id="{2875FBCD-BC58-B143-95F2-6953EF696B5E}"/>
              </a:ext>
            </a:extLst>
          </p:cNvPr>
          <p:cNvPicPr>
            <a:picLocks noChangeAspect="1"/>
          </p:cNvPicPr>
          <p:nvPr/>
        </p:nvPicPr>
        <p:blipFill>
          <a:blip r:embed="rId5"/>
          <a:stretch>
            <a:fillRect/>
          </a:stretch>
        </p:blipFill>
        <p:spPr>
          <a:xfrm>
            <a:off x="5580844" y="2838138"/>
            <a:ext cx="5385563" cy="3700774"/>
          </a:xfrm>
          <a:prstGeom prst="rect">
            <a:avLst/>
          </a:prstGeom>
          <a:ln>
            <a:solidFill>
              <a:schemeClr val="accent1"/>
            </a:solidFill>
          </a:ln>
        </p:spPr>
      </p:pic>
      <p:sp>
        <p:nvSpPr>
          <p:cNvPr id="12" name="矢印: 右カーブ 11">
            <a:extLst>
              <a:ext uri="{FF2B5EF4-FFF2-40B4-BE49-F238E27FC236}">
                <a16:creationId xmlns:a16="http://schemas.microsoft.com/office/drawing/2014/main" id="{C3C9AD3A-C08E-936C-11E7-76B6A10B2533}"/>
              </a:ext>
            </a:extLst>
          </p:cNvPr>
          <p:cNvSpPr/>
          <p:nvPr/>
        </p:nvSpPr>
        <p:spPr>
          <a:xfrm rot="920975">
            <a:off x="1664774" y="2010495"/>
            <a:ext cx="844289" cy="1626915"/>
          </a:xfrm>
          <a:prstGeom prst="curvedRightArrow">
            <a:avLst>
              <a:gd name="adj1" fmla="val 25000"/>
              <a:gd name="adj2" fmla="val 37806"/>
              <a:gd name="adj3" fmla="val 511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矢印: 右カーブ 12">
            <a:extLst>
              <a:ext uri="{FF2B5EF4-FFF2-40B4-BE49-F238E27FC236}">
                <a16:creationId xmlns:a16="http://schemas.microsoft.com/office/drawing/2014/main" id="{D3D805F0-730A-20F3-E380-5E3EE91A8C06}"/>
              </a:ext>
            </a:extLst>
          </p:cNvPr>
          <p:cNvSpPr/>
          <p:nvPr/>
        </p:nvSpPr>
        <p:spPr>
          <a:xfrm rot="14438010" flipH="1">
            <a:off x="4571996" y="4698617"/>
            <a:ext cx="746524" cy="1626915"/>
          </a:xfrm>
          <a:prstGeom prst="curvedRightArrow">
            <a:avLst>
              <a:gd name="adj1" fmla="val 25000"/>
              <a:gd name="adj2" fmla="val 37806"/>
              <a:gd name="adj3" fmla="val 511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8433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838203" y="3551990"/>
            <a:ext cx="2968410" cy="27424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「新規会員登録をする」をクリックすると、</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会員規約が表示されますので、「同意」ボタンをクリックしてください。</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sz="1200" dirty="0">
              <a:solidFill>
                <a:schemeClr val="tx1"/>
              </a:solidFill>
              <a:latin typeface="BIZ UDPゴシック" panose="020B0400000000000000" pitchFamily="50" charset="-128"/>
              <a:ea typeface="BIZ UDPゴシック" panose="020B0400000000000000" pitchFamily="50" charset="-128"/>
            </a:endParaRPr>
          </a:p>
          <a:p>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会員規約は最後までスクロールしないと、同意ボンタンはクリック出来ないようになっています。</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fld id="{A8E16697-E438-4445-916D-82C268460846}" type="slidenum">
              <a:rPr kumimoji="1" lang="ja-JP" altLang="en-US" smtClean="0"/>
              <a:t>6</a:t>
            </a:fld>
            <a:endParaRPr kumimoji="1" lang="ja-JP" altLang="en-US"/>
          </a:p>
        </p:txBody>
      </p:sp>
      <p:pic>
        <p:nvPicPr>
          <p:cNvPr id="14" name="図 13">
            <a:extLst>
              <a:ext uri="{FF2B5EF4-FFF2-40B4-BE49-F238E27FC236}">
                <a16:creationId xmlns:a16="http://schemas.microsoft.com/office/drawing/2014/main" id="{822755BD-E634-01F8-B802-86F95E19B63F}"/>
              </a:ext>
            </a:extLst>
          </p:cNvPr>
          <p:cNvPicPr>
            <a:picLocks noChangeAspect="1"/>
          </p:cNvPicPr>
          <p:nvPr/>
        </p:nvPicPr>
        <p:blipFill rotWithShape="1">
          <a:blip r:embed="rId2"/>
          <a:srcRect r="2156"/>
          <a:stretch/>
        </p:blipFill>
        <p:spPr>
          <a:xfrm>
            <a:off x="4027315" y="2052970"/>
            <a:ext cx="7465759" cy="4139818"/>
          </a:xfrm>
          <a:prstGeom prst="rect">
            <a:avLst/>
          </a:prstGeom>
          <a:ln>
            <a:solidFill>
              <a:schemeClr val="tx1"/>
            </a:solidFill>
          </a:ln>
        </p:spPr>
      </p:pic>
      <p:sp>
        <p:nvSpPr>
          <p:cNvPr id="5" name="四角形: 角を丸くする 4">
            <a:extLst>
              <a:ext uri="{FF2B5EF4-FFF2-40B4-BE49-F238E27FC236}">
                <a16:creationId xmlns:a16="http://schemas.microsoft.com/office/drawing/2014/main" id="{10FFE1E7-7F90-7F42-3053-79BD7FBC2E16}"/>
              </a:ext>
            </a:extLst>
          </p:cNvPr>
          <p:cNvSpPr/>
          <p:nvPr/>
        </p:nvSpPr>
        <p:spPr>
          <a:xfrm>
            <a:off x="4888077" y="3693042"/>
            <a:ext cx="2621280" cy="551893"/>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E3807A3B-1ADE-F634-0892-3FB39EDE40F8}"/>
              </a:ext>
            </a:extLst>
          </p:cNvPr>
          <p:cNvSpPr/>
          <p:nvPr/>
        </p:nvSpPr>
        <p:spPr>
          <a:xfrm>
            <a:off x="4189150" y="3781601"/>
            <a:ext cx="847629"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22313CE7-699C-AF75-4ABB-4E3F57D292F1}"/>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
        <p:nvSpPr>
          <p:cNvPr id="20" name="タイトル 1">
            <a:extLst>
              <a:ext uri="{FF2B5EF4-FFF2-40B4-BE49-F238E27FC236}">
                <a16:creationId xmlns:a16="http://schemas.microsoft.com/office/drawing/2014/main" id="{FA11FA02-03A1-F944-0237-858D35B95400}"/>
              </a:ext>
            </a:extLst>
          </p:cNvPr>
          <p:cNvSpPr>
            <a:spLocks noGrp="1"/>
          </p:cNvSpPr>
          <p:nvPr>
            <p:ph type="title"/>
          </p:nvPr>
        </p:nvSpPr>
        <p:spPr>
          <a:xfrm>
            <a:off x="1043632" y="641892"/>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チーム代表者（クラブ管理者）が管理者登録（会員登録）をする方法②</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812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925459" y="3370778"/>
            <a:ext cx="2968410" cy="27424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会員規約が表示されますので、「同意」ボタンをクリックしてください。</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lang="en-US" altLang="ja-JP" sz="1200" dirty="0">
              <a:solidFill>
                <a:schemeClr val="tx1"/>
              </a:solidFill>
              <a:latin typeface="BIZ UDPゴシック" panose="020B0400000000000000" pitchFamily="50" charset="-128"/>
              <a:ea typeface="BIZ UDPゴシック" panose="020B0400000000000000" pitchFamily="50" charset="-128"/>
            </a:endParaRPr>
          </a:p>
          <a:p>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会員規約は最後までスクロールしないと、同意ボンタンはクリック出来ないようになっています。</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fld id="{A8E16697-E438-4445-916D-82C268460846}" type="slidenum">
              <a:rPr kumimoji="1" lang="ja-JP" altLang="en-US" smtClean="0"/>
              <a:t>7</a:t>
            </a:fld>
            <a:endParaRPr kumimoji="1" lang="ja-JP" altLang="en-US"/>
          </a:p>
        </p:txBody>
      </p:sp>
      <p:pic>
        <p:nvPicPr>
          <p:cNvPr id="3" name="図 2">
            <a:extLst>
              <a:ext uri="{FF2B5EF4-FFF2-40B4-BE49-F238E27FC236}">
                <a16:creationId xmlns:a16="http://schemas.microsoft.com/office/drawing/2014/main" id="{307B7EC9-069A-35FD-08CB-7A903CDE68DF}"/>
              </a:ext>
            </a:extLst>
          </p:cNvPr>
          <p:cNvPicPr>
            <a:picLocks noChangeAspect="1"/>
          </p:cNvPicPr>
          <p:nvPr/>
        </p:nvPicPr>
        <p:blipFill>
          <a:blip r:embed="rId2"/>
          <a:stretch>
            <a:fillRect/>
          </a:stretch>
        </p:blipFill>
        <p:spPr>
          <a:xfrm>
            <a:off x="4204644" y="2080470"/>
            <a:ext cx="7310265" cy="4134602"/>
          </a:xfrm>
          <a:prstGeom prst="rect">
            <a:avLst/>
          </a:prstGeom>
        </p:spPr>
      </p:pic>
      <p:sp>
        <p:nvSpPr>
          <p:cNvPr id="5" name="四角形: 角を丸くする 4">
            <a:extLst>
              <a:ext uri="{FF2B5EF4-FFF2-40B4-BE49-F238E27FC236}">
                <a16:creationId xmlns:a16="http://schemas.microsoft.com/office/drawing/2014/main" id="{10FFE1E7-7F90-7F42-3053-79BD7FBC2E16}"/>
              </a:ext>
            </a:extLst>
          </p:cNvPr>
          <p:cNvSpPr/>
          <p:nvPr/>
        </p:nvSpPr>
        <p:spPr>
          <a:xfrm>
            <a:off x="7060903" y="4923231"/>
            <a:ext cx="1549698" cy="33107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E3807A3B-1ADE-F634-0892-3FB39EDE40F8}"/>
              </a:ext>
            </a:extLst>
          </p:cNvPr>
          <p:cNvSpPr/>
          <p:nvPr/>
        </p:nvSpPr>
        <p:spPr>
          <a:xfrm>
            <a:off x="6339012" y="4925345"/>
            <a:ext cx="847629"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62B37D3B-FD3B-B1F3-434D-C244FEAA9991}"/>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
        <p:nvSpPr>
          <p:cNvPr id="19" name="タイトル 1">
            <a:extLst>
              <a:ext uri="{FF2B5EF4-FFF2-40B4-BE49-F238E27FC236}">
                <a16:creationId xmlns:a16="http://schemas.microsoft.com/office/drawing/2014/main" id="{58C8BC4D-DEB2-761B-2CF3-41E8A250B665}"/>
              </a:ext>
            </a:extLst>
          </p:cNvPr>
          <p:cNvSpPr>
            <a:spLocks noGrp="1"/>
          </p:cNvSpPr>
          <p:nvPr>
            <p:ph type="title"/>
          </p:nvPr>
        </p:nvSpPr>
        <p:spPr>
          <a:xfrm>
            <a:off x="1043633" y="851203"/>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チーム代表者（クラブ管理者）が管理者登録（会員登録）をする方法③</a:t>
            </a:r>
            <a:endParaRPr lang="en-US" altLang="ja-JP" sz="4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7648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896652" y="3545887"/>
            <a:ext cx="2968410" cy="17042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会員登録用のメールアドレスを入力し、</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送信ボタンをクリック</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fld id="{A8E16697-E438-4445-916D-82C268460846}" type="slidenum">
              <a:rPr kumimoji="1" lang="ja-JP" altLang="en-US" smtClean="0"/>
              <a:t>8</a:t>
            </a:fld>
            <a:endParaRPr kumimoji="1" lang="ja-JP" altLang="en-US"/>
          </a:p>
        </p:txBody>
      </p:sp>
      <p:pic>
        <p:nvPicPr>
          <p:cNvPr id="14" name="図 13">
            <a:extLst>
              <a:ext uri="{FF2B5EF4-FFF2-40B4-BE49-F238E27FC236}">
                <a16:creationId xmlns:a16="http://schemas.microsoft.com/office/drawing/2014/main" id="{8E48BB94-5E67-0094-5B9D-E146D900760F}"/>
              </a:ext>
            </a:extLst>
          </p:cNvPr>
          <p:cNvPicPr>
            <a:picLocks noChangeAspect="1"/>
          </p:cNvPicPr>
          <p:nvPr/>
        </p:nvPicPr>
        <p:blipFill>
          <a:blip r:embed="rId2"/>
          <a:stretch>
            <a:fillRect/>
          </a:stretch>
        </p:blipFill>
        <p:spPr>
          <a:xfrm>
            <a:off x="4698998" y="2112928"/>
            <a:ext cx="7054441" cy="3977235"/>
          </a:xfrm>
          <a:prstGeom prst="rect">
            <a:avLst/>
          </a:prstGeom>
          <a:ln>
            <a:solidFill>
              <a:schemeClr val="tx1"/>
            </a:solidFill>
          </a:ln>
        </p:spPr>
      </p:pic>
      <p:sp>
        <p:nvSpPr>
          <p:cNvPr id="5" name="四角形: 角を丸くする 4">
            <a:extLst>
              <a:ext uri="{FF2B5EF4-FFF2-40B4-BE49-F238E27FC236}">
                <a16:creationId xmlns:a16="http://schemas.microsoft.com/office/drawing/2014/main" id="{10FFE1E7-7F90-7F42-3053-79BD7FBC2E16}"/>
              </a:ext>
            </a:extLst>
          </p:cNvPr>
          <p:cNvSpPr/>
          <p:nvPr/>
        </p:nvSpPr>
        <p:spPr>
          <a:xfrm>
            <a:off x="7605823" y="4967504"/>
            <a:ext cx="1288918" cy="287612"/>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7FA92C76-C942-0ABB-ED1F-755F26A41F20}"/>
              </a:ext>
            </a:extLst>
          </p:cNvPr>
          <p:cNvSpPr/>
          <p:nvPr/>
        </p:nvSpPr>
        <p:spPr>
          <a:xfrm>
            <a:off x="5999536" y="4597471"/>
            <a:ext cx="2421449" cy="370032"/>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E3807A3B-1ADE-F634-0892-3FB39EDE40F8}"/>
              </a:ext>
            </a:extLst>
          </p:cNvPr>
          <p:cNvSpPr/>
          <p:nvPr/>
        </p:nvSpPr>
        <p:spPr>
          <a:xfrm>
            <a:off x="5076341" y="4704912"/>
            <a:ext cx="847629" cy="40639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19" name="タイトル 1">
            <a:extLst>
              <a:ext uri="{FF2B5EF4-FFF2-40B4-BE49-F238E27FC236}">
                <a16:creationId xmlns:a16="http://schemas.microsoft.com/office/drawing/2014/main" id="{F1A6B176-43D2-D756-3A94-3B4919C5AAD5}"/>
              </a:ext>
            </a:extLst>
          </p:cNvPr>
          <p:cNvSpPr>
            <a:spLocks noGrp="1"/>
          </p:cNvSpPr>
          <p:nvPr>
            <p:ph type="title"/>
          </p:nvPr>
        </p:nvSpPr>
        <p:spPr>
          <a:xfrm>
            <a:off x="899445" y="606478"/>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チーム代表者（クラブ管理者）が管理者登録（会員登録）をする方法④</a:t>
            </a:r>
            <a:endParaRPr lang="en-US" altLang="ja-JP" sz="4800" dirty="0">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5A91DBE5-181C-093F-2090-A10C68B76F5A}"/>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Tree>
    <p:extLst>
      <p:ext uri="{BB962C8B-B14F-4D97-AF65-F5344CB8AC3E}">
        <p14:creationId xmlns:p14="http://schemas.microsoft.com/office/powerpoint/2010/main" val="3636394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698B7-34D6-133B-A88B-E58A1169C72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0ED375-BAB1-96AC-75EC-BC2CFD09E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12191998"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0" name="Group 9">
            <a:extLst>
              <a:ext uri="{FF2B5EF4-FFF2-40B4-BE49-F238E27FC236}">
                <a16:creationId xmlns:a16="http://schemas.microsoft.com/office/drawing/2014/main" id="{A7D00C0E-D05E-A25B-307F-7875BD95F7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2"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F64262B-8483-C4D8-65F8-5955F9B2D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F01E702F-3BD2-59E9-B34C-E521A5E36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F6D14C6-EBCE-796C-7C85-3F19FE62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Rectangle 14">
            <a:extLst>
              <a:ext uri="{FF2B5EF4-FFF2-40B4-BE49-F238E27FC236}">
                <a16:creationId xmlns:a16="http://schemas.microsoft.com/office/drawing/2014/main" id="{84D74ADD-A66F-7E10-7A42-8917EE34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13954"/>
            <a:ext cx="10907486"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Straight Connector 16">
            <a:extLst>
              <a:ext uri="{FF2B5EF4-FFF2-40B4-BE49-F238E27FC236}">
                <a16:creationId xmlns:a16="http://schemas.microsoft.com/office/drawing/2014/main" id="{85F61B42-EBC3-A829-7FD4-DDC1518E36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2"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119F0F87-280D-8981-417D-3EEA67F4E4B1}"/>
              </a:ext>
            </a:extLst>
          </p:cNvPr>
          <p:cNvSpPr/>
          <p:nvPr/>
        </p:nvSpPr>
        <p:spPr>
          <a:xfrm>
            <a:off x="896652" y="3545887"/>
            <a:ext cx="2968410" cy="17042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会員登録用のメールアドレスを入力し、</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送信ボタンをクリック</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C781260-CCBC-5F79-1C8A-27D42B7C3F60}"/>
              </a:ext>
            </a:extLst>
          </p:cNvPr>
          <p:cNvSpPr>
            <a:spLocks noGrp="1"/>
          </p:cNvSpPr>
          <p:nvPr>
            <p:ph type="sldNum" sz="quarter" idx="12"/>
          </p:nvPr>
        </p:nvSpPr>
        <p:spPr/>
        <p:txBody>
          <a:bodyPr/>
          <a:lstStyle/>
          <a:p>
            <a:fld id="{A8E16697-E438-4445-916D-82C268460846}" type="slidenum">
              <a:rPr kumimoji="1" lang="ja-JP" altLang="en-US" smtClean="0"/>
              <a:t>9</a:t>
            </a:fld>
            <a:endParaRPr kumimoji="1" lang="ja-JP" altLang="en-US"/>
          </a:p>
        </p:txBody>
      </p:sp>
      <p:pic>
        <p:nvPicPr>
          <p:cNvPr id="3" name="図 2">
            <a:extLst>
              <a:ext uri="{FF2B5EF4-FFF2-40B4-BE49-F238E27FC236}">
                <a16:creationId xmlns:a16="http://schemas.microsoft.com/office/drawing/2014/main" id="{2FB13167-939E-B47C-75E9-C09D3849728B}"/>
              </a:ext>
            </a:extLst>
          </p:cNvPr>
          <p:cNvPicPr>
            <a:picLocks noChangeAspect="1"/>
          </p:cNvPicPr>
          <p:nvPr/>
        </p:nvPicPr>
        <p:blipFill>
          <a:blip r:embed="rId2"/>
          <a:stretch>
            <a:fillRect/>
          </a:stretch>
        </p:blipFill>
        <p:spPr>
          <a:xfrm>
            <a:off x="4761710" y="1966433"/>
            <a:ext cx="6962245" cy="4258573"/>
          </a:xfrm>
          <a:prstGeom prst="rect">
            <a:avLst/>
          </a:prstGeom>
          <a:ln>
            <a:solidFill>
              <a:schemeClr val="tx1"/>
            </a:solidFill>
          </a:ln>
        </p:spPr>
      </p:pic>
      <p:sp>
        <p:nvSpPr>
          <p:cNvPr id="14" name="タイトル 1">
            <a:extLst>
              <a:ext uri="{FF2B5EF4-FFF2-40B4-BE49-F238E27FC236}">
                <a16:creationId xmlns:a16="http://schemas.microsoft.com/office/drawing/2014/main" id="{C2D03275-77AD-A6D7-7BA7-2BACDF69E32A}"/>
              </a:ext>
            </a:extLst>
          </p:cNvPr>
          <p:cNvSpPr>
            <a:spLocks noGrp="1"/>
          </p:cNvSpPr>
          <p:nvPr>
            <p:ph type="title"/>
          </p:nvPr>
        </p:nvSpPr>
        <p:spPr>
          <a:xfrm>
            <a:off x="896652" y="500840"/>
            <a:ext cx="10310169" cy="1220238"/>
          </a:xfrm>
        </p:spPr>
        <p:txBody>
          <a:bodyPr vert="horz" lIns="91440" tIns="45721" rIns="91440" bIns="45721" rtlCol="0" anchor="ctr">
            <a:normAutofit fontScale="90000"/>
          </a:bodyPr>
          <a:lstStyle/>
          <a:p>
            <a:r>
              <a:rPr lang="ja-JP" altLang="en-US" sz="4800" dirty="0">
                <a:latin typeface="BIZ UDPゴシック" panose="020B0400000000000000" pitchFamily="50" charset="-128"/>
                <a:ea typeface="BIZ UDPゴシック" panose="020B0400000000000000" pitchFamily="50" charset="-128"/>
              </a:rPr>
              <a:t>チーム代表者（クラブ管理者）が管理者登録（会員登録）をする方法⑤</a:t>
            </a:r>
            <a:endParaRPr lang="en-US" altLang="ja-JP" sz="4800"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66B94F45-8628-E9E7-92F3-125E0EC82822}"/>
              </a:ext>
            </a:extLst>
          </p:cNvPr>
          <p:cNvSpPr/>
          <p:nvPr/>
        </p:nvSpPr>
        <p:spPr>
          <a:xfrm>
            <a:off x="1115908" y="2665693"/>
            <a:ext cx="2467185" cy="6109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チーム代表者</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クラブ管理者）</a:t>
            </a:r>
          </a:p>
        </p:txBody>
      </p:sp>
    </p:spTree>
    <p:extLst>
      <p:ext uri="{BB962C8B-B14F-4D97-AF65-F5344CB8AC3E}">
        <p14:creationId xmlns:p14="http://schemas.microsoft.com/office/powerpoint/2010/main" val="3591009543"/>
      </p:ext>
    </p:extLst>
  </p:cSld>
  <p:clrMapOvr>
    <a:masterClrMapping/>
  </p:clrMapOvr>
</p:sld>
</file>

<file path=ppt/theme/theme1.xml><?xml version="1.0" encoding="utf-8"?>
<a:theme xmlns:a="http://schemas.openxmlformats.org/drawingml/2006/main" name="Office テーマ">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11534</TotalTime>
  <Words>2519</Words>
  <Application>Microsoft Office PowerPoint</Application>
  <PresentationFormat>ワイド画面</PresentationFormat>
  <Paragraphs>303</Paragraphs>
  <Slides>53</Slides>
  <Notes>0</Notes>
  <HiddenSlides>0</HiddenSlides>
  <MMClips>0</MMClips>
  <ScaleCrop>false</ScaleCrop>
  <HeadingPairs>
    <vt:vector size="8" baseType="variant">
      <vt:variant>
        <vt:lpstr>使用されているフォント</vt:lpstr>
      </vt:variant>
      <vt:variant>
        <vt:i4>5</vt:i4>
      </vt:variant>
      <vt:variant>
        <vt:lpstr>テーマ</vt:lpstr>
      </vt:variant>
      <vt:variant>
        <vt:i4>2</vt:i4>
      </vt:variant>
      <vt:variant>
        <vt:lpstr>埋め込まれた OLE サーバー</vt:lpstr>
      </vt:variant>
      <vt:variant>
        <vt:i4>1</vt:i4>
      </vt:variant>
      <vt:variant>
        <vt:lpstr>スライド タイトル</vt:lpstr>
      </vt:variant>
      <vt:variant>
        <vt:i4>53</vt:i4>
      </vt:variant>
    </vt:vector>
  </HeadingPairs>
  <TitlesOfParts>
    <vt:vector size="61" baseType="lpstr">
      <vt:lpstr>BIZ UDPゴシック</vt:lpstr>
      <vt:lpstr>Meiryo UI</vt:lpstr>
      <vt:lpstr>游ゴシック</vt:lpstr>
      <vt:lpstr>游ゴシック Light</vt:lpstr>
      <vt:lpstr>Arial</vt:lpstr>
      <vt:lpstr>Office テーマ</vt:lpstr>
      <vt:lpstr>1_Office テーマ</vt:lpstr>
      <vt:lpstr>Worksheet</vt:lpstr>
      <vt:lpstr>BOCCIA JAPAN CUP 202６  エントリー方法</vt:lpstr>
      <vt:lpstr>まずは、会員登録をお願いします！ 登録費用について　（37ページ以降を確認）</vt:lpstr>
      <vt:lpstr>チームの登録方法について</vt:lpstr>
      <vt:lpstr>PowerPoint プレゼンテーション</vt:lpstr>
      <vt:lpstr>チーム代表者（クラブ管理者）が管理者登録（会員登録）をする方法①</vt:lpstr>
      <vt:lpstr>チーム代表者（クラブ管理者）が管理者登録（会員登録）をする方法②</vt:lpstr>
      <vt:lpstr>チーム代表者（クラブ管理者）が管理者登録（会員登録）をする方法③</vt:lpstr>
      <vt:lpstr>チーム代表者（クラブ管理者）が管理者登録（会員登録）をする方法④</vt:lpstr>
      <vt:lpstr>チーム代表者（クラブ管理者）が管理者登録（会員登録）をする方法⑤</vt:lpstr>
      <vt:lpstr>チーム代表者（クラブ管理者）が管理者登録（会員登録）をする方法⑥</vt:lpstr>
      <vt:lpstr>チーム代表者 （クラブ管理者） が管理者登録（会員登録）をする方法⑦</vt:lpstr>
      <vt:lpstr>チーム代表者（クラブ管理者）が管理者登録（会員登録）をする方法⑧</vt:lpstr>
      <vt:lpstr>ログイン</vt:lpstr>
      <vt:lpstr>ログイン</vt:lpstr>
      <vt:lpstr>チーム（クラブ）を作成する方法①</vt:lpstr>
      <vt:lpstr>チーム（クラブ）を作成する方法②</vt:lpstr>
      <vt:lpstr>チーム（クラブ）を 作成する方法③</vt:lpstr>
      <vt:lpstr>作成したチーム（クラブ）に 会員を登録する方法①</vt:lpstr>
      <vt:lpstr>作成したチーム（クラブ）に会員を 登録する方法②</vt:lpstr>
      <vt:lpstr>作成したチーム（クラブ）に会員を 登録する方法③</vt:lpstr>
      <vt:lpstr>作成したチーム（クラブ）に会員を 登録する方法④</vt:lpstr>
      <vt:lpstr>作成したチーム（クラブ）に会員を 登録する方法⑤</vt:lpstr>
      <vt:lpstr>作成したチーム（クラブ）に会員を 登録する方法⑥</vt:lpstr>
      <vt:lpstr>作成したチーム（クラブ）に会員を 登録する方法⑦</vt:lpstr>
      <vt:lpstr>作成したチーム（クラブ）に会員を 登録する方法⑧</vt:lpstr>
      <vt:lpstr>作成したチーム（クラブ） に会員を登録する方法⑧</vt:lpstr>
      <vt:lpstr>作成したチーム（クラブ）に会員を 登録する方法⑨</vt:lpstr>
      <vt:lpstr>作成したチーム（クラブ）に会員を 登録する方法⑩</vt:lpstr>
      <vt:lpstr>既に会員の方が、チームへの入会を申請する方法①</vt:lpstr>
      <vt:lpstr>既に会員の方がチームへの入会を申請する方法②</vt:lpstr>
      <vt:lpstr>既に会員の方がチームへの入会を申請する方法③</vt:lpstr>
      <vt:lpstr>既に会員の方がチームへの入会を申請する方法④</vt:lpstr>
      <vt:lpstr>既に会員の方がクラブへの 入会を申請する方法⑤</vt:lpstr>
      <vt:lpstr>会員一覧を見る方法</vt:lpstr>
      <vt:lpstr>（参考） メアドなし会員が一般会員になる方法</vt:lpstr>
      <vt:lpstr>（参考） メアドなし会員が一般会員になる方法</vt:lpstr>
      <vt:lpstr>会員登録費の支払い方法  チームとしてまずは、都道府県ボッチャ協会に所属します</vt:lpstr>
      <vt:lpstr>会費の支払い方法</vt:lpstr>
      <vt:lpstr>会費の支払い方法</vt:lpstr>
      <vt:lpstr>会費の支払い方法</vt:lpstr>
      <vt:lpstr>会費の支払い方法</vt:lpstr>
      <vt:lpstr>会費の支払い方法</vt:lpstr>
      <vt:lpstr>会費の支払い方法 </vt:lpstr>
      <vt:lpstr>会費の支払い 方法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2024年度から会員登録が変わります！！</dc:title>
  <dc:creator>Naomi Seki</dc:creator>
  <cp:lastModifiedBy>直美 関</cp:lastModifiedBy>
  <cp:revision>16</cp:revision>
  <dcterms:created xsi:type="dcterms:W3CDTF">2024-02-19T02:38:11Z</dcterms:created>
  <dcterms:modified xsi:type="dcterms:W3CDTF">2026-01-26T14:32:11Z</dcterms:modified>
</cp:coreProperties>
</file>