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1" r:id="rId2"/>
    <p:sldId id="269" r:id="rId3"/>
  </p:sldIdLst>
  <p:sldSz cx="6858000" cy="9906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pos="164" userDrawn="1">
          <p15:clr>
            <a:srgbClr val="A4A3A4"/>
          </p15:clr>
        </p15:guide>
        <p15:guide id="4" pos="41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FCAE2-AC53-8C43-E036-BED6790C98CE}" name="鈴木 大晟" initials="鈴木" userId="S::ta-suzuki@vectorinc2.onmicrosoft.com::734c0d03-17a3-4bc9-a093-d79295a433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4" autoAdjust="0"/>
    <p:restoredTop sz="95460" autoAdjust="0"/>
  </p:normalViewPr>
  <p:slideViewPr>
    <p:cSldViewPr>
      <p:cViewPr>
        <p:scale>
          <a:sx n="125" d="100"/>
          <a:sy n="125" d="100"/>
        </p:scale>
        <p:origin x="2466" y="-1566"/>
      </p:cViewPr>
      <p:guideLst>
        <p:guide orient="horz" pos="3120"/>
        <p:guide pos="2160"/>
        <p:guide pos="164"/>
        <p:guide pos="4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19031" cy="494311"/>
          </a:xfrm>
          <a:prstGeom prst="rect">
            <a:avLst/>
          </a:prstGeom>
        </p:spPr>
        <p:txBody>
          <a:bodyPr vert="horz" lIns="87525" tIns="43763" rIns="87525" bIns="4376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231" y="6"/>
            <a:ext cx="2919031" cy="494311"/>
          </a:xfrm>
          <a:prstGeom prst="rect">
            <a:avLst/>
          </a:prstGeom>
        </p:spPr>
        <p:txBody>
          <a:bodyPr vert="horz" lIns="87525" tIns="43763" rIns="87525" bIns="43763" rtlCol="0"/>
          <a:lstStyle>
            <a:lvl1pPr algn="r">
              <a:defRPr sz="1100"/>
            </a:lvl1pPr>
          </a:lstStyle>
          <a:p>
            <a:fld id="{700C5C9F-B0A4-4C95-8209-E52D39BC4627}" type="datetimeFigureOut">
              <a:rPr kumimoji="1" lang="ja-JP" altLang="en-US" smtClean="0"/>
              <a:t>2026/7/17</a:t>
            </a:fld>
            <a:endParaRPr kumimoji="1" lang="ja-JP" altLang="en-US"/>
          </a:p>
        </p:txBody>
      </p:sp>
      <p:sp>
        <p:nvSpPr>
          <p:cNvPr id="4" name="スライド イメージ プレースホルダー 3"/>
          <p:cNvSpPr>
            <a:spLocks noGrp="1" noRot="1" noChangeAspect="1"/>
          </p:cNvSpPr>
          <p:nvPr>
            <p:ph type="sldImg" idx="2"/>
          </p:nvPr>
        </p:nvSpPr>
        <p:spPr>
          <a:xfrm>
            <a:off x="2214563" y="1233488"/>
            <a:ext cx="2306637" cy="3330575"/>
          </a:xfrm>
          <a:prstGeom prst="rect">
            <a:avLst/>
          </a:prstGeom>
          <a:noFill/>
          <a:ln w="12700">
            <a:solidFill>
              <a:prstClr val="black"/>
            </a:solidFill>
          </a:ln>
        </p:spPr>
        <p:txBody>
          <a:bodyPr vert="horz" lIns="87525" tIns="43763" rIns="87525" bIns="43763" rtlCol="0" anchor="ctr"/>
          <a:lstStyle/>
          <a:p>
            <a:endParaRPr lang="ja-JP" altLang="en-US"/>
          </a:p>
        </p:txBody>
      </p:sp>
      <p:sp>
        <p:nvSpPr>
          <p:cNvPr id="5" name="ノート プレースホルダー 4"/>
          <p:cNvSpPr>
            <a:spLocks noGrp="1"/>
          </p:cNvSpPr>
          <p:nvPr>
            <p:ph type="body" sz="quarter" idx="3"/>
          </p:nvPr>
        </p:nvSpPr>
        <p:spPr>
          <a:xfrm>
            <a:off x="673278" y="4748750"/>
            <a:ext cx="5389213" cy="3884086"/>
          </a:xfrm>
          <a:prstGeom prst="rect">
            <a:avLst/>
          </a:prstGeom>
        </p:spPr>
        <p:txBody>
          <a:bodyPr vert="horz" lIns="87525" tIns="43763" rIns="87525" bIns="437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2008"/>
            <a:ext cx="2919031" cy="494311"/>
          </a:xfrm>
          <a:prstGeom prst="rect">
            <a:avLst/>
          </a:prstGeom>
        </p:spPr>
        <p:txBody>
          <a:bodyPr vert="horz" lIns="87525" tIns="43763" rIns="87525" bIns="4376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231" y="9372008"/>
            <a:ext cx="2919031" cy="494311"/>
          </a:xfrm>
          <a:prstGeom prst="rect">
            <a:avLst/>
          </a:prstGeom>
        </p:spPr>
        <p:txBody>
          <a:bodyPr vert="horz" lIns="87525" tIns="43763" rIns="87525" bIns="43763" rtlCol="0" anchor="b"/>
          <a:lstStyle>
            <a:lvl1pPr algn="r">
              <a:defRPr sz="1100"/>
            </a:lvl1pPr>
          </a:lstStyle>
          <a:p>
            <a:fld id="{A3E71B66-B922-4509-93C9-A7661922A8EB}" type="slidenum">
              <a:rPr kumimoji="1" lang="ja-JP" altLang="en-US" smtClean="0"/>
              <a:t>‹#›</a:t>
            </a:fld>
            <a:endParaRPr kumimoji="1" lang="ja-JP" altLang="en-US"/>
          </a:p>
        </p:txBody>
      </p:sp>
    </p:spTree>
    <p:extLst>
      <p:ext uri="{BB962C8B-B14F-4D97-AF65-F5344CB8AC3E}">
        <p14:creationId xmlns:p14="http://schemas.microsoft.com/office/powerpoint/2010/main" val="16867982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C224D3C-CCC3-49A3-8D1A-B40305EADABD}" type="datetimeFigureOut">
              <a:rPr lang="ja-JP" altLang="en-US"/>
              <a:pPr>
                <a:defRPr/>
              </a:pPr>
              <a:t>2026/7/17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3E823AD-042E-4BC8-8A5D-5077E3E5099D}" type="slidenum">
              <a:rPr lang="ja-JP" altLang="en-US"/>
              <a:pPr>
                <a:defRPr/>
              </a:pPr>
              <a:t>‹#›</a:t>
            </a:fld>
            <a:endParaRPr lang="ja-JP" altLang="en-US"/>
          </a:p>
        </p:txBody>
      </p:sp>
    </p:spTree>
    <p:extLst>
      <p:ext uri="{BB962C8B-B14F-4D97-AF65-F5344CB8AC3E}">
        <p14:creationId xmlns:p14="http://schemas.microsoft.com/office/powerpoint/2010/main" val="29722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E177024-4315-42E3-84CC-D36D418CD766}" type="datetimeFigureOut">
              <a:rPr lang="ja-JP" altLang="en-US"/>
              <a:pPr>
                <a:defRPr/>
              </a:pPr>
              <a:t>2026/7/17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09565F7-030E-4135-B720-B38BE21F63B5}" type="slidenum">
              <a:rPr lang="ja-JP" altLang="en-US"/>
              <a:pPr>
                <a:defRPr/>
              </a:pPr>
              <a:t>‹#›</a:t>
            </a:fld>
            <a:endParaRPr lang="ja-JP" altLang="en-US"/>
          </a:p>
        </p:txBody>
      </p:sp>
    </p:spTree>
    <p:extLst>
      <p:ext uri="{BB962C8B-B14F-4D97-AF65-F5344CB8AC3E}">
        <p14:creationId xmlns:p14="http://schemas.microsoft.com/office/powerpoint/2010/main" val="198363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7176" y="529697"/>
            <a:ext cx="3357563" cy="112680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8CBD997-CBB1-4A41-8EAE-8B1EB8EBBA9E}" type="datetimeFigureOut">
              <a:rPr lang="ja-JP" altLang="en-US"/>
              <a:pPr>
                <a:defRPr/>
              </a:pPr>
              <a:t>2026/7/17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33197A-E0D7-4612-8D20-4CA39CF70FEE}" type="slidenum">
              <a:rPr lang="ja-JP" altLang="en-US"/>
              <a:pPr>
                <a:defRPr/>
              </a:pPr>
              <a:t>‹#›</a:t>
            </a:fld>
            <a:endParaRPr lang="ja-JP" altLang="en-US"/>
          </a:p>
        </p:txBody>
      </p:sp>
    </p:spTree>
    <p:extLst>
      <p:ext uri="{BB962C8B-B14F-4D97-AF65-F5344CB8AC3E}">
        <p14:creationId xmlns:p14="http://schemas.microsoft.com/office/powerpoint/2010/main" val="138161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AA2D5E1-1490-4617-A054-52EA56A63B00}" type="datetimeFigureOut">
              <a:rPr lang="ja-JP" altLang="en-US"/>
              <a:pPr>
                <a:defRPr/>
              </a:pPr>
              <a:t>2026/7/17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138A20-E19F-462C-AF01-638A4788E9D5}" type="slidenum">
              <a:rPr lang="ja-JP" altLang="en-US"/>
              <a:pPr>
                <a:defRPr/>
              </a:pPr>
              <a:t>‹#›</a:t>
            </a:fld>
            <a:endParaRPr lang="ja-JP" altLang="en-US"/>
          </a:p>
        </p:txBody>
      </p:sp>
    </p:spTree>
    <p:extLst>
      <p:ext uri="{BB962C8B-B14F-4D97-AF65-F5344CB8AC3E}">
        <p14:creationId xmlns:p14="http://schemas.microsoft.com/office/powerpoint/2010/main" val="335132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C291028-801F-414B-8BB6-62EECA034297}" type="datetimeFigureOut">
              <a:rPr lang="ja-JP" altLang="en-US"/>
              <a:pPr>
                <a:defRPr/>
              </a:pPr>
              <a:t>2026/7/17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A2CFC47-41FC-4946-804B-C8D529035E9E}" type="slidenum">
              <a:rPr lang="ja-JP" altLang="en-US"/>
              <a:pPr>
                <a:defRPr/>
              </a:pPr>
              <a:t>‹#›</a:t>
            </a:fld>
            <a:endParaRPr lang="ja-JP" altLang="en-US"/>
          </a:p>
        </p:txBody>
      </p:sp>
    </p:spTree>
    <p:extLst>
      <p:ext uri="{BB962C8B-B14F-4D97-AF65-F5344CB8AC3E}">
        <p14:creationId xmlns:p14="http://schemas.microsoft.com/office/powerpoint/2010/main" val="239949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82B1448D-A47C-4425-8167-1A5C516CCEEF}" type="datetimeFigureOut">
              <a:rPr lang="ja-JP" altLang="en-US"/>
              <a:pPr>
                <a:defRPr/>
              </a:pPr>
              <a:t>2026/7/17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A954B70-36A1-402A-9C39-AD01C9B5435F}" type="slidenum">
              <a:rPr lang="ja-JP" altLang="en-US"/>
              <a:pPr>
                <a:defRPr/>
              </a:pPr>
              <a:t>‹#›</a:t>
            </a:fld>
            <a:endParaRPr lang="ja-JP" altLang="en-US"/>
          </a:p>
        </p:txBody>
      </p:sp>
    </p:spTree>
    <p:extLst>
      <p:ext uri="{BB962C8B-B14F-4D97-AF65-F5344CB8AC3E}">
        <p14:creationId xmlns:p14="http://schemas.microsoft.com/office/powerpoint/2010/main" val="270443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9839187-BC5F-47B5-B583-8A51CD5025F6}" type="datetimeFigureOut">
              <a:rPr lang="ja-JP" altLang="en-US"/>
              <a:pPr>
                <a:defRPr/>
              </a:pPr>
              <a:t>2026/7/17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F10CFDC-ABBD-4B26-8F0C-A05103A7D787}" type="slidenum">
              <a:rPr lang="ja-JP" altLang="en-US"/>
              <a:pPr>
                <a:defRPr/>
              </a:pPr>
              <a:t>‹#›</a:t>
            </a:fld>
            <a:endParaRPr lang="ja-JP" altLang="en-US"/>
          </a:p>
        </p:txBody>
      </p:sp>
    </p:spTree>
    <p:extLst>
      <p:ext uri="{BB962C8B-B14F-4D97-AF65-F5344CB8AC3E}">
        <p14:creationId xmlns:p14="http://schemas.microsoft.com/office/powerpoint/2010/main" val="407812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33C91304-BA31-43BE-A61A-692B862BC194}" type="datetimeFigureOut">
              <a:rPr lang="ja-JP" altLang="en-US"/>
              <a:pPr>
                <a:defRPr/>
              </a:pPr>
              <a:t>2026/7/17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CE80972-F112-4C0D-A03F-BBE5D607800C}" type="slidenum">
              <a:rPr lang="ja-JP" altLang="en-US"/>
              <a:pPr>
                <a:defRPr/>
              </a:pPr>
              <a:t>‹#›</a:t>
            </a:fld>
            <a:endParaRPr lang="ja-JP" altLang="en-US"/>
          </a:p>
        </p:txBody>
      </p:sp>
    </p:spTree>
    <p:extLst>
      <p:ext uri="{BB962C8B-B14F-4D97-AF65-F5344CB8AC3E}">
        <p14:creationId xmlns:p14="http://schemas.microsoft.com/office/powerpoint/2010/main" val="254206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9EED8B1-2F46-48A7-9127-A1C8ED700B9B}" type="datetimeFigureOut">
              <a:rPr lang="ja-JP" altLang="en-US"/>
              <a:pPr>
                <a:defRPr/>
              </a:pPr>
              <a:t>2026/7/17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2E5C1093-31D2-4BC8-AA08-A7888043ED40}" type="slidenum">
              <a:rPr lang="ja-JP" altLang="en-US"/>
              <a:pPr>
                <a:defRPr/>
              </a:pPr>
              <a:t>‹#›</a:t>
            </a:fld>
            <a:endParaRPr lang="ja-JP" altLang="en-US"/>
          </a:p>
        </p:txBody>
      </p:sp>
    </p:spTree>
    <p:extLst>
      <p:ext uri="{BB962C8B-B14F-4D97-AF65-F5344CB8AC3E}">
        <p14:creationId xmlns:p14="http://schemas.microsoft.com/office/powerpoint/2010/main" val="15634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6E0EBD9-83C5-441D-B841-CD9314568921}" type="datetimeFigureOut">
              <a:rPr lang="ja-JP" altLang="en-US"/>
              <a:pPr>
                <a:defRPr/>
              </a:pPr>
              <a:t>2026/7/17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F9BA37E-0614-4A7E-8E68-91CFDED4CD5A}" type="slidenum">
              <a:rPr lang="ja-JP" altLang="en-US"/>
              <a:pPr>
                <a:defRPr/>
              </a:pPr>
              <a:t>‹#›</a:t>
            </a:fld>
            <a:endParaRPr lang="ja-JP" altLang="en-US"/>
          </a:p>
        </p:txBody>
      </p:sp>
    </p:spTree>
    <p:extLst>
      <p:ext uri="{BB962C8B-B14F-4D97-AF65-F5344CB8AC3E}">
        <p14:creationId xmlns:p14="http://schemas.microsoft.com/office/powerpoint/2010/main" val="416154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57DFD84-FA69-4C21-93E0-9B408A94A8FC}" type="datetimeFigureOut">
              <a:rPr lang="ja-JP" altLang="en-US"/>
              <a:pPr>
                <a:defRPr/>
              </a:pPr>
              <a:t>2026/7/17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8E20809-6D4B-42FD-8E5A-C8B9FB729715}" type="slidenum">
              <a:rPr lang="ja-JP" altLang="en-US"/>
              <a:pPr>
                <a:defRPr/>
              </a:pPr>
              <a:t>‹#›</a:t>
            </a:fld>
            <a:endParaRPr lang="ja-JP" altLang="en-US"/>
          </a:p>
        </p:txBody>
      </p:sp>
    </p:spTree>
    <p:extLst>
      <p:ext uri="{BB962C8B-B14F-4D97-AF65-F5344CB8AC3E}">
        <p14:creationId xmlns:p14="http://schemas.microsoft.com/office/powerpoint/2010/main" val="149183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97272"/>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342900" y="2311400"/>
            <a:ext cx="6172200" cy="653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9181969"/>
            <a:ext cx="1600200" cy="526256"/>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5E1043F-5932-4901-A55F-D8306A7F2254}" type="datetimeFigureOut">
              <a:rPr lang="ja-JP" altLang="en-US"/>
              <a:pPr>
                <a:defRPr/>
              </a:pPr>
              <a:t>2026/7/17</a:t>
            </a:fld>
            <a:endParaRPr lang="ja-JP" altLang="en-US"/>
          </a:p>
        </p:txBody>
      </p:sp>
      <p:sp>
        <p:nvSpPr>
          <p:cNvPr id="5" name="フッター プレースホルダ 4"/>
          <p:cNvSpPr>
            <a:spLocks noGrp="1"/>
          </p:cNvSpPr>
          <p:nvPr>
            <p:ph type="ftr" sz="quarter" idx="3"/>
          </p:nvPr>
        </p:nvSpPr>
        <p:spPr>
          <a:xfrm>
            <a:off x="2343150" y="9181969"/>
            <a:ext cx="2171700" cy="52625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4914900" y="9181969"/>
            <a:ext cx="1600200" cy="526256"/>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3ED870-6ED2-4A5C-8051-F614F98539D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kuaaina_japan/" TargetMode="External"/><Relationship Id="rId7" Type="http://schemas.openxmlformats.org/officeDocument/2006/relationships/image" Target="../media/image5.jpeg"/><Relationship Id="rId2" Type="http://schemas.openxmlformats.org/officeDocument/2006/relationships/hyperlink" Target="https://www.kua-aina.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twitter.com/CLUB_KUAA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3BF12A1-17B7-DE65-CEDD-2620DF8E6997}"/>
              </a:ext>
            </a:extLst>
          </p:cNvPr>
          <p:cNvSpPr/>
          <p:nvPr/>
        </p:nvSpPr>
        <p:spPr>
          <a:xfrm>
            <a:off x="4461991" y="5046823"/>
            <a:ext cx="2365848" cy="73975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17"/>
          <p:cNvSpPr txBox="1">
            <a:spLocks noChangeArrowheads="1"/>
          </p:cNvSpPr>
          <p:nvPr/>
        </p:nvSpPr>
        <p:spPr bwMode="auto">
          <a:xfrm>
            <a:off x="1191" y="547986"/>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pPr>
            <a:r>
              <a:rPr lang="ja-JP" altLang="en-US" sz="1800" b="1" dirty="0">
                <a:latin typeface="+mn-ea"/>
                <a:ea typeface="+mn-ea"/>
              </a:rPr>
              <a:t>ハワイで大人気のウマ辛「シラチャーソース」がクセになる！</a:t>
            </a:r>
            <a:br>
              <a:rPr lang="en-US" altLang="ja-JP" sz="1800" b="1" dirty="0">
                <a:latin typeface="+mn-ea"/>
                <a:ea typeface="+mn-ea"/>
              </a:rPr>
            </a:br>
            <a:r>
              <a:rPr lang="ja-JP" altLang="en-US" sz="1800" b="1" dirty="0">
                <a:latin typeface="+mn-ea"/>
                <a:ea typeface="+mn-ea"/>
              </a:rPr>
              <a:t>クア・アイナ　夏限定</a:t>
            </a:r>
            <a:r>
              <a:rPr lang="en-US" altLang="ja-JP" sz="1800" b="1" dirty="0">
                <a:latin typeface="+mn-ea"/>
                <a:ea typeface="+mn-ea"/>
              </a:rPr>
              <a:t>『</a:t>
            </a:r>
            <a:r>
              <a:rPr lang="ja-JP" altLang="en-US" sz="1800" b="1" dirty="0">
                <a:latin typeface="+mn-ea"/>
                <a:ea typeface="+mn-ea"/>
              </a:rPr>
              <a:t>スパイシー シラチャー チーズバーガー</a:t>
            </a:r>
            <a:r>
              <a:rPr lang="en-US" altLang="ja-JP" sz="1800" b="1" dirty="0">
                <a:latin typeface="+mn-ea"/>
                <a:ea typeface="+mn-ea"/>
              </a:rPr>
              <a:t>』</a:t>
            </a:r>
            <a:r>
              <a:rPr lang="ja-JP" altLang="en-US" sz="1800" b="1" dirty="0">
                <a:latin typeface="+mn-ea"/>
                <a:ea typeface="+mn-ea"/>
              </a:rPr>
              <a:t>が登場</a:t>
            </a:r>
            <a:endParaRPr lang="en-US" altLang="ja-JP" sz="1800" b="1" dirty="0">
              <a:latin typeface="+mn-ea"/>
              <a:ea typeface="+mn-ea"/>
            </a:endParaRPr>
          </a:p>
        </p:txBody>
      </p:sp>
      <p:sp>
        <p:nvSpPr>
          <p:cNvPr id="2050" name="Text Box 4"/>
          <p:cNvSpPr txBox="1">
            <a:spLocks noChangeArrowheads="1"/>
          </p:cNvSpPr>
          <p:nvPr/>
        </p:nvSpPr>
        <p:spPr bwMode="auto">
          <a:xfrm>
            <a:off x="4386264" y="5809"/>
            <a:ext cx="24479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ts val="625"/>
              </a:spcBef>
              <a:buNone/>
            </a:pPr>
            <a:r>
              <a:rPr lang="en-US" altLang="ja-JP" sz="1000" b="1" dirty="0">
                <a:solidFill>
                  <a:srgbClr val="000000"/>
                </a:solidFill>
                <a:latin typeface="+mn-ea"/>
                <a:ea typeface="+mn-ea"/>
              </a:rPr>
              <a:t>2026年7</a:t>
            </a:r>
            <a:r>
              <a:rPr lang="ja-JP" altLang="en-US" sz="1000" b="1" dirty="0">
                <a:solidFill>
                  <a:srgbClr val="000000"/>
                </a:solidFill>
                <a:latin typeface="+mn-ea"/>
                <a:ea typeface="+mn-ea"/>
              </a:rPr>
              <a:t>月</a:t>
            </a:r>
            <a:r>
              <a:rPr lang="en-US" altLang="ja-JP" sz="1000" b="1" dirty="0">
                <a:solidFill>
                  <a:srgbClr val="000000"/>
                </a:solidFill>
                <a:latin typeface="+mn-ea"/>
                <a:ea typeface="+mn-ea"/>
              </a:rPr>
              <a:t>21</a:t>
            </a:r>
            <a:r>
              <a:rPr lang="ja-JP" altLang="en-US" sz="1000" b="1" dirty="0">
                <a:solidFill>
                  <a:srgbClr val="000000"/>
                </a:solidFill>
                <a:latin typeface="+mn-ea"/>
                <a:ea typeface="+mn-ea"/>
              </a:rPr>
              <a:t>日</a:t>
            </a:r>
            <a:br>
              <a:rPr lang="ja-JP" altLang="en-US" sz="1000" b="1" dirty="0">
                <a:solidFill>
                  <a:srgbClr val="000000"/>
                </a:solidFill>
                <a:latin typeface="+mn-ea"/>
                <a:ea typeface="+mn-ea"/>
              </a:rPr>
            </a:br>
            <a:r>
              <a:rPr lang="ja-JP" altLang="en-US" sz="1000" b="1" dirty="0">
                <a:solidFill>
                  <a:srgbClr val="000000"/>
                </a:solidFill>
                <a:latin typeface="+mn-ea"/>
                <a:ea typeface="+mn-ea"/>
              </a:rPr>
              <a:t>株式会社フォーシーズ</a:t>
            </a:r>
          </a:p>
        </p:txBody>
      </p:sp>
      <p:sp>
        <p:nvSpPr>
          <p:cNvPr id="2051" name="テキスト ボックス 4"/>
          <p:cNvSpPr txBox="1">
            <a:spLocks noChangeArrowheads="1"/>
          </p:cNvSpPr>
          <p:nvPr/>
        </p:nvSpPr>
        <p:spPr bwMode="auto">
          <a:xfrm>
            <a:off x="-15207" y="1616551"/>
            <a:ext cx="6815985" cy="83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500"/>
              </a:lnSpc>
              <a:spcBef>
                <a:spcPct val="0"/>
              </a:spcBef>
              <a:buNone/>
            </a:pPr>
            <a:r>
              <a:rPr lang="ja-JP" altLang="en-US" sz="950" dirty="0">
                <a:latin typeface="+mn-ea"/>
                <a:ea typeface="+mn-ea"/>
              </a:rPr>
              <a:t>　</a:t>
            </a:r>
            <a:r>
              <a:rPr lang="ja-JP" altLang="en-US" sz="1000" dirty="0">
                <a:latin typeface="+mn-ea"/>
                <a:ea typeface="+mn-ea"/>
              </a:rPr>
              <a:t>カジュアル業態の外食事業を展開する株式会社</a:t>
            </a:r>
            <a:r>
              <a:rPr lang="en-US" altLang="ja-JP" sz="1000" dirty="0">
                <a:latin typeface="+mn-ea"/>
                <a:ea typeface="+mn-ea"/>
              </a:rPr>
              <a:t>FOUR SEEDS FOODS EXPRESS*</a:t>
            </a:r>
            <a:r>
              <a:rPr lang="ja-JP" altLang="en-US" sz="1000" dirty="0">
                <a:latin typeface="+mn-ea"/>
                <a:ea typeface="+mn-ea"/>
              </a:rPr>
              <a:t>（本社：東京都港区 社長：齊藤竜太郎）が運営するハワイアンテイストのグルメバーガー＆サンドウィッチレストラン「クア・アイナ」では、</a:t>
            </a:r>
            <a:r>
              <a:rPr lang="en-US" altLang="ja-JP" sz="1000" dirty="0">
                <a:latin typeface="+mn-ea"/>
                <a:ea typeface="+mn-ea"/>
              </a:rPr>
              <a:t>2026</a:t>
            </a:r>
            <a:r>
              <a:rPr lang="ja-JP" altLang="en-US" sz="1000" dirty="0">
                <a:latin typeface="+mn-ea"/>
                <a:ea typeface="+mn-ea"/>
              </a:rPr>
              <a:t>年</a:t>
            </a:r>
            <a:r>
              <a:rPr lang="en-US" altLang="ja-JP" sz="1000" dirty="0">
                <a:latin typeface="+mn-ea"/>
                <a:ea typeface="+mn-ea"/>
              </a:rPr>
              <a:t>7</a:t>
            </a:r>
            <a:r>
              <a:rPr lang="ja-JP" altLang="en-US" sz="1000" dirty="0">
                <a:latin typeface="+mn-ea"/>
                <a:ea typeface="+mn-ea"/>
              </a:rPr>
              <a:t>月</a:t>
            </a:r>
            <a:r>
              <a:rPr lang="en-US" altLang="ja-JP" sz="1000" dirty="0">
                <a:latin typeface="+mn-ea"/>
                <a:ea typeface="+mn-ea"/>
              </a:rPr>
              <a:t>22</a:t>
            </a:r>
            <a:r>
              <a:rPr lang="ja-JP" altLang="en-US" sz="1000" dirty="0">
                <a:latin typeface="+mn-ea"/>
                <a:ea typeface="+mn-ea"/>
              </a:rPr>
              <a:t>日</a:t>
            </a:r>
            <a:r>
              <a:rPr lang="en-US" altLang="ja-JP" sz="1000" dirty="0">
                <a:latin typeface="+mn-ea"/>
                <a:ea typeface="+mn-ea"/>
              </a:rPr>
              <a:t>(</a:t>
            </a:r>
            <a:r>
              <a:rPr lang="ja-JP" altLang="en-US" sz="1000" dirty="0">
                <a:latin typeface="+mn-ea"/>
                <a:ea typeface="+mn-ea"/>
              </a:rPr>
              <a:t>水</a:t>
            </a:r>
            <a:r>
              <a:rPr lang="en-US" altLang="ja-JP" sz="1000" dirty="0">
                <a:latin typeface="+mn-ea"/>
                <a:ea typeface="+mn-ea"/>
              </a:rPr>
              <a:t>)</a:t>
            </a:r>
            <a:r>
              <a:rPr lang="ja-JP" altLang="en-US" sz="1000" dirty="0">
                <a:latin typeface="+mn-ea"/>
                <a:ea typeface="+mn-ea"/>
              </a:rPr>
              <a:t>より</a:t>
            </a:r>
            <a:endParaRPr lang="en-US" altLang="ja-JP" sz="1000" dirty="0">
              <a:latin typeface="+mn-ea"/>
              <a:ea typeface="+mn-ea"/>
            </a:endParaRPr>
          </a:p>
          <a:p>
            <a:pPr eaLnBrk="1" hangingPunct="1">
              <a:lnSpc>
                <a:spcPts val="1500"/>
              </a:lnSpc>
              <a:spcBef>
                <a:spcPct val="0"/>
              </a:spcBef>
              <a:buNone/>
            </a:pPr>
            <a:r>
              <a:rPr lang="en-US" altLang="ja-JP" sz="1000" dirty="0">
                <a:latin typeface="+mn-ea"/>
                <a:ea typeface="+mn-ea"/>
              </a:rPr>
              <a:t>『</a:t>
            </a:r>
            <a:r>
              <a:rPr lang="ja-JP" altLang="en-US" sz="1000" b="1" dirty="0">
                <a:solidFill>
                  <a:srgbClr val="C00000"/>
                </a:solidFill>
                <a:latin typeface="+mn-ea"/>
                <a:ea typeface="+mn-ea"/>
              </a:rPr>
              <a:t>スパイシー シラチャー チーズバーガー</a:t>
            </a:r>
            <a:r>
              <a:rPr lang="en-US" altLang="ja-JP" sz="1000" dirty="0">
                <a:latin typeface="+mn-ea"/>
                <a:ea typeface="+mn-ea"/>
              </a:rPr>
              <a:t>』</a:t>
            </a:r>
            <a:r>
              <a:rPr lang="ja-JP" altLang="en-US" sz="1000" dirty="0">
                <a:latin typeface="+mn-ea"/>
                <a:ea typeface="+mn-ea"/>
              </a:rPr>
              <a:t>をはじめとした、アメリカやハワイで親しまれているウマ辛「シラチャーソース」を使用した夏限定バーガーを販売いたします。</a:t>
            </a:r>
            <a:endParaRPr lang="en-US" altLang="ja-JP" sz="1000" dirty="0">
              <a:latin typeface="+mn-ea"/>
              <a:ea typeface="+mn-ea"/>
            </a:endParaRPr>
          </a:p>
        </p:txBody>
      </p:sp>
      <p:sp>
        <p:nvSpPr>
          <p:cNvPr id="2053" name="テキスト ボックス 19"/>
          <p:cNvSpPr txBox="1">
            <a:spLocks noChangeArrowheads="1"/>
          </p:cNvSpPr>
          <p:nvPr/>
        </p:nvSpPr>
        <p:spPr bwMode="auto">
          <a:xfrm>
            <a:off x="-15208" y="1200586"/>
            <a:ext cx="687320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pPr>
            <a:r>
              <a:rPr lang="ja-JP" altLang="en-US" sz="1100" b="1" dirty="0">
                <a:latin typeface="+mn-ea"/>
                <a:ea typeface="+mn-ea"/>
              </a:rPr>
              <a:t>新作「スパイシー シラチャー アボカドバーガー」・「スパイシー シラチャー チキンバーガー」の全</a:t>
            </a:r>
            <a:r>
              <a:rPr lang="en-US" altLang="ja-JP" sz="1100" b="1" dirty="0">
                <a:latin typeface="+mn-ea"/>
                <a:ea typeface="+mn-ea"/>
              </a:rPr>
              <a:t>3</a:t>
            </a:r>
            <a:r>
              <a:rPr lang="ja-JP" altLang="en-US" sz="1100" b="1" dirty="0">
                <a:latin typeface="+mn-ea"/>
                <a:ea typeface="+mn-ea"/>
              </a:rPr>
              <a:t>種を販売</a:t>
            </a:r>
            <a:endParaRPr lang="en-US" altLang="ja-JP" sz="1100" b="1" dirty="0">
              <a:latin typeface="+mn-ea"/>
              <a:ea typeface="+mn-ea"/>
            </a:endParaRPr>
          </a:p>
          <a:p>
            <a:pPr algn="ctr" eaLnBrk="1" hangingPunct="1">
              <a:spcBef>
                <a:spcPct val="0"/>
              </a:spcBef>
              <a:buFontTx/>
              <a:buNone/>
            </a:pPr>
            <a:r>
              <a:rPr lang="ja-JP" altLang="en-US" sz="1100" b="1" dirty="0">
                <a:latin typeface="+mn-ea"/>
                <a:ea typeface="+mn-ea"/>
              </a:rPr>
              <a:t>期間限定：</a:t>
            </a:r>
            <a:r>
              <a:rPr lang="en-US" altLang="ja-JP" sz="1100" b="1" dirty="0">
                <a:latin typeface="+mn-ea"/>
                <a:ea typeface="+mn-ea"/>
              </a:rPr>
              <a:t>2026</a:t>
            </a:r>
            <a:r>
              <a:rPr lang="ja-JP" altLang="ja-JP" sz="1100" b="1" dirty="0">
                <a:latin typeface="+mn-ea"/>
                <a:ea typeface="+mn-ea"/>
              </a:rPr>
              <a:t>年</a:t>
            </a:r>
            <a:r>
              <a:rPr lang="en-US" altLang="ja-JP" sz="1100" b="1" dirty="0">
                <a:latin typeface="+mn-ea"/>
                <a:ea typeface="+mn-ea"/>
              </a:rPr>
              <a:t>7</a:t>
            </a:r>
            <a:r>
              <a:rPr lang="ja-JP" altLang="en-US" sz="1100" b="1" dirty="0">
                <a:latin typeface="+mn-ea"/>
                <a:ea typeface="+mn-ea"/>
              </a:rPr>
              <a:t>月</a:t>
            </a:r>
            <a:r>
              <a:rPr lang="en-US" altLang="ja-JP" sz="1100" b="1" dirty="0">
                <a:latin typeface="+mn-ea"/>
                <a:ea typeface="+mn-ea"/>
              </a:rPr>
              <a:t>22</a:t>
            </a:r>
            <a:r>
              <a:rPr lang="ja-JP" altLang="en-US" sz="1100" b="1" dirty="0">
                <a:latin typeface="+mn-ea"/>
                <a:ea typeface="+mn-ea"/>
              </a:rPr>
              <a:t>日</a:t>
            </a:r>
            <a:r>
              <a:rPr lang="en-US" altLang="ja-JP" sz="1100" b="1" dirty="0">
                <a:latin typeface="+mn-ea"/>
                <a:ea typeface="+mn-ea"/>
              </a:rPr>
              <a:t>(</a:t>
            </a:r>
            <a:r>
              <a:rPr lang="ja-JP" altLang="en-US" sz="1100" b="1" dirty="0">
                <a:latin typeface="+mn-ea"/>
                <a:ea typeface="+mn-ea"/>
              </a:rPr>
              <a:t>水</a:t>
            </a:r>
            <a:r>
              <a:rPr lang="en-US" altLang="ja-JP" sz="1100" b="1" dirty="0">
                <a:latin typeface="+mn-ea"/>
                <a:ea typeface="+mn-ea"/>
              </a:rPr>
              <a:t>)</a:t>
            </a:r>
            <a:r>
              <a:rPr lang="ja-JP" altLang="en-US" sz="1100" b="1" dirty="0">
                <a:latin typeface="+mn-ea"/>
                <a:ea typeface="+mn-ea"/>
              </a:rPr>
              <a:t>より　クア・アイナ全店にて</a:t>
            </a:r>
          </a:p>
        </p:txBody>
      </p:sp>
      <p:sp>
        <p:nvSpPr>
          <p:cNvPr id="2054" name="AutoShape 5" descr="data:image/png;base64,iVBORw0KGgoAAAANSUhEUgAAAgcAAAEiCAYAAABtKHEjAAAgAElEQVR4XoS9Wa9m25IdFKv7mr0zT96mSlUC8Qd54QfwzhNv8IR4QSAhIYRAtmSZB2wkyirKlgsZl8uNbEFZdt1y3XtPNrv5mtWgMUaMOef6Tl6c0tHJ3Ptr1pprzogRESNGdP/F3/7V9tvLLb5+/hZvtyleLq8R0Uff47/gnxH/X7dY1jmmbYvT6cTfX6/X2LYtpmniv/mn3/j3rttiW9dY1zm6rsOP9VnjGP00xjD0fO+6rrFsa2z5+3kZ+bN53eJ+W+N2X2JZtlij4+essfJzhmHgv/EfPmeZb/p5vm7rO16Hv2ONja8duj6moeM1D0MXfRe8T1zXgP+v+pz7ssZ9XmMJfOcYt2Xhv9c19JlLp+taIvBduB6uWcz8Pf7r8jvHLmIY9ZrYRv7uvuK+Fv6M178sMfUDrwF/lhVr0vHvaxexraG16nr9f1n0PR3usYttxfUssXX6/+Jr6PK6uL59bHHPdcTn4T7nuN/veb1DrF3Pa8K1cL1wPbnG+N5tnfWssXC4TnzXrLXF5/NZ49cD1hWfpbXmfeC5bvfcH0O5j2XVw+f9rH6t1gTXyN+tes5dP+s5j3q+3Ae91oTvX7wnsEZ6c99rT+E6b7f6fLDnvI647nEcAkvuZ7kt+ZncnPp+XwevJfefv9t7UWdHey+6Ne9X14VLwuvxH/50+Xx8/9zjeS+x5WbQEpQ10gJorb3XdJ/4ziU/V8+H18Bf6t89zmXujeZjy3twf7querZyG2o/jHq/X4PvXPMz/Xl+r16jdcJn+N60V+r9cP/mZ+KTfWa9xu053nJt/Rnl/vIze+wlHyJt3d06dbA7/KGeLa8R9ioNFNZe9quure8BSzPmYujs2Q7l3sXP+rGsOz8XnxN6Jnzmq9ZVP9e1tX/GAd9b16N9FrgOPEfYhvZPuw9hSPfrv1/rdbN91j5bQv/2GvfrWq6prr++jWuT185/53eVdcSezO32+Iy9F/3zdi/QnnT+Xp2N9tm39xNcNf2BDbC9sT+Y836GTr6l2P/cB0PaZN4zbH+3Bezz4TjGcZroXfAEh3mL2JbAfonAfW+0iefuEPO2xvs6x9ItMY59TOMY3bxGB1s4DjH2XRxwrvG4Nq3Z4TDSDk7LzM/Fd+Lszyv8Sz4zPJuY44zP3Bb6T1zGdYu4Dx39wD0XGM/puG7xHFv8MB3i49MTP//by2/ifbnH4XSIp/EQH/ohDtsY87rEZZ3jy/0e3ThxFReacdxt2tYt4nmJGCZs0zW6//x/+hfbb77OdIbf7nCIWng9RDywTYuIW1jWGKeIT58+8TXv7+96SOng8CBOeSDw9moA5Rh94PCB/jsuepmrI7zOMvRynmsxppFG9H6XU7QB93doM2Fxxzzc1TDaUeFaD70O/zjpQOA9AAwwDjzwdy0Uvh9g4I4HtGwxAwxwSeEcxwQ8Mt50LP1Ah7j0c3EguDZu7B4bUIYisDcALiIBRBqydV52Bhn3q2fQ09gZQNzuMzfn/SaDQ4e/dbHiPwC4eSPY8iHcOSoYzk6GBd8PYGOQohsBUNGzwv3ovgR+/P1w9n52vAdsbgKm4Hdv3YUHhiAQzznBoo3PfcFz0rrROKWztIGx88K1CeTAWxh01PX2M7UhB8DBe4BM/DPvDbwfQA6vuV8TVKUTFADTnjDo2TnGRYCwfBbXuzrIelbquanGbG/EbSBb429QXUAHgGCCZn+2/bu+oRp37EcbUb/WIBz/1n7V05YRrevegpt8kT7dTjqN6d4wy9nzdQm+i/PPa/aZquBoSwNb18ff53U08MUaD5PAswz73nHKIftc+M4MTBMELLpXv5V+p3HAMHrV+a8FtOA+sCW64rz3IOrR4fJaYpFT5fnQecT6+3xw/yfY8z0Xm9A42d31DfjeNNb5mupQtxhwzvK5+rPbM857eABfuvbcC0v9PZz74z5AENbuA3+27wn3KUCovVJ+bkAJA/cAegqAazaa31fOWqwKnrpxB9i9v8pZWBVccK0zOODzTDvaw2B0CTDgiPNa+nHg59/6Jbq1nqEOvmTs4jD0tN9Ypqnr47R1DAsPhz6GqY9tXWLqIj5ME+/7cr3y3hlkOqBDALl2cR6GOA9TjHD6eF7bEguWdcLPu+iWmWEa15HBLOzuop+NUxzhK5Y5thl7suN7cf3RrzHPs4LYkN/CJ0xbxMfpEB8OU9w3+YfxAA+v78D1Isi+A/rcBXgQ9MJb4jnO94XgAdcxDYfouiXW7R7df/rf/MPt5WViBHmbllju54wy5GxxITDYAw5VdPE0RfzsZz+L+zzH29tF0QRuOB88o6/GuLUPkJsOF5NRM53wghteFYEjKo4+bvOdgMGvL0YwEG0KPIyDshW4bhkZGYWhX/XAiBzlcI8HZCr0AMbMLGjTZ4TUb1x0RtD9k5wSo1Zc1xa3eYkbAAwih+HAz+J/WBsaXiFLrNcB31AibeFcHtaMVAoqHgY6aG1yHYgFyAw/J6hAFCsjQTAy6L5v15mvvd9nPlg4PjrndSAoQLYFfwjGcsNjE+H+uG4ZZeO1ABM2ovguXCc2MpBua+iKA8NBOun+HHHr+7uY72tcLjeChGkaiZQBDFqAiM9cApmkdFJ8bvhOpwd6Im0BHhhffLajVGVAkDmQo9s7G+wD7KGasahOBKAFoJLg4AajlpHZJofZggFEwfnJzEIx28G1k+EwiHw0oH7m2B9lbfKTWgM8r/f8qW6gOEgYo1z31uEbNNjIzdssI5rv1fnTvxnZNQaYq5oRmcGBMlJ7UNHeS2KmnfGtjgH7JQFv7pce2bcmQ4czRnA5wsnLYeLfiFH1p953uzd85oZO+0v3U0GZn9P3omY4Zz9DZ4t4ztKB4Bq9ftgkBoEATXKm1cn126E6PTvZBNRcB15/m3WokSz25G3FvtPntevizE2Xdqp14M0jqxmNzdnbXC+v36az4Xsw2KgBmmyen+mK6DevhdefmU+vRwsm8LmIevHc7NC9ruWZNBkgZw58/XxNAobdPflEZbbE+7sF8QBaCiBrxN+uke8BFtX3yt3kDJ0zTn0C4bLOfhYZNOKZZ9CG802fMOV+hdMeIqYNfm6KAxzygKe9xO12i9NxivMEH9NHd5vjOExxGEY646Xb4nq/x6Fb4zhOMcL2Eigi0LzTzvZTH8/rGP260A5Pw8hgBsEnMxhTFweAFwRuNDgjwXDMCzMJY7fGvZuYdQCQ6EZkemH75/jYj/HpMMWKLHboGi+XS/Q4e0MXV2SIZ4CAzMwu8sNzdPTBzJgcppjiHst6iw6/+Y//qz/e7reRaWjsv1s/xQHpbR7Shca4H9Y442a2Ln54HuP546d4eXuP1/crHZBSKz0vSh4LewSWOpEzbiAdGbIPQEtw/gB5iCRh2LHASHEsAAlpvHzs8F47VbyeG3uAm8/UNEsKK8sFzlBMSO+gVIDUH6x6Rs1dGlf8Dg8GRmlenGJHhsDpHixkpsJnARCm/ZtUFjbAxM2Cr5/5HRMgVEJJ3BOcPA1kghJuJAAPR5/DGMN4UJbiPjM7gw2PB8dIKssVLGGwBKOoCA5vZnkjCK7swJBB0KFTyl0HCRE6nBLAgX+Wn4dIvh9jQEqN6W4Bo2psMyLCqcFhBHym05ZDRyYDfwVowf8JJPEcppH7Ap/D615UJsB5Q7oV185DYS9PI4b7QlpL0aOuQWDTDqrvEzRmhMuDitcliJh7ZSYAiPiMcThvc1yuKk9xjVnygSES4IBz0T1rb2Et8VpmP7gn11huKr3EivfI2jldjPuRM8Ozq2nlmm3I1+PZZWTr1xsYeb0JwTNjVIEDnHk6tTSINu7VkTpL4XJFEwFmSYFrmKWS9n0tOKITy0xVNcj4zLruBJ1tpqX6xyylbXyGyk/pum3QsT+xvnZwjJ6yTMb93h+LX6lBRo3AncXC6rdOpjojAT/bCxjHxKJ8vk6je/34/JtnSSvWONfH1D/NWwL94qQN1PhZ9Tm158jOGvuu7PmSSq8Zm7rm+pnOctpE2MFFzhF/8PnY360DNyBrnXPrZHF/KPW6zFOeQ6aWi8OlzZ15Nh6dtPe1HXObGWjX7vFetOa69lpuqs7aZ/xxb7fg2mWiHfBK8OazzNevBgXKcnmNGHx0K+2DrnuLKW0sv3c1uJX9YEmdz1fXCfPnEgPAwwHOGJ8DfwcHPo5Zks2Me691xB/8Dr4VZ/A49HGALcxMwHHCumzRr7DPKH/ru7yeDBBjiBOyw9j7uXdwLbmgBAtH7IcY6E9ngAGUmvuB/gZ+dpm7GA4HZprf73PcGCCuBBDYV8flzoCM2OQ/+a//aHs6/Dy6wxj3yz2+Xu6xzYpmYfOGQx+HaY1DdHGIPn7/F8/RD2P8+OUbP5wOGE6IF7ky7VUMR8iBuX7OFMaiaHGGwUW0DKBQUoiq+OChEaxwp1YjB4d5xzNg/bnWBHEgDkxlD4GanTYlovwhUGMCmvWhgYPHdfiA0gkvyEDIoKyZgqbR3uDEtClQFiAwSDQ4AAyhno7vzQ2Dy51sWAiGalq0NcAEJHh4IixEPx2YXodDguGk4+BlV6tLR4EsCw+x6lSM2nmIt1humelI5+KUrAyJa3iIDCpfQ0ZUZh/pLLzndrsUZI2D7AxKNWhyHor0NqJRgAVkDrBOx4McxzANzODgvpWVmfl/PCPUuHD/iMKKgckDBEfbRgYyGK2ByrQxDGfWfHWotVZLX9PRAlZy2sioYGlxnTgkuAY4fjqnNIT+XmQYcG9yahP3G64dKUgnOWgwMl3fZaYDa4JzY+ckB1X3r8BF3RM4sK0h5Fo1JaGaVt87/N9lRHcRbZO2xiW0e6l1HI+ZnZbL0BpxluwACIC2s8zEPckjuk//024MXVO6wzMUr6iNNiv4EYDUtWSknMDQ11ezHeaX1NJZuR87sodyRAsOvL4+j/S8TTkFYNP/LjmkwhFY2sfXLmPJEDoC5hl2WbHh7GDP0eA32Yj2+x1N+8O9tM4ywqYUB+z916w/uV4PZalyr2IFlZJmu/e0N8Vp0FnPev1DmcJgzg7bn1HWrOE8tN/r1ymmqNknsh6ac9ACgfb62jVy9sDr4GxeC0zoOpqSkgECbDW+o6GlMID0H0bkmY1jZjhLz/49eHcI9OBn4OCPfU+AQFvEMyLgg4wC/T1AyrYwS0BwAHO5LXECiMB7YosD4tTcg/g+BqEdOGj4XAU+BlUjMtMoX6dfwvX6bIBDgOBO69bTr8K/Yo8jIGcJeQW3aqQfQanhlpl3lE6O04HXykATPLL/7H/4B9uH51/G4ek5Lrclfvvjl3h9ucSyjkQTygogXR7xPI3xez//RKf25es3RrGMIhAVo7aM6Hrc12QZOyCtm/XlazokEdnygD+Qq+j482kwcuwzvQsHRELevibJh0GSIxYT6RdFX3bmNDBZYtjycMJI0Wlknd4OCOeD9WsTIDNCNghiWpCbRrwnfDccLtJE+M+bi5dPYIMn5vJBPXR4oCypMNoEshPB8f0K5LayxuRygza6jNb1BkIhSgj1MwkWTOJJ8t3tBgcnFCwnmaRJZIMaY8WSDlJ1/aT6E9CmIzs48iTFeQMi74b3s7RBMAOIqdIG9uU0KeLGZvPrXNLAZ43jlKAQKKumx5mOZu2wchp8IAn2m9QoEBoPOGpuJExmKQVAE9kHAFBkYJAV5MlX6g4kUhAS+XyR5ciIwcYUyJtZm8zEwBDb2eMzaaBUmObflZbMzEghq1bQ6mdSnSCueSxZozbi87224MAGwVH77zbEexKajW1LJHw0nGVt94QGnrW9UVbWAGAYa3NA1IEznWU35E7J2UkH5awCs1QAzpMi1RpFZ3koQSOj36a8AoJW2e8E6nYedtq11o09jT8iNO+5Bwbmup/MMjSEjALWq18okXrZ63nuTFbkPvlOTb/NLuC1j9FzG3njjPjz2p/7Mh4dKq+9qe8DiHr/t2eigqfqLH76Wc3NFvu6B3Z69pVT095ve18t2LRt8jU4e/v4bQYW7d5D1LrPDDSEzQY0eI/USLqWBAtgydILsxLJ/ah2WBkEgwMBWn03/AXe4AxXeRaOBJpSmktVJDEO4LCJr0DSOX52EPw6wB8AaMwrf38+HhWIvN+YeTA4OA4RJxK7UM7dokcwgr+vC33aEaUHRPcMHpfYWC5Wxhz/MXOBsjEcPxy7gWGCa2YZMiCGH77gs5AdTXAhO7rFoQchc4zrqswpwcF/93f/6RbLGNs0xbwd4uX1PX7z40u83/tYEjUd+ogplvh4eooPzyca17fLlca1PiywP5VStuEwUQ5pWdTscYhvmZKm4cxMaKn5NOlAnAjcGA19MjrxvcN0FDJO500QkAeWjAUySEeVODLl5rQlnRUS/5nKlHNTCpl8AtZJ9TM6JKdXAaiztmqUSceDhQ/Vj5C5wLYQ90DRVTn8pW6uehA3egIeIkA6GKTU17iyxLEWwpc3ATcuIu41U/VZl3L0ic3O62dafGG9iRkPrMVBETyNSaYqcZ8LInoCAaYO+HvQHty9wLR8Qmy+PrshuP4gDILjwIwLIVHGJXeBEdTDSr0eT8tOQdkYOyBlaypBCE+2ZCnylCKVakOI51CyNwA+I9YuSwWZYiOeQ/oejkvtFirHrGAHg3sgh6OUct2v/HdmS7gnkhOhOm0+t8ZQw1PwIAG0ZkasgIg261NKbbVe2kZLrRFta/7u/mgzAnuDW6NnAr4HZr7X2OuJ1zxmCh6vA4Q9lUec1VF5EGcUZ/t0OKqstQh8spaKfZ/lHbyWHKQE0M7clHR7kkvLfiK5WPsTPyO3J7tDdG5lzMr6J6GOZytTAnxOWfbA9QOEPkagBdClYc0NWJbzu+CpcQp+Lr5Ov54ciCQ50tA2fJA9yKrdGi0Q+N7f6zN+AAZNB8njs23BQbtHHu/re9cIZ0Q72q5Ndkm1n9U6d6+Df+/n773T/t57zO/XNSX35TvE10ew0a6jM436jGoXuK9ZLtAV/QR4uVsnM4nOdjG4IyFdAZj9iopNKo/L9sAU9uwWw9/hlFE4mzL9z0Bx2+LpqE4vdiMgONtWOl10QrDjD+XzEDgYNnQmdPw7eANHlsIP5DfMt2scQGA8JKhYxHtYSXwXvwwlkqfDkVmKBZyCFR5TQSb+YM+yYatTthwZ0/ct+Dl4P8D7EaWEcYoTnv/WxbfbEtdZGf3u7/yTX23z28oSwevSx9dv1/jrzy9xAWBALZqpjSWmdYmn85lpY3w4UhJwHjbaRnZMFmeUy9axbAEU8QyR3QMZKhmVZsG7VRBWh4SJjMh4s0jTZQub04HcCIl2ERiAB+DrovGC002UxA00HnnNauNTfd2LSWdoI1PIgmrP4XcjKmCKR0ZAJQyQUMU7oJHMtLAjMFyf+QZ0n5mSdfsKWjZ1eJAGwsOUAceD9h9HT8oCyJDCoTJdj4xIrqGuXx0IKk/kWhAMZY0SHRujABJe4ywB9pMMjNi4jhhK1JuHzpEeEgZcP64vHBPbGmJdlNkonIom66HP4k4p3BADBT5fmPhZNVsZGx3RHUDKyAygwO2odlR4UIrms16b7U5Mq5G5gxKColGnt+2AHH0iu6C9BsKOshBw/PrDnp2SpUGZkeDgZkOiTILPAg1Uk3l5NFo2ml5rGVSVaezcvAe0djXrY7BnUODPbiM6v6b9jMfItzX+NoJOh6t8sBAYqxUr93yCZgJrsqxrtA9Ajdfh9TDWS7bJFqOexFo9U9kKn1dcy3zX/hV4dUePylv6t9d3D3SKM0Cyy3yeBCIC6lnCyTbhx2chsFGj2D1Iq62d7XqRqpbn3TbvEdh6L/h9P3Fa+Yv25yZX872Ns3t8b/137Yp5fE1b2uCZh1NwnWXLUqRLASz57fkPLXhsgZH3VgUlAohuXW9/3t77Ixg1oK3Po5ZSW4BR/YxKVO3vEKgZ7O8yt15bMQN3GR1xlbKEIApgAQe6Rre+V+6C9wh5WwAHPZrctxhZplBg+AzOHoA0+QPg0CCrXIPo8TAICMB/xBbMHOC960Li/NQdGZzd7pfM1Kn0yfNwFxlZ5HSVN07jFJN/z2C1ltxZumb3xsBAG+DgFS362S0BzsRpGuPpgA6JIdDpcZkjXq63uMC3/W//+K+27r7F6/Ua365dfHm9xY9f3+O2DUQpuDnWVGJRTSLZpEaadhZyYB3f4wfHA53kBgKDdLI0s00vsf8NTAEw4A2OSFpGpPIY+qEydenEkgjIyDo1DBAF4w9r+OQUCLHR0Ns5myCfaeHa7qWaPB0BHD+JeOJHUGUhoyrUzkVkEUGFbSjML9Y6sg8F2xzh8Ph7GSCUBfzQ2T6U14G+Vjgg1vANtBJAcM1U5M3PaPvwvUYilxYDmVkSfB4+G9cApwrUuLorgyUNaQqMh7MifndrIIuRHA08Fz5vcA7WiLfrjVkPbshuUjcASCEstclJ+1DrXvPZmkyTKVP8TlkiOABzRkwY0ip63aNTt4IY8QIR2AP8PcpgiAJyn+HR4TXcCzOeXgIZc1C4jlmSSVC2biBAJk+BBEZck1nzKk8YrCH6AIaDk0MLHNcwHfveGdR7casb1zLT3fvzoHP06LR/FzhonUeyR8pbfY4qiU+/ag3rozPox9pGx/ppZgDg7FFSGIYlhgShAgfszd21g+J1xyN4NGgdvfA7C48EKc5G54HntmlzvmGfMnOnvm6C4X6kpsr1epNtYGagRkjm1YhsqHtsQRocgwGnS1x0bk0JwIvWZgj8MwM1fHYLvtp0v+3Z/9/aVgfoa6yOUNcsB1WAYUa7j+/zfnnkmOgzKpnY58bv51nJrUVb1BC/W9Je68D3YLMSg9s922ajvOf+fRmqYv8f+DB4vH5vyUY1h2G3Pg2YK9fTcHbaTh2Thm0XzTnA9apDw34lydbki1gDQgEo/rCBIe0MPgO8AWQJ2J3QbXFmZjqJ2diPeT9w5LC7R3ZwoR2x4Szg/QAZyEBTd0CdBNZ0oB1zazlBS5aUce24JhuBoY+52TNswU9uF7P28xovACwshfelJRIkevEmurjfOuoh3MAX++//93++jQtqFlt8u/Vxucvo36nwobrJAYZ4EsJf7jqgPtDIIuCP6/T9eGAkSwfDBwULM0g34GYmPHo25RDLRsy0jjd3axyFflU7P8F45QIUp5AkSBkSpXh5TasY8cxGJNO39vXjYSazvLRZVRatiTkAHDxcDVo10Y0Gh/UtpHgyumh6kHUo9SDs2EkRaQhEdBDZW03wkvYCP29RPze/D3QuTo3u02nDCDd94ore0aqCLIMFhdTqSWKgxXa4GbNu3R9KOcBkFYu5yNjoywkOkJ4iobTndd/Ylgpn0QsIZueJ9wvbDHnMMhWLtE4y3wGv8Gz6Rvin1qmTlAgnsqkV0KRSGeOaFkWtj+ubhxvgAHsMe2FbKVFVIn/U0YW0s6USGhErMgsCg/cFZYOVfcDOrKz3fcTqLIXKQvWzbZAfI7mB5KDqoB8jfRn4PUPcZ6HNHNgYykHtHYJf/+jocC3Mvj6Q8PSdLofVSIn7m+U0AMpBQjGHji1P+E6BoZVgjO/HBkUEdDzSXqjkItEs2QuwqKsIFfaJOTHcU8vCrhLYkp46GTAKKPV18fZ+5c917RL90jqBk6Ssip2K1/5RTwLvRSup79XAVc9AwBWZJf8p69SSB/Oc7EHZT9PYj8/VGYXHiLq+ruUQqZzg72/fq5/9VKjIoOR37YWyJ5B3R8aG3MOSlpBWAz/6d0XuNeh5vLfH7IH3k59D+2/sp3b9az5HV+jODL/3cd2QMSx7NW+qZIXMeyFjv/4xMNAXZEkzM5jMXCUBs/0u225kGFpi4zE5USa7i3cmLgNtfLYTw7IgLuFpz64z2N2nzIoBkJwOaktUBkHctEoYTyCKZxXoboBvg85FbdFlV2H6BT5/tOQXnY3kFSADz241ZdBRVoD7NJmS15dicQr+NpIVF5Si/8u/8Y+2w4JURcTbcozL7U4hB2QAkC4fcWGHMU5PZxIh7td3MbedfocRjoHaBDY8Rnx0bmidQb1jVq2XJMY0UsgqtCiVQg9gJWQWwGgfn4PXAZzgprgZLcYCo5T7GUCkH5YSdcNx4XsRxbolzi2ByIWYbKbNhlVVRC/WucAIU+BZc1LUrmwBIw+Ly/A1QnetoRXKXfT+ovBYVRGV0hYDGoRAZ2GYVm7EcNzOiJQ7ngnT+KnQxk2RJBKu5aD+8txCyUEIajWIhKe0PepUtZ9ZaJmfVURmACpEJHPSUs9qVFaB/bECM283tH1m+h3oFQ7VBL4CAPX5YO2KvGpiJ7a+Yl71qtR7U7amZqJsANuIeGd4yBwWOVR/EInl39iVMcTdJaZsO+KByOwWwevas7NCWSeBIYr0pEPql0qSc7bDTohKkXBUVnN8YPG3xrI6/L0xrvdTVfp8L45uCmhM9bb2DLXf0abGvWbMMmZ9v7GfaZirfkTJpBEcrDEdhpgOhzgdNoIDnWEIqqgWa2Mq4RhxflyykjvPFr6pKoI6G+RaNzNP6ChBVwvEWFhb1edAQ8P8Gj2TFP9KL6ByjPkKvh59l9dEZ6ZpyczyoF+jDFYTsJA7tI/unbnz2jmSlQ3hN33Hee1Jtq1z8/vavd0mjmhnGiVO7+f2Gba/f+SnPEbfYLTTCcFWmoOCC0eqGkFSbpo9gNxzW9p79tq199QC4keHa3Dg1xscVFu/12nwz30u2MhXWptly/x9WodKCLXmgp8gnCS4YQSF+QDla/Z+CL+30y+lh+ziEGcM5YL8HBGS8hmhOAFiYcQBgAHlZnwn2tWpjrvFU5Yv8LsTMvHwNdsa5/EQK1ryx1quR0ZA+rxQXETpQX5KGbVBHRH4Oe12k0Wm9oy6g3DPaFcENwb3dcHJXBb60efjgb4ddvZGkvYKlQPaww7l9//2b/+rbRuXWOdDvNxv8UKRnVoLxNk4APGczkQw1+trXGfXlWubGR4YjZbTOk5vtN0GybQbmUUAACAASURBVIInnsquBaFOQQ22jS13lgeQukGkgnaQDQI3GXGMqOkcUN7IFrkUS6qbRPoJ6AKAQ0RHgCSGsy6cUbrrut587PVEurNIASvqVwZBOwmL6FoV35eGgASUaeC/0YIivyRhi5I+yxMvJrBS9XwZnapKCaUHOAEVfi9ipYiW/s56cGWI4KwLZwD1fnaG6H5ZDMFGmRUxqQVTDpc/J38LdbBsjyzKd4owxPtA+rhN9wPsiadCAqOVDnFPw0hOCoAgj2DWmAFOqUAWA2ty5ftJ0Kk1XYKEgr51jbzfTAGj20R7RmUX/LEBQsRPJ0TWr2RR+TsCSrXuGIBZKY9kHdwnMwQ4SEDPKU9NQymwA5Cp9ReI4xpDayJbOYW6cc/ibHwvuquOv94vXmutA15rQ17l82tEcx6dip2eDcb3wEf7M15XEmF30VtDnrThF7Dqo0fphk0rMkyQdj2cpkD5QR0wQLF3GsLn05ntwzP3msRDAHo7tE7NULZT5IafEfBi3W9XOe9pYtoTpQMAOEi8kodDAat7vN/uJGLNd/EPeK6Tq+P9ob3itU1Z8SZ4MKCu61YzNAU8NToFBmM6p/l9Tdq2nm05lzYoate3lfzFufTrSum/6Tyyc2+dc+vwWt0P7yc6uwKCK//ge/tB2UYFPO1+lOBaBTH1+6scd7v/2jV8LAPofOpswt6031P310+zLY+Ah2vxQDB0aWcPQGRL+b2DeEf+U/gwzi6PAveyG23bvVoMXUqQaq4+hWAhgztz0uCwbf8BCJzFZYcOFQzxX8+yAwI6+wKAA0T8536SlDn+YzZZAOO4pm4OQQHKFeqGcAYbWkMA5Lg2HD04edyt1Gl1P/DfED1iVjTLePARVPBdexIPka04oTuLQkobZZnvy41yPVxH3N3f+ON/s+Hgv72t8Ztvr3EFMzzFhXCxFDdKRjJ6IG8wiGQpT3K6Kf9Yakxg72dK0KQ0oj2nfNI5q7c8e58zV830Dw4ZH6T6pMk+RY3am60RrKARTz0CbxZdh9LHMCCKmPdSrC4n8Oe5oDywiPpSPtoItSUz8XC0dfSsGSNj4HsGSYWbBg8c9X0+vCo32hoKGh1+hlrkdD2ZGcnoU6l4ODtsBskZc7MmMRGkQDnvTJf1RxEVHbkTiMFQu2ygzIWdG0GdciA6CJne8mETmZPyHHLScLRg6a9rXKE6uCqD4CzQnJtTUaNKR6x75ToD3DkFLKSvHl8bOIKQNC4uQfB1WSRcsr1NDkjOzpkVGSUrGYp4xS2V4KesVSMnjP1rYCBOSsq3EiSoW4ZrkOIz69yphFbEulyHTqPTlEX20VexV8XgcI2bmivvswlU25q2322j62iRYDNrpo9AoHVQxfnlPvHnPDoQp2i9FyyBLXCgTCLLUsgkABBD7hc1VBiqaWAksq7qZEAG53g4x/n8RF7m5fIWy/2dexcZJBgnlIEAMJCLfL/OFFcDIxxgAdkndEXdb1CfS+GeOMblfisKqnCW1r+vRt9Zl9ri672E89U6Fv+djskEzJJ5qs+srFeju+JnYGf4PXAg4FqdJcFBpqYf94de+1MRq32ptZUSb5Qad1oH1Tna4RaHndkmgwM/f4OD1pG3LY1eiT1o2ZP8eF+NRmfRAWnmVLQaJu2J8FrWn+1BjjM4Fv3Zg4MKQNhCXcjVlXAo+9I6/D03jPuDXSc1s8az2IhMaa0EPloV2RIIwIlvMyP6Eb7T6ft07lwflN06yCiDkAjbiMAXwbZA4wHy9cx+IssqcEEhv8xUjHDyFBhTCyK1ENJ/sAMu9xqCMbgy2vemxkIASO0FzUzCunA2CjNHFsZD0NhF93f/0a82yDu+flvZpYDICZE5nBEjOCoXrjzIQDFv1yCKv9438hIIEkyiQdQGVJMtc9xoTAOJ0YyfIwtB9Jho3JvR5DukzhnhFrEeRZzSLkAaWzVtHWQRwuTgko0Pp0pYOJBNz26ARobVjhXvUb87opRUUwTCQyTfEPpImXjQpbcRd1qe5A52EujBCuVJaJWBKxx+DkxqD5wNkkltivgVLZYOCjz8BAYs82SvjsCIuB4S9YGjgac5qucV9W9J1GQaLtusUueAmt9Uh0yhDFhvsmdUVhG01hqTP8BNh2uZyA2gVneqXYLEp86PLZYsSzALgw2aREdGAGzHtICSWPAyqLUlyQRBtyuWtU8p5tucMxeoDgcSohXnnEpO4mNKHdOIIM2W6Bo8iko+VesSMgbie+CgJH8DAliZUXCbIj7LvBk/H1OV3Fyy3Pfywt7fvA6k/pqTyue/5x7qOT5oD+ydWe32eVSv00N7MKp7TMJn+T2nZCfSOic4XRltZw66mKBQCZBAkSvJ3Q49dEYGpmzPJ8mUI0Uq0ughTscnAv23t5eYrwAHSol+PE3xfBzZPYP99XK5xsvrPW7YhuMYb9c1Xt9ujHYQtNwIOAdxD9IJMdvWA+BBulvGTdlA8YkqD0Hr8pjm5muadrrHSLVdvjaT0II0//0RHHi2Qvs8y5CdB2duBcw9+NtrFrQOevcMm5bLRyfevk6ZE2UbAQ7qJbhIzBXa7aEWYD7uS69nQ9MoGZR23z/ut/2WrGCo3edyxJVfUUBcw69puQbOSLhjqz1Hvj6/xvbGe97AoK7dHjiUM0Bl1Zr1a9UWPTQPzvxAgaPk60EHgYR+nWuItEFM8KmDWqLuD+AA4JvnQnxvifpBEAnAYJOiI0sg+DvOHcA6HLzCNl06uH1Jmsff1a2Q5yElBrpS5s3ZDg7MPeOnZMkiuj/5819tKBPcLkO8XJE+FdJgVMCbmuM8jfH8dGQWAWTFb+/X+Px6idcrFJYGXoBa7xCm6VAS1aS2P0UceIMdOx70kAQC5MBatKzITZ/RsN1Vzi+EIkf/ZPdzSI/IcJ7Al4ndYirdIlkGIEEhKmvqPCxswUJEU2uOP43S9BB8/TQ8TgPnw1V0L4fHnEGCJR5MoLF0cmqHnGhoEbm62+Oaoi8US8m61cjPVhYHmxCfRX4DtLapcCViH/4sd3QrpGNuCIfcWJSSrWk3PDPpFaiXnC2IKYJEQ8eSgFr6cJskmA4jHeTldmXGoKN4ktS4BMQqWVUtlRpgRYKlEEKWBTK1R/Zv8gq0ukVi2A7VtWYCuuSp2GhVbQdlKsAVkRpfy6wWgY3gyxPQ0jELmKm7Ao7+bhGsbP2Uzka+JksJTu3K8VR1P2Xc8pwWy7s3fugQseHTmld0UKK7hiBYDGtmB6zFUY32vl7KPv/GgNlIls9+mOHwk9cSLmU+1ZNNS/oV0UYd4gQ8iX8fD0OcT2OcDmOcT9jTMyMkiabq/gAO0Ivd3S8kLJ4PE8VfIPcKQ4g9gNro19c5IJT2umzx9TqTIA0Jtsu8xuv1xnYudtWAHI1SUIqbFc5MAVYGi6pD6/4lOOY/LWHTkSuJyzaYD5wRAY89f2AH3HIqYWs38F2+NpwpgwOXD9rShK7rp+CuOMYEmNWJ7fkNFeCVWyx8hbIPPK8lyX96j2yA94Lf3YIe/873wvdl6cnX1/6uXoGdqT7/e2vrtcf/LTXc/qztKkHLn9dM31EDC11jA2iLf6l+xK2Wvr6iS9NcsAOWFgwV7iYDJO8BZMfENUN6H74FMBd7mdLHDKw1r0LrDCnjLqYl4pTZA0T+26DOCOqIrMgYyIewJJFZe0spQ6p5gPpSBnIEC+ZpASSDN+cJvrBhZVBbTv61Nkhmcm0XDZqpCUNbvUX3p//ir7fr7RbbfIwb67IRb2+vfIinM0DBiQeebctwDoch3t5v8fn1Fl/e5ni53FLVTw/geHqmcachIBlP4zjJyuSsg0q0UrkhH7Frq3EqrWK7Q5Eba+1kHNS3qimCuFYS4lDjTGlebsRmupk3JWqiWakukQYJlniIkLdMZT/bmFJr5GVCQlnkErc1VoOeCluJdt1W+Z0MpSJD8gigJeH0taL9a2rv497xwFyvwsah/naCEWuDgxTGtHqKDgHc4fPROUDAkW1kJS01HJjNcVlBhEPpFOBZwPiKkOk2QZFZOUw0kSjADAAlSa6oabFjwZ0MOhy4fustsP2PPBB1vREUmh2f3Qo2Xvg8dyngGbO9sXWoD2ldpylFgoTjFYmUd57Pn1Lg2Z5YRnmnExDfA+AhtSC6YNucVBJVluI+y1ZFdFP4O3Vdnh2RwkrN4KDW2RcnUoDYd1IGtG4pW9s4+H3moG01VLbHe1Rgaq8jYodRDLhnkzQ1550zK3oA+my+DGnRwtJeOIdDZhntzV2c2MXQS8SFWS7wbdTFwNosGdaYq7HFmQNtMLAGbVsRR0RSo0oDyEa93Ie4rEt8vt3jx/db3Ncp5nVMO7OQk4ToF89UbYmyK+aktFk4OzTdu/aEh361zstAi69vggM5qwq2Hp1+caYJ3OjQGtlzr70/X+CgOrf2e53N8nva790ByOx2qs7T9lP2rwWP37tenC/8vNUDUJBWOQjt9/EeHyZbttmX9h4YtGSbq0HOY4AlW1tJlo9lFP4uS1h+nS02LXDTVr133smJauShd/fftK3uztODBLXupwYWXCvawmyHXVPIzHorVBfUiGb4BGaLBYOKgm55L3w6ypPLFqetZzZ+AncngQFs/ZnpfkzFzVHS+dnUUWAVFWUpkfxRHqAKI32dgnqWBqh0O9Mm13sVqMd34p4sq1y4dwkwoPOCz0CQ1P3Jn/3lxrTG7RBX1JHnLq7Xd5LKgPY/fjjz0IN0RKWn45Eo/tv7Gj++3uLbyzsN6PE4UT3t/HTkezHOGReIiNzDfih20kR07PVPIF9QagfCl+cxKC0uudaUbHVva7LYEclyc2fvtFNHTp/5kHHjwtnmgCFPfcRjpJHHA0ItNZGo6721Dz7TvTSUUMAyW6VGbgUZw2HnGNAW4NDYLGjTqhLEwhzIlqjM4Qdq54wygvpoM/q6KU0EjQX/YbseU6sgCIpYSRlkoOxOc8S9zt1a63OajgnHjRMnSWaI1vCSmhnv1IlgPUrtigQWKDcky5+ZhXSSNDqFPAhgIX0F5CtguC/LvfSxax2gWmi1NKX5BVhEsOEI6hwEReNKG1ZTxHLU4AEIRMxNzd+ERZN5FPmNJNPJ8Cfwwb2QJQ+FSgEfDbSqAlmaPgnwqTKG91sLDvj5CQ5s5O1EW2dUnMrjD78TN9oQ21Dq7hsiZsO0bj+ufX1rRNupfD4rBhf8LrO9S1sYBeCzXotnO8dhOikSAjg4DvF07On4gV2RLUM0NaGcts3x4XSmyMp8v5Cs+/HpFAM6VqBnst4lAnM40OFDOvxlGePedfH5dosvlznely4ulzVeLiqBKVL0QC/tBN+H1U65PmXMd06uK6qclXNg8Fb+T8eT3JsH8NQ6lBplpbcyGY5Ot2Ye/TxaHgc7xHP6YAse8dqWKGy7xSg2OyYMVvY2pYIDfB7W1s+7fe4VfNfW7HYftnLxJZvROM5HJ9+CmLrXqk5D+9ktOEL5pwUH+Hu7nhUYNGPu+dSzYy01Y4qtLZve5TwFF62T93rxHpKjxJ3TZEt0TRKWa6+PpNtmDDxGKbuVHa9j6yFS/pmtNF+VGQOKeOKsaoIijhfKBig5HEH0p5ASSnVqZSTIyIFvPE8oUcDWo4ScOjpIEFffBAGm2q3A01FIx1VpV3NnBBzxmUVfpZGv79K+oUSM30OGufs///GvtujusYBLgKixU2RsPXTUEqkA2EU8n09kvYOU+DpHvF2W+PZ+YzT7/HyO83GK+yzZXvW7dzEeNeK4thACB9aeZKCgsnF50LW5SXLLNjoPy7GwSXUSjWEo0aWnfu3ZuG4/wQLx+u57PXayqHNIkbsG3JLmVjU6hGS9CuFqZ9bNp3ZBppMw+tPTwLARnVrKGtAu4gs9EKW3KyNNksiQZq4kFawNSgvFaRDZe7IdMgYSBMrWVdb5edhLKqS2+pDbwDqkZjvouWWKqxk44vsnEXWTM1cHr3QklBHQvynIkcQeiyWxYwKpyzXikgOYmMYnk1adDyJUJpGUA0Jk+AncOL4WB6SLe0hXwwdY65DTNdFVkETOdmAXDZBljx+MizIeGhx1ned4J/9ALZQcaJXy3TKOErJqnYrBQTH06ZTsPFuH3TqD7zlvRZb7P9xbzVQ5ClE2bPDv4ItdKtlnqziK70got1GqiVbehQSVLI153yg6JB8BhNtDF+cDuEQA31scpxOzCcwIxBo/nE7x8ekYwwbAdWU9FgEGpaff3yOWm8DrOLGs8Pm6xmWN+DrP8YqOmBu4CHPc7tqn3vcAts7mcD0SHKO8yGAh25fdSt3amHbt+fOGEe+1aPeY19vnvI2c233GKHPXYV/5J+U5pNRyCzZK2QEx2K7/dP9+O2T/X8+0nmf9vO6In9xniq/h52wyaeZRGBzg3R5x3QKCsn5ZlvBn8zXNPXnq5z71v2+FbG2mR6zXe6plN3YIlK5kq2XuwV39rAfth4Zbw7U2jyy7z9j+twMHWkd3B4mTIcdrvhu+i8EjWrHVZN2ctSqQh4MBa2WdA3g8RP7485STHqdOpQcCg76Pcx9x5KhlgURwDtGmiCwcwUcSIeFblIfL0czODiBoZuZKvBLtL5XvCTyzo8VCdOAeEGw2ZFkq5manHErF3f/1L37corvGfEVrmsSPiIyGKaVwOyJ/z6dery9xwwAbjoWEvoFqi+fTgZKR91lsZPxBdMnPgVG/3ykmY06AiGFVKbHMaSdhDup9KaOKejajR1IWldpntAh0UwVVuNGxsgvS3E4LpThMw4Z327I5CCXq2IQY2XuabT0qV6Tjy8yERXN8gNrNqcMGyl12FzjCY8uKDm2JLJraZVFKxpAND0XKaBnlHBhUIElsNsTUhTeRs9kVyYNRr+8AO5+bI9saW1W4IWvGNKB0wBrZTGKeeSP4EOp0V6lVrTdSZYeSsuIQLM8fyIhJIkYAWmiD0ywDdbhIoAPPnc+XMzYw8jnnbuS9XEOjsglcEtxreiIGkHSxjreS6uXhzhHVzh5ccjokHWqZjYE0d0roNmiZJQvOR0DnhdoSeThMcs3MiNo80xAU7X+ttYeA0eBiXxbV68okt7nG9bYjmu1kinPg+OiHFq8mknXGonV0xelk1KD7/B0li9Rcax1gdSVZl833Fp4HOCojUqs2hOKiWPIYFcrTGHE6IQoCf2CKJ3AQxojzuMXTMMaHIyRaYaiu7FI4HI6kUt+u7wTSzOb1fbxfl/hy2+Lb/RZfMU42wHFa+XNMS+XQL4jgrMhuXlMCXXbk6emJ688Omvs9rpxSiu1RM2yPTp5r1w41arIFyjLl2O8EqXYmfm6Pbaa0BRZD+w6ZjvtlJ7imqLl0RuF61mZORaPJsHOoWausWdHKA4Gd9J/HqFw2WWnxdhIhfo6yLJ1IUR3dj1Iue/iBQ/E4EdHdNhUc7J12yeyyvOa5BU2pOQmHvJYyM8eOfGW625/R+g8Fa/s2xqKU2pQxZMPqrncWoADu5Ncw25iAAn4N5WjuBxByU0TKOjcKBBSR8/PweoADjIOGwBEzvR5QCJ6CAm6LET11EU/IuOFzj1Il1kRG5c1hkHCu+f3Jo4DtZdcE7BJ4WKo5FJ2YNgvFfVCGj6XPTRDJ+851xpydd/hUdtv10f3Df/55Q8kA8q/v842MYKA5qiLSIckZyxDKWTKFS5a/591bOGiM86T2PSAWazuTabxk2npWa1ub7id5KYkcODsY+yCjp3GTcHYepmLiDLMKacRb40sFrKYurfR4ZhGoeVBrUzaibeRkmUrPB6Dj9Tjn7Ll3WtcbqvTL5nTK9lA+RnluySsG/EGRzJ0OGv2qDcFNkBGy9Q40xTEVJ5sWm7UXMOMogdQuwGeJFNoIhDTp6VKzZvrfA3e+z5pHX64iaqXuYHx9jwZtbTsQStxXaCEA4OV94LoAKtGeJrnokd0O2HvsX099BoID1EgzGoOx15DFHHgEwObIiS2U2f/+EH3JCWAPDRwpjvEJHMBEIqj4GRT+wmdtI7MIVpRsRlyU8lWNyJyxSXJlrsU+sqvryD1l3YZ8Zn5taZnKDoHWabcktTZq9fP8SSahyTS0DtFGtXSjmPjYlEoYUbhnPo23mdR8vi45sYSgtOmJY93VdvxhwgyWY3w6T/E0RBy3O7URzgC4GUGJWItskhw7h6kFwMEtPl/n+HK5MHOwAKhtyCj0zCK8cWz2yo4nPjvOtmftKT48HeOXnz7w8/7q11/jx69vMffousIsFWxsTJq7ceQ7zzv1V8QlKdE2qotQ0eK62DnWM5NMFrH9MwBSu9uqKaCxxt1OxNoq6NRCFo6ZwTkWzKtJUTQf1DYKZwBU7Jc6cmgrSultX/YogMTiVtllZsep/fLTlsdHAPndrITJrVnC5XdRjTJbBBvZ62JbsmXaEu/MXObsA+79rNkzC1v4ZlX7gfW9Esxlp1XTXggQ6QxNyZ42n8NR7MykSjAOjpbl7eS8GZz7OwzmDEbgwuUz1HGmjKuAInlpGZhadEtrIgllrKG1VaRqiCFMUD5BeYCCPYGdjsuFqBGI/ghGkR1wZpeZCdoATZZFWflMJURlCjy9li3aWWLl9wJcwOZr8xbzwRgxdRq0sM5GeV9DzVadaPg8y+aTTfUn/+zztqzvsd0ibmkJTX6bQDDKGhmjPEyLIiktFQQPE6P6l5cXGlm0QH449HE6nVhfwQZAGvntigFB6IfHl2fEWpj0uliqSWE+NpSicvCQuABSKiR8QDbBAjSlroTeWgjfaId4PrgdeNloXFhEtCpbtCm3YlwpUILrkHSrgQGAkN9jR2q05UNoouXjyFY9qz2jfG/49S8fVqarKM+lnlsT6cyQ3+JeZZ8b8RTffaC1lISTKq7Ez2pSYMoayLGWtUjjonRsjTz195qCKwOKmln17fhoqxPyGaY4k3QQJLHMOj8zTBqXjYiQZEcOcprjnmuF6wD7gXyInOQJngibVi3glPcvDYUEsAkqmRWBooelZjuJ6mzgdmAPJzhgNwbIkthbyFbctW815CdJljnlr3XsfobOwPwEeHl/f0dYxntC0U7dDRp3XMHE4z5t39fuoRr17Jn0fo2fZwtaSvSLm2/q9u1etD6J9zSDhIzQaEBpGEFKhJ4BnF7EhyPKj4d4hqrqsMYPh4F/B6u6A4FwucfTCd0KiF7zHKKMGV1cL/d4u2/xtq3x9XpjiSeGU2zDgdPivl6vBICYIkcgyEvX3oSsLTIWw2GM17drfH65xPsMgwdFzjFbs5d4R2ukB8IDoDQS3wJPtRzpjipHwVgHZzhd/uTaMUSVE2Eg07RMcvfSz2S5I50LM2wer/uQQd2Dhcx+anYQy07cc5kq5mudrcBlcD892reaqm+j7gJMv9M1w3tw0qUplbmE0Nq1n9oL7TzayoYIuMuQWbemGdrlFHi7bz1ts4Biy9lnK6a/m2cl14XPy6AMTpZlUIupKdr2H9jtQqIkYEk9j2ydp/VzSj/9lO4dyobCcdQlQCTfgASAQfAIKOiH7Bj1CqBMK8KhSYwa2Ie9of1RJpxyyN/CEjLIu9xH4M3lVFqev+yEY9kC1yLMK9/WdKMwWE0QWwGVfdIeHGB/y8dFdH/0Z7/dbve3mK8QgAGJSOJDICFSwSkZqPgCyR8r/Q6JVCwqAMPXry/8wPPpOc6HLc7HE38HY4/WR4CDeVG/PHvjs9WCi5E1FhAzmDZhe5++F86FfeRW/bPuMwAC9RD0iJ3+Q3oS12MHhs9o/+AQaYSv/rSb2q/Fg1JKRrX1Sm55IDI9zHV/ROKP310M+/6SdtdSjXg+YMoM11YoGgWi+bZNK9OQqdltEMHsDAwfS9YNMs9vlIFx30aNRnYp56bG658ja1Dujc/ssXZnsl62MXICIkhhAAeSs2YJAG2UHMutwU3Ud4CyVxoVRoV04rgHlZZIOGtqrCISZCTh7gqifekz0LgrtNPnrOqRB5ihjHIO78Frkd1CSpqgia9VRNnuVaaaGyJoayDtVGAA9BkGlFX+ebcZm1KXn4MyTgaT9ZloX9QW0NbZ4zNbhUVqgTSDjXaOJste3vv4HdbV/9Z5TK61o0bX4bAXSxYxGdzcV+o2OEzah+AfUDMe5YZhi188neL5OMWw3nNq6RxP00RwMHLE7sa2adzfhdNe+9imIb7dl/j6fmWCdo4xvlzv8RVqip3mNmASpwEmnhV6cNDm1Z1k7F4vc1yuqXhJVbkhhdiSn4Lz0qTtSxYGE6qboXDe615HOjj+3lmgPFtmiyTgKO252RvvFj0IPO2yR9nSvXtOHhTlFH46fziVmZMg28gQdekqnuWgpa0s+eyq40TXbbv5eH8GRKyr517ga8j7UQnEmWTLYz+msH0uCBCc+TBZjtLEjWgRg5aS486W6lrLNzhwGau1TzoHupf2PgyAWmVJS0Xj/PKc5Xc6aHKZZR2qHL/r/RYLYgaB3TepUMiygVoOkVFg1iBxBxw2pzOCL8Ashoj5IiqKQ4DOBZUmmuyUR6CnfgHbfBuhNGbo4MfYIunBf10ckM1CiZUpjAZk5BrZ65mXYIBDvlZmDrQpZM9BQu/+17//l9vl/h7LbaVK0gmsycOBbPh5ucXtdpGi2TRln/6i6VLUQQg6aThkbDq87zyBRKdRzjBaAAfvl7vIjtSeryOBcS0kX1iAIZ2xN6VZ7I4OnGZmOr0xarhWtkkOQ7y+XxJZ/xQY4Pvcc+rD+GhoqdWWNSRFZHv2MSWek9jDBcaDSwb/9zIEj6Dh0UFUoFIPjFUUfY1NcFmmSrYAhwiSjmzm4CKWFPiAfwoO2kPUAiQxWmEDcrZBQ9ZpVfx2hKl0cG2WBpG5MhJuL1WpwqOSEaFbGIkRHGvCGrqEDYked0buyCQkgABHgUABZME0LF4bGqDUhMDPNALavc6qBTqLgUFK0GigUAiDPbWRrksft02KjwSWSWpUp8q+G6V1rH7eLRAE67fdB+V55893z/9hKqAyCfl9pevCJANwMgAAIABJREFUT9+fq24SvtZzRqwo2RjdAnbJY9hrMbQZCb2uMdZNMZpM6930wkYhNEmy1N8A+ZZaBR27dOisFoyljfjhDD0DpFe3eJqO5CEgc4/pdIduUWo1ZzWQEAXO0NjHe2wMKq43dCrM8eP1Gm8gEfdHSfL2It+CWwDQdwSXAdMb+yvr5+p4UjmLtkexV4yYNsd9on2oswzZ9BpsCKS157GCcewlZ1CKk+X5SwOPz0MGkh1e1rh39IrKFgjRWU5JAjRBZ4LeMjXRMwOoQFaNPQI4swoc+Tsl/WjTnEGoYADOGsOB9toA7Z4saoyNU+f7nT1I0MB1sx5NU3Zu7ZIlytvonlA9iX50tthi+Sbuy7xvnYWadXXJsgLZLOUVASCn/n/abUKwl+UICsBm1pMlZCZpta8JcsYE9anLw3JESikTSGQGwg4eLYzIAjBDkIGYrhHdO2AewJ4oA4CoXyUOaCLovt2mibXSdamEwNIDShKT/Jo1Eg6QB4BIe3ZKEKx0W5yoyIjrr2BfwKcCD5zLomeR5ZLaeJll/HwWLLH+j3/nX24gEXYrRjSjDxJaBQdmBiyIw9a9w1FiMMutqKGpbU2f1jP9P8UBhDfXTaGzf5/j2+t7XMg4XmI6HorISjtZD7VER+neYLiRkuJIXQOnPbBf8dABVNRdoQ4JK9d5bLEPOhaGmy+dv+tK7YHiay0v22ioG5nyEIO8x64FfZ6nJ/J3Fgri5s+Jj99D+aUE0tb1azqzPWD6e1VKU9azKuvho4hOLbbUEJLYFtkoBWJTlZRqYxEo2LQjUum67Gh9/4TF2Qfrt9MRJhghIDHIyGjX8tYwzmq1lFGBYfakTfbnUshqYS+Cshqaj4GsAfUgUtHy0vRjO1rX9Vl+mgiHn80oGpe8SdwL4ABrAqei6ZwoH+Dix7gHFPhUbihS1t8BB67htQavrE8SFHdr4+fv1rqsvxpAeH8+fh4/050XTabIM0DafessRTWcFej9JHMAc9RwT1qwyMwBh59lb3/pN286cgBAkUGYQLIaMUpD5CnqGyQYpcFaWfM9sF9bOu4AAk/saOjiaYx4Hrv4eIRKIjTjNK8ehGjsgRnqnxjq9X6Lb29zfANZis8uBcaQPeig2LqxTM35L9Mx3ldNb9S+VLZSaqFQwlzihrovuiUAJO5zXG4zCal57MtANz2PPbGTzyrPXgX9mX2T4lNs5NaI5Ivvt2OVjYTgjTIXdATZIuov1xm0HgNqyGlDUpsC370429EQmvnciqw79v0OghbOAUul+TvZOp21FgiVvZEt49yHeZbxd+CyxwBjl20k4eh3qx6akOkyrCfNFrCfWh2Pe9llXpMUC/hNu8f1ZakrZ/xkwNmCZD+/GbXDCJanAGr53hyXrYyC9HIQWsjpZ8dAKhTyc/LZWfTO7YwGD3reWbbljBFwx2oJzx0QuH9z7OCQkXMj+RClCMryV8lnvHvcbuQvnFhuANNgLWULgOOgoFLl1ZVySm4J2UwJEuqPgikDTtJxTOD8m3/0/1LngOAAIiUcdoRDn+kFptG0SVFWwEnkUKRRM6yBgFhHdosfIq/sJR2nAw3u29slh94oH4OH6NY9bc68TKPyvGwjYxm/rKo7om1IK3hdEctp2OgaGY3BFUBfiSgfCC9OIdrAW/Xr8edO1ZL3mY6TgLpJaeEzPLTK1946MC16RXaqp7ecBPxbaXC81u2FFsbhfdqKNWvEORRJXvQMBTpYyr2p9cbDSFpw4OspLTlmvOP5ZFockUYbGZun4AyCHbnvg4Y4nQSTcE1KHM/omq2CRu9t+hU/AznQJFQa+CQIAXQgQ/WWYksGiex5zwia2gTOHOAosuqgNSOnAOTDFSBBQBUDo/oVnRpjDuoSOFDEZzW3KjLUto3ZeBlkChilQFfuTZUl9obSKc82u+C9xg4B8yjMvciaeNmPmQXw97dAxGpoj8a7zRRICdLOvhKDS13dILpMI3RJyk4wu5mQIQDrPQcyiT+A1yJrmKxt1nvvjIDACUD69dPUx4fTIT4eh/g4RXw8jPEBhVjstwWkw3usECKaBo0Ff0NZco1bP8at6yndDlY1gCq6GaCgeLkpMkM5E4Jt6pARwZVNtzmHBM/82+sLCZAwOgAGt5smiPJZgaw47JtJ7ThpRqljUXk6ckbZ1QDgjOgPJFvYQ2S7qP0h1b7K+cF9gW+j8dPeDwy0MpHms6FnkoX/jPbb1jPLZ/ts2+a0z9f7wwZf50PP36DCe9g2zuUDn21fh/ZsnYroaL7NIKDkswMLvoBmzxmQeIvZTcGOtWTvdk+Wc7MInBqcFf0Wd+lkebW1K+66EsBIcJvOWl0AGnDnIIkZgBysR0GvVBkkKE6fIqBlGerMUruLoZydLENk9gGbDH5I/ATwIuokRXMFxk38OYADAgpi1Gq/B4CDYYxnCImhbJG8NMkoe35O4+B5aS0h1UQSCTYZHPhvrb3u/t6f/RrxLsVdAA6QnvOHeZOC6U2deaT11lkiJ43IDyLCK9Jyibbwfx6qHryDNS7vOKSpWJdpa9WYK1HGzkUEHjNGDRrU/89N9TAIo6TMuAgCHYzoYWySbY2Sg+ozeiAucbXRl4x7rcVVNJ2s/Ew/Im1sJ0254BKFaak9GrMlNrUcgZZ57ohZUQ6PrEhHiL5zwFD5XfYSe53qoXeaTsZ5YNtfjnyGXHMSUSyxaXBQ0GVBzAm+soXLa8gaZZMZIN7IdVL2RFfiaFskQ7UtKoW4r7lDyKZEzQ3Ay0/JllWXNxDp12wNwMFrss0tEQoCGOqIzhQBjLI+n1tfcqIgRyKNnKqNofZJrDO4xCgrXNH+xkxCRt3uPW0yFW0GxwbWrVB2HuYG+PlorWqaWs+3Gmi+r5Rc/d1Npij3vR1J+/wLeG4iRXNOWvDQ7uuiTJkXSCDxnd57Pw/8nwaoSfe6G4UTSxklizuA69F6ALChpQvoeYkJKnLQS4mIXz5N8enpFD8c+jgPS3wchnhGSUL6S3Hh2FoYGHQSQK0SbYkRlw7gAF0uEtG6rSsJh1+y9IDvPB8P8QcfjrENQ3y73OPz21vccAkmGC8aXY6MlKa2aoKrwaAGmDWGtZmrYvCHsXX4Ls82QXYVdeHn85mXjRZLlDFwfbCqSuSlJLh2glQtRa3lH3MGeCb7PB8uHT2Qgy1WU7kFj2n06ry9P4ooWVMO9f5kc3gjeEbQ33AxLDKlfbeXN26Bbnn22S3RAtL27xYLKtfGKLxuYNtmrlojL2sg4rJHzTTstSB8mMwTKImI1LHB+xksMqoV6Q8ZAvsH1vMzOPPY5upzYF+VSSngykJRmYUxaCEI4bPV3gZ4ZekCasEspUO1tQJR7i/OUVB5A0E4tQ2yXHEE6GaQt5TMAXiBvI/MHvzEr+WZqjZjpZ6IXlfBgQEBX+dWeoDaP/lnv976DmShQalCDopE+8dN8qSIHKmvL918pECQLmQnAyYQIsqcN3YlgGzmC2GLW9eLNAR9AzoJtA8pEgP6hx1uUSsElqgTsBPgMRFK5QO0VSjAyrHS1opOL+U2STtVp92L0WKf/Z7Vzc2bkQHmyLetRHZk5f9JSsNBQYTSiofw3gtxTF0Z+tOSIHMGRfbFmheg1ylzgHS3Zh4oY1JIatgcTS+21snsVDFyMfVQxlnTEw0OinjPA6cAG5SOJ9Epa5KZDuWYZcLq2rKnueGq5YuP4fR3tqjmFEYLG+G556YQ2ue/c2FKt0Wdx0DuRE6q5ChqAEikzxDx3+/xtiryUvZGlFwABPIYsHYZ9ZuzoKwBmO1gpvfUHsfzBRAAxyFWjAGOeIVkMsFCleSm32wmyrWZgzY63xGKCqjwbSsT5HMxQvsBkW8aPzqJRtK43W/ePXLgrmlXZ0AA98BMt36HjTXNgMmRWXf151p5jzuP+wpnqi07KJplyaCo+tVhWVQe4fbAeYJUeqYzExyonx4GeNZQpmmMT4cuPp2P8Txtcd6W+DB28XyodVv00Cz0WAgEoKjaxdtti6+XOV7XhUJrdOxrF18uS/z29RqvVxjiNU6nMf6DYx/96Uzp5b/6+havcNToXUV2bTxIxjuVRGkrqMRZW7UxuKxVNORo3OQGYL1h88i5OkKyZo35CmGnKX7vZ59iOgzx9evX+PZ+4f6aO4DWVPnEM4eGAbYDvY54NLZFrEOjZW10Wa0OgGtLAdmiof3UgHZZGRHSyv7Ko2dgx597SF4DOth14n+ze6iIdWSrhdvmFFy1+7INsGTCapTaOnfvMdgbB534P/gjWE/8wVlvu6oMPnxWdGiSg5FglZ/V8CAsK499Z8urUkhKwtP8KJAiSCCpWXV87OVxEyelBQTqhEviY0sezPZVK7DCRmFiIq4J9+K5C+xOQHkAomG04WpPx3WwZJEkSWowZJaCJXZIbUP0LiS1jPedD/DRIEGqTVO2h6wu7aUH8accQ1iemcXL2BKZ96VnqM1SZ2wM0f3pP/nVtvSadobFAlBgBI60KsWIkM6dieD5gKeeA1aQJjTjE68FWobC3IADmPVkGFqI3AA4gLEOsDB0czNjOtMg1r1POWU+nBxaQSOX7ZQgPK4UodFCOGorKVpuzCmWJPy43uKSApm2zWyHQsTKoTz8Xs6R10b1JuYPMl2F1jsYDGUhtOaFsEf2vaI+G2mJydRaX1XYEzlEkbg+qE0Z2qC3qJsPkXJ19YAWulrKrEKhsB7YRg0xJzS2B5ufnYNrfnLIBVNKK6HZ+6h52mlqIJPAnmWVHbFzXZwaT5QkZ1EVLIt9Qmo609M4nHUNa8eFPwtdBXw27Msd+b3IWqE+LYEq6VzcAVY5WrxnOQFAjsN6VhhlgV0YcIowJYGNbbKbDjeBj3UiSvSOEUDKTtGwU1c4IxCSi7rYRou+NMREkwup5Kf9YHBhtrBSuopMaCTTiDPqb0iYfp8iqYehPg/k2QIKGsW0XQ0ySWdFB6TRlS/OAnVO6Jk4u81ZExUgGHQj+hMgnzWRLpnUjHZAliL/oKM40sehj0/TwM6mfkDkHfGL4zmeO4y6RWkIOiqQGUe57BSvt5XO/gUjOdEl1aMrKeJlXuLzPMfntxca+E9PH+I/PA1xH07x1y/X+PXbG0e344yBWwKciX+jvACZbbbtctZIT+BJwuIGkLhwwBgBNjk9qVCKSXnDnd/PdmeWp1XvPx6mOJ/P8XZ5jdf3q0ivCJxypDzPA84TnMaWJFyA1l56Judhik+Hc2wcBnclQFqgRkqDfY8B17lh94mkSXI3TAHaK7HPF/AuzrFu15qVQLTMXIVKbHbQBrzeC/z3KkE58G+8x5T9tWPcdzg48DHwsJ2qWarij4qwF8EVn0ctPcgmiI+B6wDwl1xx2tYUbVLAgsAu7UeOnkYpyhMm2QZeBI9wL3CuagnnPpVQIr8HLdfW8CnpeN4/MqVp2OFwSRDOuSmtGiVAs7/Pn5kj4ttOCMsri/NG5oskxjGkif5w3z3Xwf+mYTRhERwDZAnAkTjTTuZhJBE+MwzoRMFZy0w2grKSoWULZnIrGpKnbX4BFikpL1/UCxzM3Z0pV1wsxRe4IYRusQku77e4XCCLHHF8OsYzBE4OB85bKCgcSAjp3Ww54yCPDYZZKV2p3am9jLK6VKdrUkdFoUszr/kAyYRu6ktsj6g1+xrNJMO7A8tdhte/q1kCC9WkI07/SnnVHEdcQEZGW+1h8lZnWtC8gQYcCD8okivgoJyPWu4AKGfEl1EzLsNZDjojHJRGore9Bt5LqWfpwws4SGIOUKUccy3Z8PAXYZVHnoMYs14nMf0r0VJrIsUsnp1Mi3MOQ445prPM6JfZCmYI5CS5Fk3nA1F4lmZ4/YVQBIdMBayy+UvExGFKJkliMqPaISnHjOFIIJplicfDR+TYhfc1lMs94uYgaOT4DPVODLyCwyAfIe+LXRcCCH4GbBPKsojUJOv+dX8yHl7r+KuJrGBJkUmdCcIERtM2y9p2WkfOH2nSq2Uf0gh6HLcIqt+r9bYZDi0ihod5tgR3366Gy4mKKXpTgAhf70gshblSSW+fNcGaoYyQinDMIJA+GxDvws8xifGphyLcGucj5ir08TQN8bPjKZ5HiKhp5Db0EJRCHuJKEaSIr7d7vNwuiJs4q+N96+LLXT+jvPvxFH/wNMU9xvh8ubO0AGIjonxkmV5fLgSTUOzEfoHN80RRT8tklhZ7nSJNmrUguypt+nGo0S0JyChF3MFAB7N8ojOn+qvLcYES7MhedTxHlN1MyIUIFN6HaBAiURhKdYqI99srSyGvbwsB7OH5KH0YxIwU9VnVdZPjxwUkZbPrVnGkK06Y9yfPWJIZ273Jm0XQUc6m9hYHuidXyoCx2smUZm90R/wa4gp3fFhjIFUPFUzpXJVSbzL8XYakH2q6cNyii/VioS4dqPkAmkEj0EGnnXu8gAPzFFIDQDnePNu2lcTtdqoS5mMQyv0rs88WwuzGw5qxa4EiV2mP0yDzjLMNX0R1iDLhfrAXJKcstUNyGLgOekYSVFLZylN4cY/yzV30PBdZzsaQJqnQS02yx+vwGegcktx8AXpNO6TsWc1C+99a0xrUdH/65/9um/s57jfV4oHq8EedAsn0hhQpoplujA8foZ2u6Wuoi3CjM/U4xsABK6vEkpL5jZQt28bQ+ZwdCVhMS+QaeToahtQkHAiJG+nQWqNXHmi+ptS9MhVmsr43ZgUHJlSl8842Py9GG6m3h6attRK9Zp9rrRhm6jnFfQQMUsshswZExMmirUz4mnEgOEknVFqZHqa7OVorTGDeTnXqitCkPFf+uB2paW/cM/wr0LLzbdeL95HXVrgFVBf0SOjUt09wVQGGrsBGpf1sD6wygNIrlYqk/OhOr7waat+TRzYDiOHvKF/A4HNQSBoOS8HWmRFqrySfYFPW4YbuB1TwuoHENLTEYX+SdwCAkIqOGlSktLTKNYoWWe6wGpwuM8FQ24HSsPybA61nmeW7VN/0gadCZIJbfCzWujXKLTgo5Yp85Don/z7BLbcaV7DiyEoPrUZnjgb1e9kFE191TZlCbtjpMLlKkcvgSU0b1Xe0doHIPMXzAC35VYJpx55tjR+GKT5Op3g6KnuCmQuUhQWA64d424b4AgXF2z2WOyK6KZZhii/3a1xmaSggavp4Qmr+FG+3mel9XMjp6YnX/vr6HncELJgNcxM5FlCI9+kR8qkwiu/AesLhy1Gpvx+lEXGZqowvSYizMo0QbCp1epy/daNA1AlD3QYBWnbKQB1yvsax6+PTceLI68M0xu89QUNvja8v7/H5bY0vb9e4bkvcWZE7I7DXojKje1O5KTk32Ndqt0N6XHv2nkC/z+APs0kE3jMAzA3V1vq933g/Llu2L0ig3p5320+UbpRxTVDbEDhZngGoftBGcYugwII4b/6DZ2OOC1o2XVZlOToDC5P36Mg9PbRRqGztOZM9uD5+l9LwAhQJyAHiXJNPxcMxMw24Tqb3s8z0yJnT9desCJklTekUto/3AyCJMheIilTyAGjA57pDBd4SgTEy+cmFS8fGM5WdcWwI4OAm8K4EEHTuUuER5ycBjoGC1lPjpXXeG8I0/X9mTTmy+c//3bYMS9zuOFwR1xxNy4xAGip8Bg4Jpi5iNCuNwoJBKkpFdbi4Caj6wC/mexHN3W5xvaGkYOauWgC5gE6tJstXSEsLxZQL04caAGUjxfR8KRk0i9Ck2XGtlVSWgCCHOclJeXNWVEXDnPvxkc1vx1adXUZOjQ8Wwq6fR1DFzIjIcSb00Q1SDKqS8ni9OVeAD6tsznZLJ+mQCNUHpzp2ixzpoT888IzeNSOiSUk1XRaqs+cmbMCF7qs6EWc2lPmQHoAyJfXeESEVZFvSz5XkhGdsQOYJkmUzszqfGYcWwcLp52bWWGZ1hYDjYi0EknkGMdXN15A+QmoZZAYEA00IDlhWwH+I1GaCAuxfzHa4XVGnFvABWCbHMTsvWONnb3b2aDsrA4MHZw69ECOpJjVaonDUdHPvuP2Sez/1M2jw00gy68GxxBkFNhkYGfA6OMUGnfPrKtml1pIbgptf66jfbVna43uJbRncNDY5htnAgGfjUR8f68SUqz6L0stMb2PuAoaIoTvhEB+ngSJJaHXE9JXzMMTHwyGOhzlgjJEbQGRFwazhEK9bxOf3S/z6tjCTuUHx8jDFheRCOeb5cuOQso/PH2l/vr28sPNhPCQPJ6M5PPOvr5d4QwReynBSgF2Ho4Aq0zkqXXK/bSIiYnAOMxo9Mgm5LphoCpB6A6FR2T0aX6a11cYpZTxNU6XQ2gh5XMg7RXw4HePjCXoQY/z81MV0PMavP3+Ntf8Yr/MW/+bzr+PXLy8xHJ5jxbjLDbr9mj6I+TIc1wvC2zDyOkaQyWB/oESKbh3s2RXa/bAvAsoeXU1GTKOAiHIO/1iXo7RM7omOj0GXrRXIdrW0gF2QRPJM7e/4DC63lX1V7VPpwEg+gYM9kFt1PpIHkzbdOi0FSOQFtVE2g7SmWwPPg/s7MyP4DpMQeSZZ2tbvXZ9/GlGG2pdMsWbOZiDC5/Wl2BHP/aYZNVJiVNmETp0DDd0qmRlXtqVqqAxLxAkwmH3FOQKnLD9bwkvKbBSAAHJwBlilRdb/bkBdAQd5rbhfXivKFpkR7/7kz/5qQ/vOugxEuZdFhBZP93PECj4Cav5oTcLNQaEMWuV0OMlQRr3ekT1+jkNL4Zqs8cJmIT1GcNCkOSQYoYOI5QPpxWmVdhMyjY2t/hMjWR0po0e34aU4Dp1y4cApTUbz1cxh14FAKrGSceAY7DTb7+R1NlkNOUtdg9niTBNnhF0AByL4hiBm4NGKCCnUqoxp35mJOtE1UqhN54YPRbbtNqltlzFK4ku36lbH0taUaWmKhLS6CgIOfo8zMzx0XL868x6vwoZFWagi5kaDgRGatAu4PzgZM8FWEt6QamUtP9epgrUsl+SCYC+IXa4edZZjMKs8Uy/OMLCmTy6BwCTS2jCk12WhPC+AAQhtAKuH4znmAd01t3i/Xdn+qIFUON8aHV6cvNOJOFRI6ZN6gHuqfAKBq30kb2PlgU1wJqy7WkiGQj+19KM5DyIwal+0Sp2K7AyedVb2Ikza69Xhm9xKA9YQDX3OOOylaRXTtzp7gUi4lqiUnk6wZDVP9GmT/wHeBPgKqNNL0EVOUv8/Q0+FLPE1ngY5XXRKdd0r7Qt06SEwgwzmZR3i27rGj9db/Oodypt47pqNgN3ikgxKEajNfnh+pvrcC1qo0V5KXf2eZYcjAMswxvttibfbnd0Mbu9Ep8GFgERJZ4TpFktK80AQo5LZQpY97h/RMh4E9RJycBAJ21Cb7dc4TSMVIRFg/YB/o7Ni6OK6YiS1MhKfxkP8AEGo4c4A6MvrJfrjp1gAFN6+xb/8y39L4LKO4B1A9OnE53dfZ3ZwYD9jX4MPgXHYYNlib9xZysBwPACzPZ+qTu/LbASTYkhb1z1lArEdvtUNWzC6t1eWX/eeU5Tu/bWutyxr1IFYDAof9lwlJjZBIPmIjQiY7R+JxAbQ++4FiXzX7y96Ls2AJQNiXCOCUz3rFEPKdL9KB2h9hiuu3yEgqVQ/XoO8ETM3CHAh/pVgWQ044O5UsaZSLkwRPfot9LhkqyPnLCRwKby2NbMOqbaIbBmBR3I3JpQxcK6pNaJuifZPfW4qXzMw27WI1LHj3R//339FQuI8U50lZgzFyXKBaliuYYt4A3ETEpQy3eGFLdFvm6ZwrZjRl8oUV0ZGNqDZIwx0j4UEyZHzDzLF0rCrlcqWgpQdlR96+//a09kayaY220bMDVGrZf7WTIXr1ftIX5GuxmMq9c4rSJa/HoXTV8wiNGUDt4qU6HL36Oo/2pRda/w5H6IRPXIUZ6Rt4pidkJCrOA9t14RY8uY7JJksu1FcFslceYk+DbwM7FogZBJNOwrVYiI8WM3AFo/aJQ+gpC0zvduygckr2EfNLOtklqaAwARmFtXC/tE91DZIEsGwb/HaoSeB8QYHckOrnJ5hj99Pfdyu97jcb1nnBThAKlrTIl3fJdImIFBkpiFAyEDpu1VCs4hXKg02JCHzDPRsK2Gs1gmzvJccngqS010z5bsXsDE4qLuoggIbBRgnnxenYBUAZNmk2Y/eQ5W4BhswpoS3ymIGBwQbmVa1MhsHuB0mKiUeO2gdwKmpBABCM5zkaQIw0AQ7pND68c7ndORAGoioYUrjTOIhygo/3tVaSzErPhOR/FhWGIZ4Op1SPQ6zXNb4Cq5UiAwJB3SGKiPaDtGPD+0LTItNLo3kmBdmO98pmNQTPADAUcJ7WWjsqQLJ2odUxuQ4nKaVcUWWBP9H+hizJ86HiTNnntdb/OwwxdM4xOv9Fn/19sas1c+GKX7/cI6f/+IQ99tb/PjbL5gCFds0xbXfOFfiy/s97uweA9A4iuXfb3GZrxxahcmiCOIKgOVMmi0u1xtB1AgBOnT7cECZB6fJdgkDItCzQqocqlvIvWf257spaxZGv8GrnKTel22ulEkHaKmtvfi9yYGO4lt7brBVysdN5phBZU6gbTOqu1IwbUPlDamY17Srltp7ngtyL5T9Yduv21nzM0CIL+elvbcE5SdiR3EUGFD3o+SV3QocCqixS9qsq4NQyJEju0QCZeOrPLkTZFYqkbKzQk0BlmaGDzhQklzlBZQdqvSyMpZeR3c1UMchyfUOZtxZ2v0ff/pvtnuHVCzahsgHi+t8Lx0HpYaSjgQa6py/3rTRMQp0+jNbTWgsyLJQ5CljWCVLibQgu4oFZJuGOnzW7cZJVUzBZNsLDK83vIWD9IgrKqw2rdarjHbtxAR0EjR8xynbodC5NxGYswKuwdXsiFPIiZZBYgKLuMgv66ChRaVK8lYCYj0EPzXi3IDekM2QI6+r23faXlnt+n2NmtdMp5+iJ5zmlRkRtkumA0s1PqQpWQpJgpOXSYIrNe0noKZDJ7Vf5HcFAAAgAElEQVTDvW67QYuihjQiAIheV6v/lTJGfW7+XJIOswTj60BZxmRLD9viYbaoi+ttD2IvbaqdbWQdJJNhWDGdUV0Z+Awc5BLxux0XM0Go7CgiG8WWOhAacxQ1yG1ZtmFTndU68R6TS01sTIItMBtrlluv/dFkw0qUlqUGZViSU5GEXLXBKbVqJ17WvIBekZRaoFlKCUW3IE9SAjjxKGqZqX5mknzzuS2Y8lKIYRgsk9okCB4oSyvBF3Q2oRJ5WEGWQivXQqIVyk+Y/AoS4oR65h0kPkTZh+iyrgsGytttic+Xa3y5rfH1domXRe3Q0MvgHBVkIuGEp4mZTWQIIifL4lm93WGCcyIkQMQ2x/Npik/PknLumxIMUh3TcIj3eYnfvF7ix+sc7yw9kM+uEeOzRY+cYcnyXtGCqBLTeANLLMm/gE17WoNci+fTEO/rGl8ud5Jhn/o+fnE6xh/+8mMchy3eX77EeTyqTIve/OeP8e0F63CNt9eL2m6RbcMo7A4lEbWSD90hFnAbOMRHkSNKLK/zHBeWd55iwcRcz/8wOHfmkzFiceseUZUe1XNLmFjfdUXRZmb0zD3TEKLLgC3uS++3mh00qNR0wlpCVXazih7t97lfpyidU2eTd7YDB86sOUouDlfPUSRAdyekY89W+pL9zHkHPIOZISMYTR0CDQ1U5t3ZGfozyi5nmj6zA/Bxuq/MzoLwap5Vyilz/YqdQNYHrxXRchqm4is1y8FcM+nJHDCJBMAEZQt0+7A0r0BFrEpxUqSSWMsqDABgk0i6FCm9+7v/4C/Qc8DRqDjvSLBq8qEfPm66Ii/cNCWLG8azZY8VTaV8Zaql8TKQAs6efbQcsz7UYWALeAyT5h1wbrXUF6En3SJUOti8Jhtxb8Z9W5gcUXFozfRFtVeKCNZmBhT517R5laxVStmvdaTHVGppvbTRFkhh33fW783tLvLKZfqbMxoP4h1tr3H+3VkbO2I7zdbgt+Cg/bkPElXfOG0sI1GkwNzOCdCQMxi4gfgU1NKl1L7aAD1al2k31s2SxJNKis7o4Pcw2nQa2dTB/uJUIRNiNnbnq/JRmT+hNqcCBNKAtVoSiJoQfRCdu2ZodUjWz/ZpdD1FzZ0AgMUIX9g+GFcAA7Zg8sxo4uCJ6YFEquQRIMuAKFSZLzgLdjWQn7OxfRcRp3VAIMBDGWgSG1OKGRFTykbj3sYx53MwelN2xIbV+wWvQ3SINQUz3WeMpcfkdTyCA2LfRizLEX/JChBANSxyA6g0jtzr/L1mo9j5K3qTPShTN5v34DsRUet53Hmu2cKFKasY54x7hnjaunJyIroHQL4DUxuT63rsEYy4PU5s88MZx6wLrCvaGL/dN45wfoGqpagA4pukTDICjNPhEIfpFLBlHfZ4LHG5b3GFBDGEwUAuRCZp7Mh1+L3nMX4BQuSwkCjILg6I08QUy3SMX1+u8W+/fIvfvqHEBJ6SdFYuaIWFCiha7pIApz2O+0VrZJVNh0AS7RTbU5V6PscUQ3+P6bBFdzhE1x/IQ4r5RmLmL5+f4vmwxcehi5+dz3EexrjfrzFMIPod4tLN8dvPX5gp6LCGUJLcAJTAAYNPOcVtiLig7Huf48P0xH30+XaNX79/i/uMYg6ZKXWAEzUl9LydqUvWCJnvjjbRIl7T9I02QjP8CH7BkeieEZ9B0+LIG3tFo5W9r2i781yTbJhBoTK1Bu3am46k8TuOKmZfr4HaPqPB9uYMVuGcfZbUaZDWxry1HDDlWj9HIbNcI7s/DCIjA+hCspt6AznfgBoLPDtZyqXPqiVBns0FEsfO+OV1UaYZn79SZ4FZ3dxP+VAkk5ziSdTeYMeDZJ9VJAdAmeK4XpmtYunuhHMoXRUARHJNPMnRZVHyg1qgnwE3Pvdv/f1/vd27W/Qz6iETjdoGBAokxEwfhIkwOQ0GTapKfCA9UltCf/f5mkYFXIKRAkp8yEX5U7VpQ2gcGiz2kSRG5GY1p52plEE1vBYlsqackSrad9ooy5G5DZkdi4CAnVwVgtF4zFRRTITs9hkBjrb9TnVmj4lWLa7qCBig+HoALBBR+jA57e2o1g6A73NbQl7w4oFPib4LxyB/X+SPswbGTtSCg1K1sWH7u6WSt9iMHCZ5JsWLmC618mNGm8408OcJjiSxIXLi1I87ZUsSLwvwEvFU978UB+4e+JLatuBGtn7ayeM7sen1TBsiZKMLwClvTNsppYham56yvpdHIBF+IQ6RHKbsCSAQlp7tj1Dbw1RgoPHMQjFbw6hc4iLMXCAFiJa6+xLvEE2aV+p6gD+Dn2N/aGKpZqYiNQ2QREDGujlGQatNTJNGa9shOoDIVygjzN31IDAiQ9hI0pZRtM3kuozSlKnTM4WjKjVNwjBF/hTfbDMVu+FPLMBXEmOS0UpfdQ6DcasrW46Rvmymw2kQk8oUqH+SlQ2BopytcB57lhgmdwjA0E3IHuAZdFxXAACAsG/zEi93RO/I2GTHj0WM0B+N6wGJ8XhkJxXT5XeQw0SE9N52eXTspjiDIzB1ceyX+L3zFJ/QRYAEbxfx9fIW2zrG7z8/x6cPz/Gvf/wx/ulvfhtfIRDXjfHcw3BP8Xq/UmMBexQ2ktK1CJqQksfz5OwVtbypzVdngXanmzIaBvhD1jR73VM++jyu8YcfTvGHz8c4dUr9z/O9AKtlOLJD4xZrHHg/B3I1vs53chPwpH8+nfjsv2y3+LYscT59jG0Z4rc/fonf3C7MghD4s5wirQ4q3wKjNPMkalmgTj9lqyp9gaS+3R3FCJ8iTJVzw39nadg20ul1d3/4LFgvw5mDlriIfYY/nHhaMmX6mVpPBXbol9rZAAY8aQ/4HZmNxrXL7mQYV+T/oTCbWRAIJZE3oAhdkXnlY0j/Q8JWzjq3CrT2Ra1v8pk0gZKcgMz28u8rRMHxmclxUGijwBbdPpxhNHCwGbvTAEjTuVMwaVji0+EYH3Gexo2tvK/rnQEGzwvbYfE6gAtlYSU8KDVP2aEMDP7mn/zFtnS36OYDlehI3gICZZShdi3U55CuEzqTQAtRzCQAIfJRort1ULoPxMUkKgqRuiUMbGa1pyC9yBQkvyf7xjNFUwxb9q7WyKlJAeXDV2QsQ9rqjLcPxYDAm1F1YSu6CY0SWXmqXjokDu1JB0iiXqN26IevjZ+ReTtSuKkZta91d4CvrxixXdSXQ5OaCI4yryBC5YZpwQGxBlBvbhR2g7Syx5m25gS6nNdtcOB7ovMGEcep4+zzZ3Yh5T39HHQ/derczsE3B1j7QgNR8H9nYywSZV0Ep/acUnfqrV1XbFokLvCMLUkKtq6uJAmlfWVVO4cplToQ+9aYMW10RSlBCp2eHMbscqbU1TssY4CMF/kErH8v8Ya2SbTr4v/ZzUDNBxuIVIjEe1hCyTVy9hrlCaX5kliauv/t/jSYJCcjgaz2ika++my0WhZcA2KR7xFaZchdXrCh3gkiNe1j3pdtOSKXV44wjSp/D+fORIu+l90HUPrjvA8w9Tv273MAUw5kQq0UkRd5SzBQtH9i1F/IBVmZBkdJAB0FF5a/VA5rs2iwLwAHTL2XFmrNXcAG8UhmnBdEiYj0OjSwbitBwvMwsayxDVu8Lfd4XW4xzl38/vOH+IOf/yze5iX+1efP8esL0vgRH49nDkPC/Ievt5mZJwqYQbwK9wZDTVJzMvSnjHIN+DmyHr8HoVLyulSbHdCZpS6PH6aIT0foPvQcYkc0N9/jaRjjF8/neEWZY4i4UXxrjeM6xtRP8b7OvH4MnvqD8w/x8XCKv3z9Fn/x5ceYUWpYR1ZuXjh0SD1DDIQSAHJdsWdbDYTd3jMYrcGPs3dF9KdpUWz3UB3yk9kVz+/Is+ugifbHg9uSna89iL0hu1/KkqlqWLpr8lwAHJjc24o8yUZU/RUBi5qR4DXA+adCL6nEbJ00uS8nY+oq9mJ6ObhO1yfLWM5O+hieH0vtZ3unOHyZ7UhwAgIrgQBbc7N0gjOXYN+2Dw4VgZSmO4LQqfv+wKFmU5yzVHEdFmY4wb8hkIWPAJDlYLSGfIzAgfNnHHz30f3Pf+9fbVSEmkGKqm0o7c2g/UhoCrlxi7+AdKMhKxSgyDYNDmdKsQvpj4uMyLRqzjVwvdwRhycmPgr3tGl1R1YFeTV11TaT4JpW/VlNU9PhMH2e7V4W/MgUh8CPBh7ZYQtEaNqgHJbxdI1s3a64Bwv7HndnMuj8yjhev0MliZYvUDYzH0QlV26QrH6YFsdPYSeE0sL8Dh963mtN15U2yuQh8K31Mkg2KzXHDdoU1hKYxV1Aq1MzL6FkTZI7IAasPlB6FRrt7ddVdLrnLwgUiOyqvVcnSBK45TMhoOT8dOlgYIY5D6LBT9NaR0BDnot0GfDcIajDbAecfpYwUDKoDlPAV73WKjlBLIezRTD8ieI5ymzgcwGwWhEtRmPcJ/o+KUjWbpklW4UJwk3gS80DPptMuxaAkE+nTfPXaGwvdOU9ZuNkJVGX6CwhW89GLacVg5aI08bt8f/t4BnVnRWH0kjBuGKaXI50hwHCczpPkkeG9cE9TmB1Z/qdjH1E+0k2BuWPIAw18nVl94A4R1IHZZtgjmenMUZg4HkbCbiYxi9zEdDWp/bIj+dTPJ26WK7QGEjVu8OR7C1wCfA+ZDRAlPx4PhNoge/wm9d38rBwX+d+jAvAy4r215z42AqzZbYNoNKAmfYwJXJBdhSoEiQn7yp197GHfzYO8fMPRw6mWub36NclPh6P8cvzU3w6nuK2LowEwb/AtNth7jjXAS0hyJl8W9/iGT+bjvGybvFv317I13i5LtRgmFfVpr2f/Nwd+VKyOrMuLYj0PTD4yhR8zQzUjHJjSmQDsvRXeFqpo9GC4bL3rO1SQEaKEOVYZWXEKiG98GcahwzQWV4Dgit5JPu2dfMMyvMpnDbxYiq4kOiRQYvvwe9DUOtghoFpcmFacFBfW+2yDJxaDjVTRGl9/BsNJcyAJPGa2CHBh4WlOLRpheSzirS4RkxRxvySHyBHje6FDFKuEXEpASHOp7gI2OcgCjN7gCAyJ/bKPouE2/0vf/T/bDMkje8Q5hTypWF6REDWZ2fPp4wCZS5x2A8jh57wfZS43JLRmw8S6XY7V8qv7mtCbUTT1pJMtrIYipDXT9/rDakN3xr6/VbF+zGJz61yNC5OnZcpeMkfSMa52+S8mVtw0HYAtADFG6YFCzTcUMWDy2hKCuXeU+Gqfe/uOhVGZo9y7X+Vc3dHSZOKT2NNkNOk/elYGn0COd4KD0BILGmlSB37OwRjcBDU4uMNr64FbRSn8B1ZOpPk16r+rpkaLs0Y6Lk0gc9hyrLVWmjKInidMgbJ1mXLj1KXRuDgpug7M52PbAF1CWQUL3Tyyo6p/VDDmCz2gjKxuh3kPMSM17hnqn3ioBG4qD6rNamlALxO+0ozE9wKV3hv3VTIu8r2tOUBK03u+Sjc1zSYQP9WoNxn0HwuvD+5Brtaoq6qZUC3/BwDi5Yd7p+1wKRryLFK/Wq0LEAbI/mUqSaDuhOZCrwCGGgsuj+LLbAo2SFTgOCBcw6gVolgYqXehCWxWSht1PJ8Fh/PHJOPXQobpZHHdaCeDxb3zz48x3/0+z+Ly+UWn1/e4sf397hzzG0fxxXdEyPZ/6jRsn2UlnsQaRWaAojUsV9ARkX5gJm1vTKl90zJgFlZz62qmVnk88lzxyFB+TjP3Ro//+EpfjhMsUEkaYj4xYeP8YxsHMZLb2h/vHPOBCZU4hEDyAAwcfbI7Rq365VSu8P5xCmmUJb8/H4NeJ51kTx56eoyRyjn3kjruCXIqkutZIeLSFm2wTUmFvfuFm8BfHOJKmHY2ZwKDpQx2e0xSyM729Voiqhy1krE5wUkQLMIEL8bQ7/IF4DbdffSPrMmsFNBMgpBtEtVarI8J2bJHwicJTuRlwFf9QioXSLmPduvsgSs/zwkSkPMMjMKXhjanJ1Vy/IfgbHosQQG6oTo4nScmMk/5+txvqDVAnDNYXi5T1EW+XBCt8zE8+kR15T7zkCGmXI857/1x3+xzZAdvqlerig11fsyta46tBAvDiB7KplCw8/RXTDGh+cnoWNOYxfJQeIpaqchwxu14j3/tW6tdAi8hKzXYSEUhc21Ztcg8haZy0Mh7f+9PxU5IkoU+KnReB1ypMxBFampbHMja/X96o98fH5Ow4p11FcOyEOmoCJyb3KG2fxMrnFp26xZivKdDbu6fk7VFKslgUzD5evxuZwhDi0ASyIbFDTpPY6ddTTG2Row2CLcefLh7loTIBDgAjg2z8froIyN1DRRuvJ1o66WK6k9g5JbkiXLe3MJmMFJZTBGAwAFCRStjW5J6qLmqNiMpYHqnOF8xJNQi5pcJn9GQJj8jcwuSEYXxE1VvpD25vqBh5CI3KUT3EMdw60x4sgueIy0M0/MGjyM+yZRFtkeHmRpHWgN3Amyj37suOuTr22WzhB4DRHh8NkQ9FTOTnt+fA+An2Yx1+dXJ5MiolEUnLVatCkyU6AOJp52BAAADWR5p2pbqgxysBunEioYYWYK6XYypTU+Gb9jZofZND0PZFSobdFoaPienEnRM4XWPNYSokASm+lRT9/meDod4henEz8PIkjf5jsnPeK5HEElzuFduK43/J0tY+AQ6LDj+cOhA/8tNUWZ3B8BSdDPfIbpSBrNAD7bVPBT1F3Fdcrz3O6BkU4fJoy0HjjeGvb1frnG29sbB991ILRizkyWeJAKR3aEAmI3yErP8Y7pfQdI6IpngkwMQMU2j7TzmDHBIUwcjxssJ0iArZ5JOrmSRTBb3pmHamnl/KyHsu+WKpnFIgzWTL8ta5iseYAt5NLtaPN8M2OQnBmVx1QisBOW4RQHSwFkpuWR1U49AP4cAWraWXYIZHbJr8fHoGbvEnWx+WkTsDIWO2pnOBDYZPDLiD9Lqe2zd/QP+yutBYkdqeMhJ3OyRIAAQAqGJEDmfVoNku+jCibOF7KnKutBhZMSAJxLsgUoBshwcQBYBpa4/4+nQ3x6fqJMOYA+xAxppxwMA/wyW/f/8fXmwbpnV3XY/uZ77xvU6m4BQiApCDEIyYIwGJuhhC0ERhiIwXEKZCyGACZK7CKVFLb/SaVSMTHGf2DK2GUhERIKx0mBgaRcclyAJcABWlJLAjS0ultTj+ru193vvnu/+UuttfY6Z/++98RVtd57997vN5yzzx7XXjti9NvveYSBLJyDNWg6kXFzKh0pVSgxhFPsn0SkttASHQQqxIOdLiYcPCKw6bKRqyB9SIWZADz3qFfzrU6BipZMDmsQDZFnXf3PNrQogXDh6gS49FKpVO+Uci9AQ6SSvek2pHguly1aZJNpaN/XBrX14uQ13fPvdL3Q3qnQyLyYkfVR5KM1sEPQqZTx2fosA0fD+AOen37I0DcsJsPC0lh4DPDbTEVl1wAdm8rK6Ovm8CP+jM8tdkDKQ/6+a+VQ3FTKpQTA9y6es7MWPrDdoUrAT+oBZxlkvLQyFbXvEgmvIz7elIdOWOWOEyhDrY47SIRObjTE6f7jWnJ4BFRE9gAIeBoVdl1kh0CyLKq9U/MYfC9jNhyt4ODCuRFASRElnFE9j/YG6WkpzMz25GHw3hkz4KyKZYHSUkCj3NPWk54KsVC36vMdfEvK1gQV+/wdO9fVGckFHszowPcAfnOpSM+kunlLG4N0CMYYPdfos04njoRIZIPDQKMpjagGXx1ijUgdLbEEEqbSTydJ6rLPnqAOGRDmDHUH9oat1gRGK6CBE7nDxNe92ijPFifMYuFn0AfCn2B67EYGZjyJNWmbNTqc8z7QaYmBSXAmJgpCVCJUrZ6yjjNX0P1Nl5D1Lt/BESCyLVlqkDwkMygGd212cbofM3tw9RSRL4CsIDvCDBGVN0AXjjPJDg8Yxu2W5YeT7Uk8f1jFc9sL9tifZCYArgOzIYdxrEaHOAdoFqYneTlYPsu2ODsqkgcj6nuLIeWQGTQh8d3ZhPUoAXdT8yYCo5GfSNeqgymnE+ZvysnrjqjlzCES1sEZGeoMfq5nMlvQkWfNQ4+cVYS9Ykdfyd7w+dNY673cYZLA9JQT3Ls6HpLBzIy0Nz3EGI0txs2lfnPHlvWvbQQ5BpIAyrgMEx/xnOB5SgeGgctkbkzuDmJ7Em+AtUFmCWXQFdpuswwKWSeL4mgcd1+ZkwuEa5CDm/gaLTgVoBq4n9F9H/w0Oek2l5iPvoqLlehI2c+dMxa4qWlAxGEIbYdpaqMA7wFoP8lRwLaNPY26NlbRE2veBHpMaXSouMrM8Aocwb3oVRsskQdPilGHlYtc+mEhaDQAYE5L4+D9cvqqp7+TMc+T9wRO7zVnRDgwiGU0qZRgzxjY+Fgh+B6u+VuJU1jTE/fvVGM/aOUrbI1NyO1cFWCQ34uOWOZJ7BgMJsB5nG8KF9ZetbZuUM126AiBBiezIf0dZTiJzGcONbefgCENihIuI5VbghmtGF1Ldh2PQ2nyy04eD3gCjzBWmetqiunkV2jGEsx4pnpG+tMgJe5R9jtnZsQ4BXE3aFq0nkeRDgCKq63aJ6k8s9yAn5P/nnKQZCiMjMS7oPXuBtl1SaboPGeitbuqJKCzFLHbrDXxz1ETnr+1+qLVqDu+3AOsBZ7RKdYcn42fVSxHi6JoaI7JkbINEanp5oxU/oOCaSE1cO83J6YoAchU5hUNbhxStiazu2m3IZ5AXAYaidvpvaE4F8QYnK/XdAzspNo52OHeAPihtdDKFU4qzmUOMXIWykZMspXlRPeup06QwdKUWegH6A/SHu/FX4+Ah5wV6LpiDziMPYxmdujAEYDBQsYUEwsBeG1lHmF55GiKJIv4qSPODZdyuD4AuiISpaOrMii/zEcBgqWAlgXd8ZZTLBF8KdU9DwzJA3Bzv96w1AFdC0rhxWFL+ukr85NYZvscyiR4Z8xmwPk6Hc+YPXluv4/Hzm/FM7fQuQRnGODNUXDtM8vkdlYbYzPtdUcfkp66hNlmlVhG02G5y2fdKH4PhmOU6xJxaTW07nNLLieGOiqnc9DHnft81K4IzyxJLtrGNUDiuLRHtDGQZZ7BziFiEKDOVg4hbL9LA8e9Nri6OX/ItpVMhs5ibw91OY1yul0JU9CA2grcnP1SRsEzJnoXhIJQOU7CKmT2NHka8OzYa+B0wMsBnAGcP77L7sA2WQTw19HZa0Ao9SSCfLF3AmyLn0FHg3Fz9KGHnz8gpXfrHFPMzglcIeCKh1HjbfEBLCQMMFO66FRoRCbQfTuyNNmjR6+rwIg5zne9IciIBhqtGAkEM75Ai1yY2xqhiJwAe69YEKa/ErzBP21As41pW0aOdseg4xBkMDKaZxm0UwUzNTbW6NwmpFpeGRfzT9vgp0trwVfTW4/eGz95nhB83pFgKfPLUCRoz79jAXXU1A5lRgI1KtHvpLOQ4MWKh2iOFEEn657ZMH9F6Vk3O1aPbHNEsWurnrqYdXX1cJtxTUkeZxds0HUQcxRydr3g+c1u5nGxEFSM1uW7wXkswCnDNDx1k3vLoC7Bf1kimIDNkGUDGRPiVuhECOuCqJDOBcpc+I8ltBkjfmQL2ArHd8oaXG8UShrjTtbE92LLL2RbXSRwHnrK0+Nl5VBDmVMhgk8YANIsH4nvPRWEW/DQ1cA3SHrq7L+uZ6Yd8qyDWkYpO4mIropOslWBtJ3zoCnaMriF9ihllxQKkH9SBKuHz9kJWE5mFTNlDiIjAkdzpC32EuuK/9bgh0BfPpxIluSgV6DIhJQHkBDKbHaYMNLhuiW3wQFgqxJZ6t0Mes1MDDgQwAGQz40UqyYk5ohmlDDA5oKWac5v0JqskCnA+swjFttJXDnMWEolHmuqkgbnE0z2dOD6LBV1pDDzAKKnxIQ4U+WI0wZOLFuJN6AoZQaOwZJ490dw5IF/OGzihKhyRKT4vXnsp/s4bLYc8Yw138WGHSEcgY21w+Cqwyjump/G4jCNmwj40Iu3OcTpbhQvuHYazx0iHn7uVjz+3AWZcVH6BTOiiK1QKoazLpk1Xsmy0wMfZZNp1BgQwLFCn3/XnfxZLVlivzKziKwSAdhZhoQM+dpOyzfHiUZZMsYArAIqCxhUOlKOFM4Z7UNiuaTFOybNjqUzBbZdswxOnAGhowqHLTPO2L72nHk9nzueBw7GSmfePCL5brSJ4PIp1OuWU5IyZ9edM4supcoEZZbZLZsw6AmkF0eFztglMv/jMSeWIitGR2K/i5MxppbO4zSUuXT3mUqAmIQO58At8TmP4yOfevaw3o3i/PxWnF+Cb3xLti2QX5C7HCCiBHPBqwZa9wR1sAWiAliMlRDJCzE3wX0Exz1qdYjIAGRbgY52tZLCRZtT9qY3ZqoyiU5kIkrtVmXXIu9MLbFqmYyHZlBECpdjWDMrQFBYKzb3qZMWBBmJPmZZSq+jYY/T+3geCAcPTSNO0sAdPZ9qqdUpGShsfK6A1xzFSjFjf4eIidYY0eqA2BOlBo13IJ9/su2xJp9S3Q5xevdeT6PN+fMetKQqBWbJ4MaOMWiTOtFxQiCWuz3U6ocI3A4BFDkPJXuK8bdUeOkM1Pe3A9ZqezKF/R3MEpaeAe4BJS6QoCYxejiScRIAsnE+POp1abyZbiMoc8KaLxxeDn3CseCcEIHQaPxyoA0HOhGXgoyCcBhQLzhsbe9zL9WXnDV/A5raiiYSmcYTg1IU+Tj7gWsT/1IoXldgbMT98P40Ekm6g+gAszWA3SlkRnzuWkstCtl8F5YHOwfoLoDSs9LEs2EdXKqocltLG/CqWKdGnz2ms7IdGcROaseDoZHyQfZFEbUyMHIq0MppR9cRNh0qTryE0ezy53NUn2UE+c9UtmR9WHtmN0mytVYjIkdOe9/OapZPG24oZ2FYP1W8R+95qiXOSig1DCgG966zClIuBA3Ns9IYPiW7yCpgLedsCVV9GrkNXHO1Vx4vYWAAACAASURBVCcN1v5kFGxdu4Z20dE+ri6AWB9HLDdxBXTN2Sa7Ho3jnGDFDVyJeO7ykhwSS3x/hbkMwIfJ2dgn82XTYZnRpPwjsEvMlhx4yZ0dde6rVVih0a+TWO08iJckwYX5viQRyv3kNQu5UrvuVB11CFZVOdPZkOxpPWn4W1YiCYaMX0iGQ5YScA+8O0HOiaUwkyKz22VKrOcpOENaZgM5y8I1yYmtzAAUjge29+L8Zxazd5N1eReIOen2aUt65x8zUui6wZnLDClOL7MRma1aIhsHVpHkqKE9GKn7hhTmxCT04KC2XVJTY11Tb3Mv//QTzx7QXnV5eRkXK/BwC6nrOecwPG4vwylHO9DVK6cxRkvKYUP+Zs9DEG0qXih77DmnIaOGbB0imSnnmye3QPZ8O/2H69Uvp6NtQCB79mbtRCDSh2PACHabZQOYbESTaWycJqoESxTAxBZYAUKpDaLygs7mNYrAVnY7vDONRlFugxfJf1Rku42j+ETyVJmEpvQbW9nWbIZ5uWUkh3fC79n7hoKrTkhL5fvwZmbI7ywiF/OrS7m3qBZ96LmPIrXCCcl6PTNDiv6YXUoj4fHbkB2ud+mrrs81cKLKTA0rch4AOEKc+gmegS2BN0jlur5PuZt1xjKnGwl0Q8QL2UnnEp0HxFHk1EU7N1CABDBm2QZry+cETRIciYwGfLC41mA2M6cHgGEuGWAvMxKnzKNPCTPMU9E0zgdVAOl0cTJgRhAqxRXlgcMLg54yUlOZ7XkKt4WlosoNprqpjU6AOJ67TKOSKCoBi9Uw1zKKWQHRm88MIZWquRtQsx9zb+gwZicH7wCgKyO7zpBpOXN5DM+L6zX8Tim99HeRIyG90AMB/xwp9VaXbuDJ0hFieuzMhBGshdXIe9lRMZeIv+/SAOmZjTcoOBDK/hF+2Dwkw0Cn3k/XSjuklDWyBElhS/584ryU+cJ7AxOG30OmdoGMwWJCNsWz0Z7Dna7OMJlxmyh2jK8Gq+KB3QrgjjhfHegkLFHunc6JoVmuBEqjPkVWK9+v43bK8LBdrqUndWa7b5OXxt55jB2RI2Wuf+nB1FO5bjXrapl1IOf9NY+LQbP+tzEvZonVzxPolwYd5wXOibtE5HDklMTMUtmpEzlRZh8KEZGiuN7+PXBgUx6ag9IAGMomcn/dsVM6siyv0DEcGFcygdQVsMFJfkdys2xZdzmCNgAdPpsNx5hDLxsYjewdMksgHsOQJpRlWtakna/hgEH8nOv3gYdvHADE4kSytQwvmBKxKWCQAwhGwq006JXFLK6cnUSMwIK4oZCiRsaoCp7lLEsJaQwQmbfofax57l48LBaVkSNNFVFVZ83BIFSOOfkP3wdo0uQb7mYg531GrxuiirWBPqxMreR4VabiEmXO98p+egsjKXYroLCQxzBCa/UAAdT4rAXQCF+TwpNedHU05GEXBrqMFi1g9frtc1b2WcvX/ZSl0PrJ0/SGU0llBsFp32ocWmahZCmqp90Po/q+tQ+JEwGYyU6eh2A5svAACjBr8NpJBJOnmjKQ1KhOkVkOhusK2Vb0qS4D1wTze1CQGJZDVDsrxELjQv5goKdCtsvoJadFmdGAehynhBJDIcPvuQh4HqTifDjJP9PYBGVA0MpYHRnXQBm5KLHaAE9OlZIlEJE10opJr20ZsfNF9D4clowWLD9YK0cgeM8pkOnpDFqRWVYIKitp956e7c6nIq4C6sy1asbR5ExWHI0lUcrepEN+fjvtxPswOwOktLgH+HwFdEekd+Hfb90lxaERt48cCeGWhsGCuwHq/AdndXA/radb426fgNcYUFtJh2is5nDY+VMZoKe6VR7INreWKTyeW9HnfnhvbBSaw+hny4mmJFDi6F4Dl9P58WAdYK9YOoNeQl1fJQki1McR1+fTuIrBTqM9J1tePdWMHOmBQ+zGk7i5WcdTF5ex3u9jDYZTkjEpE4CoFyVfnCkFgalXMtBhN09zqPbEv1BfJCaMZ6awe4LB0OsvQrrh3BCT1GUvSkvRt0mHpa3RjlPn6cCIb3VdNT3GXG1plUxHgDgZtPnByJlBkHagT5HFNRwsWQfje5In5fKsVxsuDvYluXK6w5okWCVrK9tTxydnS7nBtKWurPv1THgtpzIZTzZEdV7YSaDjk2uNciVBvch2cmMy845ZD6NJLKZgRuw0A35uk2FV2cTP7HSM3vORJw+Xy1Vs1qs4HGbsl1ycnnC2PSbTXVws2yRFXOQEnQkz0ByL1ZCkJLz1lKAd1K1s3LW5BljpoE8x7aoM7cEitihXGifTj4gAClYgywP2iJiiIYr3IGPBSAVKxSl3gwilzNnS5NYdPliPjok7KBFtVf7Hf7ejo3qpFEujKs6yhAWtKfi+Gy2lym+lMDXPsTofjTgon9P0sY3iUjV1AyV7JNsZAvva944JVZH7gW0jTF3HM8d42Tu/j6c4+n2rcJGCmtGEgF/NqBOzlalgthgl/WcpG7GiUlL3kDORBCmz46gMv8P6s2dFgNEzs0a4P+lq4VCQuU4te1T22TqHv68wQpz4DHnXcBL8RfyCGS49i4Kr3EGsk6mwEybysiNkIi+SkuTckTYPPgmb+F7kurKDqOuKwhakN8D6JMgLv5ModpGoSymBAtiG2X+aCbOeKxnmnnVoL5kGbw/0fhlYZXRBcygqU14GB74fSy5+TDpXNsidvlr8DVJSRqtT0SbDqmvRlJM6mZPEUp1/vxmBPBtolJaslEOVf6WcHMktasr1HNg5qA4zIzpyZYjK2mRsOr8y3nZga0++bjt8ECtaZ4xsDKVH5NT7nXxG1AWWLZAhgBivw/S52vQiI3uUbVh6xayIOHC649UpZkSM4myO+Q/KCnF2yGbNyZK3dpt4frlRmRjtnTgnWUpDJslBAEuqcOxcMnWnWTpD2Henw6thdEcWHtVdTP45o9A0YgCrUvaLXPJ0Ub7KrJT0B7VHMrDWwwvzmmS9v7cUml3R+t48DBoC5SybBxE1o58RvPXPeDaNfc7s8D3tnFMGYCvKmHQ/t7sv2kAl4w5Y4lDZkWe9nskct6zuv8Tw1KFp+VkcNuJjQG6U9hLBLpwInJU2nZQ8CcrMsQ0yR1BrMqTOHlJKflfKd+oJBeGWQ1Ap72P0//3xpw5rtPCgzWdxFi98wXUiF/EhCNf5zVtx63Kp1rbJOK6cLjifnT3ph7VaLQgCHCGREOuDlI4XlqhU0unm9w4yHBYaGOVaOqAySbIcdjk0Mo0ES2S9xQeMQCdmDRI1nAbTis+GkLW8bMEh2CeVLRcqnQPdq/fp+j2GikRib1pcZw78vnYa7uQYVHXm51P9Xu/pd+c/UlmQtLFEt8ctiHYOXAeHQfKm+379cKpVr69pf1f/Lp2FzIeanx91YAtUVeYd+5BgtXJo3B7ktfNaIu1cU+W+rxUlInViAzJ6pDLPtCNLQBickpkAju3NSXlas4kyCswaCNTIw4rvI6pmyxoUp5wD5hZIia0vOmnZhcE1yoFM3hfOBJlqLejo5kFXz3Tuoevnnt5GmnCilJjRWG42pDvt2anE2ETSOqf8sZ7o+Wl4DySWqSx7Wr6m41vkc4dWXqfpJVapEKAwSYGus+5ymLNQcqyyE8VkTyRUSccglTQiTT2X9nW910hat7dZ1pxCjl3PzHHNE7/SzkPa2iojVMqpBzBJ09kx65C2P9g/T+WkgvSwte4k1TOmPZCs+cxwnHArF5QuEUbjSR1fSHg8p8JyLl0no0YDZOS6I8biGDpiZDYnpRBzJuQYICu4ybICdOJWc2jgBINyOcYxBwX0dEqwGaSCP5+qC2e5XsVqo+4tdOIssW9wcvcqE9OQwwHPUp9Y8nBN83Lo3+SbyDPIuSA5itp7oOPSnSeCLfMsWM9XZwjkYi4H4xp0jBL/pP3UtbgnfHphC1o0m9MmpU86W6xnq/DeXOPeLVDnGABMbyeScuVuq8x02gm0PnYBwWVHBMHmHLDM0LF0LT/tSpMHO6v08Q6xTl2mACFxUZ52kU6RZYhOK7ORGmxGbATWClwJOfQO+8Mz6dI0cDsMLOQcAELSRjrDOZ16foL0APcis5k8+zl6nlnA+z70OKuroDo9O70eZ1fAodT7isEmdrlci2WJgCX052b0ic3DYoMBcb0RwhZKkQNwEuyUAD9Gk+r2bobQQtVT2V1gt6Y3JR9/Ty0iT4FIlIufVLZG6rOE4Ql7qfCFIs+FyFSMhFXEN1YMxh4IZ9OLh1a6VKxMLXbAJA4anRPWkbRh9ffrdapjcEyfXJW82hvdEmdFKOCdywndESlYhVL/tEK2gPpwmoTI0U59Vv+ue/ZxDQL7MrsBQRNYxpShHR2O9zRBEr5rg+Po3ftLZWHK6ub0ZWYgD6ejOHMIuB3R0+5gO5Be50RFDE+CDGR5heDBlLtuWJUl4nAk4AHG6BFXJwKcBALUKoeDB4AJLSUGw5JGZgGN0ymFq+hdAcWpzLY0H24dduAenHpXWtbP6DXG87ilTRG8HAG2Fmc2Bpkxns9S3x4otKNOm+4ka53dSYTvT6lkNEWSe4s1SpIhtl2C6yHBvQ2E6e5yLoqnlk4G2QHKlT3cFPzGgZ9lj+Pnsiyqtc6ETSoP0chmupdEbUetpN3ZVXTuc+d72Nj6WtWQe+2sBxwZG3Pgc+vMkK7p+vmQTVCp4U7yZePlOjj3lOm3rs88AhhCiOfCEKl6fumgsweSUGcaMwDLgPYH8+QphtdBHoBlQbobHBIE4ObwMpoWRZgspTVAYZkdwuya+CtOJ+b/UOKfOs6keCj1UZem894I1jqvC0GFmTLX2pZWQfKi9NIMsRXIAMMqZBkaZcFWNstJhA7sdE4y65lOFv0QdE2YfKghF9NpyRKndSaiaGNo5H4k6dhRcOaAyu9ivVTxKa7fi844M+JJMuf7oRREY53OgXkwmP1pMGTtLd6Po88r7gOASfJPoFMGBfx0nkBcSD1WstfZZqzgKPEWpmXmqAPYEGVk+/Nl63jyurDDLh2m0fsfeuqAMgFArrPpnIAYaR8MB5EwseULaar1nrzk9JiSeAEkHKzqHDRu2VkCPjgpagEg28YaSJo81K4lukWxtX40jxFyns+Rh02bJKfDglRT0XyhdA70AqoR2siRsCkHteBzZltrKZY0EAbkWClYafTUpMsgOiAwOEgH891cR/SHS/RXvtXS5P4eI1QwmVER4rmTpTDHSROwmNagAs94T7cjlrIA1ypbGut9M7BqgtEORqt/oW1KmZ4OhJEVAp6EYuHDxMjSe9QtFWShY0E6GBLEIHg/TD90StkC2qOQDqQ0X4CifEeiIvbAmqNXnoNvMOKXSkgKECl6Ao9ooBQ54ntMv2GoCGUQwDsx80EOzOBJuUbfb+Hub4rOdf4cLMTojQNzVAI5ZiVse5tyi+tgvQT+EzMvvjyToBGc2MFM5kZnqAigZCukuApcAqn3aaCnQhLUygR59qB4eqpeLZsAMrnjZAyK3YykRROdINtMv5qnok5KdY3TkaDLCE1m3Q8PBVlmN3j/rRd432yVpTNgJVUiU5d9vC9VvnlGb8NjFGeCmJ+cWumprQMckdxmOgDMUPSSgdvPXPJwGaAx1rkdeOC1ZYa0tN/VgeXUUs5mZqbBUWN1bARASwMIHn3wSIB8Kifb4metQwNAb5CJZQsoHAKCdzOjdmgYjmSKTWwC1m4+xXRL6P10JOgc6JwQf8w5Ocm9QaPvaj53sgEla0TtvbXDB0ZdO2TQeSaCQlaO8pO91O5aIh1z4j8sy3YkB4OLyBaomry+tO/GS1jWJsmAi2s4SOD1HAg1Xpihk8P9IJlPXjfbK6kbed5yxHQ5e3xnLUCboOv9hf4QdTHwBCITpMOeTk4rewMDCKwPsH0kievAbgZ7Loenoz4BAy0IjCrXiR2f0r1HG9g67tJBol0vnYJ//LGnDmhDnGdtFSQfHlTBC3DVxAK9vNzG6nITy+WS0eHJyQmjj/kip1tBjZOucRdbjrBVChjDmMBCRpKafEkeboMWVcxu6SmxEMpD4mAb1xg52MLp216ndqtdzxx04CDTTRh1idGbc/WXizApPa+SUsR2DfADFrPybOYOF7dARva1SyE9xaq8apQkWSntcFiHUvc6ZlSU4Ob7JJ7CqX0LfM1QqN4upebI086CjPuQjlcC0kF2IrzJ+l2yURrww2dvyjTLOKU+TCfeI6+NKwE7XauXDhnRjoWTxjI9XPEtlW6EFGxS7qIvHbzh6RzA7ax02FLunUsdh5ozDjDXfLfWgLGkRIbTqy8ldlsrpTEpyRTV05YJUuIAoWQdBEKe9K4C5VpR05nNyNtIcEQRUGLs8UYtMVHf7CrBNZj9ECcCAGR4L6X95IS4xE0DnA6p06Y0jtlW6CxWY4Z0Wh4sea7bG5XOeqciXq+j+qDVw+5Ig0cPZR1HeQnCtLLmPAtP/cu2QN7Mafjsgbe81gjTRsQZqN6JZFl2Vm7YTaS9qyBR9bj3sk0vDTj7YPNBhX7kTFTnQ86iIlNlWjwUzNmJBMMBd2WMSgFPewaNjRr0EEdVez0yFUyq+RF6zbUHdCK5HzrLotcdkzsCTgGcA3aIsWuhpPTVd8HSAtknScwk6nMbbGAQWBLOtD1/fy/iJYzN3h9AjNQNJxxvOOOQBeBtmHFFBozpNjlwbiVnhqcTpSjjk3rcEf809QVbdWFY6+RKtsynfs89ZXdDdgCpzbZ3QcDRdNeCnTewRfpE4/oGFLdoOTEfXGdzfrhsSUR/z8biM9w70HFnIASjzmAmHTa+o7NJBDBX2RNewpgDGX8A2VVa84wE7Iey8Rj8lbq+YBPUDeV9zqmfid2TvGZgSTxXOgc5o4HOEfRJgI10Q0dGA+ncnt0hAHg+5hzMqfDBBz99QCoHAMOTCVi9hZw0U5uMcxLGgG1rKUFDWnVxMuOfBEekY7BZIxJBO5a8TXia7Clv7Vma1KhMmehKpcxT6U4TxOToJbskEDnR6LVWENWOsME4SHhq8ii4ZgkhHIP3fc6BFO579aLgGRHxo7+X9bZMydRouiqxdqCdtkX7lrWM/LSstQ7RuYPUZmIa0plUFJ4DgNz+abIUg16cgmzR2AgDroSkbsjqlhLDGgCy5Ug+KZNTuBUl9/HaHsvdnYn8fZLXmDQk9weKnca/YwbkLGgR3FkAjnfakHGOq4WRbetUOCGddcg0pJ9hXjpFeLCZ+u+pSTsHMPbIIqxIvZtOJB0IKdI6zIbe+mjPNsHDXrM+aDwxCYSthXT/JbM+lAWh7WjB2AI4AehB1+ap1NaQw6n8LWdtToENwVhGgNG7pw0WXgI6uGhpTPCX5ZE2lqOju5E0PkCkOUZxsU2Ar8RBUWQo1XlGCQEEQY6U4Ogdp+A5hjodCXfh4HomG2MJMVunqDBzIJSyfyJQ6xFedu2UKJ3Mnm2yKxTRkDRnt9O59nNZLpyaH84Q7Yq8OuCmp7XDQdePhDyEfg/Khs1RSC4XzGbw52TsjhyInUjEjqPYen9nwuQXaVqfOqaQxcLgHKHoHf1r0m2y9rmP3gPTQFDDwVXZOmpwNV8lpw7OAFJV9sDIfgZASBUDZzYB0DKB2hsBQB0k4RlpeJJWGIBGlJCx9+skwUNgxyMyxTmbkGacre4EPpZOGAYVHXzc1iR1Jp/NEx0bnXupjxXslR0yONBcx2y/nZHnQf92BrqSvPHHdl7dkl3p2MGwilsWQDr2iy54kizZKeTe+YzYwWpEublfR51txHy5TTGZRuFwSJ8GZx9QHxVGXDoQBl228nXvlvHZ5p9jBVvQ5VoIlQWp01Ciycybzw8xI5w5ojNVwb6WU+P+fNYst6MPPvj0YTzFhZExmDdj3ZQdxy1DySTRTdaMEYUryhNZhW60jdgv2BbJdDuUdg6fMW6AB66i9DHW9WjYjg+nOxM8+0A16xzrm7VSZRJk1FiP3naMAW4johagMIziV4oZ899Jp2q2xuIcHKcsrayUJkrPLj1cpSGHqPD6+22hU1AByMldldFDZMbzcfs1fIgdmXFjUWHM4UiMNY2KTbY5Hz5fj/fP9kqmv4GGzujcbXj0utMzderKoBYKLYQ9DzXlopYsCkmKhLan5X1INL0QzwoddjS1rIxz9vriT6f9KFeFKltYEWR95HQie0DqXYB9tts24QzRuQ0aaVNRVliDOS9ZDUmwBBBgyq4zE+nUWgb8pxwOGBjRvrom3X4vnQkz5Ln8wggh5YOOxEJZADsPOrQpk/lefP+CfVG5ydmclPUEkNFBztZWRnxAWmf5p2XdWlpbDomjKKfQFQVJBtt5KDiLavjWWzlryipKydJgl/5vKaau9P15notBvbO3HHod9/vOYW89UJ3LGv3X7EB1cnSf/kUegXT62loeYV74ech1IQ2TcRjiegySkx67HfNTHZumB5h3laNBuUznFW1mfCw6v2afLW15TKju5EiQbEqDdUw4pZZdRaFeC2CgTH/dngWlKLOJMvnUSwp6R7ThJsofkXEAWHpg9gEZOgch+F2PLKdzwNRLpzOnDm44hK4zJFld72vU95C8iu5IGS3fnF1mVboTm7xdDYcyNrV80gpzMJWHzGWXTcsGM4hxl1e5f6b96bjOetmaDpFJtqy1C/dBPRfyKGmis7avUyiwJTB9anVGtx7XqbTvtnvcgSyryjhvkRMztc79XiJZHXFegp1+2cRKBCj9y/2o+LgsuVe7x4zPhx++cRjNUGvAC8xkfArRj70U97uj9EwQiR2D9HD5sCRDmYsmFUCFVNruQ+dio9ZSHowCbLYQvv2QYZBp1RJZcVDFdK6sBNJbpJntw1gqCI4kIvmcuw0iWrRezgXuy4iq0aBmusqC5HvikaxQqBCcdiqjo62G6IHmYTkWnG7wcrBHkux050BXkbHvqq3Wb6vBsgfI502DBmGp3l/Rj+2vEFSnbP1NlEr8vO1QGvBj1H+pT7WLJXjFSsHPRzpW9pxnxqjgFKwo2v0gDwPj39fhGCwEJ4zgJXLZd/yBUNWejSCSocZIllE9yikcrJNpQr+DZdE1ODBsNkOVTIuUW08HTAQ/nS4acXNdqG3yDGlLo4lLV0IroaVSoIPq0gnOCcGAMvTOrHmIlO+l85ORTyLJlR0QPojrks/f+tOL0ykZzPX1mSqkQDVr1c+caKEtv4gmcdQ5wdLfT1dABla5+qGD3J3YiipvMlBkC90snmtiJ4kOYgEh+jx2A1IlvZ8B30sWOFusE0dQz1hdX0dw+H04g35vcx444rPMSj+IWMZr5ufqzgGMjBQyqJDZp5+DcJRVEAUWDXU66XAYCVglxbBcfTwPWtp4fs2/4XZXlyZhJAlsy0i1pfVVBt0ESg2Zuvfwo3Q8CbQkVTX4PIJ8FeCPMQiUwF5mfJXBEseKHFnz0tTyntY1UfPpJNf1rI6UywmYqWGD2Do+SjCJORLer3YtOEjJbIitZrtotQkJdqbMpkNnx9idEsIvaBy3v6jvy/pRv2fmWvstUHx9Hgf01CHQq4kVAbbCnQeVZM6fNeC1yiLvz3fXeXLAVO1Qu1/icwZrk4Fbs0+j0CCuO3x5zQfZgwc+/hwaAAK0pNMD0lN9KiAPpSMrD52Yl83zNLIcQUuDcNCwD0ZGbL8yvaYeqtL3WqG1VrVM75TW84GSwfNYSTNdYiBgRt46nL1G6VIC3yP7ugFga8o/09Bt8XiwCoNbiYp9+Ckgyq/3+liWRVgPKwxhuG7zxkxa1IoRvXZV0csV89B6skv00kFe5AcWiROxHZmezZn2w/33sKERW2FooEvLlwVCyOgac8nTrE5JQ3MXchozqUlRJk+FpxrC+Sv1M7ZeFqIaOyYy2kBDV0ITcYDX+wNtbGOB54ai40FPxk3UJ2083HlR69ckkslrujfZ0SgdhFKfHayh22rLqG/ub2GTpF1Eq95MaX6KScsYZVnMKXPUCRNTwawH68OYfIHoQhE+1Inugd7h7hTp/dVq2LAJLcWvEdM6bHoGt7+q/90gzQ640r45+9dn1vMsJcujM2bbBN0qnew8gFLWVlq6ecpcmduhziHVlevI26aAyd6TWRVjoDL6saPo2r4N8SBSTTxPV7g5r8JjyI2hKufS57o7QxlZ1XfI862Do+eT4u4SYkWOuQR1cqvqzU5BS/+pfS9T2ST1kWFi1piRb5IyOTBKQi98Dh0K1ivGx5ihEnKhrIJaHVmrTmY9f2YFlHu2ffPMuV3W1OvAOTC7AG5+OODKGlOWp7PYTsTiB8KuFeeT9CmKlHXTZ2f+qmEC3EVUJi92Q1Y6TI6MV9W7WPdJ4j9atoSDsvR5ovlNT9yUejLX5r/huMsxL0VhdJplgLLZqxV/wJ+Qn6Uz41bjIhN2crAzTt/XKJydBmj9TSxRdSS7g+yurWG3XNVB+N0q77bPlF3Kpbp1Wmb+SJXj9+eFAdjr73soUCrZ6I987Bk5B8CxADFforxmRAsDlqMiPVhGugna4phUeF+NBKdMN0y0O9IefMl8op7iTA8sMwf18FcBMTbB3RDdS9cC8ZmzDlwzICaZMBijbpAUsDMEneHLB6ptfqH1bfPsC8uhrlPaLj09MG9ABVz4C5rRMyAmZwVYWXekbVfkLVpj5iEPsec6cNKcPdk8cMXTZuQy4ATPtrjKO+H0cDHKFKJ0qJ2SrHtiY4vvIdWPlLLT9YqGlEmoRt5/b/wTGXmBftkpd/8OlKWdJhiHGjlSDt1alq0+1amlM1dS9FCY+DzT/UnO4nHWHGlbODoENOrOBPeFxi5T361TxGl1tUi6FcFYCa8PxYB14uxlzw4LZxAYGdjiJKranA6YsQ5FvNrIKeA7tmmPvVTQHErjUMSlwy+8i1gMu1GvSoytwbVt2FPgCpIbA4sYQCRDpbspnPGopD8uRdlZoG3NzA/lIjNWjJwzSiLOISeAOvvhdlbcw7/rs+m99D65VVZRf6ZwSTGeyN1G8wAAIABJREFUbZGD7qeuiJu+MVdH9so35Z1EPWwEyjMiuR7iKhBOV1m30yu/IifqpY5wixpngCBjRMBan1pq441T6nIqzi/mn4gFUVlIO9gsV2CNsmyhQGw4/2GD6D+pzj0zh3KdIDmAbOUoKvWN7AHKC3yq8ShWoxnPONkWt8HW12pcmMhO9D++34YMpf7wQKTulOnTPiPophDAtkfkTne1PW4YlgzUcugZyy9o7C9TDivTLrNuyDQj68xiOMC/NVOAmn13Giq00fJR99ZcLn5+/HkMEG14pdQrZJtoxIDKmtb357yX/Kpn0/f3z/zvapvU1VUZePu5bwGRZ8DUBoBcfzkHzmwfYvSRjz11IFiJnN4ArmhxTHtsRU3ZoGvbWx34M9bF+uEmgjydCSt0trnkA2A6X11MbYAiHC5G6ZE9Vsz+XFuoxD8MlG9jpuojlqtQCczXKUCtNKtB8ffaLrm9KeuS/H4ZLKKpZKk0S9uWa8ttsxGIeQAIf3/o2vEZXA/Ma1YOfzEQywki+DIjJQWKUn4A9Pn5B0QgUEwwho2EpYC5POAoHSuXMpwlgML1GgunUO/RjSd+RwDRYeqKzmBxgKqAm2OgKedseTR+oSuR9JrTe4ZCNXbCNUzW7pKwRc+bBqG0lPrRCCLknIZEDnPwEFqDdh0cW7IYRvAiLUuMCSMckZ+4HU2p684KyPNRZBrr4uFY/bD3SJDp9Jz1wFIBgMBZ5wVtM4BgW4wSZlYu64mZvWiZIyta1zQJtk3ENIdM5eEvws01zn9vS2atToB0xB4YHEVSLHUiKfuhkoodwYGydwahIPRZi820LwLhyoBnwCWvn339TGM3Jd7P79BI59RYo9mL0ue5Sr2CwVtW2PgWnZJC2QtAqqHGPcOcmYLE7/C+OZFQRrqk6XO0tMsWAPsp6yK5AgC6BxaZcrfTACehkMh1w6rSznwqKmDKPXvcRRLkGQxwEuYhMC5HZVN+PfVRWANgBoAh434XzhHv3yzZPfFj6BiWF0IlPDint3Zj0S2DEIuJnpLJoBz12SKWcWPKRExWjD7PZU+Zy+HFd/S++BwxIAj2cuqnHXM8Xx2VjrQ9u4AOZbZJyfwySCD6SoBkYA8QwJBxtWAgMFiq6es8FNRf+U3aq6OyDM9P2h2oWAIvu4+h8dwOjoztOg4qHZRl8HO8Tj5TdCyKDreup2FHFJQZ8mMnotncgvmr1qfLcM/Ujh76xDMAcLPWhXnlgndBiYFRLqlms+2FBylnPtuYWtl40yA0juwc+TbFn6NA6Ty0J+uGhsYlx0LbKPChSxrawmiQnZ+jbWgaZy5WGtjqdSH11PrBqEi7p0QBKn2qx85BdWpkjpOQgg6SW756W5WerTCIUeEVqckbVCeIeqeAp/gOR0Lunn4fbvfzowrsNB6dOU8+K84NDkTrJHB2IOuVjCqNhSjRNg0tzigzDEV4jgYD8Z4ZjVcDUdexRbbuz010vn8Hnrz31BFMrYchc8XnoKKV0bMbyP1rQKccYOKR4ziM3GvTeasE5Ui6yUgijGvK1ZEQfgdGm5FzTlHohlUpXIycbrKY64vPS7lh9khiaI4AfIjACJAlpTOAlhgsnGOEWa+QUsOQNFyPrGh0PswgqXPk2Q+u29MRLu/Msksd8ZyOXgV9yUl1mtNDmvKcptaD4TBzHowG74c9LbNFrHDqmeI6F9IaGjKkz2Focg6dHVE7H55Uxxccmw/k9k4L72U7p1lCaW1syJxY4dugp2tS9789dxu/nmfaAVKepyrXUtLKDPj+dJZygI8cEMjBlBir5tgkNsDGHwrDzrVlhmOFMQ6a8i7govb1wHZaZgsCI9BHmrxX5wokAM6ZEw8SM56F3faZNYW/S2KiogOhz1f7Q1wia7XdxQWzBTl1k6UscSrI+Kq/HhN9a4StzIj3S2vp97cseC0Z/KR8kPAx5x+5ndOA6UQ350lUacYBg51BE+KxyyfLH5jtw/LdAaRoSTaXzjOdgIbJ0RPVjh7p/CGehrJbgKm2fTzzRRZYuswgrjnDg3WQ3Lgt0fJUbRf3PCnJpctuz3w1LEoNaO9QRvN6O4zzmXPwRL320CeeRqFdivaAuedaHSghg/2wsCSQyTYMhjTtq0w0Q5250JHyOoO+TynsDnoYAuj8gE5Dm1K0fh/OAT+fXq83vQkcpkVmT/KxcZaH1+c94H18bVOtOtXchLWm/LE57Pvuwk0ADtYqmfY0UrZ709U5EA/DndM+fn7U7ClILu9kawr7idEJkD3K7HTLQ4iUYIMKZBYA19OB7HVFecDymKvDZlAmhY9EQooIvMvk+IfmSJKS7mWKP99CKoXQM0ddePt6qAYuMBsPm1PkiXUBY4CVatubfDnuO0mAMrrP352nQsT1jGb2ACPKAmur9vizDp2pTzs7lkmsj9KynfFSkbqdFg1t2sAhzDXy2wDPgD5jl66kwCUrAEhiaBGmkOi9t22mOmEYiGLQUbPRGGzQ3cI5gLIk4Dad8m70+8Ab1Hm9n1DiVo61Y8XyZfIl4yH4O57ySAAWZj1I+rtz39fC5wK6gWLBdmWknYWSRkBRDQMDisTxyMlyFA7DmWvNya7Jjtpme3iwmRgiTY60TapXXbfjo9r5aSRuiR0wmM2ZhAZ+LoRJR8N+uG9olXN7WcEyHSvrZuRK2+LAMDp6T0wBeEj47Jy0q+gYYeYEtMYcmlOAjZ4qmc4B8QMj0w+reoWW2vFuJ/6D2Sww94wls4PW15gCjs5ma6N0J7FFzrxSp6JzS/6zwXzQhQgSLzDNcb0WK2lytGB0O52EzAANGrsLboln2WtfWlRTwgZATpheygozBeADkbMjwqDEv7gtMmnJRT1t0CbOKUigpG9a+Y3ka8lTMVP2DE5+j+5TFg6HuDB40UPfUuBbe2LqdpQnB8Y5f08MkuJjqM6BS420ocl9QNmpUxhVoxoA4HWPbjM8m8OfVRCd2Rc6U3Keq05utpGYvxKsmrthkP0pAMuHH32W2E6lKVXvMl8AK9isg0MRiRlxMOM8p1pZYeDnqFm6FEFPqaSkqXDywX2ojg9X84qThpkvX9I4VJiFuEjX9BOkB+s+ZBLFqEVGyqS3WCni6ymkpjOQmUrtaAUKH8331ByJ7vl74dv32Nc/xB3Ud/Sm6XsVDZ1O2VENamiIxaolME1vDWrzIKB4s1/bSkyf79Gsh+Q0MGhmPLrSG2Z1FBEoAoJQu7fe720lLUdMmYUuD33oDveJBjpJPHKaJZ8vhfOYJVDX09V8QIBm5zPlofCENjPWwfhQqcFIZh+4lTWzAel8yVEqX86IJHCURYPEJWCtTH0MWAIM9GVyEXAn8ApQgeaGQNmHsid6XaUzpXkXJGDq7UVqWUzjjjJHjj+mA5UcD8pU6KvdI0tKbDNLo4J12awzE5ata35Dy3et+TNCLcqIfeN48lQaDdiUs0e4fjAo7tgAEQvrt8giqLSwW8uxxTVcCnA/OvEBXt9klSMORikXtT2zvjgWsBfr2Npgdc3xuDM4WjjsMOFdnVmyzLB1s8xYgIYb4CIKnoZyklE9He8SSBjbUGvE1cHGs6lU1evnPBupY6wRRtmKZtCh79OwN+nwct9sCDNL5uvD0SQBF7MJh1iQrRNn4hALn38+qIjmxDZrcKsm7hqxhPNAnY99hCFnVi5bDWMSq4g432zjHNiD7BCCw7qGE0fnok8JVeu1MQhVF/jtdV+ucwu6VEKQjlE2T4BNOfWih4YOVzM8GBZRVsEawBBibomwBDtS+AMTw305yrY6C6OAMPVS1jpr2/Aqy2rNhh2VPbbudjAAt3HIZKt8Zmoof86iDTJ1nQenqh/bhdomLsOfmZQ06tSzdyjRttIYHM3ENNlmOeDFv53B6RnWYVnYfBt8noceuXHAGFB6llmvcTqXaq30sUppdK5zbFA1QtU5qMZfafA0GtWSV93s1qqScuPhyo/5PhXNP0hhcsEcJffIuANgZCKr538cBdTN6pEVSgEFMJMkHMdOQXMA6jQ7nm+9QBs8RTes4yF8HS9LBcFUJ0TAJvjgSj1bmNyS00hDKogux4v6HhqS09GoVODVScm0VzfuGX0hZenxuURU9tRgE+Di+OF73u9WH88XVNkIw0v6ACinOvm+JXXbU2elpptRqPfVpZNGooXyWCFWGjpJdjR66rcRCRkwlJFvTbPjXVwK22GqIwhiwPyYPB5wprnGBnPBmLO0nfuUNXaej4J2ZnYo+865vzaUnp/g8bmFdU/OV2ea5HPRIU2HZCtCFMpjlovw97Y+R6Qt/FnpOR83FrHecuxUKZ2lzGTxtKUTJN0h54BTURvmqCP77SDAWNX0v97beCPUsrN8YfpktuqW9tKKmSlEVS39m3sgbWAa7d7BBEfU6+EzVGXEvAZVN7SAJevGdpq4FWnsvY763Y5bkYNAS8//57gO6qEkUqJhpPToeeFMuj6dzgH5aTOCRrcC2RJHo1iM0H0UsZgiwhYtt5zffHfzz5hVFikq9qInqRCd2t4KjajXDIF4N3xsdRjHxW7fnIMV22azfAX9X7sLCnZF5Vq7tM4uw+EaOgf+t0CXWieNW853BDcEwfJZYgjQ9IPNcUqmSLZ+4lObrRz4dLaJK+BAohpE9cClOtxV39necUcK5sCyYvloAaTlPs+Ny3rU40edAXSWi3xW3WmjD+dbX8PMhJ+xxF4NO4eftbLNIMtw+zPc1o1WjJ6ahUrnyEcfeeZw2MpoiFpXaQmCzm+raQjF2nqViyGypxVIqzZudhvG8gQVqZHfrovkw1sHdtSDakNnX6NfWdGVvc928AeEG0oVeiOcEqdRyp7zysCmOQcmmUmFWw5DdYD8XE5pHRulbtCLF98chyFRBT97lHFpdVs6TxVKoqja79vTzkeo/zv0tx7328qgFDBhXpegJxIldRBTc4YsI9ku5qyJHZuW2mu1OrEJVm/WnBNd3o6mReZz0DjBK6Z2TcelpYSlVD3StMljdhb4eYkVKAQk9sItgwBr8bAV2bajg71lGxii8lRCLAesVXZTu13KC8iaCqDRjulyUJLLbMrRAbWjICMkGXSLqLNEDSCYn62OJN89UeoUlUp8clQmUzTe99xp6JpJaoopud/5s2KkoTfalNMS2WMlrQvACgnKdeqW7GbqHS1pPAo9Oh2eZFhte5co+toqyLUpZ7wxz90BeEvjPOg4KriFxl+SRvyIxKnKu8+iHALruHSymrPVHWtFf71W3XVTlrvSkWE82zARWnUER0yrI40+nsSCZa9DzEaTOEH2gKUFZQ5I7c7767O3nVESmvHA6towBM5UMgME+uAEpJPZdhfLAyY6juPWIWJJMryNwIjQts4asLPG5SKxNeqr5+asa2/L2phFsHFmKJMAQCXeaz4acRz1HGWebPV02YPZA2OccvARXBI6BjuRONEBB2Fe8qD4faHbu1Oca42yRrG+Dk6r84zMn7+c6fQ64/e2Wfa23HddI32M7AyzgkdEUPX8FnUgo5/Hk9krLKnpjSvDqQmUspW+Ov31ep3Ho3/32L5SPrEvD3zqaWYOKExU8AlEYp211ye4QEj17zsPQDWAzSEoirc+VFP82epTFY6VIZ8hayZcwGy78uYMD2OPJvLh5Ullq6CfDbUhf17R9zCtRP74ZOHTJvc0vDe9d11oPWpZoz6bU493WmxFxerlb4Jwh+FI+Gw91F43fQY8Cn6G3iXSDiH5tlMxuNuhZWqGHQTtupkZqgJu4agHXEKqKO5O++p3IttfBRVmZoKqIj/ayGlah0ofrTssgnQFw4N6BBalYXNmKdN5jpDp1CUyvypK1EqbU5eGtxJfuXuC105AUpNdE820NitFTmwx3G+JfEYbLxUUO1N6F46UI2S6l1V8gP18fOax5VWkKfrqqT/JlgxRJcmpkUYF4FVZxN/Nmtje6QisBDQ31yeVfa13siacjoHXEE6KHT0+f5nKV9+Lg6pyPLQdN1BXk1o9HTaskeZJ6K2VjUh5btmbLn+3G78e7elTQwI1vnPRB1Uu6npYvnspoJ9JyWA64zUQTceDqdujya611FZpqJsOZDZWgUsrxdBAjhU1s2VSAMRTOAcYkkTjOVb2gMRK7hIaAqwHgVc6vcRMpZ7W8Obk6+AAuGw136mN8XI/ist9xPkO80zQvrjhnqD8xVxHEjT5pEJ+qv74TLqwkgsJ3ltnRMD5wTseYjGdxNU5sgQQyV0ZWC4AIr+yVIgsAp+NGDlkoTBTADKVk1txjzZLJTtVkrnSDhXsAyWnyJ0de7yLMU122mk7cr+rLTjW4d7rNXB9R2VxyyGyzGZersbdNgHfw35Vu9xkqHVLdPt0rC+PbcsdnYLSyj168NEbzBwQKMh6Yz98Vgz14caHnEVwFLrbOJh+9E6HjQd+01vHrPDrS7A9ptR4fR1nNHAQ+DwlZa7fGc5Rb4fimMu7AMtYI2UNVArb45KrUvPit00ofe/Vo+zGsaf8/RlX4bzhzTgVUIs3SsJb9+CIFCgFkenoBBYycqO3p1Ovaw3HR9cWoOoIHBtdtiIOQJMuQ1jpHDsHPcqnQTVJkZH0pUbmdbVha+9cUmjHxkyfkfMAZeCBLVXQa/0MP6/y6j1ofBo7pPxTqeReElhVPlcPr6PqmmIky6v6SpXgn0yZSUBKcbkBCVN2ExC81ZEteC5gFizvPbvRnXC5Fvq6E4tfO57ZwdPKZqVlcCCzpWSgfe8g4ON1QtTttKZS8qkoE+SmvSkkKR65m21zur5Jz/QUqF83Bkw8SzKswqFYrrecw4JIlG2bTFdnxNtIoroFNslLlZGaRMP3uS9HX45a+e3CcNfXuWfeBp1CqePafIyCIRjoN2dmSrWQz8jv1+hZJS8BPbVODF7oWCg1jFZyGqFMrYu7IGcJoDuBafcJyZDIeUDQHoKOfJsyLpz7UejK8RvgssFT2Qnh3mRIRI79kUiAcEY2u5FKCptDnG93JD1CNoEZHZYo5UCbHhxnjBNLUv/Ud29rnd2MekdhDZo+ygAVDgdgKFOQ9kwmcW0xpZMg50Ajs6m3krfDHW4CdGqSsKdJrg6HWO5HsWlTCBOzVBw74ZX6+jXxKQRwrSRtUq8SJFVd1Hlmig534EK7NWsl1+PzR3uSZXXbigpqxPfYrXFE6V2zMdgLnwHPI/F5+UwOy51sHOX74UefOexBuQqPfwQlrLRtAx5i4QasibdHtvZCcUELh40Oz2P24EtYRWl8TOFrhQw2Ln7GmQPwxKWHyMXJyMpKroFJWq2ytpoMOwP0efWg8vo5ClkHpXAtFIyBlUBb6M9AP3mbRrKCLz/oTkGv80qDFgVCob0dqOjnaK026Sl2QRnypbsk0m5/RC7l+1YHh99LTEH1nBGpWpkMfcJSn/Io3HRs9PsZlbToNKMut5E5vVm8dC+va2jHAt373YdtPH5eRDRyHnta1Z0ffL29nEihj+VswDnwYbQcchdKpqJxP2gjhNSnrCa/OfgJAl0MGHeLjg2xg/LeTfGA4KfiXm7P5hAwNTj8t/8ODIidUZPn8LwlL0BVBj6H7fkLZoDlnFJWsPOg9qye4WKaN8exM1FbymF4NWYPYMRcz08QFc9bdsswaMB6TcaxmM5iMp+QzvpyTeaIAI6SVNC0Z8qSqXXTSjsHVX0G2vJ2TtO54PqUmnELFkrkWA281xwj20khPGDQ63Vro9Tb/RJAKsfYBD5ljwsfCh1cZpT0czkHOv80spmVYE0dXQgGCIIOPLEGAOfh58gcwImfJjMgEetMo6vVsQVLxXHB96dbMhGkTCami8NLWJ+L0RjOgQYDgVMDYMTnV5u4tQbxEc6NyJ5JIoTtJPI+zxzltjpnDpS8Ht1x1+lTR0XdB64Rwc9q/4KxPZtOYz7TOGPTULfSTskwN6BllsaRPWC2o42vFt5JZ0dyRblo/wB+pzPo3smYGmCqT3e24BYcgifF0fcRB4b2X2XNgYNb9GF1cFvWrvy8JqtYOiydNlzTo2yWr1GD1/pex/rfbfEUBzgHaM9D9APJRYmBEU22zzjlb2XrIRz1BtV7h7By43IUrQy9KG2lLOQYuF/VZDf+OTw+fzFy4iFIRjlu5qZBeKjsjwB1VJDVghVQFoWhpind+ZDDj3Rgq/PTSxJtw48IKPozaMOr8aqtZE2h5stVL7H4D+35rDy6ksqBO+3dakahRO9UtUPAowdD6T59fZuAprGhuGfandFEXcckMoLwNU+/tiylVA4AMz4EOdqVBjjbR3vtr7dDUlbqQSnPYOGWYS6RXnkGfp76qKfha1sha9N4lhRYYgRQi8zZ9F3uhiA93M/GFQqYde1so8PZIWAxwDufvAPFuFDtZ3udf+84M1GjJ0cB3Rnr95Y6SqBgY/R0N0m29lm+Ku20KZxxNlDWc6sXnIMy/8HZE5751qOt9l8DCgWI1frbuLmTBelv154dNeN7atfz4DMxZmLUO7AHGOyDKFUTNtFilqPYyd0PZsOOc+H+uqRTiYvyefTc+iJOpDrdiWAfZ53iGGvSlefQ4aU03YF0xoaF92jtdXIO7Hy6BOH14vMdpbVZIsoWXAa+Sf5D8iQYSaSSiTfQ/qIGz95/qsbequj94KRb8goMWUk5fAqGkGyHkCnhWZw5YNRGMLX2Fj9HWeHmGo7BLpbIhhGSBA5HO7wqK9S+n64zEliaXUW+f+sew7WSU4E4MQO5XSJIZ5cTDcd7ZkcgR9NUbc3ZO+KNQaurcWUYwgdacnbUICvFrJEugHN/JwPtYX93cgzwOQ4gTtl3N56v47KyS3JDXZk6qyh7vwPlxdito4x8szuN7bNnGavdGAZzQ2esngPp4P7JY+dA3ZSp/z7+6FMHtOeNp7MYTcGeBYdNveruOxX4SVEPuKd9SOuFmzeUOIGOI0hQSHricA6cCWDrUqNaTqEc9Bx3oJIN3mTSPTM7qX4ZHtiyeTY2A08phcKRgjEWfheMJDX/AT29rLU3w3GUTqoGpW4WDUqhUrZAse2mCcBwvLPbbOp1br++CVCy3StxEhQiGPkBpqMeUHnxNr4e6OLrd2BVevulfZTv0UBMw8xRrafK6+/OmWtjlUWtc5+7Pa+3OWldeuRhR61Gwh7xa+xDPWBS2ImfSePY8A+55qwGJAKe3BFm4ivKoqXlCuCndXkAbY+I1t016UwCx0jHmcpniBFgdqdiTXLRyeZY2EVxLoyToHPIUl8nI8LvYuojZahkFxT9KIrDYJnaAufMEt65sihaGdeMSF1L1pIzYydHQeuKVsdjbA2zA0lZbueAThQmCDIKFqKcypJGQNmG7UHId6wlI7wNlHmm3OnoAc9hRzCNXaaS7cgIgFwUZpFbTygl90ZmEWicy77qnPZIzrNfqk6BkLTsZRrpGon1MyR90Z4tC9R2BtHdYYPRjZtYAskUCVxGPhuiZKTJkSGAo4AUO7I5BsRpBkNh3kuD3unRK9mXMsFcJ4x6Z8+TCKvcJcBzzL0RqRHkEFkdZA4ut5B3ZBMm3DPKUmJNmGVmpkz8MpwDkpJS94XXxwTeRNaDh0Glk6MMXdoJ/AwdCXSAdiB3A7YC+JZNx2wVwDz3kYC/eXNavUfIJtLZdhdVw3qZmKh3owFT1wKR7EBqxp8lkxq8DmUH74vMwLHR9mBBOY29VbjKQHWqur7rREeVOOkYkMtzaQC1qd2TGbPeG9cVHvW4NEwlw8f2OlK2PvHEjQOR2YHxtai914cXAxY/lDobVKls50D9B4cc45CBkDS5UUNG50PYey8b4kgMckDnoDgEGFJy/PB1EW0c9L1O+MDDy0Ewvc2uPnczsoN16XX5xg/gATue+96KeZ1Dwd7XsXfJWpzpi9Mz9oL7/q4J1ei3/h3UN3YgOm15n63gPmwfvCqIWjejrfUTj8q2oTFHTP1cvX9bp6PUv/dkkoCd2++r79xR8AbH5fZ/DNfx9jR6/URriS33kvLNEkbZXzsQ3C9uxIgoa94PGYTWw2zMSW9HhNNgB4+XzhIBMSo0kIq60fHBjADJF9XzXRHB5A9xx0vWW21cG/cAuTWy3TAnXe4SXDXfTcn3vh2tY32yi7P1JHbjk1S/K06JizgREBBg21jFaDRLiuN9HCYy5huMjYh57McbWmnuE4c7acEQWYHZrjSf5bsM074kvaES6cOHXI/lNcmDAGVuNLzBZumowiAZVNu4EDThD2WGi2wV3u5XMZmp88lU1eL772VHy01LMSuE0VqWDg07iDbwzgQ0WR1koioDaKkbuwyQ37KJqPKuNVWA0iK+o0xBJ9NRzzmpjzmhUeOhMTcBQ5MEDDxowufuECdjyME4RnPV+UmfnMaKTjnWHbX2aVfyoi3uI5W5XmOtKR0YM2LlAYMswymB4wASLpAfXYA7gI6zdO1+lN1oyaPBiahZzsJlruxncTkFx8g2rh4mMR/N4nK8j/1kF7MSseKdyVOADAlFI1v3ON4kp8RSJkUgZt0yHWuEdQXg4r00TGrEeSOeu0NWSDifOTnShU5yoBSw6qBUWRg+296WDBQdzsxu4L6NdwVdMARsDUnhqj7l+qOu1HTXkDAM3+dYeNtAZqzSSTfbKs5uUYitNTT5fA7uFsxsvZ3RnQfSpdKp2XzjiGCLievi0LxtjD716VsH0ksyFaqOBX+1wLel2pWSJYAjdiLiAN93Hhx4+ft00eElV2PVWiQPa3lmWZ9kL2rZqNpH3Q5Y8fQdFdVDaSVBNP/RoJxjw2fwXl/fYXRdyxK1XNKcDvL3394m5N+tI11lnXvtU/ccTsPz8zYhOmoPraWJ49+VkA2LTA1hXb5tx4D2sb7UUengzzLsd3IOblOMpWxTHYU77VU9NJ/Jdzh6VP6a9jOzA3UiYknHHTttdQ2h+BwZ8M8GoCvDrTCcxQCmjIQ4EIg04jqau3SiVZoQwMtjdvG+tWat2rnSts5UNUPFfeoKA77XCPz22TYaNJYo7u5TJ+Q/AAAgAElEQVRiO9rGdIe2rBmjsAlIy9BhFAuWS+b7bayhfA4YYe26+T5QR8ecvu0GDshWeAt+PkFzAGTisE+GjKXuhqgNKnC4XCemNBvb2eRNuBJ2J0BRtCyk9AQyH05h680VxXIK4AFEO1MqJipewgw0y4GZh/GYRDyUgyNQltezyYgVuLkQ3MZYMBOWy1qnvZNMW5b5TDVyvIPgWnHTwJUSpg3eLOmRmfpna56cgymYDzk4CNmDMYF4IPaBcYTziSCMn8k0vXWrMjHKSIy5Udlt4PfOiBr7y2cA26TLMA3z08tol5jlwcFKHrokncXAC0DxbFn2HhQe/Dyfo9jNNKJ6Dj8UUjrV58aHTcwoqwYYK2vi8gifL1vxSF5FBKqcA74jsglZ5x/sg3UC2xVBcyVMhQi0+oyOY9vgvW7Z1DTa0gvCbtQv/NsBG/7uGRBwlPnvI3I8c2AMZMqMsAXTomg9p8lOU/fsNgK02h6TzGqrMlti8pitcRnLcu39LaV82ytkj+AAWD+Rrj12CvDzml13InPw+LkqqqkoGwjrKH3SDDABKNizrRClSPXA4O2BxAYF50w9kinE3UgkloHgRwMC5e3xoDvtdyhTERO52zdoH6PSnuYD140GFGUn17ndSNx+mqsDAkGsVJR3MmCV/ZBHsUQdmINuEhlHgs1pSMEbYhKUBh8IVRmG0jzIVKKKEFI5ltKE34HKy5SvR85BV6jd76zX97ve2QGpvuoQfe3Wwfb5EjX1vb993eveDP5+O9i8GYO+zz0y82c7+rrFdE0JNkYxUl/r54x2GkNaVwKHnQbMyFFOHInHCKeBZ9bB/cw5i4LPBrR37rNTyZAJOhpJVmS8Qycj6aUl1YpBrYva8FYESVBIpI+FfwDDvsiU8DYmIxn6zWgS090oTreHOKcyURmI42l3GwHHEPHBziLipwKWMcIPFUWqVOEJiDLOCbZsUw+Cc5c6/kBkP9qX3mUBGWLNHLgjK510epHzqEaTHUNYy5wwCRKkPklPpQii0ZEaRotakmBVma+ya8VnYyLFKxAp9UWmdbvsDw2AFemxYTh2wo9l23JYyxzSuCqVWVdNDxi8pNo+ojQAHJk1GO9ZgpnCKHC631R4A+KzDmT+w/6cIADKF8aEUDn+ibXIs8O1GfCx1MmiziUOz6T1xmp80CTGLYY0jfifxphnV9ekY058hdo6O2FZIumMQbENMPsUYN0N32O2zZq/SY2wDqxoCLwKR5YOYQGFe03xvTnK0kix5M+HgRqGb8n4cf8qS2I6UeAxGeibI4DteAKmzj72vWVZ8pqT6YL4GZ5p3gs4HpQ6JP+VSVif7Xg73jeDCuuHtoZ5Dp3NXK+XAmxOHbTonDb749be7Hjp+rdwV7hMWzAzldtntUKW8UBa97reltXRx584z6ns6i/mYJBWy+pepg0YpoopdyaOaF0ISkZR0T7UCuN2E9y0YwxQEz8JzDw/Ntz9MJOPsEnuoF4Dz+cwH6Suj0lIYoTDNTzwzbGh5z9LR6hEawNHqINWjqMTPVQxJEmexIVtzo2e3dFIA5Yp99qHrgw4Drqw+/qV2MgbB1s2vVM4XWqP5lvTblcq5Cy3FOepKtV22O5Ujyp6pAIJjz+Pf9eU6lD9VF4G/eROzlszHHcoi+EzrucSp0bhP3J2UnZoFI4cKQ41qj/PiYXav9zX9MSJHygTHlnPpJERwyU6jsX8KWsnWZHsDKMIfK6D8XbgtS8RiQFAzckBQhvRYzokO7QuwWnY7uPsMKNx5Eim8Za0srjvGoprN4rF/hBrThVE69aOzgG/WD6YxB61Y3T7IHV4UApxhOFqqOnOZxqedJCi4F6mvNq5giNsbvYWRJRODxpB3ZDvSGprTNm0ogf/f6ZOCcJEAwOcFTwPIlbUw3dodU5cTk5/vFhedoR/Ac/WiKy27GGvareLszrYKqyZvygjR7ggAEx5fo+qW3aaDb4b3PtI0Lluw4Re15WFh4XOfrYOz+Hgkd1TEgojiQwCnpftcbSghzjZ9cY1/B4wJpQ9gMqzrdC6ms6t+RnZnYX97eBut026D5IO8wYOwdE0RqblRWXdsiwkqSrTMp3dBa5gh3UWp8bW3TmHbcynsI1JQiaYvbIGfL3k0MguGa5vayXspZ7pqGMOBkaeGJdDjCaJiWoYo26cpXNyYBnO826dmLecR0LjC2dahlj6pjtDBpji+wiEtzs4PH2QH4cQtI1PAWhssqkDSL8/5KKo4mPjD8NNAGoSh7WgjRmgDI7aBGLbYei32+nBq651twaec71e8x6LxaIFqBrIlWv5qScvqBfpASHVuEf6yir3yMti2l7AFQhLBzONA1wJMg5aTBImecZBTkikt1Xoe0l8gU1Mz4YgpQZoqyx5va1qh8xEQaw3HozcTNN5Hh9eC5JrcPp39+jbghQGrK5EhKal0ui6pRk4Kr+0UaaI8v0bIK5xrBdHoBh6PU8nWNFipoBVSuY7jVwuBn1YCuk12LQSVI9VOd6efTnSdEf/vC2iOlKCNUU+EPojFO5nukvdt8Hhbz7A0DmzEWs01ZvuELmE4siGxqAB/KxEVDNtXyXHbP4LK1uWEBSGisEy15KgP+IQEJor/eusQwNYGvCTrYR+t+44p/KYpWFh7/9ew5qmixit9zEDk+kMo5s2EaM1md96gzuyITtOhcTkx+1eGQNlM4SFgELj2SVZ1p6YoT3ri7uYzmYJtJwymqUDn0OCfN5camEkfzzAJT2x/Q7RSB+DjL+rrCJ6W5Y4UJpkfCHHxPTq4h25oKFbXm7IGfE5L3lpXLvnRXFrucqMSccUHbPtYQ+Rlsfa1v5wy7hq5tprZhhqN4yd/gJorFmIlt4tP7fMeH2Y2j8eV55TBf0M48MFgym1covoSmUFtYOOczYI9OJ8OuHPGIlPATbdx2wnRIJbDyV7qZvYjaD1rwZ/AMBMx6vhXRzgJWnY/rDITFeI2AsyM8rZGbtdnB6AOciyj49N4QNYHS5jnm2py7OTWKNtHe17OzQUyrkQQNekewgYt3I6SdksefTas/uiAnzHa9oMR9498MuBbyzdZeTPuRr5rOzyAV5o1Qw/V/Z4HswRoLBToqTbu1/z2TBgDMYVxF7a8+RPsC4pLazWAXzW0WKg+hpQNHU4Mkj4veVyHdPJPFlFC53AEa1yfX86AUli1hxEl5VKQK7pr4eAA2L8E94FeMPtRusP/A9bGclRPZXSmOY8eilpbGbhxSZSeCMWQ6YBXf8VSMMtS9pcETbI23KqfxSXGFnT2ilySiIVTTJHAUx1h69u3LuXR2ON66eyw++MRwJrcaHuaJCEoq5f1SB1bmtPpRuGsIknaRGrswt2EO4UWXOjsgboyOv4/t7M2kpSlc8x8UX//JBquJUxBpWAVIhH0+fu9Ax3Wvs/K0o6/n3ubW1xPMpEHDOU3enz+F6tcw/303iDz7DH3FqBDS0DTpXj33WUcYu4sk2TXQbk+ugOXCfIKiueDkJ1KtSbL9yB12CQ/cmfQ7Xz/bJEIcMihWCFx0wcUVq7mJ7fitPnL2JBhStyl+nuEiounpnN4nw2l8I9rGMFxbqiKY7tdi3AWoBPYEeyIZ7nbToRiTA/bLaxwc/QOkgU+pbAqh0io9U6MEXQz2bnHoqEjgZfxDXSjMi2S+IfTImNz7IcsFnS0KBEgmsigMd9MCyH12qU6yspRxAkbffx+m/7jvjP3/SDsZsv4vlbqxbS91ZLgQ+deYT6d+89gw/oNA/22m/jAmvtPciI22dGnS7debCBwmt2mdA80Srjd3JSLC1+hnaNkvZm5kDZ72xRBA5hzo6E8RallB1LQBzzPR0HSsPQM8Ac1uNNRzSN6xa+P8pImWygEwaHZquIGDV57ulmGyMYACJB9W8Q1MEoYD/Wy1WsL27FZrmKAz67Xcd6vYrxcqMBR+tVjNB3yv/WsV/hd3axW9+K/WoXN04mcfXrvjKmX/Jy5JJje9jEBi2JADMYZdP4OuRsotTG1sM2tnpIOU0diczXUUBSM90uJfAm5n7g9QSer7MTCPis14IT1EichqUyy3EfIiYA7Wy6CGXTM6vZAO1F/yQXg5xrlyTAMSIj7UwF/77R2bq4WNJJRqS/ybkR280+VrtlAgZzymYa8jYYbnkp474WvgCMlvgTz8ruwM2qDZHDOXZ3FH7ud+RzIOPzvgc+cJglTgBlqqmQUFrbnLPOyVuIP6w0YcgJOcYEPNTBNzHCtCywnwHIAi8EqT0P62mzvJE+zFqu6Cwo/Iv5CRdhCSXV0l49Qqzz6InEpmnuQ5+q8Rhxjlj5OiItQivO8OuoBJGnjo7FIPVv4OVR6iANmZDrOYnLOIQ71P2Hgj1ErsppyrXP9H83ksJs3G54MwVUgIw0ikV7MNnjJEQi462sutN1ex7/Tj8zJKBFvker6Z9/JgfBE9+OPtb/mftVHbuGGUhynGOnz44ALmL0cHfaCucB9UWOXk5wZovwPb62tvRUWXCavYENM4ItfcF2Cvh8GcFsVjqAjFPREtfot/dE4/tAOrJcrtexmM2YMZhdnscj7/j38cw7fieuLbdxGZs4bA9xtlnF06ND3HflJB44RalhFOPtJtZxiDnobpcXcdgpLTmenjDVuIazgJrvSlwEdE44bhWja1H3z/HLGVUopQtMgQSnQkHsyHK9j7pGCCLEpdlS6zNaHPKRCKI6WlzzBbDUuC4BaphOud3Gc7cu4ku+/Kviv/nv/n588Zd/ddw4X4pCvMr6UaSvUrMcArIIAu1fprNepONibguSVOVhYUtju17PVh47vFV2q6NAA11ZEqsznoboYPpuOqGos2/pBMy7P0hKZJaM2K4YMd+PY/fE87G42Md+e0k5Gq3XsVkvY7teSb7wPYxX3o9jvbqM3XIdo+0mxnDwlqvYXa7o7K3Wt+QErFaxuVzFbrWM3WodW/wdxuTieWaM+N9mq+wRLEVOzYRDsEe/O5yX3SEmvjdqbodDnB2ggbfx9Auvxyve8n1x17d+Qzx3AL34OtaziNNNZpjNh3NEdw8iLKz3bKYMXMts2pFoZV3rq5a+oLG13vGfNLxwRpFu5wjqPrEV37MTawO9R0YusQLm4HHLvSNqPB+M6XK5VHNvZt/w52qZThicaxrlHe2hjfNqfbMZa3zPP5Nxx396Jrf4E99UnAt2YKQj7XNYnQvIvInZWraKpQAJJp3RQu7G8l+SEhLzlDabjtT7HngXmzVRg0R7Fk1nqSOKK1vRv7IISGXq0MMLmsOT21/GbvUsnYST6YyLxrYIps7cF69DPSNmQBSQrI9M53F67XpMZvM4v1hS6HoUkPflQyt9s4kpX+bk5IRpl2akEqiEKp0XZSAoaejRiqPvl379wh5Y2eeYKkoZNM/CjpgGffE+WJ/MorBBhgyTScd7W827Z1q0saY9ZgWd1yS0yFP5GKEqtHBm5fbBGUOAoJvR9F2RnHD/kgMdLUVV2VVDWyPmz2S8UU7yl1rabqsrtLX5TNf4szIRRgPf6bqKHCpPhO7Qfpc02H1kccIG5J2bS74O08r5E3IQdHjIzXaMOq4v4jCNoFutpdZTMk1FylM4okI4f/5ZRmGWCTC9OepGKp/R3HYbY4ymnU7jcruiMTibTeKezSo+9i/+13jk538pXhK7WIb63K8fNvHJ8TR+84Vn8a675nExn8Yp3A8MolnvYjGfxJVTnMN1XK62MZrNY4t2stE2Zrsz1RSzJQt98fjitEh493thclQS1M/MkcB9S6ffc+MdeQCrxK8pSgXKHfMct3O2j/EUY4bXMZrMePbZ3YSUOkLiwy7gSJ3Or2S578CywvlmF9/3gz8Wf+PNPxrb8URraW4Dtys2wiag4tVGCX6AxWwaZ/OZJg/uhIVCWne12VIpw57x3drQHrWO1fPRsznOJmEwUCECq23YiJB7//Ggs8FyOif+BLwL6xhDl4w2MT4sYzwCwFSGeL9dxWSK7pQ9HYXRI8/HR37tnfHsux+I+QUcwX3sVxexXS4ZwRNTohpJzJaXercdjJzQ6OoF0dc8XSX16SSPSznTs4P2ET/j3rU0uTLJI3QbuF2aR1/yPs2SKHhiYB8ev/dKvOzvfD+dg5s74WjYtQB9mfuGYJPOMf7nGv9Kxo+g3OS04Pnda7AZZMbGEyRHW0bGet8NouKMmIkJgLOzXjN9TlxNTOJida714c8xYnzTsiU07mDp3K7a93wdG+t94hRI4LW6VLcNHWpnBDQkrXY1uLwufSw7Vv+zQZYzr/eeL6QPyH0xm/JsclT1DIG0DLr/E6mY/o1Mhn4+V4cLPjeZNeLB6WzCUoXHOuN38W/gDvxMzGjBdt//4d+V/SNtLmqm3eBKX8ojNMgIDgLQxU6pTqF0Ls9jv3yeo0OvTJUq0QFL4t0GwOizG4hxSFQryX9SyAhY5GwFze0m4MMEG/DY2DaCRVrQOSDdM7MI2eVwOFP6CP/ER5PNi/3Co2ns9uoBh5EZjaE4tFk09NBp6WToKBEvqsPi1OR0HGfKisZ6dhLz6SyuwCNlKhjXFDubjSj0JNYBVxEyG6NAFuhMU80XrZ1QyOhrB9iNLDb6DLxIriNHAyt1SsrngIcJJPMs2yovOb50u1SKAO+OtPNsh33axXJ2iPlmHLPDaazHSC8bPCcufSlb33dVeCfqeFtHyq6tpbIsVLB852NWulRKNuDkiU9lZPZCva9bX3ukz30pbIM1Mm8AQhgZ403yPbr8FXxHqzP3NsNjZ4iO7NHz4hmODUT7HHPjjJ0HUTKuAsmBErrx3LOxXF4EavFT7s2M38cXDiSdg5VkHf+tdisqhMV4GvderOPJX/w/4om3/lJ89mrDDMFkvI1r2308cbKIf/Oiq/Gu62exXJzGYXKIxXrLNO9Xv/jz42/8lW+JP/zg++I33vXbcXn1lPk0ZBUW+ytxOYtYw5GPLbtrDpNx3ETkuIRSlryfLPSccMIvVxfiMoFcX17w98+uXOXvXZxfEjSFAUpnV2HYt/Hc+U0ppdEiTmcnjG73o02cXlnE54C3YTyJx0Zrjby+WBNUhw6R6bWzWMQpo9lZQA/t4plbz8Q3fctfjb/9lr8TJ6eHWC+Vbt8D2Ma+8Q0y5ixlTCcrcjnIuAFToXZBnW3ppFWWcHQG5JiRV4RROmi3h6WF2o7GMlFJHBKrkW1guh7OanfWLfPV0T0BJmW0jouLp2JzuBmzk13sxrfoGBz2CiyokNFOi9bG2SyuPXor/ugfvi2e/b0/ibuIc5kTQAvdscCf6BcD82ys4mR/LcCBiK4BOFwk9Qa3wShidgBVNXSesjtzLE4y4UIbT4lw0PAfO9nQPQxp0O1C8OgidvtVAPmCFtTNYkxn5iSmsY8TSD1l/caLXhiX3/P6iK/4snhsnFkJkuhdBsae09jiTxjnrbIa0PlrZDQyBe60N4y7/77cInvWU+q8DjtysjS3AV9PBnAoNx+2sSGuJecSuJUUXRGlrZQYnMTwiMFXepEU1uCYyPOJ6aL8+WwWB5R65jC845gt5mL+BHHVdEZ9PJvJQNNonywY5KELZQMQ4MksrsSUw7NiMYvDDPMjTim9CBSwBrje6emp7BVsCPR9YKYGnIts25+i08eBJW6BbqYdy1A4BehiYg9U6jY4z3LyDyoNIfacz5k9Y+codjWzm6P7P/JODmGG9ACpCc9QkUVqSQt7a9lT7kyVNzGdjbfrmI8OcdeVE6YFW+TVcujlwABM1RRwUo9y4JNLGfo7PEEjnpHR8OHDgbAgGARiA66aWpnulelTpt0yZYL2IKkOrErPAepR0dJVqJpzUWv7xwaeF4FHs5iv53Hzvo/G4cHH43R2GuPT69wI5AjHWIv5gteDEZhgk2eTODmZR4yvRswWsZ/uI04nEYvrsYNTMkOPMzTdhL8r8NiEdVp8b4zaI7xuFx2hyJgE2aRRmwVULrIP2Mk5KEM3EcvDJqarHR2qZTpa5giXV97JO0S/olp1/VLrHX5P++thK9633s40/NzgIjXiYtTQ6/tdJrpBt8PA5+P2dM4IZ0a0ax3NfJxxqFkA/h019SNOhC57KJH1zMHAGalYijLboF2LToJaBOHMMiLaHeJ8mVHI5lLtv/OT25wDKD7Npp/EcrMhtTDSgy+62MZjv/iv4sm3/lJ8znrNTgQA1s52u3jsbB7/5t4r8YdXF3RSUTKYbNcxWW/j+1/3l+PrX/3qeOiTD8Wv/t//Tzz23PMxuXqNz3dzMopLRGUANqJmmmQ2Jydn8VkvfFGc3XtPXFxc8B1uPP1MPP744/EFX/ByOgmb3Ta++AtfGZ9+6qn4w/v+iIr9q7/qq+IVr3hFfOKTn4w/evd9rEN/5Vd+Zbz2P/2KeOTRx+O++94Tn/fSl8R6fREf/sifxheup1TuD2/P43Nf86Xx2le/Nt7xjnfEi+95UXz1X/ja+He/+864eePZmB3U1XTr4ka8/i9/a7z5B94UZ2e7uLg8jwmcaNJg4yzsA7VYOLkzOL6ggcc5dnmAlNkSH2XV2FzZ9AkwVJ4qSXlL+dYnii4zeLnpLkWwx87BuKS2q+xZvnejNe+xZkbnNE6vXqNzyxLMToGZWAYRLEQsJtO4+9Eb8b6f+oV49p1/FJ81nrDMP4ahwJlE4zuiUWRuaPxvRiBoQtADfArJkjhxQQYF92I7+pRshyzqMFKEg4dCs/QzVCPln/37cqgn0Fmby9hMIxbjWcR2Gue7ZUymYD4cx2Y/JdcGnI6PnY7jHS+ax4fPJvH0fE9jh+ceESgrLo5hN1iWWHNvzOtgwJ+j6/nilO+Nn8MprRE0/n46XxCES4M8z+g5o2P+fn6G15vhdzKSznkW8CY522KmaNw2SA4DAkmVJ+Bs4T2YwSaWITPR/LyCNq6juVgoTdANBzoH+JrAMQURINa6ZC3xM7YZwunAmsPxgX0m2FalL811gSQLJ2GyI1bD6QhnM4FVZ87HQfbEo9J3wJzgCE3h2CUxXGZmeRbe86Hf4WuMMIoZmYMkmWCiu1C7uiYoVezMAdIkaLM6xOlkFi+8dl0GrfTg+1A42kIrF+/nkbPVYMCRTU+WaaCp0huoGenzaqHshy7fvLWLQJhFskSvEAK4U3qJTFzMQiAydt1ZqX0Jq1oojw0HVUReD88EYeJzTBdx/YlVfOQf/XLc+PXfiavjk9ghk7BdxA59yacw9vIkJ/N5bJDahYBNdzFeXI1YzGM93cV+MY3R/Cz241ksoICvX+FhPDk7jfnZKddzenIaZ1cVqe1OT2J+bRHTUxDhzOIEDsh8HGh5W1y9LuTzdB6j01OCmzZXT2Jz9zUqdqaKQmljR/gUSghnRvPIyph33IKm/VLa0vVqOAfeB3rYFso05JafY2ONFjuvqWXDBl7IdaW0ia8oZRlTKduh0L0V1VQl7B5pH1bf33t4AD6mpFFrVoAHIg+da5F2UHwW9Ho2LqVFMUmSqBASHAa2MuxRzKY0pDiwwBIY/OPMAZwDKrPxhGUAsORhONE9l5t44u3/Kh7/BWQOVrEhen0Xi33EI1fm8Rv3LuI9Z4tYT2exm6LuvIvFah1/+y99S7z63rvjvff9QXz0fX8S+/UhDvN5nO+28dGziMsrZ3ETdOkxjdleiug7v+u74iu/+mviow99LB5/9FNM8b/6VV8WDzzwQLzqVa+K9773vfHa17427n7RZ8Uzzz0b7373u2O3WcV3vvGvxvnFLaZDf+03fyPG60O86Xu/N27evBmfevyJuO/998df/ItfG9vL8/inP/OP42tO7okXTBbxx89+Oq582RfEj77lLfHggw/Hi194bzz+zFPx9v/97Qxr55OrbL1cXd6Ib3nDN8cPvel7YjJ+Jp49fyLGo0u2XBN/gPT7RtMxJ+NNLwOm7Bgz4ZHAY0eVKTfoorCBp1wkz4q7lyyjJkGrjoVxVVVGDrFs8nVn5wAyO4/N7izmV14eV17w+bHZT2KMjOZuEYfRuUCbHN8dcTqbxj0ffyru/6mfi6f/w+/HC5jIR/kXOnEes/mpumPwXqzjL5EPim1GjACY8zmm41hzDLIwYUhTo30U4s6potm2izIGQGwknEUpIGdfSAEA/L0JciFsMABqEfP1Ol6828YpUO7zE0bx0EGPXDuN+1/zknjy814U59dmZEqcLBZxDU4p5iQgAkdkPZ/FdCGMDbJNaOl0e53T5f6TmcQM3mSsoV/l9Nh5mCBwGmeAB8WWszpExyxqaGZlEyPWJo/ifSuPQJ5x6BPrCGVPNFWYWIHVOhaLUwbI1l0AVBKHwI4fZVJVqhar6nw3CrCfwqcDZoMYJOtjkBEmvb4zB8iOqxVaQRNdOxB8JQjXGXy27nKU9l5gVHO4iGUgy6q7mG3HnJGxpRyAVG0cZ/MFHUXcYlvs8+i9H/4PBxnSWYwxeMksg4MoT61Q8iRVhTKqcxIz5IriZDSPa1eux3j2GehHG8Cux3zHkaGEXPeic0BjOmKk4RYhK+nmLNCkG6jXaXQhFPxMoqUxEArXIrN4A5rZUHUnAxvWDUumGs3bjdow/IvJPkZni7j3qWU8+N//k7j4tX8b14EKj3ms4MCjFpb1uoXuGBdAqSI1BOWDVhh69FumhEBJjd+h8WYfsx6Q0YCnHSZ+YzQ5if1MqWA8zGJ2Qu9+jUTD2WmcjM9icjKN5TziPLbxwtd/Y3zBj745Ni+4O87Pz+PkeDojSy/7QC/5+eU5lbyMd9ICZ7rOddYdeuWz1cjGGwA6OEHEQ+zlnFGQ23Cgns05HtzlfTWoB+8iOehASytZ/OluEYNw6JjAmcg9PUaOW17oWFGmTEJzPCNCF8BuOa1mAKifUYa/R566Z6dAVSQ513AWRLbjGUmL4EjaIbiTcwDj7BLaegXOgXEgfXnv5TYeffsvs6zwOettbFGzPxziZB/x6NlJ/Pq987jvKpxMZJcADjvEYrOOb3vxy+Lbvo9Fe7gAACAASURBVOSL4qEPvjc+8f4PxAl9/lGsRqN4KA7x5NlpPHn9etxEhAmw22Yfb/6xH4o/9+e/Kv7jv39n/Mmf/Amdgu9/09+MN77xjfHWt741fuu3fit+8id/Mu577/1x9913x8tf9rK4duVq/N473xVve9vb4o3f9R3xDd/0Ot7nmcefjJ/+h/8zldBLXvbSeMuP/1jc+OQn420/93Px7V/x6njDn/va+I0/+L34fx/6ULzmG74+3vJ3/248+/TN+Hv/0/8Q5489FtevX2d5E47k5fK5+JZvfn38+A+/KVbLT8Xy6Q/HOJ4nOPqAktgE8qhMwgzscgmCtDNAxzZxN3Jy03NLdPlt0T8oih2IpGdQy091dos/axmUnA4By9WB5v3Hu9juZ7Hc3RXzq18Up9f/k1gbo4FAC1MeQXmNiHA0ipPpNM4+/kh84Gf/RTz1u78bdx02AfZsJBduHU7ixmZB47PZr+IwOYv1/mrAQRnHZYxmkzjfacrudBb8LhkmxxGX60saZpRDVwDXrddxeuUsnt7JWTKrJ3kUsuQIwPhsPI2zxSKAK1yPDvHy5Ta+6fltfP5yHTfnSOSMY7ddx43Pujvu/q/fFHf9pa+Lp0B5DN0ATAzbMHN4mFu0UcfIc7+Hjs2aujOGPVOsEmLVBy4XNUcMWVRkts1EuAEgccNMJ84UxoPzd2kawD4pgDpArM5oUA8gw5E1JOsB6uLk8NjBGdpsYz5XGdxBDeZAcF6ICjTC8sE54PW3LO/CUYNDQEZVTzJlLhs4E5U7MIRsMp6xrETdmPML8Fs0/iw1e2ZIb99doXC0h9sv7MiOXBTAsggMPdpo/gqckFurdUz2k7iG0t9+Q8eCjgewfRhShcwBkcVIQ8HotXpwB54Z0Ma7IUo3YjsnZSHhMB8v4tqVK+olbSUCAf/8pWsPB0/QyyrtQ408aCMhpTFOUhMarSMeAt3r6FlbStzRrRQ+qUjzdNfosUawg9YWpxIz1UhlMEJa6xD7K9O469PPx0N/76fj8v/8zbgCjxJDP0YXMd/CKJwQp7BAPeywiu1kS8O83F/l2GikbWkEDwfWfwFAgACM24xaLrbGXWd6Sp0WqArtOCMATkQWd5IMZyMyFBrLXdzYXcQL/tpfi1f99P8Yt+65N7bP3mwMkGrp0bqAVOfTTz8Zn376KXK3y7D3zEBVcHCMkYmBJ87szz7i7OQ0TlA6QTECTk9zvtJRtDJQKqLIQx/1ij3G+lbF0Aw7iINS5jgw1s5VqRk2QGHpv5eT01srdf1eNvKDVMfTzoEzDR1MpN8mAZKvWXqZOzXphCUCRGIYVoM5CIfJnK1FToceYw4GzsF6E5PZJOazSdx7uY5H3v4r8cRb/7d4MUBUk3HMD/u4th3FYydn8WufNY/fv2sRq+mMCuhsM44XLZ+NL725iddcuRKTySpuPPlYXEU3EkDHcYjz8SSePjmNB+bz+PhkEheLBSci/vCP/Gi84pWvjHf/0R/E+9///njfH38gfuRHfiT+5ve/OX7iJ34i7r///viZn/kZhBvx/j/+QHz0Iw/EG//Kt8f9774/fv7nfz7e9LfeHH/h678uzle34sann4y3/8tfIAbhBffcHT/8gz8YTzz8YPzcT/2j+NYv/tx4w6u/Jv7de94Tv/PJB2N77Vr8o5/9Z/GhP/1Q/C//9Gfjpfe8JOaLcazQ8QSnenURr/+mN8R/9V/+UBz2T8fyqT+MiGeCWCcYPig/1MJBHw3651IqlNIf4k6I4CndDkCIQ8+0DNeoI96HeitBiGnQLK8GXTugMObBsnecOQMUc32YxOX2BTG9+spYXH8p15+1XmAEgDvgdEbNuhnPR3HtuUfj0X/7y7F98P64NrrJTOH45Cz+5NFZvOM9T8X5Er93Ghfju2I5fVVMdo/EdPtQrKeHeH52L6Px2eo5aoztfBGz2ShOr85YMrpYruNzP+8lce3atXjwYw/GATqMxlrygjQ8IlcYqZe89PMD2bCPffiBOJzMqLVfc76J7356G198voobs02cxozG+PEXnsXn/Lc/HPe8/uvi8cM65hjatEmmx9IR1HRLloFWAJBkZ4GNcs3+3W5f5PgeZ2naICji17Zin0T6H0y+OVeCZxY6N0soNPAo1U4w60Oshy2QdHfTHplH6UY4B8xGe9IjU/NoBS7sosiGJjcQwbs7EIMJ78LhbQCA0r5BT8kdQXZytdrQOZgu5j1zkZ1ANODkWuAgCmaB+I6YbkoTq5ZYPmNiCPDeKCHhVAFnBB19gTpPTBnYs61ypoyEdd/ofR9+54HZApIgy4uSsbYHLfYtbhij4R2Fx3Pg2Qa13rDmfte16wQI3vFQGXSWkStNep2ZYKBaet58WQMSS1vUhpiF4nAUR8DmtFIg29PsWIKermbKMWvFfEUYofb0tQug96JOsWFYhyuLuPb08/GJf/CP4/xf/3qc7TZxdXQ11uPzOBxO45n5SVzOpjFHaw4M/HQci23EerKKGYJ+9h/PgYCkUIymexoQTMekkJLeV6QhJEdJ8OaQJwEEIirtAAi03j4fq9FVRgrz8SHO98u4+j3fGS/9qb8fz7/wSkyXN2JLEhOVXOgpQ6HGLp54+tPx5FNPxHgh8EpzDkoGifUzRCkAy3DmupyTq4vTuHpyqqg+KYodfRMF7+gedLA4fEMPrAmjn4cKt43BHZI2EbSZjkIFFHnbCKoxVW5mXay4JVNHdLnFUGDdkRL17/v6Q0eyl8XcASEnT+1H0xxJjmttRrPY4ZBOTmKFvUUifz5lOhI/NzMZnAWnTvn3mdKu91ys4rFf/JWGOcBQr5OAczCJxxdn8aufvYjff8E8bs3VSXRlPY6XrZ+Ml9/ax8lzz8UWlacT1J6FKZrsRrGfbeJwci0+crGKT15dxDMvvBqX+0P8yPf/UHzVl315vPv9fxgPf/xj3OOv/8bX0YBAF3zwgx+MN7zhDfHwxz4Sv/C2t8dzzz0X3/3dfz1e93XfwPQ/os5f/fXfiEcf/VT8rTd9X5ydLuJ8dRm//c53xStf+co4rJbxtn/+z+MrZtP47On1ePDms/HkYhKTu14Y/9lf/y/i8Y8/Hu/8j78XV05OY7+/xbUCEv3Wchnf/PrviB/6gR+I+eIibj32uxHxeIAn8rAFyAvOAVouBfYCQ151Crl3pezIOQ2lrOQMZdNZR7JJnVIdjNJqazCjAc0twsyLHRssXQeTDWex2l+L2RU4By9nhgXnly2dIIFCiWQ/j/UOpcltXFk/EM+9/1/H+MZ7Yo6Ido7OlCvx+w/M4pd++9l4/nISs/ldcXP2kjhfvC4WmwdisX5/LCf72Nz9RXHP/DTi8YcYcV5cPB9f+MqXxTe+7s/He973nrj77nvjS774VbFcXcTDDz8QX/oFX8RuM5QxYaCQXTg7OwsY7c/+7BfFk5/8ePzLt/1CLPf7OBtN4zXPb+Pbn93FK24t49YEzo3aUZ+891pc+/HvjWvf+LVxA6VUnOf9ODbTLEESBZHdEtAxiRVbb9WKboetOu4MWmiwC66sbZyzvwnqDGQJFV2jBBIAn6OGDw6PbDVWO6uClc5aqKwG+XwI9ZIjgIhdelmDxNgxAUcezkF2q61hrBcCUZPQMieKAjyKcjqCNuz1DNfA3gCUD9LBENkVsmBujdysQQUwY0aFcmWsV5YPYLuoM1CWTn2IUiRBomsM7FrEcr2KDcinFrO43CNrNGY5+mS9iTF+hs9BP61lE2dX57FH6+VuS2dwdP+H3sXBS+QXOKL/cwRYiWuURhUgA54NlNny1kVcO7sSL7r7nkAr4Wf60uEYtr7JM+sZC0aAAG0kWpNgiTI9Dgm36nw4+u4eOoxbAjJY6wGYBguPFhxcW0hx03bqWtpyCkkb6FI7uzvuYA/k/34c+2tn8YKnb8Yn/8E/ied+5f+Ka7uIa3EW6/+fsfcAtuy6rsTWzS///DsHdCODYBIoBok5g1EShwoji6NAMcgcSS7ZxZFsjWo0nrLHM1OecdWUbY08shI1FK2RhgkSA8QIAiQBggRAAI1G5+7fP4f33s33udY+Z793/0OT9q/q6u7/33/h3nP2WXvttdeOSlzzfHyjOcKFNgMzWYQmykYPVd/FgntOmASXNyWPECDgTD04xdBQbiUFPaa1i+IutmLx0K2yHJ1WCw7FVyw9WF9vP2hK4PfzPlr+EBEFbZWLJO9jqyqx9N734Hn/4+9jsDCD/uAaAscIvQI3QGURLumk65urIjRjVqLgYOw6WLPpFPWvvTfcJNz0Ag7ChjGjsa1QAjKJjomWtVQgQsY6y1PrXKh5/IvOROhDI3itZ19CfdXG9mpgngak02UoPoeCAw32N2KPhOuaAh/1xytrYKcoWMWz+UwU0XpUo1sL18L1DXPgNiCBgw5+VPZTJVrtBwfjsgItTcXwxhXmYOWPyBz8MY5QzU31uuOiXbq4GjXx18shHpzxkRJtssMg99Eo19Hc7COsKuyOclRehKQYIXIj+DlFZTG8wkfmR9hsR8hm22LP/LzTt+O2m25Bkg+wsbEhWXu/P8Dj33sML3nxSwygKUY4c+kZrG6sozs7I/fleXfegVPHT+Ls2bPCLgRuiNM3n8Txkyflec6ceQbLy8tI0wTrGytYdCJUW32sVyVah5akNj67uIRkq484Y6cGD5cUoU+6u8ROnOA1b34X/tGv/CKcxgDuxQdRjS4hJH2cNyR4l2TeiHMpMrPugePkwx725h4ahkEPfMmsbPlyElQmLIL5nf1gQt1cdT1prVvXjAr69Pnqa9fsKwoKR0irHqL2rWh0TyKXDgnjOSEOs0zcKciklXVUwR8+gc1H/xTFxjfQorSAHQ5o4KFnO/jzr6fYSxjzIuwEJ7HdfD0auIjlxiXsOgWGnVtwIAyQnn1EAGTZ38BNpw7jv3rfexHHA3Q7c2g2O1hfX0WWxziwMG9cOYMGLly4IACh1+vg4sWLWLl+FVk8xN9/5e/lkG/Cw539HO8aOLg5LhA7lWmVLDKsLvbQ+fDPoveql2EjkDYFI65T5lBYSyY+rJXbaZ5ioT1hDnSvaQlRr2V934rwrsZUMgenYNWM3jZzIsjUuBHXeYBWOZB1IvtRnH7N4ct9KcmJ0uq8F0xSPLqN2jhFsV6emLkXtruN7bJ6bvD59vJShhHSzIi+EV7UQDJy0S8deM0WkCSIqhSNYCTicIo4uTdFBu7TPts18WFEUaQRI8pZ65nuJy5n2gXw+Rfn5tFutxAnAzT9UNjbLBkgYydc2JROqe3hHtJOExeLElfyCvPNFpbSDMFe35QXqEvrs4POQdQJkadGo0dA6Dz6BJkDAw7YIqQftH4DxsFRRmiaMZjMLD03QhYnGOwN0Ot0cfjgAbAWU//izdPNqMh53wNu0P7GC6KonDfCLBI7sGPsnqXPUgcL/J71hqYsxzU91/zjuQ0BM0LGk0oSkGG7JcbnlSsWpdMHjdIsghwdMzq1bDfR29jB1d/5V9j+i09g3vXQqCJUnosnWh4+0UvwcI9+9Q044TKq7lEkwwidjW/DCSs0ejPIywhVViCsBmhVCQ7NzyPv97G9vYW5uTnxWqdiXMeWkn6mhiEasdGL73UEJ6DmY4SOm+COYzN4yysy9JxINvpuOkJw9xtx+O0fwjBYRFLSoz6X+esem5HsoueBu7a5hrXNDXH3lCBmxS+8FhPRHluD6LhHRT03CDtVKmENCA4UKev9ltGplp0QXYD15q87C2qWP9EcGNW+ChIV/I3XkA440fYkO5ZWIJ7YFlv77lp2oUyAKSuE+0xAZL3bMoGADtVLqNaiZsQiP6fwS+YjsLxg/ebFZMSsWfJK/K/UHL1QNl/lNcTljL9HQSs3OV+zGZl6pQoSJWil9DwwQ4uWhhmu/dGfY/0P/1TAQU7Gc+SLhe2lZoS/WQ7xSNdFLsRAhbDykSYDhDF7VkqUAcsbHiIKXqkLqkZI/ERaXEkSMsCHjUjGAZPy5XheJ1KHOtNVwHyBVCvrtaRRyYyE7UjY0DiN5bDweK3InLVbcPw2+sM9c//Y3hi1ZF0wgEetANUoRzOuULDzhk29jod+RgcHY+HsBW3xTeFtKB0fm2mKl77xrXjff/3LyINNVFceRVWeR+jR6rEBVzqncukrlyFFaqKmTTOSKBh62Ky1uujYCMn2dStIO6OhqXVt1g+lccujBZv1soIwTVOzS6bBQUE6uCqRl100Orei3T2NjPbC8oHZdsjPw3ZN6pICuJGDqP8sth/9BPLr30TLHaDwhvD9Fh58tos/+LttDJIRGkETO8FNSPx7MCov4/DiLrZZgPGP4GgrRH7+ESSVi2axh04vwKGj89Imx9JMlkoRG2VFv4ASx44dk7V96cIluY/MSPf2diWhCt2mHL5FRGFdiZvXd/CGZ9Zw084uUqG3TYv2tcUuer9mmIN1j06MskOtkE5b7yxLZ0MuS34ptRN2CqXeA72GEkPYwlH7koy6Np2V8V2095U5SDnIywm7iGaXAa+FTrmOqNnAIB7CpXCbZVWu01bLOggawTLdPNnN4NBbQ0pcRGw+8ngorFg7bKAVhlJSzdNYBH18jp29AlEUYBjvYS9LULWaWE9LXB0mcFo9HCxyREWCZlhikKdIOTDN6xhXQxTy3MNBYtv1Q8RDuoKOEEYBBgO2vLoSb8s4xvHDh9CMQqyuXJXvtaMGymSHnAma3Vlsbm5idbCD/lwb3ytLPJ2lWECIE9kIne1t2RM5BY8DTst0ETZDVDRQo66p0YDz+BPfGDGDnNi+7s/s9x/0xklHDkkJmtYdKi8Q+ZE8IYe56E2te3rrRtMgP/23/lyFIaIzsG5N+nomkFsxSy2b3fceZTAHAw+dFE23gvgkjMiuhMjVc0FmJZiBseLhoOWFfUtP3qV8ZyyA81J4ThujRgedrXVsfPRfYvMvP4lO5cNz23C9EmdawH/suniyF2LAKWb+rRjM/ghWqxLH8BiSdIClm27DIGugf+kyGs4q/NEO/sEb7zWWmb6HQ4cOCVofDPbQEYrPtMT14115P1QVd2Zn8K2Hv43LVzYQYRvvelGOX3zvKSwFm6Cf3iAJ4C6+AdHpX0HhHgay2IA/EeSIzt9QYg6wtrYmzEHVMJk5W17kcTwAbZsLf5d73NTwjBc823G6jQgdqo252GqHbV1HwHupz6eHtbyXGuqvaw7MY80602At0E9qfnbI1z7NgT7RlOOlDfLjLJEbvsZeTLMHE9MeOw3Q+qYrSCGwNKMx626VXPMcxJKZ7hSPhyCvFc2HmqgIou2sVWYo05qDOjggFRi5pmd6Pktwha2Mf/AnOEZBolcicYGO08S67+Pb7QrPtBxUHNJD5zfx9JA5x7JqOaRLXEAEDJtSVRKYtjReJbl/1jzHKayZC90FrckZgxIzGZ+HO7Ps0INXEJSWaOUtZEEpmR6z8ZGbYq5oyyh3gkJSkyyPUEDp2nqomenAgUwTdkZU86RnKUKjD4G04WUQP4CiwpVsgEPveCte/+sfRBlmGF79ClDtwUMsLCULQeIrIlP/gtowOGvZXvPwkPVUC2/KQNUPeArWbhSjxgmD/YdcD7v+ZJKgbUc0scQ8aAwqajGF71eEyyMPjWYbc7MHUeas+fpyyLG4ELCNmxkx9ybFicMLWH/sPpTXv4cWhjJgq/R9PLp2EA9cOYAdbwaNZg8RD+fwLqBcQbeZsIEdUesIHJe98jtoeANEIQ9E0xbMz0+W0g2Nn4LsUdcxcZxeG5zWR5GktPB5cviFXNWdjmgkDjZ72H7wYZz5Z/8Cc+traFZduCNj031poY1DH/wFtF7zUmy4nN1M2+yR2O6zRYLicPUwmTBzBBcTcKD3oQ6wpE5fuwfT5xNr66bcR0vmQjo00nAWbWpZmk3MJJsCiCnGIytAdoCHO7u+JCFlAhMGGKYJRlybIwfDmIJhY8ufJruYbTbRbjSkBCbCzXSIsMwwF4XYiIFOuymeDVvDBMOwjYtJhQtxhSxq46CzKZ1HXbdAf5RKWaHhNUUgyvJup+kKW0N2iZ0ocTIZjsQzgKXBVqsjTN7BpWW0Wg1cX7kKzx0JwxOmO1LO9KMWtre3McgSDDotfL8qcdnx0UaJk2mJzvqmJMkICG5MWcFvERzQRTOWSoDz5JMPS7cCwYFRof9gcCCHZK3dbxzkWc+UwRb758HrTa/f3OmNNwYS49qemejGL6WM6whSBWIKJsagwvoY8PeoGJeMVVofyQ5UYxqIi9MYGplOf8kEVM0sw3RM2WEcDGQxWmUogwEHx9AlrNlAd2sb1/+7/wmbf/lf0OMmoozYz3EmAv54NsKjLQ97TL38U0g7d2IA4PBCgkGyhdbSArKhg+H5c/Dz6wgbOV79oz+G0ydOykblRmR3AT/v/PysMAn93T2s72zI5xvubqOfJHjwwW/g6TMXEZSbeO8rPPzDnziGRX8NJVIMigD+4hvRvPn9qLxjGGWJmMKYg9e6M1rb3Ovr10WQSJsL48Joyyy1McdSD6NoxiqKGcDcqkQ3aghA4GIjwtb7NQZU1nFLD3xdN0r9aiDVLoiJQEwtq2siRm0xsmWIsWDQ0sWii9h3A/d3E5A9qgPVfTdbFufEXluzSj5e17bn0KbEdBeb9T2x1S7Y8w1zsJdkl5wAhdtC5YRIWWyUtWnKCorOpSZqWxn5eylLEyw2eT4Wk1h8Dtb+4M9xkC5w7CZycwQlcyNP2hFjO3nRlENULzGZCihtlWbEkOyFhK2xdDZRtbZoLKhZ4Ec3PhZjEZ/IldjeaZwM2YI1qih0iuGWEUo/wErYQBKEWE53MFtkSGnwQtMYsuRljox9/5TWZCl8TvsL29LuRoEaDwkBEWwzto58zKKbdHK01u3X3Bzu29+Iu37jVxHPukhXnoEzYrcCnTxY3aZGh9eFpkdMCIxmZl8yUsvmp8FgXbdiGDNz+EwOrP2Zav1gIlshscrWpWVdTz1c9kLNRZGiQ9afh/kQcFJ0umSVpFPdTHUblfD5h+yphKkRnOQ61h7/AkarT6HhduBnOfbyHI1T78KxV/5jOAsnpAVWDJG8FsqcmakZvsUDUEc6C0D0jMOeuhSKC749cGU6phUFs7bPOGQ+kPk+2/aKdAinGSKrCiyEDVz57OfxwAc/jMbF82iiJzoXzlqg5uDAB34erVe/BFscgyxASizQpKXPxAArFOfrW82BGhbxtaeZAzl/7Pk0zchoDBGtkrRsc+ZGiXzkoY82ot6iZP4H/YGI/BKCA994GlBj0Qh98Q6QUeaBL/4k7CpwaOufmS4krreyGKAdhOg2WgibDZlZUuQxmg4w2yBzN0K72ZB6//YwQdmZw9XcxaVhibzRwUy5Jp4lbTfHkHNIKg+tsC0sHAFFqx2KBTNtpIOoJY6Q6uVA/xECfSaLe3sDHD54REpAF8+fQ6ttwEpQxMJYNpodbKytYUh2Yq6Lx7IU54sSxxsRTlZAY3VdhL/t7hwGO0Np4W72mkjoQColz5DMwcNGkCh1XN7AiaDnOYGzhobrh6cYaQgttn/q2TSqk8fYmrHezDG6tgtUDE1qk82mf86Dfjrzk0zX8+RCtZpdtNtNGSDj0BSEtprZEA2KvNi3S6aA1CNCO65Vkb4x+5gWwOhBNlYns0+X2X07RG97F1d/619j4y8/jRlxrWKrjYfLs2089LK7cfX0Eay7Q1RVD4PRIlLOCc9jFO5QUNooGcHb2IZTbSGuEgRBm3oWS6tP6HGadywvzGN9fR27g75YTsd7u7J4CSCGA7rd7eDNd/bx029fxLyzJsxBkkUIl9+E1q2/itI7IqIwFWfxYJeQJHU3gOCAz+/aib0KmORArw2qkdYcCSCmgMPw3GuR0uLm4Ylg7rrJ7o3mQO+PbPZa2Wa/qsMwEp5njEsmpYz9LYfaf659xfXuA3MgWIHRDWK6ilynD4h966nWTVEHBxO2w5StBAZZ4Gg+Lw2n6ILIrMuAA4KC3GmichrSmkQGhK5pP8jngL/HIOEHrPkGWB7G4nNw/Q8/huWc3vQjNEapuPxR1d6kmMlxTN85e/zpwFaY8avSYm0np5rRvPa+UH/geMYgCxUS6nLYdcSSB0EAwbN1pRTtKHUS0tZaSbtsQDV9NUBKFTua+GZjDiuNZbxobwdL5TY25meElUp3d9GDg0OHlzHqBLi2u46FuTk02jNYv76CtD9Eq2FAPE2feK3ZGuk2Q8TffwqdPt3+KuwRnLzz7Tj+33wYO20aQPbl9X2aCQlrwN51w+QEYqe+HxyYabPms9cTEY1Neo/HMWdKsPjcBGcSH1WAOBmDa4yL+DUxpVHBmwWHIiwrMYjXkefX0G7y4EylFZUdRl4Zwec4bTITUnL14MQb2Hzi66jWzkpKE41G2ElzzNzxHtz9jt9FNnMYaWaAehj6GCYlokYLZZVgVAzMHvRYwjK1bV3LynDwwNVr49LvQEzociNKs91ktBoWsMAZHY0QcZHhQKuLS5/6Ozz4q7+G9soFtIN5ZE6JICuwvTyLuV/5aQSvvAd7FFtzuqKYA+nAPrNGed3lKCebwLVMjZIVJE6fEQoO9Ey40d90mmQ5SrQDHAcw8lFGC+jMHpAafrfaFB8R8X2he2HgIhnGAsZ5X6RjzKfNcgI3jODTOC4xg8l43bI0Ee8JltG9iJb/A2F1W5GLXiNEHifCvPB7/bQAOrO4no1weVCgDJs4ECY4kJXouhUormcrYdNvYJANBRyEjVCShawsRfehyRYHkVEETI0iP8egn+D4cSaSES6cOy8lIp57AedqUJzc7qK/s420ypF0Izw+6ON8nuJE2MJxcm4bGwJM290Z7G7uoIhjYXO2+zGG/T15Xufc+TNWc2AyRTWRqV/4OkqTaU3a7ljrRWeR0AR0iwpvgKD1ZtdvumaTeqBMB+7p36n3LzOYcsGqNzTBQSPqmN7Qij7bMeJ4C3F/DYHDauv5WAAAIABJREFUYMQuCyP2GMnoTLXsrdGNIzvYaUo4N856ZZALnQ1DdLeGuPbR/wObf3U/ZmSIFEVpETYOLCH54M/De9MrsRoMUXKBVi2gzBCMSsRF38yuLzwEBRWrmXQzDHP2sBvTDWYj3LyscVMVy/p0GsdGSTtykMcDKYiYQXIBnHQVN/nfxOnek5gbXZde52EWIlp6E5q3/ipG/lFUrIHZ2QpjetWK59Y318zii8yN05kMctBoKUJejAc+TVLIlDB0VCKa5MwAaYmtzeW4MTiYBGoN0Pr8UrN3rWX2DYComB7ZN26YoclalPdsQeV09qbBUJ6fAe9GXTL6erVBXTfyRTDrU/Josw9sOYrfK0pDEzLQCHPgUnNA5oAZBlt4jWWyag6mTZAEVGS59CAzm14aDnD9j/4T1v7jX0itkkqCXjVC6hvWy+d4Zr6ua/6QHQhHLbMP+d6silqyLbue3WIkWblXjaSNy2SnRhQm949UK8GB9NgYJoLggC79BCEcxxsSoIQu+k6ELzcP4fHeadyZAQfcPcRN2remyDauYzHNcNvNN+GmH30BsDSL2aWDuHD5GSlbdNptzM7OSAutOF/mmdRMrz77FK5/5n7M7Qwwz7589lC98x1Y/s0PY6cbIst34CARMyjyGgyE0qsuxkmm518TnPF91m6FGkDQmFb3KpD1NAUO6gmOxMfa1D41ZxuXnKxN83QMq4MSCuDYvN0fXEWenkevzXFZ1BqY8h2BOMGBsHA6B2awhY3Hv4nR6gWEfo6wKLGTZ2iefjduu/e3Uc4dBqWARRKjHXSxm/bhNSMBdn5hLIppC195tOs1tL2CFwGQCmhYwrOGc8IgWLEdTdH4f8bXMhuKuJtr+GBvERc//Tl844MfQWf1Mnyvh9wpEBUFNhZnMfvLBhwk7CixbcQmnlh7+Un9Rcq6jO15yWFGRrg7AeQW2Mo8n+mUYlK+kc/FRm/bMSfsCwXy4Sw6cwfR4PlQ7creEhEiy2SeI8wBDcgo1CY45vMw8/dZgvF87Oz2ZQ4DY7Lovmgf3moIcBiK7XOBRuiiEVCPlYpLIxOAlM8XRtjKKmzGBcqgic4oxmxaoEOZEn1LRLsXIC4SMxOErAzBAbVHZKml08GU/KiTiKK2PD6lR4GwoB7i2Mx44DosBrtCCpF5zosMO/0drMV7uBQP0fc9dBBilvqnvR3xtCGrlA5ph22YPjOW3iSoTr/fl7KCouD6DbkRMlOnpmlUx8VsbrxBfvqceqhqOUJtH+Wx6oetrno1J0L9vTp44IcntcWgSnTGP5N52mpqobaRPHQLuMUQcf8S4v4FBF5f+lCl3VKES8wCzbzy8eCjqZpknTkQCpIT89itEYVobmXY/Kd/gZ1PfgMdO/CJyHNlcRHub30YwdveissjM0kOjg+aS7vetihlqSilkKigu11FzQbNLio02e5Tkcaq9dPz+yHdEEPRULDdkfXZzJYHfI900ip6O3+HcO3TmBmtoBrFSPMGwsU3onXbB1ARHKQxRr4dbGI/p3w+jv/d2cRw2JfMwwTJScajbTx66EqGb5kSPs4l9WnFnXUBoQpLlTmoB025r+POELP5ZYa4tfPUx+r1179VWKZrR4O3gBUKGSm2m2KnJACqMt12TtSD/j7mQPgQOxDG2uPqITMGiHZmiNDaYxDJDhu2YdGJjU5qLkY8rNw2SgoSM7MuOVClzhxMlxVKjmqNInncUjzE+f/zj3H5D/8Ux6wzYyJiNVMWI0jke5MB1TLMh1m++HxqNLV7siauk4mIhi2Wdis5joyFLvU4Iuiys1MICJjNUZfAoJHxOnKGAw8c+MjcEA9Fi3hk7gSajQAzToyuMxJqM1y9ioVkgOWDC+jddTsGzRaK3MEo64vAttntYHZxDpcuXZKRwF5SINsbwN1aQ+fiGhZGI9DORwYEvfmtOPTR38D2XANFvAeX3T7yCT25rzr6NvSaUhYa3y/LIk3ur3EAqse4aeagXlWdXq8S8+za0vglxjJKy3Mvjd1cp2GFXeMs4RBoDa+iTM+h105kRgINiKkXoYeJT/97w+uZzzLYwvrj30Zx3XRpkDkYEgydfgfuett/j6RzAByrwWFT3VGEfhmjjEZwS1qoh9IpUDiMNbznavpTq90rMGatSdhjlhFM7V32mdUZyf7KUmFoaHR0mGDvM5/DA+//MFpXL8BHFykpqSzFylwHBz/0j8QEaSDjwaWPQD6PtDezA9Dq03hljIkaEOcGHNT1ZtMxQM+eG15h2QdGFMzyDPXx6ShAo9UTl1wnT6WbyCQTpguA8Yz8hSYc/BlbKpk9EzjTC0JiP0G/ZTakbEE2wX4mmle5wjyY5zQlCnbJGeOplHvV4zwGoJlQdWJ1XxbIs3OBHToyBNGOYTbXgLGET2pXfMrx3ea9Srzk/rf/1/fP+UMCclBie3sT19dWMcgJEM0MoDZFjWRKPCakZtIr9Xh8z82WJ2csze4EHOhhfuPlvP+74mlu0fM0QhaAMM0YWHpz/CzW7EL/XwcR/B6VvHoD6q/MhSTe2ZEdrFRrN9MMVT4HsSXL/DS8oDGKmyGPr2Nn/QkU+XVBffXWRVNjnkxa05kCivblM1oluhyKBAcs1LGEsV1g6/c/jq1PPoQu9Z4y2CnHyvISit/4ZbhvejOuy/Q+9tYS2xOUJGYQSuFgb5gij0jdFWgSnacJnNAIX7iB+DsiDhtVaAWRUM1lzla3QGpPNE+hOp+DnMJqDb2tz6K1+wXMlNeknklw4C++Ae3bPyhlBTIpgdhPW4tfZYBGJXZ2NsRTP7LgQDfgGKQpNVuZboVxC1fNSlgBloJKBQey+dV/vNYzPh189dDUx9YPZQ0QqkPRe673ie9HBFXs6d/Xmz5xuaxnifUDYt86JlC0Xhz6+PrzSRXeKuANuBQHCjPEhz3FpLfdwNjRepG41vFvKqIFHEh2YTQHzMT4Oeqag5w1vyCUwSy9/gDPfuwTuPTxv8FSUggoTUKObCbGHSELzIwEdgOI/Sl7noXZMWZSxiDUiEoVPLG0QS93GSZK0VNuBhRVgYfUzowwFKthC2g5S40CJRPsy0ZTxvxglBP0eLgEH+eDrnx/1qHi2kPDLTCX9XGIBkVlipUyxw4FwmFb5j/QVpyBqT3bwd6gDycr0eIwNWElKxxuNGWfNtMUyZUVjG69C7f+xgexvdhAPuzL5BAKl9k3b5IOM3aaRmwMovvAXv3gtoBXDyU94FWQaO7zJOro89SZ03q3wqSsYESz8nhbltVnqSc3ExfPEWKCg+wsuu0hqmKIkcOWZx8oTTwQjkLaxR14g22sP/4wirUrCOkZkGboVyWat7wLd7/zn6KYOYidfiKdAF3HQ8YyE1nMLEfbbxhNFVvkOOPHOgcS3MvobBufVVzJGMfPkXMugzWH4q9n9tAeZVTUN5GXKRYX5nDxs5/Hwx/6CMIr5wGXcyIMOL2+0MXJ9/8CDr7+VaK7IkNFLY1MvrB9+9qVJJBN+/ntSGs59Oz39H4JM6g+Oep0WDM5k3hBvxHbseZZXVVCK2laNUviOnHAFNGiBShyCItMzXavSIlcS3PGWE7mX1CcadlTllfpeyMAgR0xBCbUJgj6NqVXYTPMHHEj6qWrrWXfZQgS44LsvQINJp2FnXppWyr5u7SzpvZBpqbqTAWCCcYPZyRshsRFdyTD9QgMqIWgBwJfk0OtOKOjyFNUkdnPIesTnoukIHAzYIxxgC6jnucjSXM4Ozs7P1yBOIUYFByMAyapIUsl6/f2baapeh/v13RWWA++5iaYwRl1FbFeZL0QN2IezGFiWoHkRhD9ErAUOyjTFYyqHXjSNmQ+lKFbC1EGSw4lqaz2QE0ui76WZCgcOsI5FJGP1lYfa7/3f2H9b76C3ohT0RjsR1g9uITs138B4ZvehE2i1VGCjKNZqwAhrVN56MvrVILmxUSKC8yrhEYl2qRHt/Q7E8sUXITGVlo0F7yxFdUT/LwUVAZoVKuY2/scmnv3o1dcln7ptAjhL7wBDQEHRwUc+GUmiFfLBmbWfYWt7TX0+7tmVkOtNWgaHEjGSlRpN+8Y5NXH1dU0B9Kza8GB2YgTDYEZJDK5znJoUtxqu1TqQ3Dq2YOCWQWRKkokONNeBWELpmhkyRJpwjKlaVEQYrIJW16zeol9vvti1iJ1HMM21SYy8l7meSZBQMYZS2bAlj+CgxAcL8vPqt0K/He9rCCb0+cGZlsfx6yGaHH63LlzqC5eQds6HJaRj2Y2ElUx7ZRlqBfbdbnOCTSDaFz24XhWWbvcB54ZUkP4Itkvy2NcY4kBek7oS981Pz8V7ALsqMyhNTbBQVlJWSHySpR088wjcckcjEr0C4BzH7tBhD1SnkkfncjDIt3d4hQxWyJ7XaQEHX1Tk5XMh7CKoJ/lQdLpFbBbUZDpyDySTuCi/+wZXNuL0X3RizDocNlzroJRV0sHtkx3TSXrCb3WvjbVaXGhAt76of+csoJqM25QVuTvq0+HXB+rfzLreqLx2A9OJ1MZ5HWF9XAwHF5Fnj2LXjtGWQ7NzBOXojiydpb9pIbEGcEbbmP1iUeQX7/EMR3wixLDqkTjlnfh1jd9FJg/imFC34cctDJPRXPCGJKhIYcZs1YzM6XB7i27P0WLYEfOq3270fSYbJq0tYwjZkTlzAROoCwKMbwa5gPMd2dw+TOfw1c/9BsYblyFd+IU7njBSzG7NIe1ZoDei38EjeMnMfQKpC67B6xBEGN8pQDWWJ8Lhc7raGchaHzh+tVOJzkAa2U/jT26f/k3145M1hWvA04npKeBFd0SuvrU5BgPBAEpNlk02grDktVNNiU+MR7ab4reTCZ9Wo8MW8KQ+MQk0JaChCmxHgoy7FF0PNYamiVHnfNAhiEgGCvFQbcg08PSmEz4NPGIbZWc+MuJqUmZCSgQzwM7cZSvJZNRySRUjvycwJBtmPrFtkuCA3G+lDIRkxjT4aTAUMoq9r5wCNcYHNQzqSk8sP+/7AHWMb31gUdyDe0wnPoEu6kOB+0D1g06DuxK9+p0q7ozn1XRyqK231fUrhte/19KKwvpJDMS1iFqHOUIPJpXZHYkslXiywlp2rqMCyQXFQ9PEyG4eWQkaG1G+yhoIiw5qtNDa2sTl3/7f8XK//NZzFYcRUvmIMP1A4uofvMX0Hvbu7FRUImbouCQpTJCMKoQU1lN0rDKRcDEa0Lngt1RgtbItqR5hv6VQ44IVY4M3lhr18katFhCl/BGAZrCHNyHYPtvhTlwvVyYA3fh9Wjd8SHk3mFR1RpJgWkn4q6UBeZCwMHe3o7QS7IxbVeKZOh1mpqiNXUhlIq3AQo6lVEFg4rIFRzoga/3SzN+ndHB70stntdRWIb9egICBfldFUdOdyvYa2U6Lfa72snappGodUisMxLTAUaZB4I83n+tfU42gQEGGjRMJmIAAwOo3E1t23Tpe0H2IETGiXeiAjZTGafBwWS2Ql8U5YHPFqMELdfBbLcpYLHPzNCNJOhIXdIpERIcVHSBy4U5iEbGREUCUmCAHNk4ZkYEHCVrley3IRXJVi8O4Qk4BMc374vtbTL5j6NuR1LuElMt0TxUaLtd8Uoo4gIzroe0wQ6LERp0XGuyxS0H6Kxnx99KFpOmwpgwGA0rjoYupC+bXykd6xjcLItC9qwhUyZp75gjqPooshHinHs6FoaAojMBB1ylXBduKgRg6JF1Y+ZrPVH0oK9NGBWLYpstmgTCTFYcAwab+e9jk+qxyB5OdXBgXPTMCtHZLBpP1UVT1+TIiUXkNxhcR5Kew2wnRkXhYEVAxvgzsZdnZArcCm5/B9cffxjZykVEPq9JhX6eY+7un8YL3/17GM0dwyDOJEYwQ0yyofi18BAQI53cGA6JEl/fp2TldlWLjomt4zIYRkCvEaebdUawQqqcdews2ZVywyBNcHTuAC588n588v0fwY4f48Db34YXv/99uOPWW7BXVujHLsohD0QOinTgs5WRYFPaBymWNKweSx5cg/QfoG5C2WRT3jCZvMYLLUtP3x/dn/x8lQhTjZaLv8sOGGGeRUZs9qnqDkzsYhsp03wzoNqUQJyxdT/ZEGOYxDINp1lyn5sYwC4GiQWckcOpqzntkSmwJfNj37drYrcAHU4RzUag3wUniDJ55RnAPdoZ+XI2mC5z48Uj71+6iEwnDdkhYVSsdbO8f9ttyPiWBdRteXAy2vn7wkGRhWaZuiJrRwEvk5diZL1LMtHsMMnIuf9lqimPhwrO1tbWSC+01izqF76OsscUSc36WLPq6YBst8o4po7RnfW2V9qz/lpykWu1bnMYmC+tMSvrpxmnvH6NYpIDnRm+wYGCgkkn0TTF80h6mhsmz80LPt4hZqdItq7++VWJvd0tmTHOCx6yBhV5aFUNFD22Mu7g4j/5N9j+i08jHJUyu5708dXlZRz6/d/E4k+9BatJjpQz7CXRzCXIS018ZFqYSP+LIEyqUJmgXo9CM3sIk341DAKpXGamEeJgKA5qYc5FQx1BA+18HfnqfQjO/hl85yqCahdp2kV09KfQu/PnkbvHgcwH3MGYGdBuBb6fja11AQfdhlnsNTxkboCMvy7EVEQ2D21D7X2pB1tvZFr59H7p9dUOBNOEbL3QpeQidj2TQKV11n22xpOAXgexGjB0g8iaojc8y0QU6FkzImmfIugSpf5kvKppNrCOizYLDKzaXUsi9RKHWTdW7V1jSkwpykWeFXAiEwiYudGMxAk7cD32UNMoqILfaMlhyednBq2aA2UOpJc5MKNiaUhDewQ5ONV0xzIfpk5KcEfGyjGAgBkTmUfbISJMBDM/DnGxbIx5nOlr562QDMSWZKS8wV1j75+CKcleCD4YrFibrBk3CRuRmfZfKe2M34spA/L3JLNhz7zVlfBvmZtin5f/V4c6tnwKIJOAOhI/DdBvvxohS4Zwi74N7KUEb957zYCFBh9rAPazWwR7GqM0FvH3pJZsExOJRXYdyDoToy279iydazJEE48m5ZuJi6fRZO3vqNrHpLoENgX6g01k+QZaLR7iZA54oIhxsmgQTFnBTCjEMMbms2dQbK2j5XEgT45tP0Jz5gU4esdbEc8vihh2jgzMqIe0TEVJz785gIdrj+Unse6lLbAafdmBdnKQigsfgd5QDk8eJCLC4xRBKYPlouynUI7T5Cm2ozjuykOP4sKXH4A300bjeafxwte8DSdP34qYYK0gVGRdvBQDriv5LrZ3R5idDXGYE3xjVx7H+82Oq68+/DhOHV3GzSePocr76HYiSrUQJwX2BuwS4MTa1GTyNgHV+zcGX5Y1VsZTAYYANx6qYzxkgMdzvyaalHoc09fTspF29AibYT0jJOZRpM29K51XxgZev+Q57BwEPffqZ2/99fR35D3XxNf6ecfPb2csmM9mhJ66r8jsyZnGIcJ2L2qbsoJiYSXsfpS9aqcXyywYgoN6kB0j3vGh+VxFuF54eeGaGVH9A0vvdG3TjUHAeHDSc+2JBXzU3a5qlPP4ZtufE9nUD6D6e6JiWWlfblaKcAgOfJ+uagZB10GP1gLNDTG+CLLY2DK0u4EsSaUew+AbjXxRRY/me5jrJzj/0X+NrY9/Ch22xRB95glW5heQ/fxb4N/7EqTdEI1GC1HhijpUdALkzka0IvTgBybIGEagEOTGerIJ/KbNx1B8xr9f2uPIgCAQMxQyB2UVIqLn+u6TcLe+AzfchjfaAfIWopmXoHfilSjCJflcPODrQVI+cZmLcCWm250FB8xuTKnFHIgGhHG618QcSNfKfp1GDeVbgakGY/PCJjPR55Z7RUTPuebFJFDre5T7Me1vX1t3sjnH6NkclubxZry0+TKKXwZf2lXX1ez63HJ4cGNbnwMN/nVwYDaaNdex4EDWkSjcNWM3yF5QOxF80BETJJYVxL/cmiDxek5rDkymRsMVvkf2qRv9DefS8/qYf5ssKGNNkJ0Eti481i3QZIcOllajowcg7Zj5+MR2mmg9WUBGDTgo8yFr0lLJ/D1lgLT/nK+nOo86O8RrpIemBiQNRHy8ZCfWAU+85m3ZScGBOOzZ90pdgdD4pGMJ+UibsltBBaFSZzPBkwJQvk9e93EcomdDrU6tAVfX4zjhmPJFILctWR6Du1D8Nl7YGr3GGgVhWls263B/vDQxcnIImVbLkVgXV4jRaTMTTS04YCJjkgGmjzzMRV9LvUd/KK6oNK0Ro61mE08/9F186YtfwMLdJ9Cen4WbADNhE81OG3NLy8JSsQ7KUlhIwx4roOM9l/dlXUbZBsfPGhOYjirs7m0i8Bl3aOrlIh7uoSgS5EWKRiuyY5VDPPn0ZVy5dBWH5+eFpXA7Hbz6Ve/EsdOnZQIkrxMzYbQi5EkhwsQLT57F+XNn8OLnvwB33nwzXALXKMJnPv9V/MF/+HN88Jfeize85pViD//sM2dx7foK7rz7LszO9gQcipPvWJ8wAQm6j+vnkSazYxGhdDuYw5qfV++fgqX6+aWH8CR5VAtlrseJWFsTI+3+0PZMPbzlPdiSk7wO7ZitrqMe1zThqp9jErnqrLkOn/PMoCVN0ORz1Lw2FJyY2GQSYN2LPEd0j7KVU9cCfy573nY9SIlid3fXmiDtdx6sHyD7Dl7bYVDfaPohNFCLcMMimGlmwChw7djM2uEvh5QdK1lnAszmmlie1gGB/rtux2uyNjuogiIhUuekX322fuTkWOxbNwfHhA634hFSxpxVwPraqMTa+jUktKQNzdRBDkuiA6O3MI+lfoZnP/pvsPdXn8Wi60uZgD4Fl50Aj92xgOLe29C+cxkHDywhzHwzEVJGBgNhYwad9gyChjn8i9ITy2NSQENOBCOao3cDB3nFsenfJ8NAcVtVmpZTTpQj35ACWxtDrF7fwBve8AY0F0IU5RBe7sLLG4gaC8isjsEEMjP8RJXW7IDY3d4Se063wQzPiKvIHmi5Ru6BDEe36t7avIQ60OKC1YWrB6wuYj6ucOiTYGqAJuszhxxpPQ4MYaKoNKK5UTcGB+P1YsHBGNmPWa1JvU3Xmzm0THDRATxaK1abby3T8fluKEgksLFlhX3oX6hYakOMoRizPk62r7wmCof1QHPgtFgDtQekggO1o9ZDWLN8c/1M1s3fNZm8Ad1C97LGGhqzGArGpK13ZBwYBTjQi4DMgT2Mec3Y9yw/E/tnbTEzgIOPlQZBGyi09ZO/p8poDo7i+1JRqgYdfQ05qG32rc9Tfyzt1TVYMaA9Bxxw/oNlR4yL40g6dHhIUYwboi+rQv0syA/SKIb2zxTRKVBVPw8FsPWBSwoO6nFFv8eyg37R6U78gthNIWwKr6W5j/XPqa8hB8UNWmz18JH3zZkqduoeD5JOpyUgUJgDJggULFOYJu3WFMVReW48JfyoZ+y9vRYajQhPffJj+Nyf/Vu8/J0vQTjXxO7ODsKghZmFJczPH8JMbxHNqIsw6CCkoQ5LboEBAvoZeF0IDngfZOBS4GBj8xp6Xfr6k5oeiVCZYIHdOI0iwyCOOeABZ8+t45GnzyKcowHFCEutObz01W/D0TtuRUYWrXIw9Bx8e+UKvvX0Wdx94Ga85K7T+Oxnv4BLq9fwU/e+HidmZtA9cAD/8t//3/jW1x7Fh375p/CKe+6R9ujPffY+PPDgg/jFX3ofFhZ7Yu40Ko39ue53/VsP13qW/cPAwQ8CGPXnrWft9fNO76c+f/3/em7WyyHjs5Tr8/8Hc6CvpQB1H7ixZRYF4HysKRtO2Cvdy2Y9mnNNGT7t1JDrRTvomiZMEgnLUst+X19fH0mwrH3pprnR5qmLBBUMTECBEQTWP9z04V7fmHXkrsFeKaP6BdfHSTCTOdv7AUMdyMhwEZYUaDZCYCD9sxlQDoDRYNxOI2WdmlWqttX5km2SEg3l4FrfuCoZNQO0oZBc0Qe0FhfR3ozx/X/+73H9E5/CUlmixy4ep8T2KMDabQdx+AOvRHVry4hj8ga81qyodhm05+YPYX5uGU5gZlX4XgvDeBd76QB7RYqhGKEAjbTEaEA1s6lNMfiMOJPbycXkhEd5Nuzj2as7+P7FBD/9sx/B3KEDiPMCAU/3vT24PIBZLGlwELxpt2OGRSW6BLayksErO7tb0r/L623Q7eReMojI93n9bY2rXgucHNYW5Fl0r5tEFy9pK6PvMJ4Jpg3NqIhJ+xPZjmv2lrXYtzjt4a/BTdkp3dTGJZCfi50LJrNghxDtdTnlj1m5lpvUBdIsf1b0qK8w9PfkMDaZ6PiQqTko1gOGbNKCLnVWtU5AQErXb6K0zAGvRSswYiJeQ9b5+D0FB0oHCmNkMwZ5zoieHDSeKxCERqjL8gO/6OPOtSt1/ZDAx5cJeny/Wlbga4mBDT9lbtTo8n9S9dadkWCB74P1X651/pvU4qQcYH4vDM18+fqBXwcgk7VjXkPKfHbCqgYtBQcasKQF0zrisVtD9Bf0WJY3XKKkkIoaEJrE+Kl1Y7XD0Nj+VwIJHyJtmjZI1loOZZ9bZmEaRGqMG99jAQB0NaQTHQ9h07Y3nhEzMrS8At/6+tN1M71e6/9nSZfzAWhUBIctdl0BN6bLi6r2ASqK0koCOIKjEkkFDNFF7vUQeSly9ss3Gzj/qU/gkU9+DO/8lXegcyjE1so5bOYuur15+F4bvc4Sup15NKKeCOoIyoPOrDgE6sHBe8MWaQIAgoN2G8IchD77/4dSYqUWgfdnZ2sb7uoq0sDB3PIRAQdfe+hh+NTEpCmOzh/Ay1/3DszfegpO4aBKR7iWDfC/PfB53Pf4o/jll78D//htb8Nnv/oN/NknPoaffP2r8Mq7XoDLG0P8h4/9NQ7MH8DPvPvN8MoU7ZDzPIxB0eLykmghZB+LTspOKtRuK1vmUVq+fr01864nMHKl7f7aB/CnBMzKLtTvaz2T5/fricwkBplSV/3ArgNIZSz03NLYWX89/Qw/jDl1AWFKAAAgAElEQVSQ56d8TF0tGZfJUnAYGb9nNQ/T4MAkZSV8b2LlTk8LBSEah5xvfetbo3qQrwMDDTCsjbbbbUGY7IGsswLTF/1GwKB+s0ToUDNRmgYLdTAx3oRWJGLe2/6SQP0CmxtgbTmF56H/P3uPEwz7q0jiDYSuEdyN36eYpkwU6my2ESGjLV8kSR85FdJaY6fqNgWimVnMhS0UjzyFS1/8Mi4+/E00BzGcOMHWTo7w1hN4xX/7U8hPRbaU0cWgYhXV0MTdzhKiZkcOeAaHZqMnICIuYlFsD5jhFRXabDWj8pQtKzxuRinKmFlGgSSP4XDEabaH85u7eOTZEm95y89gYeGwCLj8YIRyuCnDmkKHalXpsBbqk9oIBngeDgwQu4NdCQaUQ4qwJS0wOzuLmZlZY6/LzDI3tsF6zfV66yYQxsC3gpmad4VkuBTWZJmI3MLQDBxilwgFOgRyko2yzlXbcPsyrnGdsea/UKsX63sy64McDw9DO2SLyT69MQu6vlGTMPEJMBkmRW7m71HVmGgyxi2B9dLFpDWyvq75GeUQtP4PDPwsK8BvA35TREU8mAPrnlYHB3pA81AUzQFrx1QS24NVwIGdVMrH8A9NWsT0SLzyHWEOpFRAYZTYW/OANRteD2PZ9FYfwOdkPVRfL/RprJJKsFFwwPutoMLQj+bAV+aAz1cHIMK2WZaBP1PmQsoh1tSGZRMNVlJmsG2dPLAEkKWZ1LalnGNV+wXNu9i5UVAfYVrE5GeVVdQTHGTk800L5j5bXm2ds51Mk9G8RpOg8UbjkDICfC2yNJ0W12opfvNyX3wDOBUE8X6ruK0OPMzzTvV181DychSVgzihpiAUcCCTY63XigOWGBgzXIQOA3iOuKoQO21k3ixGzhBu0EE7CnDxb+/Dd+77JF79c29F1UqQ7FxDd2kJQdCQvR5S7+IGaLZ6YrnLTiROCaTYVMAY30cci9CwKioxQWs2gL3+Nq5du4TNjTXx8b/l5jvQbXdx9epVuLtbcBoeZg4dwdmLW3jwG48KeE2yDPNLy3jtq9+Io7fcgTJ2cGltE6PZFr5+7Vmc2VzFz77kdTjY6+Hf/fmf4Ktf/Sp+9yMfwYtuezH+53/1B/j4f/4M7nz+3XjJ7adw++njKJM+nnfbHTh69LgkLouLHbkWTCAUHLC+r3F6QstPnDCFia4BiTHAnwIH+++bFVjb361n7fVzS/f+NDhQfZjEAsvO1c9EZVanQUmd+ajHvTo4MP82eq8x+KiV8SRpk7KAJ3qlcUJmkwNl//h+jEjxucyBsiHy2C/c/8WxIJGtKxy2ITbErZYFA5H8n4tJN79upPqHrrMM08h5/GHZqmFpzfqm1Mczi+SH1ueSgSq1kkI9078ROjfvy9B/Qv2yPCDKzhjbmxfR31lB6EfmookIzhQV9CLK80u/Mg8XivdIA5pebQUQsZMgoH4gjDA3v4iDrRbOPPoIvvSpT2KByvDBLlau7WBp8QDe8IGfQHYgQCdoo9c7jD1x4WRA55Cmlvhwp9mu+HxHYRftTiRiStbpZA4YJx7CQ0takSD14irbglsaajCllWmWI/ILPHttA5/68lP4iXf/DBbnFqX0UDgZkmwLvSDE3mYf3330+9jY2DKMgNR7C7HrlcVCe1MR3ZvDhffh6JHjOH78OHy2/7ALhNdLh83UtCG60HnIEfho0K+DLj5GvMHdEVoc6iHtCCWaEV0uOW2tlAlkmpHuC9wiXNzf9ngj5sDcRwUH1u9AhEumZbXkGFYWYliz9QmZTB8w150aOZlWxcmIbmGLLBtggk19JLl5PQNMzHULdXYD1x2ngHo0UjGtjHJINtqSoSk44N91cMCfaVlB1j5FjHLI0wrceLyLTXdtBLQCEzmQ2WZohVautaE2FKIZrJPafnU99E1LlGFrJCBYcaCuAXY48Ev3JdXvCloUHEit0qr+lXHh89U1B2MQkxmTG824BbxQeGiBRZaaQ9hoIqjY5sCeTMCBMBScu+Bzuh/vJbUIZFRKFKJIN7bVdXBQD7TKVvH19eCY/rfee9bX+fptjtnlTIpkKC2eBC7jpMWa0GjGqofMc+PUBCT41BKUnIDJYBAgapi9QJdE6od8Tksle0WK0ckQRGQO2ArYQOm2Ze2ym4MC6POfuw8P//2n8eM/+1asx1sY7u7hxM3HRLNEepUgeHcYo9Hu4NDyAUnwqOAnOBDTKztBt9fuoMhK7O7uYpSNZKLgtZVL6O/uCKi45ZbbxJp3a3sTLYyw0GnBDdv41tOX8MhjFzDXmZMEx+t28OrXvx4vvPWFiFPgy08/Cb/XxR233CxTW720wMc+/zn81Zc/h/e84524Y/k4Hn7ocZy/sIELF67hO089Dme4hY984AO49eQpPPXYU3jTG+/FU089irtfeALLSxHi1A5jm+6IsyLp+v2+ETjQ+zvNHEwD/frvauIxPqdsgiv3uz5Xo8ZEK2MqB7a2udra/w/THGhZpP4+9XsmozdaA2EfpvRWhtGdCCLHSVsNCNQBjtmfE7tqfV9j5uDpZ85IWYFBgAGDLIFmJ1pC0DeqG0kvVv1GTADAftuE8eFuzStY7K6zE/p76nImdN1Ux8K+TL+mU5hGX/veF2t1NEOy4GB38zx2d1cQBWbwCF+XAVfbMvWzmfbBQMZRy80XwwtDdeoh6uWGBm12ezJT+9HvPoL7/uavsche4sjBpasbOD57EO/6pffAW2ojKkM027PCSLA3utmKEAU9DAYpknRP6kKB3xYLTqrNGRdEiFRUaDoca2sMbQgOBvE2OPyH9D/fX8o6YRTi3OXr+JOPfxq33vF8zLU7ImhKRgnKIkfbDbC6ch0PPvIw+n0e0BOgx3s8O9dDoxEICKQJkirJOezpyJFjMq+CYj61zq6DQ12Q/J452E1Nv06d6cFiWuVIVRtjFtaTfXpx2IOfC5+faVK6mmQBdQSt61GDsWYH8rcY4kwyQhmxTKBF9zIeYlznYRvNzgIcehCQKxFgZNo662tcDzH9jOanWtura3QmfdOeNXERUMFN7DJDMzQou+TYe6zZ8rTmQNgZe+jvy2Qt8OD3VH9AMZmKJcWQ12YKPlmE0oA7GSttyx3CJFAPImUcs0dlH1iXSv2e0La244GP0YNPAxQZBs2aFRwoxV6vZet91IO0vmZ0/4/BoxVB1a8zH1/ZAV+8dwQHvG60vKVa3sljVCzB7W5jb5siRfqEhGIWI5+lVlaQ17YdSHrN9Hop6ByDT7sOhH2xZRQpacgamRhLyRpkPUM1LnqttIvFljFMjJqUbY01dYkkz0RXEISRAPK8GKIkC1h4qHJqSipkRQy/BdHpZDmtyTlCmCZsjpSXzn7lq3jiwfvxhn/4Vni9Ftav76I9KwMoJJtnu/WQotIwkkOe0z7LaigHCJMHChB7vZ4IrJPhUHrjKZQWsWRVCoil5Z+wRdbk58DCAUQcq1yUePiJCzh/eRtzM4syqKh78CBe/ZY34/ZjtyDzQjxw/gy+9uSjOLJ4CEuNGXznmadx5umLuOeee3DTwWP4zF/+FwROgB95yT2YXzqIhx5+FKN4gHe8+S0499Qz2FzZwV13Ph8PfetLeM97Xoebbl7Azp5J1OpA7Dn3sOazoo+tH/669qepf40r+nw3KlM858yzXi3198B/KzjYB07Zhvj/oTlQjcAPBAe2DEhmYH/SMulqGMcRC1wkOQiM+FDjk4J5fo8av3FyMO52KOEkWTpS4xnzofZnafWbYD7opMtAN/m+rK6W6Y9BhQIDBirbx7sfIEzYgumbWP+/BBzbs6wixOeyGHbDUtuj4KAYYHfjIvb2VsSLQIMYhRwaAJklSAAU22LTEkcvAMMw0NrSCL/Ylz1Kc9ls7W4PjaiFhx/7Lr74hb/FTBShWYXYSnIcbc/hlfe+Du58C02HBxKptwSruxzB3MLi3GHEcS7goNNsIfBbyPKh8bXnKcJFR6MK0pZy82hEU6BfUOncRxCyBptia2tLhmwkcY5PffY+XF/t05/J1PN9HwGNl0oGgwI7ad+OtjWGSvy87VYTRw4eEEc+Cr7m55pSTmBwId25uLCMhYVla3zkgdacdVBmDg2TeZoscGIypI9TcCDrRGurHELEVlIOcpKZB6Hc2yTnLHPzfHpQGzRsaPtpoFjfIPV1KOtL2aGxiKxAQmDVnkNv7jD8aEY0Bqq8F3Bg3TAVgdcPbLNuCDLM4SpZNbUgdpqpaY30pftD3pfLPmPT1skqFzNeLkq9HuPefisykv0i6vtJe5FxADS/o8BASwUEurInbeupXDPXrBMRJXKviDrarHNpWbT7U0CIZ6h/Ph9d2IwId+Lx4TFDF8BiOgz4mZg5KxiQ/1t2QkWo9GDgY5UB0udXNsOXAUBGCCnXyNrC6vfqNK10S9BW16gC5fCirTSNgWjDnO1t4MrFc9hYXRPAKcNirHbBHNoWztnn4GsoE6TBu34gyFq2JTBTmjHzQySQKkVsDwMZ7U24X2uRNNqQSYeMgsl6DJP16/H8pqcHy23GvCbub4rwmR07xAjJIMVu3IffNKwCskx67FkmoD1V0W5geHUH+foGTr7wGMKWj71BKr3rLNdRK9FoNWTGAhONkiU7UZvFUuLibU6yXMCBtG7Tf5kalm4HSRJjpjuD4aBAPMywuzuU0fG8Dc3uPEInxebaNaxd7yOP6cUQygAvb6aDl7/stbjl9C0oHF8cN+/79jfw6JkzqAZAOTeHmw/fJIZxjz/8BEalize87B50FyI8ffEifHTQCmZx/cp5XHr2GSzOLOLZs+dx1/Nuw/ve9y6M3D1573VwUGeATBfp/nKRJg43Agf13x2fVVPAQkFxPe4oIJQ1PQUOdI3dCBwoYK4nTvpccoCL/ftEfK/PVU/AOBFXy4X6nvTndYZB97eAc8vMSfyccn9leVnBEteh7g9hEdOsGLcyTh/2+zMme3nr7YU3EgZOfa8OAvhhMirxa+UC/bfevOmb8IPAgh4E9exRLiaFczYoiLGHdELtYm/rCvZ2rqNJxzCKyuiZnY+EHmOXQcBJ6iNOU+8gZ90voNqWN4sCPPYEtOAEMUapUeP7zQi9xXlUpY+rFzdx/uJFmlghaLrolLSQ9RF1G0hlQBgnQkaCtlP27Ma7CNscGOXDoRmFF8qQE7mhpNCrpnwOQfm+9C2YQSlVhj2/RDE0k/KSZBtr61tUMSCIQgEN7IkmJUqr2qixhKX5Q/CqAqWboQrZvcBe3AycvSHXsGIvNJ3JKmxtXpH3cNPJ4wgCU55ZWFjCwuJBVCUFfry2kwlu+w9vi1ynNBz1A1sCv3iSmtZIBRTTQVsOXnvomDZHU/uWxUsfgxqzpFlufVxxfUPz30IzV6Z8UIwCeO1FtJdvghuRESlFC2AcyAgADX2tAEXWrFX/S63fqxAllbSZhWRvUtomJ6jY+kXq1AGaQwcFRw03aDM/glf6CMCRrQ6amY+02pVMt8GDV4xKTPdBM6T/fVO0HRyLLF7rRSjTN7N8gF7QkvJSliXIfA9tUtDSGiuuJUhCsgEV3CTHdrmH0GkgKGexiwyesydrhgYxPs1WOOiFGWjQxZC0fTVEg0OiaGoVFMiGJSK/C3jsuecgGLI8TXCsEu15BznngUTSv87japCnyBsBWgASsicZEFLt3jB+W6yVZrSI9Tqy7go7IZSHmRnjawYEBZEBD+a+Wc8Dew9kHYQtGV5WJVuo4hWsnD+DrdVtqacTuLiRGTwljqLa4krPBKvQpxCXP9eDQRkpClU12AtosUFU/i0AwIBi1moVMJrShxHA8hFSOrHGNdNxTeOYGVdsAJQyJ3zdvb1dqf9zLdExNR4O5cJ1u1002i0z0ZB/wgKtgusLaDN2lWYqJyfQco3QB8Dj1L/QxSjIsZUxmplJob6bmE4oa+1LZsQwWr6UFQhUmq2u6I06nVm0W7MoM0diRU6xcMgoSQCbyGA7zm1gGUIccsW338dSdxZeqw0ELYStDnZ29vDYk0/h2u4ucgrgOB4YFU4fO4ZTxw5jrttF4Ie4cn0Tjz/9DLYvZ6J5OHH8IGZmW8jTPu648zQOHVwS3YfER2EajaeA3kedeaHBX8C9yM6sl404A6qFWt2uWcuVNumxNtj1+LQf3E3EkAIAbJwyiTVFgCY5UgAgsaqmbSHg3gc4ah4Jhqkw8VWewwIGPbRNvJ14FmgCpcDcgFvjaZLmJobpXuKQKC0bKrj3RT9kSpSqHdKkiKyREyfZPnCgmZg+qR7WGpDVobCu9lfUdaMNoRtRf8ZOgjpK08P9B4GA6e/XX0NRjr43+T+zFlubZYYn2WA5xNbGBdEc0BlO7W95aFcOp5fR+S3BYP089jZXkFcxCifF/PIhzC/1jEc2OojzPQy3EmxmEeKkhWOHTmP54BFwouHKyiriAQ+xEvN+gHhrDdFME425SBZlyHphFWGbwibfkRoexZ1a06Wa3vgfkEVpYCT1JJZFTNCk1S3r9WlFoAGsr29ifWtdnMXy3MP25gBxfw8HlhcRD3YRpxlaMwcwM7OEViOA61eIqxRuEpLUFDOjkv5LBEJlIdRsv78u9CZ1BgQH/KkBBwekzUrV/3rPNPgq8lQwqUFPH6f3TBa/HfzC72mrWx0cqPmS/syYLxlwIBk+aXoFB2J2xI1oLJrrSFqpXNN+xuBpNCYKDjoHTolBkWTxzKwtOOC9pjBPKUdV0etrcpomJ2n6tCp2A+TDDEkxRBAFmGk2UYY+nM0cAyRoNtsInW3s5By/C2knCzg0x4/ErY3zAzgoKh/EoJ5uZqYl9zju5xiVmczxKCsPacUblaJBIWfRgpNnyN0Kvaghhzz7d1yKBxvUUzQQsG6cc1Q4e+VdDKshRkmCmeYCCjdDmbLzxUySK3NXjE+qMoE78uGHTWRlX0y4fDRloh7XazakFiJCSQBE91HOonc8U34TM6UEfiOCK9nwCPlgAIdaFXZQ8KYmI+N6GNpDNrVzKHT6nhWkEuTyS9kVLXHx3ksw5owRAtB0B0hXsXL+LDavb8jBTH8ENzTOi3VwIEDPajECny16Zk1p+cpQrAYcTMqMNRAs4GAiflMKVgGsaHhsyYf7V4FIHcROQLJ5rnoyVAcHEsBpI72zI86qvW7DeJkI38z5CD4Ozi6jOTuLnavreOZ7jyFabGN+eQ5VTg/9BHl/AL9IcODoIUTziyKE5sHuu4y9xgNGWiRtVxLXOEG3iBObM3JgNJo8tBuS3dNVj2PiBTxRxDjqS8kjTxxUsTH9ynlghyHmmx30FpYJR+H6ZANd7AyG2BjE2ElSNEYFZmZmsDA3j5AlZgpSZSJlwPlQ6G9laIQ+gpDAlQwuBdycPDi0h51NauwBasBBzbXXmlWNywlTmb0wm1NlrPHZJp4aE+Zck5f9ievEW4HUvt5rBQcqCByDg1p3VT3m1RlPYTdsmZC/p3bGCnw0FulrqJZHwYGyFMrOMdFU5k4OfysIVrMyvg+z5s09JTjgGkjTXLx4BFyk6X5wUD+Ipw96vYBMU6aBgR72ivb1d/VvRUryOLXBnfI4qN+A8WvdADEoolPwogBBX4OHaUnLZJ+KXdKBvJlDbKyeR7+/iohqevYTkdYkkKhoVOOjWazj/COfw4XvfAl7/U205ju4+xU/hoPHZtBtjtCdOY7NJMa5S5fw4MUOrl4JcO+Pvhb3vOylOHf5Waxevozhbo402cCxmS7WLl7G/IEFHLtlGV6DlF2ENGlgPU+wPD+HiH3wnL4YNk3vOYeuuiY7I+0opsV5IfIkemInnKxWBZKtcUbE6soa9vop5pZnkJU+LlzYFDXx7bfdjOuXz+LatWvStpR7IY4cOYjFhY78PNnzMTPfFMHQYLvE8mIXyHfx7DPPSACd7YY4cOiQESESHCwexPziAQkYgrvtIVu/7nVAabzHJz23dYZHMq4aOJwGB/JznpJj5mAy4VOYg8Io+etBl4e5bor94MBaT4sgSHvTS7lWfmcJdXAg7X3SPmfEfhROKltADY5+HhHpUW9C9qDBFkLP0L9pisVOhPndPayce1rEif5tS/BDBw3nEewVs6iCU+i1b5fD/vsrI6xeW8XCwhyOLfuYaY9kAMre5XMo9oZYPHoTWvMzpoRDQCUMF8sqAKtdIScUswVNNAMuElYPOIiLorZRiOT6Kta219GaWUTQYcaQShAv2000RVzZQjykDS5tNyJhzFK26zqcIskDlvQEZ474KBloiliGl/rNHhy26lB4G6emzMD5CbR/FZtxtlFx5kIBh74OnEYJFyHfWzzE0A/QZneKMAGGxlZhJO8p32fQMFofPcCnwQFn3EcELNkekKxh5cIZAQcsKYh5kviImACncWmsM6hyAeP6/HzMhAUw4GAyknnCFhigaVtU7fqeZGu21CUsTDCeKqqx8LkhzICDelI0DQ54v9NkiJ3taxhVm3CdBHs7u9hYXYfXPIgXvuTHMXvwJB6//6v42n2fxIl7TuOuF92N+d4MGhy4tr0m3ignTt2OpZM3I6Z1rsRBBy1xGTQlqjSNx2UdcVGUmR4jDJPY+HTkJTKOEGc5x48w2N1DsrOJtXQDG8M9KStUe46M2o6rAs25Wbzsnlfh+KlbZE6EeIoQHtCXg/M5CKAIQv1QBgNRRyKTEqmpESt2479BfQOvCYXbIkK100flPKl556lhnmbmEodsr76089lSmJwZKqCuszYcUV4TOkvWrKMBNHvXKYya/VuNTv2g1qRofDgzYeH1nBr6JXHLthmKZ07NvE3BqrKxWg4ZsxCS1JrWXtEOqQOj7ZJSfYSZCmn8TZR9EPM3OfytG6+yHOptwmSHrCg1Jp4p6Ur8m2YO6gfzDwII9eA8zRqYedDWUW+qnc1crP3OiHoBp4HJD2IS9mWZtbbI8eMrqq+Zl9EIlvMOKJTbwea6AQecSuiGVPlkCEjzkwKlEDNfwfr3v4DVp76N1WsXMXtoEbe9/JXwmjE6wQCHDt6FIuri7MZFfPHsUTzz/QQ/95pX4cU/+jJ8/+nz2Lh4BvlwF0W1hWMzs7j27DXMzC5h4UgXbmNXhChxGiIPOphtNjGKh7JJ/W4HewnLGQ56rRa6C4cBd4jASaQEQIqQYp/NIsJO2UXbL+CUVzFY20OyVyDqkuQLsbo5wrX1VZw4dAAXnvg2djbX0T5wEJtpjiPHj+LI0hK++52HUSLCqduPIo49bK+VOHVkCUn/Kp54/HuiXVia6wkgMOKuhrAGs/OLOgxMch5FtNMbS9dL/ft6sI5ZBHujFOTJhrKlCD6WRkgTcGDbC2sDi+T5agCjXpowdLDVjlgbZjIHBIFCQ3J4UOnA7y2je+AWIOrIJq44Bpui3CCU+j03kQoDtc9/DIAzV2h3glA/bCAeFtjJC5yc6wBf/wo+87/8LopehR/5wMtx5O4IzeAx9JMA/fyVGPXegwe+5+KPP/4orj5zCeHcDH7yrbfg5959Ny5+6Yt44N/9C2yv7+KOe9+OF7z9XowabTSoBE8GyHe2MBP0UJQbiMsS7bkZNLszyIqGjA9PN1Yxc/Qg+ueu4oE/+t/x2LkzuOtd/wCv+ImfkMwvT3Jksx7KvImqaIhZd+w54qgdFgmaVYFG6aCIHAzRkla7tg90ggJ5sguOBttBG52oRFDRQ9547g9HPhLOBQ1cBKMULcfFLgIBO9Jt02ii5RRI0m0MfAddWekMPoVMNdGDW7LYMhuDBTmorbpb1kVuujWC0IADP91DNbwu4GBtZdMwB3wPvvGEEBBpAzlfg1oIky3ZDpUfwBxwaUlgdsy6lPsu79n4XTDD288cGHCgLaA6clwByHTSY4b+TAR1/Dnf1+7ujmTueTHAqHCkv39n5zJOnZrB4QMdXL9yERtr29jpRzh6+z3wukt4+u++hCcf+Bx+7Kdfg9t/5AWYbc/C2e1jc/WCMDfLy6fQOXAMWegLpe/5TbTDrnUIraR0Qf2T6h54IGT5ngxgo6aKnS0CiIsCLT/Exsoqzj31bWyjjz1nhNWVGEHWxGxzFqs762jPzuF1r/tJnDh9KzLR5ZhypYBBZuRBBI/dUSwvqDZAynha6zYzShSwyShi+zyQqYlkPAg3TclArrtMeGRMoI7CgU/TOOp0yMrp3BeuI5mbQPuISUnHHOrGwZBfmuRo/NKDmT/TOEYTIT2DNGOX804PXIF+VoBMkDAeADCZ0KisQh0c6NoUnzkZkzixqdeD3jx+UgJQ5qteVpBxAbZFkZonBdnKvKr9c2bbnbUrSdkC/nwMDgbDRMoKGvzqh3U946+DAF3w0yUDoSust3X9eeq0TR0x6w2ZBgI/jDkY0zc2O9BNqDeWS4J0SZpYdbHUaLexs3MVAzIHVBH7DXE9o+8Y3esGI2A+2sWCu4q1K49j/epltBeX0D16E/YGV+AXm5jr3YT28nFk+Q6+fmUZ33zgHN7x8pfhtrteirNnr2Drylmp26bpNczQ6GYnw9LSCfQWGwhaQ7CtbC/2kY4aWJ5poeHkKEacrOdhL+HshxZmWz34zTYG8Rp8Pxcr1NAJsBsXWC+b2C6aiIpdtMJt7FzdQH8zweJBzsNz8fTZTaysr+HmY0vYuvIMqmyIPhycW9/F4cNHceroUTz09a/BaTZxx/NPIckiDHd9HF3oYLh9HhcunkMQtTHfbqM3uwB4TRkAtLh02IADS2uK+G2qnVE3j9kk5qDVtaMlhvHvcKyl1aXoLHX9fXMIGLaAZQ1F4qasYFT+BH719TpN/alGQXvMFRzI8Cyh2T2EvQPoHLwFbrMn7BI7OqQma0Wn9Y6BMXLXKZQFbZFp48qhR00RJ+5WLk52AuT/+a/whd95P9K5Tbz1914AnBzhibNkd7bRW74L9599Nf7tJ47g8iMu7g48PM2e/6PAz71kDsfu/0sk9/8V9jwX3y+B1omT6M4vYf7USSn3xGe+j9vbBzDIhric5zh4+gTimVhgmTsAACAASURBVBns+rM4evIEtr72AI6ePg53bQP5/ffjfJzAe8978fZ/8ttYXD4MJ8lRdoD7n+zj3LNX8MKbD2G1ivDo1R3MVileessRPP+mWazHCf72oWdxre/iaM/Da26dwenDC/j6M+v44mPXkboRXnS0iR+7qSMtbU9uVPj8dy6hKGPc+8oXoFdV+NtHzmC3v40XHJ/B8aVZuEWOQ7Mdc1BwzDQPi7SQ+RNjc6YaxS0Jkp1dIJS3Zjg83IMAEQNYsoNycB3Xzj+NjZVN+Gy3Dj1h1nQE8NgHn7HCTsirU/583mnmwB+Z15N1NJ6fwahivS6oS7LvZ1JWmIADrjEFIDeKq3XNgcZIrjcFB+JmkpQiAIwHa7j7+cfx/DtPoExSDPtDfO3BJ9E+dDP8ziFc+PyXcPabX8C9H3wnTjz/DoSjJqIsx9mnvoP+1g4OHroZnaXjSFkibDTRbM6i1TZM2LC/J2BkbqYrYmsaorGV8drqVbEpPnbsiAyRy63fCos91y9dwdkzDyMJM8SBh6tXBoiKecx3F3D56hW05mbwqtf+JE7ffBvSkuSTAXSk4yjkJgsWssV65CJm4kOBLO2VrT8IdSks0fD68fDSmMH2GTk8vRDpaGDAgUCPiZ5AjPGo9SxsB46UKuypzy4Bqx1RDYJm2vXs3pxDEzahvvf1cTpASUohtVKAnksay7QUMDnLrFZhyndBGIOpAVP6uetlBQIgsy+M5qDOHOwDKUw4fWNipiCHlRZlDnQSrgIO/k3BMrUTUnbwzJ6Q0fGDeDi2TxYkVR9MVJuboBt2X4nA1i70e0YIOGEG9MD+YYe9AgN9jB4mP+h3Jq59djKejtnV2rRrneAsKjTzAhOsr1/C7s4Kmm4TIGXOzIZtbl4ohkOzzRInD4QYpVekxt9bWMTWsMSj3/0KRsMNLC/cjkM33YL5loOn1jJ8/vPfwI++8HW45a7X4Ny5c1i/ekZ6fXc3L+DiM0+gHTbwsh9/LWbmZ7C2fhUjx8fc4gms9vto+RVaDfI/RtiW0Jyo8uFxMhuRe2IcEXmTA4rkuCncJgapi3aRIomv4+xTzyAeJHjeC27FsaMnce7sCtZWV3D33aeQ7a4g7m/g6UurOHNlAwcPH8WRxUV87zvfEbr6xK0nsL1boUoC3HxkAXH/Ki5fviwBdrbVQKszAydowAtaWFg6gvm5hbFCv84OKPKtlxgg9sETTwLdVAoKHTsSW5kDQxvaeQQ1r30TYCddLJM620RzUN+ICjRl/oTtoDBrlhw814phDij+C7oH0T10q4ADMgcEB2JeFBjgochekXldkOiUPmLsgYcIhYI08osRYckHmp/5a3z9t34dvbv6eO0/O47/9Mgz+LXfGuCd7wJ+5394Nf70S1388z+5/f+l7k2AJDnP68BXmVl51N33Pd3T03MfwAwAggAI0CABAiRhihIpmbq4ulaWuJRDu7EKr3bX3nD4CMeuvZK9doR2bVlrixJFkRQPkRQviAABEINjAMwBzD19zPT0Ud11X1lZWbXxvj//7sII1MqyNxzbDAamr6rqyj///33ve997eNh7P35xOoPnKjX8XmEdE9Wz+PCFz2E81cXKyJTkXNgbqxjp9VDzDJSaLewBsM9K4/WwjtBNI9NsosLqbXgSRsLE0c0StptlmJk0DvohrndNVJ94Ch//h/8Yo4PDiLdjaCc9/JNvvoVnn/0e3n/3HNZ6aZxebMKtVvCu/RP4mZ94N67eyuOPvvwcVn0Pg3YLn3r8MB667xh+6wsv4ukz1xAgjdkxEz//6AKeuHsW+WoP//57F/HMuSUcv/suJFJxPPvcOQw01/GJ+0exZ3wQrV4Mp44cR6YXR9OiVkGZNikQqBwrec0IDLUbpAYHuq2gmQPqGhRzQPHtOm5dv4KtjS1hccy4Ac905VjngaQnIYQujg4SDQ40jbtLD6u2AqPU+/egfh8j2TSjpD/taqmqTzob7rYV+ltf/UWXunfezhzo9VYul6SdxfKq1WyjSXDQqODggRkcO7aPeaxYun4NV6/dxtD0UZiJYVz/s6eRv/IyPvF3fxYDs1OoFlpwOy2s3V5Gq1HD1PQCUoPTMuFkJzOwE0l5f/l3cAR0O7+BkZERDGSZW9CUA2Vtax3l7U3MTE5IjgcMvp4Geg0f22sbWL+1iJbVQDtuYvlWHQiyGM5NYXV1FalMBvc+yJHD/egyMUlEisqinlMG8j6xrSCTW+o+lfjtLml/lRJpGmp6SMSlWtjXJ6wT93JhCMnnaDdMlewokyYhDaXUqIoqVojj1Z4kejl1QXZGdP8iOOhjCaLn1/ub2qfezgDoQmi3aO0TwpJNuNP0L4pDlxhtLQjtBwdhxHz2iS314c+XLuFcfW0F/R5psCNstGYOorRcGkfxa2JyFmkwFDigZT+dYxUbweuvwUG72UKsWq/9hWmF/gP7TjCgP9eHhD7EdX9H3wzvxAroN0M/fj+70P/v/se4k1Xgm6NHuqQqFDMdBRTkpg5VzzidTsqbQVMV2zZx9eqb2NhYRSqRUN7losuJFiXtcOJAImHA7lZFLW67DurNDtZuXUY6ZWN0aAGJbBLDg3GE7Rr+/Hs/wL4jj+HYqffj3JkXUdy8hV7cwcbyNbz0/PcwPJLF4x/+MCw7iZdOvyITB6fuvx/lSgMXLp1Dpbq9O+4WAs2morJdMxRPBG6YhdK2jD/aHicPEjK/Hm+1sLXJEa5V1Jo1DI8O4a4T9yHp0S7VwyOP3Ivy5iIKhTVcv7WF9UJLzIw828DNm4sy8jUyM4NSPRSl8cnDexDv+rh24zpitoGsbcNNJkXYRT3E4PA4hobG0I3o/v7NTgPGfmGXbhHo9dHfVpB/93kQ9LcEdqs4rTnYZR+EObAj5iDyEdhlH1Sa3e4HRYdvd+HkGBw3CG7Moj3MRODAzao+M737GUrD3IKe6p9zXem+tUbhMurXBZq9BpxeAoHVEyrdRwK5uImB73wN3/uNX4K9UMRj/2gvvru6jb//D0t48rE0fvVXH8IffsfBP/g3+3Bv+t34qZlRvFoJ8aV6HoPbL+PR8/8nssdmMPtLfw9rLz6Dypc+i/1ooWXbqDdbGLVcGG0T3+5VkYy7+BEribBZxaVsDjdbJTzQMbDa7eCGE8OBTAbbnJO/+2H8jf/pH2DvwX0wmwG242n89iur+M7Tz+PBuWHU3SFcKXaRrDMWOcQ9Dx7A5uYWthdvoxbPohNU8eP3zWBm7xH8zp8+j7Ddxtj0HJZWlnHXpIO//dgBHJhM4a1tA//22WX84EoF3ZiPtBHHY9MhPn53BrlkEpUukMkk4Bq2xMVKj7ndkPtWgwNqcQkObGfXjVJvWv1tBYvg1TARb1eARh6rNy5hY11pDhhR7XJUkouBYyORUI0Hj+w9rJDiirnSVZlmAThKK2tBeyvwcIs+hHZmO5KMgTAHu5Wb9v6QOF9OK0RC2/6W7E5LbUdntQue+8GBtBVkPbZRLmyjXqvh0Uffi6PHD+Pqtbfw4ivPwYklMbnnKGw7hwtf+wZKSxfwk3/355EYHUZ+vQwrLMN1HPEtGRgegeFmUWYhYJhIDyQR7zHWGuKGuLW9iUwmhcHBHPx2S/r99W4TW7duIZf0xELZ9izUajW0aw3Ut4oo3FpGvVdCYACLq3VUGy5yg3vEXC2bSuPYu96FweFRMaOyPQ/JTFpNeQgIZ1smkHFxFkUEDRQcKlqfGgHqlXYZQwWklHhTXS8acETCYzI0nLJgG5FVvAStxSS+XD7u6Of3pynqwkRaEn26gJ3rHVXp+uDtBwe68NFgQPawqH2ugGK/lkCBXv07ckaxVRL9fD+w4NrUTJQuTvqZA9mL+HcGuwe53nc10FWPq4pKYQEiIKDBQbOtdEJsfOjnYCojr40GD8LmmKboD2LlaukOcNBnLRxRyP1gQW/K/ZW9Ni3SgKD/e/3/vhMA3Pl5PxD4y5gD/aZq05pqrSxvOGd2Oc+7sbGG8fFRuQFaDR+jo6O4cP4N5Lc2xBiEaElEGuyrhx2JhCXCbRAw9ALEvZQg+LSbgm134HnMunZRbxYwMmXBqxbw/HMv4+C7P4ST9z6Cr3/2MzLlMDI9iq3VVSxevQIv6WB8dg5hz8bS9VXZ9PYf2Qu/DizduilVZ8sP0G4xAtWS/l6700I6k8RIblIClfKbK6I6NzmyxHnojo96pQCjbSPpJGT86fyFixKmksqmsXdhGqeO7odrNNHt+bi5UcJmsY0Tx47J+Obq7UXxEsiOTaBnpkUpfHz/GAYSHq5ev4FWWEcy7sBLJkSoRjc/ihGHBsdEFCfjXdFF0gteL0y9yWoBUj/DoP8tN1I0rSD7d+SNoIEdBZFBW60/issE+UdrkJ+LA2Nk36vWoTrAdftBrT/mqu+yV/IYNLsSRM7AKgOmtBUOAKLM3qU1CQ505LC+ydXGtjvayHaCuEmGHnoJC7E2dSYuBlIJOF/7Ap77X38TRTePx//nA9jzkIntQh5ewkC+dgKf/e5d+OKFk1i6UkWq0YUfn0GY3MK+4mm878zvwZjNovP4R1F+/Qzc109jgoZFdlJsuru1bXSScbxQbyMRj+OnuyYGugGe6faw7vRwd2jjqhfH9aCHCTQxETOwlphF+tO/jvf83MfhNRuoOgP45y8u45nnr+Pdk+Noux4u5ddwZHgAm1UXy9U63FgDC2YHlZ6DRiwQENGwR/BnZ65iPtVFdmIcyxsNtEtr+LUPHsQT75rGW2st/O6fr+HMSgizWUM63sLPPDqMT7xnDl3fkJjyRmNTrqVtjov6vtOui2slKW1JVgwNdPwuKAfSRYRoDOLK2VEzB6YXR8K0YLfJHGxi9cZlbNwmc6DAgWMw7TSmKiQ5MPomFxhRHAm7fig4iLWUxwnTEyU9VHlfsHLnmKj6PQ0O4jvGYP3goJ85uBMkRA+4c0BocMC2AjdkUvGtZhl+s4ZysYIPPPEh3PvAfTj/1qs4f/k11Ld8JNwhpJJDWHruRWxeO4sf//WfRXJsBJtrJfi1NQwMDGFwZBCpTAKJ9CgqtR7K1RqGRnMYcTMoVsrSQsgNZmXSKl/IY35+DgMDOQRGHPXCFhyq5oMm4q4tr6vTaKG2XUR55Trq7S104z0sbTSxVrKQHJhCuVRDyk3i5EMPYmhwFAH1K5x4cThFYiHBySzDQcgwprYv4IDKePFw4JHG/jgnosThNPIq6Bt51+ySEZpqXDDSHHQ4+mep3r7EJUceIZopkkOc+4GsByb07k6qyL7TZ6Wvsl52fVr6D299VmkRpAYH9A7RAED99+3+LHeCA7JZ7wQONDug9qld22fZVyMRIp9TM1Z6T9IAZmf0O/pZjjLq+0iBEgpQabmuwMsOOGirSRgNCLSvCO3ZY6VKWcDBnQf6nYez/vzO//LCapvj/sNdA4U7v/ZX+Vwj7X5Qoi8Ot28Kl3hQUDTDvvXy8rK0AmbnZlCt1XDz5k0sLCxge3tb/n/48GEsLy2hWq0C8KRfrDZ/1T8nI8WDhpRbPWwI8qZVqny92xXkzINcGAm7iqW1G/jet76OH/ngT+P9H/05/NN//g/Qba3j4IGjKN1exdrahhq7s+NiQd1stbFv/wKmp6fRChpy09nxDGrVAJ0W8xLicBwTnVgRVnJIRuBkxKRdR5fZ7DJ/76FaDnBt6S0MZpPIpRJoNVo4e+EKGn6A1a1NUQDnknGxT56Z2iP++5vlIsYmRiXZrlIqyMaWTmVhp9Lw0ilMjg7DYxhTt4lqs4SUYyFhMeDFgZ2wkR0fQTo7AZNzE1xIJOciFzll0KNuZLk+EnvMg5lHrMqRkNRQUR+zYHDFV0Ef3aoPxhG5KCBJtCK8MWgYpNoK+kZixSd0o7j+0eCHgTgxxB3lhBkwgyLOLULlCSiQoFsKymGPr7Ud9GAP7sXgnmMyGSJ0dkTV2fLYvAE5ZgfYkaGO1iCoG7CDWMdEy6APQA9eh5qVGLLpLsqvPYOn/8k/w/niJh7+5Hux8K4OPGcZm6sBzpzPIjn2QTiT78NXvvcKXj7XQjkYwUi6h/v809j/wv+NU5VVXPOAMz6QBJDs2ti2QqRsYKERYhwWrhodNBnU1QPSFP4hQItpjIkMgnIAGBXcZRicbMfTdha5n/81fOzTvwI3ZWLbMPHb31nHd164gJPzYyhaadRW3sJP3DOL69iDb716DjmjjYf3jiDfs3H21jbmPQulWhebfgxzXgN22MBmOIRCrYL3nBjCe95zCk+/tIyLF25iPBnHyJCNi4UWxlIZfOqDp3BigQxcAWargwTfZ6ZIMh2S10McI1WSoWyIiMFNqOwWJUhUVrF6A+TP8BpY3GDrBcTrW7hx6QLWN/IypeDGY9KXFuBK+jaCsgQgVKuz6jLEuIqPrbQDhmHvBFrRCZXCPZUGyTFPGs5EVf5OoJZo6ndsbElBsl/P9pTnpAQ46paYchWM3Ch1f1yaHspCWVez3Luq5bLoAOpNOiW2EPjMULBw8NAhZAZyaLaqMkWV3yyiE7pI0Q+jcBvryzdw4ORd8AYG0GjWxLCKkw6chBmfnMDw+AQ6HRNvvXkV46OTmBsfwtLqCtZur+CRRx7BeqGAy4uLOHHoEMazOcSdFPLVElzLwvbaKsQu3jUQ87uoFirI31yGR4Ew96a4g+tFH1sFuqcaCJPA/Q+exMjUcXgxF0E8QLcTgxnEUAt9jGQHMGAPoer0sFHMw9LR0SIWcCXmmV4cTNgUllH2D1Zs0cQC3UIiBkf39Mk2yCFIeCAeMb4wChyppU8Nxz/JJajZk55aO0p1Koci32OZxKIGImbB7KmRSeEyuD4iszj9tf6DlddW54fog1hiZSORqQKWu9NVupDSxYwuijRAVIZhWtNlyQgiHWfJGHOEWx43Wl93TivsTH5xUiqaPNCtBv4+zzbJUWGqbmR3rkA3NSCRTo/ji1EmSqtZR6xYVsyBXsT9FMg7VfI/DBxoRuEvYwP+KsDgnR6nHyw4cRNbW1tyYE9NTYjd84ULFxC0fRw7dgzbhaJoAPbv3y/MQbFQEHCQz+ejZDbVs6bATb9WbQkrYTRxE/n8BkrFbTXAxExyoftUUmGlsoJry9dw/dJ5fPRDP4Hj73ocn/2jz6CytYKx8WlBpnwuXmidUcEFODw8LEprViQG8xHaHFW05KJxaTMkqRunlbIBw0oi6HKhEAkHQnuza1qpNvHc2VdlPt1xbEHra/kCjhy7S9z4rt+4iuXFJUlznJ6YxMEjh9GlN0Lgi4FIvVpDvR7NtTounGQCw7k0hhJxZCio6/noIEDWzSFLcaQDZEeGkB0cQ6zD/rohaZDyvvX1AXeuOVE7XW8i9C1Ve5/Ah19XDn1qJeygXQEZikng+B6vD22v9VoQEZelGALpt4UNGLHoeUzlWGjEaPHqy6ZAO1D9s7yZAgKQKHdBwMHAPEZmjyORzqnWU8BDy5a/T/Ib+2JM+VrkRoxChkQH0Y4JOIjHe4j7Jlqmi3Q6hqUX/gxf+b/+Bdbrm/AmE2j1ymjXt+HFU/DDDIbHDyBhp3B1w0U+/i68ct3ESMrELz88APsH/wGbX/8inNDBlZSFppeG6SZgjOXgdNpILucxzgPBCrFKQOA5SLqeVIC1sC3XiKOI9qUrmAobCE0Xm/uP455PfxrvfepD4sgXZlx8+1wBX/7ad3BwIofE1H4svnUWjx2dRmrhfnzr+ZdQL27jww+dQCUw8PTL55DstiACczeF+49PYSzXwUZnDK9dWUf+9g1MT4xifaMsboUPHRnHgw++D89eWsLp06dxz1wWP/Kh+zE1NopuuQGXCYu22uTo4qiBn9adEPgl0yn5vlJRq4NWs1L6QGC9yVFGs7qJy+fP4PZaXpguggOCesmkp6dCZB/L35drS4U8fTIkhIux1qRQ42rkOa7iw6lmJy0rbahO5FoninguawUU2ILgpqp0i9F/qZ/gmGQ0eaNZL6mK++hr/g1yGERTXfwe/9Z6pbwTmGXHTSQ9W0TMrutJ5dgzOnBcS9Y5ExgorM5ZwOrSDbx1YxGB0cHE+CDMwMKtlWUcPjCPubk50WJ0whiWbqxgKDuC8YkhbGyuolosYG7PXlD50TEMDKQzMDk1FYtho1pBKp3BldVlnFlfRkU8T7jfNNCu+PACH3udODJODCW/hUa9J3HvzgB1Vg/iwMEHpOAxEjH5Lw/rMA6sXVwCejbcmVGkBtII2K5osZ1KcAjxwbBNBfa5r7MUoWusYmLYklDuoVJ9S/CN0ghxv2O7wpUwqU7EFFhy/cT9UZwhYwIE2mSGCUM1Ky7aFNVCkrNPbJ52bdv1mUXgqn5mdxJBg9X+NoAWDuo1LaDhh4xH/qXggO8ZTZWifU+E2LLcGB6nRhV121P/W9aWpGiqUUTVBlPrS08rEC/xdetRS96HWscgvxO1FWjLHyuUipFGo79v+/Y3552osX5mob+t8FcFAPrnNBj5YZ/3Xyj+rBOP4caNGygUtwUMkD3gRkRBzX333Yf19TxWVlZw6NAhWbClUgmHDx2Vqp9hUkJhdrtycHOD4BvHsCmqp7kR8etXr13GxtotGfNhBSp0X7sjvgS1VgX1Vg2e1cXczF7kBqbw+qtn8K1v/CmqDV95mtO2ONrUeIE4T6zpb6NrYzobw/RAWl47L0Ys7MKJd2E5FQE9Qeig3UmIG6PyQwjQdeMoteo4t0QnRhPZgRy2ShUs39rAocPHMT87JzGu6/kK3nj1FfmbHn/icVgO59Q7GJ8YlUOvwQqgVJbNybLjSLk2PITw/TrypTy2S9ti05p0PCTSNqbmJjE+MQMEMRHfSe5DNGamqzpZ5NHy4U0sqF8Cq1iHK2ERKP6UMCzeiNrb39yp6PVCb9NaT1C7OhR0W0FVj9qWmGZRCvHTcEfZHzuIcfws2ojZZ9NonkyTpPjRpbAdQ3r8IAanD6lUTMYPM9qZVQOr1Mj6l7+rDZC0BkHADKn+AOhwBJDK+8BEk8ZDnoGlV57BH/zup9HFNpqtAra2AgRNE3umJsXxMGjWkV9rI18fQ/roz2CtM4WhhIm/92tPYM6t4vu//4e4eGMVuWOHMXX4GNIJjiumxCypnN8WP/6EzVHDHhKpNAYTaRS389gscZpmGMPJHC6/eRor508jFk9h38NP4t6HH8Tk8LCqGlwDxaaJW6uLSPRaSIzMolgoI+uEGBibQbFYRb5Uw/zMCLpdA4u3bqNrhLA7ah3O7htGIuthsw6s3Mrj9s0leBZBmo1ep4H5PcMYHx1EsWPh0sWrMFolLMxPY3R0XNIW6cQQtz1hCmSmmpqfaCaba5TXmGp6AQ8Bq061EWrNgWQrOMzl6MKje2h9A5fOvoqV2+tixiRGYUJVK+CpwIHa1Mll6XWlGSk+Lp9fAUlWVFFLQdocrF51TkgAOtvxQ1odlhuZzBCIqsRUeQ7ey5GD324OifIz0WFQKjVSicpUgif1EGS0WvK3phIcNST4ZzuFwKUbVYsxuB4D21xYridiwjdOn8a1S1fhtwMkci6CTk3GXbstH1OjQ8ilyD+pYCrfD5FKpGCmYuJpwQrdi/MAtmAlU6AAjR4bfPdub28hlRuAn0vhTLuM14oFbBQZ0OYi5ieRaLdx/3AWe23mL2zTXQPNeh12wsF9Dz+Ck3c9oqZGLB9JKwmTxlaGiYvffQVfe/q7mLvvBJ78yIfEaKtWLYs4PPBpJhbCMHnfGjJtNjiUU3sAAb94MDjClTU7bdSaLfYlxBCObgo2C49uCDFspKlXpOgn4OT+4Hgu/FDt4fxZj0wogT8Lk2gyitdO7zn955L+moCDyL5frwVd4PT/Xj+dz1aHBh797Yf+8+7tj7XrkKiTFXWbQe+FmiXQWoi3gYOuul/6AYvWYMm+TR+gPtH1LlOhxoWJgnX74i8wB/ow1n+Q/vydGAP9tf9UcHDnc97Z0tCvhS+a+eYXLzJdcBv33nePHLAvvviiUID33HMPtrcLWF9fx4EDB1CvcVa4jPn5eQkoIsXPsQ6CAgIFLhoeHJ6TkM2KNyf/f+3yJWxsriOXS6lY47CDVot0XQDqG+rVAuJx6hYCDA2OIw4b3/rOd7GazyPlZSQUqVGv4+KFN2UTIMXHDARqIk4dOw6nXcFApofESBx+t414zUY2DJBOlrC0ugyD8+T2KLpVwIp5aFkG6hkHW7EOri2vSS90fo7MSBOXri9jbt88ZqdnEDQbSA9NSG+dh8Hg4KBUYgQ8dCXzvAQMx+CQhKBr3ijgjH8QCLtQbtZR2t5EtVBH6PtIJC2Mz4xjaHiUmj4xE6Jgio+nbwaZq402Oc6Ay3Sz2RO0zFYfD225vpJsya9TMKac2rinajEhDU/CbgddVnHc2KORxZ22Aru+XTVyKJMH8rt8LYri3VmL0ioiXxHdIFHMdyOKpA5DB8nxfTh273tBQx3pZbN9FLPg0CUPKsqaa02PpHHUR9ae9Bc5v99DaKiDyOxx2sWSiYH25irOv/Z9rK5cRK/D1lEafhBXqu1OQ2J26X5YDxOwhvbDzozDjvu4/74F7N83h41bJWwVVpHIDmB4fAo2K44WEKcPPlsidNb0gFZLRlyQ43UwgSINS0wDnm2hEvZQWF1CswMMjc5g0LHQaVRQ5QbpeHAldriDRqMGx86I8LTRLAu4TnlpwPGUj343RNxLRMY1QI/0QRwIE3H49Rq6zQ48iwc9zZMNtGNt9GxaN1cFmJgxE7YEYXHdEIi30Io3EDczchhQC8SLqEB6B35U6dBciu81qXYeqFpzoEauSPO7Eqruoi7g4KXnn8GZ189JK24gk1WR8pa6djq1TkRWUSVGYausFWpPIqMkAQfSPpCaXG2sFoOcuIbYuyUTQWCrKjMGIHHsTlHNKvFTALJJ9orgVh1oas0opoTrXRgMFg1cWxL1zJaJAjI8mFzXkUNbTNpMbtKmvFc2dRIxhj/58BsdXL2xhDfOvYWvyfFqvQAAIABJREFUfvWrcqj/jUcfkb3ohdMv4NTxuzAzMiy6AaMTIslsBfQkI4XF0mp1FY1WQ1inEW8ARhiHHzL4Sd2PQS9AqVqRQ3D+/lMoz4/hBxtruLlaBLoO4A/ADEL8zYMH8OBMFtXyTVQadbSbHfitNg6fOoHjB++Bm/YkVdIzHRieI8zbha+9hM9/7U9x7NF345P/9c+J90C91USMLSUe3LQ373RRr7XxzW8+g9ureczu2Y+AINKwZM/OZXsYGhlEMpMQJ1u2XYUJYKeALee4TUJBWoMZLymaMu5FPvcurgvuVe2e+CHwg8AmNDjVoBJQTTED37XbvrPFHeHAndaXpu41e7rDBkg7Va0B/T0NQvvPUv09DRy0ZmGnfSEAty8mPjLh0oBBVpbOZehjqPqfQ7fX5G+JwI3eV9XZu+s6yTaNJgMEHOgnuLOl0P8H9x/Y/U8saEbDoP/I//a3IN4JEPQ/HH9WekDo4uzZsygUCnjggQckhvSVV14Rav6uu+6SSmhzcxN79+6VdgAZg4mJCbSaTaGq+DwEBfw9Wr7yIGCfU8CB5Ug4DpmJzc0NpLMMIWnJReYBRAqsXlxCu7rBWDjE3CRsK43hoSlYXlqsTa0o8XB7a1PAAVsWrNoJUphyeHjfPqDVxPL2RZxZewYNv4K9vVmMNQMMJ9ZRqOZlA804E8jfrMAPLASZBGoDHsoucPbCIqobFewd2y+Z7effuoTDJ47gAx94HGurt3FzeRm5wSHYCQ+1Bu1QUxgbm5DNjItzdCwr1YkoXyU1mTemQswMT3GtOII6Z/870sO36NFuqshmiglVB49FH2+gSJcRTYqwr8ver1roOgBFUX/qplGGMkKqUtQn4h2dDKhyJSzyj1HfTpoSkSZE9f8M6dXKzWDxv9y4o2AjGTFSr1EoymiREzTy+TptH81WAxcvXUbgjOAnPvkpDAwMitU0x6zkEOKZYUYIWlefkbKX4glVJQDdtk9LQjmYja6FRjS/nyS1IvSrD4+HFJkWVjPsr7MCd03EfJv8sxgE2XEDcKifaUh2hZ0ahMvsjHpbLJF7Jqch6NdFnUYMXjKFRDMUkMA63GGEMKuswEdI0RxHz0IDCctDmYY2rLzbQKtTlc0xZQ/CNBnZ6wt4sFk1UujZC6QtZ5keHNdAl5bQgQ87lRBHR0klFLtkHlx0saNozodpZ9HrMVWQmRUNuX4pWKhLpdyD7bkwHQ9x30DYrCCM++jaWZkSareYANgThbzfCYTd4jV2PaUZ4HXThi+s+rl21aEdl2CheFiBExTxja98Ed/89ndw8OBRPPLQgzDjnmgZtFhZTF2kXaTnzLn2NIuw6+SpqjAyWWr8LUYLaPBgIXBgLkcgKhoyX2RVpJ9N5XzUDlOiMdWy1BXeTlETbb7CVPCSk12MKjSVxaAOEBq20a2STFatpRwEuU7CdhO1Wgl+u4G1lUUsrWzhxq0CXnj1daQzNv7mh5/A4o2bOP3SWRw5vA8L0zMSrZxgUVEvw0l4eM8jDwvz9Cff/gLy1aIUSntzE3BblhzGAYGvGUOj6yuH0GoLDzz1BIJDM/jB2i2Uql20Kh10GymErQ4+es9JPHmCe+wGarU6YgHZ1xC5QQeTY3MwPBOOGwNrfSNOpsfCS199Ad99/jQe/tgT+LFPfEz2GLIK0oNv12E5BNG0TPbw7W+9iH/5L38fqeQI4nFOa9ECPoZ6fRML+2bw8Y8/iT1zAyiUVqVYCOnm2TXRDNtIUpdSqaF6ex1p21Ez/rRqjltSNXOfcmgTTlAdt2UMkkJ1fpT8XUGgvo66+hfGRztlRoeTrtL7i+k7z1FOx+2csZpi7ft9XRzLeahFsAI7FSjQH/2Hez9o2QEkMt4ZoZ47zmICRAGrfdkR/a955znkXonGRfvBQf/j3fnk/1+DA/0G/TB80Q8O3njjDRSLZTz00ENyyBMscAM7cuSIuHtRk0BAoN2fyC6otkJKxIisqpltIMwBxwcTngAJVpJxK4brizeQz29J6AnBAasHAgP+TMa9iSxKaNbqKHdy8DtpjI7txb7DdyOeyMIPm8qkwm+JoK1fyCIVTNeAE7fxyuIP8LmX/w2arS3s9ycxWW5jYYIVfAFmLAOjl8O1G9uocA8dTqOe7qFmBbi11oKfb8FrJ8CYm5XVW8gOD+DHPvYRNKsVnHnhRTTJBnCaoemriio7KL1Y9iAPHFiQlgNNSYR2ZfJjZBHaManJppFMUjbUHk2dOr6MJZlRVR1n+RiNyOieLgkIAQbaYpQInC1BOaiVsYYCBayECDrU9+g6R1KQVXu7y5YMFeJxhET5DMOKK/WyGjvlJk9an8Y5jmRA9HrKFImHCOl+Ch656YrIMAiiZMkImPSAzc11fPkrX4Q1OItf/LX/EemBIVGFc3NyzbikRHaiUUaeHzumSFGCoLqWFtp+XRgLfsrX1SZd1+vBdSyYcfarFbMSY+Uko4is7El3+vB6WdmADY7tWY5UM11S/rQbptET+64BbWBpNB0gRoV8ZCxG4Mm+rA81XRM3eFAasMQKnFBKBR21/TgaYUv0M2FLHex8p71eBvA68HsxNENKOruIExhIzDVfXwJmrI5EL45aq4nQZWCUot2bQVsMuRjmZFltNDtNhAYzQGyhdilgsg0XBqtsR71+HsikwG12gVoUsHWAeFquj3i3U5NnqPlq6dHSZDxiDngwCjiIDlHdw+Va4iEa79SR6Fbw1S9+Vli743fdjY986EnYblKYQYoBlZER/35F+4szIYnkiDnQDogMHqKgte13JbIcVhdtgwcH0It3UK6VUCpsyX09mBtCPObCjnmiw+H1J3VN8M11ypwTYSDiMYVxI6DEn1M97VCKFN0XFgV5p4NSYRulQhHdsIlirYFynfeuh4FkAn6thEatIK26Ri2PsOPi2koFp8+9ibHxLD785KN44/W38OprV7FnYhRTg8M4tn8fcp6LW6sr0lo8ePiQ7GWvX34NG7WC7Juj7gDsJgGLAw4J1YKWaBsKpTLqpRoeeupD6B6exdliEUY8jRhZsJYHv9bCu+Znce++YYRhVcCC3YnLhEIuaSCTHEDPiyFBQbZlo7W9gfU3L2PpWgGX1vL4wCeewiPvf4+0muDQtKoHk/eERSBM8VwOtQrwr/7VZ/DC8xcwNjYLmByprCDstiR35EMffAg//dMfRGbAwFZ5A6bjoh3EJHcj1ewg/9o5rJ17EzkvIdfb9RJoBR2EjvKkICDwXBaIHXjZNF54/TWkx0cwdteJnXNjZz+LNAOiI+k7XAUsROwT15ewmv2uwDsIVZ1q6kxVgPTO81R/3v94dx7edxbQ/a0P/W8lru+TCERtjd3Hevtz73xd/04EDuTrf11Bov5j72QO+kHFDzvo9df7UdHb0FGfiU7/z8qG2wtx6dIlEWKxjcAb6MqVK1JpsH1AgQV1BqzS5YLJ5mIKOOANEUY6A/4evdy58bEfxYOfzIFjm7h+/Try29tIJtKSaxAGDQTtpiiGXfcWRsJVXLt8HR33KGb2PYA9C4fgZUYE9cJkBHFEQ4vd6m76ICsk0vmkl1+9fgZ/fPozsFDBwWAEidUaHKOESqOArMcKMoPNso+G66E77KJkNFDyy2g0Yxhxx2BU42hVQ6EA20ET7z55Ap1aTQSJNM3pMb89lZH4ZbIBnJ0eGRnC6OgeoXI589rw1Y2W4OGCUDwTkmMz8OsdbK2vobC1KiYl7LGSbmIVNTQ4i7HJCaH4Wj6rnCg7nptAq4V6qSJixrDdQL2yDtNuoGt2UechBQcJcuQximn43nA6wcDwyJRQe5wuGMh4KFW2kS+uy0bADzIMVsyWw3R0ZEaMUqq1LXhJAhhFzRoUJnYY56t6uPw/Rz95fdk2KmyXcOHsBbx6+kXsPfU+/MQv/wZSAyOqbdRmfG4XHmlkzRSou323CowpASsPaGYNCAqX+FwasqhKVbLae7aK+Q2a4lPPNaUT0jh6b3bb4gwYiM2pLZtN4Hdgm8zV6KFtqLE9VihkFgIKpLodEaDRoCdw4ui0mmoehL1v8ZvnexrIGK4DD34PMi5GBpEmxXJO+irRkIddkyeBWBHHJOGw1/Hh9/jauQf3YNPbn06VrNaEbt01X+EmTbDBNEAyDfTL75pK4OcwXZRRvd2WtKoStOxNJNRhTfbDBByaFHW7sv7kLaZanD1nBvCQSXCiaQPxpaBzaOSoGY219iJq2Ok24QZlfPWLn8P3vv8sBocHcO/JY5LeR4pdkge1Hb0KfdjRN/D5VSy2ovo5sbCdb2Bzo4yBIRujU6NwBuKwsxZ8tLFdKqJeqStNhGOJwNSNJSWVsOuzRcIQIk4zNXFrlfqiEKl0HEmPLQQq6NkIJ7iNo+7Xkc5mkckNoFqvS6+eLZzbiyu4vboqSa3tnim27ulEEmMDSXRqRQRBXZgnCnbrtQ5ef3MZF67dxoH9s3jk/rvwyitn8NbVVewZGxc31P17puHGDJTKBbkXkh6vQwf1oI7talGAcyJmS+piZmhEDssKw9eaBZTKfF0tzB49gnDfBLYYWtW1gYDMVxxm2MX8YBYH947BYaup0YUVWigHdcyMjmJyeg5OxoHTjUkY2ebZ1/Dc738B1sgs8plhPPqjj+Ge+44JqG1H1XKc0ecMGJNYagOOm8W5c4v47d/6PXDILJUeFiEoGRxqpmy7ix//W0/ioz/6XnR6JbTaTQGaQ90YShdvYPGZ56FOAKY3KkGj0SUL2pPQMt4XJiPpc0P4+jPP4EJ+HZ/4tV/F9L13y/skjHE0NSOaI4k+76hwosghU69ZPosWmiqgqJgzaUtyiKuf7udr6DMX/IsHvGqZ9gODnZFacYFUgu13OjvldyLmQQBCBAz0z8tzkUHpy5ygxopf16+RW4V+7Le1FfQLuhPZ9Ff1GpX0/7e/raC//k4vvv+NuBMV3Qkk7kRWmjmgpz0DhAgOOK7IypjufhS0TE1NyUXkyCKBgOrFRJVPXYGDbpu2xfQuIHNAVkCBA7qSEbW5cQNLi8vY3C6oNkTYRtCuIuzUZP7YTlQx0LiI114+g5H5pzA+d5/QqPQKlzorotipcRABSKhS/rTPe8zrImxUcX1zGa/dPIuc28W+dhLWRoBKpYDbpTKmB0eQc9XG2856CEaSqJgBKu06es0WGvkATjuFXieOmvT7Krj30EHEgw7WSxXk63X4jo3M6BhGOaoYN9Hx6wJwGl1H2IL1zQ0USlsYziYxN0gAEWL/oQVMLpzA6s11XHvzTZTyq5gcG8Do0Jiq7Nibi+eQGxwQFTSBjiw0Ur0MV6HxRt3A3uk5+JUytvKXkR1kRRwiX27CsLKYX5hCpVIU+rZWD1HYDrDvwF1SCa9t3MZgMpBKrVhZB6wAcduCbTjoEnh1DGSyEzLxAaOFkbG0jHYlkjYmp0ZQLbexvb4l89sjo4O4eWtR2jnTE7MobJVw7twFGL6FscMP4K73fRx2dlRCZkj7s6XAkCtti6pOLgUIpFdMX/hIPMobjCIvHs486BncxEMgpMhMxBCsBgErnhA6n1kMvU4g0wR0u2Q/nRkGJK4dtiRo5C0FTQzx0ECbf14YQ4JUr9VFEKPCWqmQ2QJiu4DeAT2D681m7wJsRIROCK+XRCNswK8H4pURMPmg56DNmOlkV14DJzWtsC5iLIoqrU6IOqdRHDInfI62tEtCIh7ThxUaEsHMtgXbRtygOi1fqfO5acpoKTMaVJspcMjc+AJmYgmmIHYkI4Qz6gQkpDh5v+gEROl/sq9MwONGwUh0qyKzEZ3wpKBlrdkqQpnpfgQHX/vS5/Diyy/BjMdwYN+MiCIFHIowsK+CEnDHwBrVXlMbeKAyGUwPN5cLWLyxjuEJGyfedRzZiQzKnQqW11dQZ0uSORxtwLU7SNkZeEYCg+6gXPvi5hZaTB0sl3FjsYmYESCXc5BNWdJyodBJEi9jFsptH2Pjk5ia24NiuSwjjKyu15duYntjUyV3pgfQoaAvaCPrmeg2izICTOCWrwONWhNvXLiBxZsFnDp1N04e2osffP9ZXL21hePHF3Dy6FF47MCTEaOWh/HaJmV7MYnnJsvjxClutFBotGDlslJEtYoVNDo1LK/eFjYAtoVSykAnmwAXpYpnNuXQH7BiOHniINxUCvXtJpKJLDb9Cg7M78eJ++6Dl3Th9gwMOh7yP3gBL/yHzyN3/CRWx2bx8FMP48DCpASHdTk9QvaFynyZVIiLZoAjoV5iEH/wma/hs3/4DSSSY8hmhhHrNoXJZFt5bCKFn/3kU3jg3QcQ69ZFTNm8fBPXnj+NURrZoYuOY6ApfKgFm+mUYYhGh8ZyFhJGHBdePYdzN2/hA7/yC5h/7wNAIqn0WIGalGEbgnufaGO4z0deK1yLGgRwq9DsF99j/oyeeKIPgx6FFhAh09U6/0VV+f2Po/RUKpxLFcN6aisSNkbTBv1ncv9Zq40B+wFEPzhRTKsCxfIzO3oDVdCKMZV8L7Y7rdD/ZP1V/A/7txYh3kl13HnIRzYiO1/uBxLvpDm4E0D0Px6/x1FGihF5AWQ8MB6Xm5IfPPzV37Hbp1GznAGa9Zp8nxUiLxaNjaSt0A3h7ggSVWV7ZfEyNvNNJFImDL+EWPemjIJVGjH0ahUEzSu49tY1HDryEcTSU7ixcVPClPxyA+1WFc1SRVLRVGgPe4aB9G/H9+5BPG0gX9jAamkL+XIRaTOGiZ6JbDuBwnodt7dXMTkxLcwHe5zJjIO2A6yGVdRsoO5XcfX1FRjtlND/tWYJfquKe44cxVBiQCqBdryHOkNTKcCkeM7nilRTF6zUmr6PpfXbaPoBRhM27j0whZQbw9DYKPYeuxuLV9dw7dJlVIu3sHd6FOPDQ9IL7QY1wEsgmU2Io2Nho4pWK4CXcZDMuLL5JGMzmBs5iXJtFUubryGXY4uhhUK5h7abxPzMPJp1vuYG6o0OtqoxzB98L3JOCqivIpFhbGsdrdY1mYkPkIGXNcUoqrLVQTNWQTaWQIzfswNsrefFDXOU4qhiICKm3Egaw2ODuHV9BcX8FvYtzCKoBShvlGEZabiTBzB65CF07SH4XVbJLdX/7poyu61uZva5aR5iSXuJjplSZfJgjBwUJeZX1tOuQ6ceTdsFySpBjWuXIrddHwYyB+oGlZGlaDOQpUsveB6M1BTwZ6Joaisaa5JeKR9PWAYesnRpox8Gqeu4XGf28HdK50ixrlodkUV0wLGl3Rhi2TCoIYm8KzjexzaOirpWUeIUjRrUn0T+E+o1qMqDgEdeKw1pCGAoMKTI04lSFjtqCkWCkeQ9VH8DwZgSG0apgPFIzEedQyRAlbZRGERaE/pbtJG2e0ijhq9/5Y/xwkunZbSX43v79owrC3eqbgX+RH1boXjZRos8MmSShtdZzbwTHCzdyGNiNov7338SDaOGp59/HjHTFf1SrVEVF0CKimMUeyYHsHdsVrz8y5tllLa25Z5YXi2g120jl3aRTFiiFyFIoTMpX1GjZWB0fBwjY+PYKhQEHNgxE7VSDe1GE5YXR2jY8Lsx+K0asgkDPb8sXvdO3MF6tYDtYhsXr65jfWML733v/ZiaHMO3vvltlCst3HPXMRwcHYXZrIspFKtmO66uwdDEkEw/rF5fQtZNCiBvGgSfyqPEIGDvBjIJUa+JGlr0MXIfhJC2UqxnIcb3Nt7FqXtPSsRzfruG7MA4MoMjGJ+ax8T+CeTiHuKGB8vpYumrX8P5b72I+Sc/jGuOg6c+9ChGR9JIxDlhRIpfzdoz4psITEamwxDpZA5rq0X89m/9O5w7t4Lpqf3otR207SbadPioN3FgzyQ++bNP4sG7Z1BaWcSb33gaQxzbDUP43FNCen5wLTcRBm20jQxSlgHPjePsmdfwwtmz+OCvfwonP/ZjKDY64pMgryka/9OsgDZf0z4W/BkNILT1sDBf4lWgxsW1oFlaaJFmifeJBg763uf39WHN+0ALomWSKjLs069JZ8foav9tkxRRABi/prVaoufYybIxhaWiHovSS45w6iwkeZxuDHZHgXZxMtWjjH8dcPD/Bgz4mP+5wQH7m3oD7h+le/ubtQsOtGBEgwNWIBocCNqLwIG0FegOaMdwY/kaNjYb8DwKONZg9q4i8Huo1pMoFZsIG0u4euEqDh99DJmJOTSDJobSaVw6ex7nXnoWZqeLqYkpGUMTAMRoUieOg0ePoOC1cHv9BsoMRmr7mBjIYdrx4DQttBsOLl+4gLHJGeyZmYXV8dELyyiHVaz32ijGmCoIXDt/C50qPeltVFsV+K2KTEEc2XdY+TEYXdR6PqrNlvRRuSvVKmUZk+Q1M20Tt/PbqNSqGE06uGvvKKxeA+PTU1g4eg8qhSZuLi0jv76IidEsRgeHxHms7VcxOJrEkeOHUC1V8czTz6NYrmBm7yRm9ozJdMTWmokh7wSKxS1cXjmNhOsj6cawXeuiZcaRHR6TsBWaP1G53wwd7D/0MFK2haSxjfHxLIpbJVSaV4V+LdD61fLlgC5uU0i3jpyVhd8xUQvrUqFTm2C4bcmXD/w4YqygPRutSk2AWTLloVJsoFMJ4BgJmBMLGDv+MOCMSBXSinz+bZmBJ0Wo59tlphKJVFL1iakz4Bx1dMNpcKCQ+a4nv775FWW9K3CUm5aaBbYxmGDPXIFoI9KjR6JXIZjoKi+OnRs9sueV8KiOstommyHVcMB1Qc0GH89Eo96SdS2jmJH/vN7I2Gsgc8TKXmb3NcUZJSQSMBAYcBPj/WCSEZFZ6ACcv+dzSuUdHdzCptBwKtoM9X0okcymAZfsSqQBITAngFCjWJRcRpbEZD7a6n2VzTUaQ9WgiJs6p4rk+7YtyYgpUvexGr7x1c/jlTNnRDc0OzWB+T1jwmzojBeyhAJiIjOaTlhFPO6J3oVtHhofkf3ZWCthY72CmYVxHDo5h9evvoHFW2uYmz+IwYFhAQaFYgmxeBkDmUFk3AwG3QGYHRPNUgP1UgOtegPr+Tp6YYiEa4kGRWoxEW0rIS3dNNl+YjS1FCc+E1mpXegpt0iDCYYm6r6PsOMj4xoIWxXRL9C87PbmFpZWNnDhCk3d6vjQk4/DteP48pe/jkw2i1PHFjDqJQC/Actltcu2hgkn4WBm3yxajQBvvHJGxhg9tgY7dDbha4wJGK22S6gXy0g7caQTntwPypMCAk4OHDkqYs03r1zA3PwsBgZGcH1pDdnhSUzOLWBiZgHpERdJI45Uchj07ll8+s9RvLyK6fsexGulMn70Rx8X4CTTYQIW1UQBW4Rivy7GQ8o5luzby6cv4l/89u+jWOxgfvoAAquLUrMi19Wvl3H/iVl86mOPoX75Tfi3l0QYm3ZpIdySdqjTtWDTgZNaZx7g2TReeu5FnL90FU98+hdx8m99FLWgJ+PsFKTzo/9w31mX0Qi32GRL7LjyEtAFKH+P39PMlL6/9c8p4KD0NQqoRyFkERuhn1dV9grEa92cAhoxtFq7cfLCTEf6Hb1/aFaC97vef/TjynlNK3mOhvLmj9oJck5H44/kl8TemlNZ/38DB9q7XMQhfcIL/ccpDchuX0f7C/SDA75xHDd8J3BAmnVl6TrWN+rwUjTjuQGzdwZhI4FmfRq38gG2bl/GS99/CQ++5wnMHz0kbYPpoVE8981v4vVXn8P02BRyuSF4mawcapurt4TGu/veU9juFLCav46200Wl3UU26WLCMZHqpjGWPYSz5y7CTWRwaGE/CpvX0awtwxkwUEQbK5UqJmdOYWOlhPytOio1H2v5VRHznTx2AmODo0roRdW6o7zKuyEXcUeMmSq1sgilWFluFrblhh9OWjgxNwIn1hYf9D17j9BNGo1qDcUt9kC7SLsJJbrqdpDNtHHgwDyCdhvPPfcySsUiZudGcejIXrGpvrXchYu7cHtzEyv51zA9mxFPhlVW/aaJY4eOoF4tolYoSV+zWG5jz/w98Nhn7G1ibnYcm5t53Fp/Xaq0XmDDsn146Qy2ii1YqToHPdFsm6iHLbRqHQxmM3BzIcpF5t53kBt24bkmNm7elt56dnhQFNnbqyVYHQ/WnsOYOPl+GPFhsYXmQUl5JNsjFtEGbV8tWyhFriUePNzM5WDjsR6BAxljisxUeKOrg1JVFHrT4KHUPxqpKUj+nPZR4PNzPctIG+UB7bZQ7zyc+cE+pxweHF2MMUqbFQXBbFxeJ8dsuQFxTVMzQRBIvanOIGHlpyshUskdmv2IvWo0+UGhbNxWjw+1PjiW5kTWxWQOuKlxDFAbsGiDIi2gks2cAtxow2HbpcexMYlnVsJfaRtw2sFWEyasWuT+7CjjKekuRCZUilJVmxZZBq0fUZsqkLZCpGMNfONPv4DXz55X47rpBNx41I81VMSypld3NkpqM0BGT23qTBFl67FRb0v89tCeHKxUiKXNRSQHBjAyPCYGYvKedmKI2RWMDo8i5WawsbKJdjVE2s6itl1Fr03/hqg9ZChgp1sbrIyljQI10aABC3+GH5rq5agwOypkIchAWLE2WvUSBrI5TIyOYfnGGq4u3sDVxevynj347ofk/X3+udNiCnf3gVl4FALQQIgcNttTdALlnkiPjGZbhI9udE/L+vaSMnLKx6n2qujWGtgzOIjRVFpNqlC/Q4td18b8/sOo1Iu4tngdbsIRsFis+0iOTGB67z5MTC8gN+QhwXspnpL7xqyU4foxrG038dZmHk8+9ShsNwbb4SSBI+OIBAQG22vRqDSvN+2qbYeakzR+999+GZ/591/F7MQ+ZIdGZZqjyd8zY8iYAWZiDTx+eBYHcqb4gAQN+ncYaLUDpNxh+DVOlwFjSRMvvnYOz7z6Bt73C/8VHvq5n0SDgDjST5HF0WxB/6irZgQ0ULjzPtetA+1B0P9zyodF3TuKCVDrXl97fk0DCWHJJIVWjcDqNpgeH+f3+HjiFCrTU+pzfqgxb8U2SDbdhedMAAAgAElEQVSCaKTUWUjNnexL0UgvQbNoKIK2tJR0kiM1W0rs/F+QOehvKbwTa9HfTuj/N1XxutqRefhIDKJRmJoJVUIyqZIj732CA4roWHXwTeFG2t9W0MwBMxBuXr+GfL6OeJIzUecRj30fseYEfP8uvPL6VfzB7/07rN8s4n/4zf8eY3MjqNUaODp7EF/8zO9h8dpFHJxbgN8K4aXT2LNnD/Lrq0imXCwcXECxcAs1o4ya20W118XE0CBSYQtew8ahiXtxcSkvh+bC3AxWVy8jtGrITaZQ7DRQ8QO0/ByuvLWCynYAM+4iX8xLH3Z6eg/arTauXbws5kbUX0zO7EGzoQR3rFaq1TLSg0ls5ddkLI4LqLp5E3fPTyBFAG9YyGXV2KVSsXF0UdPbqqLNJDs4uH9eHvPlV19HvV7D9FgGR47MYWJqHBt5TlHcjdXNVZSbF7Bv/wA8bwBLG11UOl08dM+7sFlYRamSR9BqYm2zjL3z78aAnYZfXIbnBdLuqFSX4FfryBgJpBI92ImUiP2CnI8BdwCleiDWrqX1IoYGBpEbT6K43cLS1SUMj2cxPTWE629eksmVydkZGTG8fmUVRpCAd+BuzD/4FCx7RPqoktZIRsqy4dJwKkLuKvrX2gEHYi3KIy2aXpCbk/Vv9LlsJuKjEdn+RkpmXTnoGfddsKDWaf/GQvBR99tqHE+qZAONRgvdTg9uXPnUs8A0LWUzzS01aFMopdTt/GBFycNI+qShAjMymkrBIB1l9SRAdP/IIcbNnJ/zvQhU64QtAcm7oGiz1ZTf5WOwotcbmL6PZdKAm72Ao45cQ93eo1hP3pOYIZs9GQ7NGuiqi46DHFPl+yEGSX3CqF1wEL2v6CJhdpE1W/jGVz6Pc29dlr+dZlFidsTYWXnvd0cVWXkLddqhlzwhGHUkfD9Ub1euIWv4YcDO9FDvVOB3O8ik0qiUtlEobGFwcFTafHx/mTdSKzdRWq9iwB1Cr9kTnUaMjongxs+NW4EAvhZJE6TgtaXaHNpxT14T5/D1OKep3EKbDV9aWEGrgo21FTFV4/5ldEzRHgQ9NYbt2AlUijV5zwYHyWYklH4lEUfH76BX86XXzs5Qo91CqxdIkBdH+VzbRa/TwzTjwXNZXLmxiK1GAVbQwfTgMIbIQLCCNA20yJhxKoX3nd+Cm1Rj4cxpsDNZDM/NY3h6BrMzezCYy8CNJ2E7SRhuD8lEHEkziQuvXkWpFeDBh0/BTtoiPuX7ZJJBYtaN4SAgrW/Q+4IsEcdwGxjIjWB9rYl/+o//Nd549Tr2TB+E6yZlkoptLIftkY1F3HtgAo8fGMWwZSMW1MXUKm64aLS7cFIOso6J86dfxTeffx4f+Y2/g0d/6eewVa3LwWmlPAGhopPpaysI6xMd1ncy1vo+5xoWTVZfW4HrSZ9PGhzow1yzErolwO9rNkIYtcikTxcSoovjvRg9j9Y96FaHLkZkb4jWsmYK9eNyf+DjcEKDoFycYwOOrbZkX1H6OpUSzNc14Dn/ZZiDO4HBneDgnb6vf4bgQP9bIy8NHhSTsBt+wc/72wrcQLTm4IeBA266q4vLKBRrsDxuNWfhmt9H0JxFrXUST3/rz/HlL3xebEE/9Xf+GzhZG81GGwszB/BnX/pjXD37MvaMTWFicFQikOnyRXdAN20jNzGMhl9C3aqjhBrCWAxjQ1kk0UE6TGDUncXVaxtolSs4sLAfoW3BzGVQCgM0u75UD5VyA+deexNBm5tKHI12QzwNNre3kN8s4Pwbb8IyYzJpkUlm0O70xBhmZnYa09OTSKQMtBt17Nu3D0tLS7h87gwO7xkBgqYYDyXdBDbzayKwY+XO98yleMk0pYK1QSe8abkRLl5fwtbWJlJmgIWFSThpGz6mkcs8hEJxA+Xtl+EZ1GzwSGV/P4bJA4fQdbpoGR34YRubW1Uc2v8ejLlD2F4+j6tXzmBgeBgT40msL60iG3dh9GpoBj1kBsZQMurIuAmkhwdRDYp488xZZJI5nHj3cdRrBl574Q2kc3Hcd+o4rl+8jKuXr2Du0H6kMkO4dmkZPXhw549i33s+grgzCkTRseL8aJpM3pC2gkqJUw5+bCtwVpxz1hQ0aVpQCZYUUtc9RSrvtcaAPhBS+UcaAdksIrGTBq5U48smEVHspLpZ7dDGV4MDMgMEBwmHBlLcPNoSjUxzHHE4i0SvYsUdi4k/Px+f1YBsWjS9oq6BbQ7mWMgkgLYQZ/Wsvi/21lG/Um+IQmdG6m2hfDnfp41X7N3qnF+TOOAeUK83ZNMhkNhhGnY2TxNuJDqUpGMxllLMAQECD25u1pqd4f0s35PJE9XHJTWacYEhO8Q3//RPcP7iFaSSzAMxELcSAoRphKQ+2FiRV6yyP1iW04yLx3NkNMSpDooTrbgJd8pCaPqo+GWxKydL0GrUxcSMj11vVeU+SKZySLppdJsxuF0PdkCHRlZzTWWwFKPFckfMhcTQiM/BVcUWCkdXhUUxhU6nbqUV0oWR1HFTVYMtXzIgJFOhXEDC9ZCkrwrFuT0f8/umRXN15fISNm5v4OD+BSRTcZQLVeQbFTQ54QIDw3YSGXEbUMZKjWYFyyu35HnpgUKLYRYRlpfAW1evotmsS88/nUrIemORQHZM0g9JYTdU9UmxbhAGWM+vyzjiwokTmJzfj5GxEQxnR+HYKTieBzMRwkgYCNsmls6uSEFz6r5jgN0VrRfXKLUfBAcc9+waZEwIQJk3Q4OmhlzzbGYIL790Fv/L3/8dVAptHD12Ek1OkDUCpJwUAppvxeo4PmrjqYN7MRJrSDuEtzLXJQHKm2+cwdeffR3v+9s/i8c+9Um0eGA2AzQZ8saDtREo86sIHPQXn/og1lbDitHaDWTT4ODOtgJXXj9zQACigYNmtvRhr84qBQ52mQPVbuPjanCgmQbFFKjigr8rzGNUFGvgov8GggM+ruemxXOFrRz+TKtOc8Akkp4rgKFtK7Zv0PX+08DBX6XifyfNwQ87/H8YW9D/dcnx7vPd768wVO9XUcH6OfRFZKgJkTfBgW4raOaAaIobEkVDpKOXrl3HxmYeccbD4grS5ouoNeew1T6MV55/Hs8+/R3EDRuf+KmfQr3TEGR6YP4ovvSFP8Llc69iLD2IQ3v3RRMToYy+mZ6JxHAWiQFXUGy7VYPRamAwZXNiDDY4oG5ja7UqB8je/fuRntqDcszG4sYmcgMpDGZSEnFarfjotLsolasilCR6Pnv+TVy7vojL15elOuImzZwGonC+H7lMGnefPIapyUF4piWOiWtra8ivrWAwYaBRqcgUQDrloVYvSHRtMpnBUG4AmWxS6GAeUp3CJjKeIyK4QquN/PqaJAaODadQ8SsY3XsP9h18CusbN3H72nMwWlvoEpEnh2Q+37IHYWRSyIxNim3rVqGGQ/vfjencCJbffB5nXnoGExNTGB/P4MalRfHlb7QL2NiqYt/BI1hbW0UsCHD/+x7ERmUZz37zaQxmh/Hkx5/C1naIl773fQwOZ3DffSdw9dxFcdM8dOIIhkcnsbq8iS5p+Yn92PfAk4i7TJukJ2JHpGuk1rl5qyNF9alZnnOahYY+UulEmhWuK9kwIrtl/bk+/FWvUMW1isYgYrFEghIFzvB3pNomfR8JElnhkurj4UWBIN3h6vUmQj9EMpmG4/ZQr5XhuKasL7YbRADY8qUq5+oXmjECHerQN3aiiDWTJlVSZPHNA1lofRLulvJtJ81KsSH7vnKI7VhXcz1FYCPyYd8BCyL+VWNgrbZqM5C+ltfY5ailSs1kldKJvCmEXpXo3cim3O/ugAOpsA32vFXbhG0tSyryEANeD6Me8PWvfgHnLlxCMpGR3jvthWVMliZVhhJ9EvDwNRAUxToyT4p2zxfzK9NSAIae+lTLt5L0cKij2WnAS6SQzWRQKuRlnJZZJ9vFMoaGhuA4LhqVFmJtAzlnGGY7Diu0EaIgfw/HbkkJN1u+iC5lRJPArOOLNoF/t2zmXB89ZggE4v3PsWl1IHPsuS0HIEHZQGYAaS+J0lYdfqsp1sjct7a3S6LcP3RwHvNz0zKCerO4jZX12zIBcHh6DyayORH/5RIZtCoVrCzdVM9v2gJEWS0ypI3UENMYxU2QDBANr9kSaikqXB+avZ6Jpq8OpGJ5G4V6CbMHD+Po3acwODmNoew4XDsl+hA3YyE1lAGxzsvffw0Tk+M4emxBnG6Hh8bFc6XVYmCU0jWE3YZcw4CBTWIqxSqXpnWesL2f+9wL+Gf/2/+BPXNH4GUHkV8vYTwzIpkKMStErF3CfeMOnlwYRdrgdaaTaBxX3ryML33nO3j0v/tNfOCXfxKVsIlOrSn+HVYqCSOAjKVSV6PX951tBWmFRS0BzXjpduKuDklR/bqNp+9/3VbQYsX+tgIP7t22gnqOXT1Se4dJ0GeZfmx+rp9LtzHFszPak/gcShSvJub4s2SM2JaU/4U9NOodpLwEvAS1Pi0E9CmJWRhKZ//64IBbqKbu+yv3Ow/+v6ogUT/GnT//wwBD//No7YFCYqTDd12e+sGBjDJGCtB+5oA32U5bIR7DzcUlyRlIJ9JIta4Cle8iX57EduII6uUaitu30GkSvR/CzY0NGPEE5hcO43tPf1t6+65hIeWoLHPZjKnkpkFOwsHwWAYz03vhb25j+/JZpE1VdTL1URkP2bBzGWQmphEmU9goV7B4cwUTk0PI5lKC3OlbzgODdqhyw/a6uL22JiNIt7fyKG8X0AtUUprP3m+PTIKNg/v2YWZhBomIPqaXOW2FY+0awhad8wwRUvltihwbYt08MjiC4dEU4hb7Vi2ExQLSjoNmK0C5Sw/0FoxaCQmnh2asjfn5Ezh2z1M4f/l1XHr9GWEVelYXsVROwAFqtAG2MDm7H+nsEMq1AAf23YvxgQEsvvUDLF46J7PHSdfE7ZU8xqZH0Ayr2NpqYHbvAor5DVGrzx05iO3WKm5fXUYmPYi9x+eRL3SwvnID6ayL0bFhbK1uoVapYnBiUCqURsmXTcqbOojjj3wU8aTyOeD/xAmPLu1CBbPMY96Cmu/n2CCrLh7kNj0Mog1C0H3k0Kh7gNyk9M2p0buu2jWY4E3KA4trkzevrhJEsxB5ALCalkqi00O5zGrVRyY7gKEhrlVSplTEZ2SckN+jHwcFjGL6w418JxeAeRPq8NcbEl+XrmYkwrhnCK2tDVpkw6GCmroIVuOsUCKgY9hKB6FbVaIz4OuMNEA8NPTmyv/qDYxTD/pzThbwgy2LWET/8znJOARtBRJks+WhyjHcTh84MNmjbiPnADnbx9e//HkBBx7vVZcmTCbNTcTMh6CP18W2bGH6+BLocGjEKcLz5VA2LTWFwmrcNELkW2UUa1vIjeSkMqc+JpGMSwzy2u0t3F7fkuouLWPRDICyMJoehxU6MMO4OEWq51TCTQI9AmlOCbHd14NiRQi85H2KRsfYZpGDuB2i2ayhGwsEwNCvQg4gSeKk/W8SKSeBK29exa2VdRw6fFiMneJGB3v3TMP2Eih2fBRqNXbwkeX0Q9CCa5mYHBxDUO6i22yD6pIKnQ3JClocJ+xKToYd68GnONBzpZqWfIleTMR6QrH3fDR9rjIe3F1UK1tY21iDl83g1LsewPjeQ+KpkEtmkUhmeAVQ2K5gZGwCN9duIjeQxN7ZcdFaDWWGZT+W6Qexq6bnhVqnbH2wWJHExLAjUyapNPMQUvjX//vv4EtffQ65yaOw3CzMbgDHVGucwSeWX8TJUQdP3LUPM1kbF187g6888wIe+4VfwOP/7a+gEfgobhXFep+hZWRVmPPQpUNlFBSn7/E72wqS1BmB4l2GcDc2vl+bsAP++jQHAryjtqMGH/3MAdkzrd/RYEy1Gd4eQKYfm2tIvw79Na1D4H2rQYYGB2RrRLPEqQW2LOvU36WQ9HgPsA1joO33JNflP1qQqA/iO8FB/wHdf6D/5wYHbwcCu3HBu+JERQnrD03FkDngYninaQUNDsgcsOpYXV5BvngbCWbEr11A9cafYLs9A3P/Q0hlJjE55sqkVKMeIl+qwE0NwGD/f2sDJi2AezGF1Aw1m84QI0Ygc1G2rBYmxuYRK1dw+dlv/j/cvWewZOd5Jvac2KdzuN23b46TA/IQAxAQcyZFUVSytV7tekuWLa1215LLUknl8pZ/eWvXf+3Vlkq2S6RW2tVSIkURgQAIECRB5MHkcOfmfDvnPt192vW83zkzFyOAIiX7x/pWTQFz750Op8/3fe/7vE/A3tJlFRXK2efQhRUOI3fkJIbZPNpknjeauHbpEgxLx9FTx5TxDuG9tosuYzUFKNGwXypjdX0DsZTqJg+291EsVdHtQfzXQ4aBuekJLJy7D1qXB0sKnf4QheKuGPOwgOnRRMgYouNW0GrW0a5Ts+8hFtMRstWmbfaHiJLsZYVgZcakO0K1AANdiQ8+On4U5z/+s1jeuoTLP3wOvWoFHfqfx/Po6yZcyiFtE+OT83DItjdCOH70PGKRBHbWLqK4s4qoHkJUN9BpDhFO2DAps+4wRtuCHhvKLLXQagLRAaKUS5kmGhw99B2EaapjeGjUatB7GnK5HJpuXYyt6oUGvJ6HsZMP46c+/w/hJMekc+jrhO1pNjRExGDwD7cIVtCETvtotFuCEBA9ICwdjKuUCRJnxAoilsXe7yrJ4qHqXSFaKhKcxcRhGFBm5dSi+51ZMHPnZ6ggQV08PTiPH8llEY8pWL/drCMeTUhn3m62ZENhKJn4B/iENwVTqpnpgJHWJh0c75KYgtdMtJ3WuvRdV/NwlT/CHkq86Al3+AoO2cQ1TUyMglEKH1N4DdSQ+x0lvSOE6EkExTce43iCRjbs6PngLNZZHPH1sWslCbLXVaFMvO58fBYHMhvtdgQ5sDRbOutMVEfGdtVY4epN2eDi4obHQo6zU6Vw4DVwrJioVOg1MDB6MGjZaLsqdIcUVPpcmJ5YEethXfgyykEvhng0goW5Waytb2H59qbMwGnCQ6+AmfwUjs0ehzOMonbQhD6guZXaeZRlsyqOxKpcMhg04RDxevEzUt3bXXIaOUH1cgctt4lQ2ERP76Hms9Ob5Tr6zQ5yI6PIxLPYWythd6eAXH5U/FciYQ3juRHEwhnJYqG2X9d6aHWKKNcLCJmGBHN57agYammdnsS6Hz97Gjdu3cT1d64i7FufW/EosvOzGBmdwMjIKBLxlDQj5Br0OmX0PR6GphzsQ3SxsbGKUqWC+YVjWDh6BrFUGNl4HCErgVu3C/iLP3sK588/ghOPncToaBTZVFiagWapid3tHYxO5mCR9GSGYNPUO8RURoV4ah6tpulK2oATgeylrz79A/wP//xfo6KN4sT5D6LeKtKJSdniU35LF1e3gk8ez+KU1sIP33wN8z/9afz0P/un6GhNlPdLCNmUteswPR0DSnoJp7d7Eh8RHLgyUvOlxgF5+M547lC4UYDG8XeDsULQ3QeFdIAcBGPHO/uF39UHhzjXa8Bd4ChMIZB382zuRR64RoKxpnoMtd4DnpOMI3z0MuAySA4euVEDA81GT5A8Gsppuj+6QxghFhHvpVYIZiF8Y3cP3fdGCoIiIfjdO3D++7T8dJ16v+Lh8PO+H2IQfP9ehOLw63zX4/spgtxAhZDYVzMaergH8x9u2ip4KQTmBG0uFVCubiCma2hcehbt29+DmX0UvWPnsFMrolYvSLU+N3sUMzNnMBjYcAdNGCFm1huS/lVrN5Vtq6chzENBZzXcQr3bQnZ0GiFdx/UfPIf1119GjLJhfhiOg3bIxOSxBSBs00VHGNA0eaI0bWx2GnaPRDVTSGvlal08VngTV6sVvHP5EnKjSeTyaTH3qTHkp+6iVaujsL2PsewEzn/iI5KJQNtdzpZoGMXZntvvokVzlCAlj74O9YrA+DqZ9LohLnfZWAxOLCxudxy78Lo3aw2RdKE3EJXGqQfvQ7VRElmmwUOi48oCNGJRP0zHRDQekRkz3Q4nJmbks5EwoI4mjo+slOXg4KEmnaYnfgSZ7IgcFIViETpn3DJHVw5o3XZHNha+1nazK6+N4xNei+s3r2J1Yx39noYjDz2Jz/zsP0Y0NiquJIbVF2tWQvuUdwULkF0TCX1tVv66pWbUgT2pzrGDWsjSCZgKCSACE9hmU0qlFq8iJwXzdTGF43Ex8GQTDEcjsqDlHmZoFPkBGuN6o2Lp7Q3JCxBGnZDRdK0rFs4GaBetZEdComRXPVTujXdn9hzRkwehigPb5Pzb8GFkCu18aJLEM0qrfFMUqgFp8y1nHF8TCxxOWQhF8/BmWFe/p1JFTT5eTx2Gmi1cFV6Teq2ixhUswHxfAyImfcphOLJggWkoIiSd2jh6GFpR9NqKzMi44qHJxELlUNrvNDEY0tp7iFxURy7cw7e/9Ze4dusmIokoLFI6XEgIFGfV5MrYVkQOszhdR7UQBloHPaMNz6b3IWfWXXmN41N5HDk6A11vY3ltG8Ua8y5M5FI5CYna2tkU//3RXBbVUhs7m9tIphzMzc8iG59EYaMisDTZ9i4tfjUS6gw4dkg4Ci6727AthlbM/6DXCIsXygW5R/DzabW76NQ7Ym2u2abA/vK5invhAdbWb2MsMYfp3DhaJbpohnHx8iX0tQZOnVjAeG4UhsluXUPf62JoNLDXXEHP6KBV6eDM3BkM6gb2d1vI5+fx2U9+HFHHwsvfeRFvvfWWcGrk+RwHC6fOIJ0dx9GFozJGIZJ46/Z1FBstZV/e48iHwreh5JMcHKwjHDJx4vhZZNKjiGXCSKZzeO7p6/jTr7yCeNrBf/mPPoTPfPYhuc9HR7Iobu2iUC5h5siC3K9ehzbjHriVhMSUzIQZcsSVNKyHYMeiWLv0Q+y9cgEXL9zGf3jlNkJTD8JKZWCFBtC7NYnkjplpQU7MYRlOYQVf/uLH8Mu//+vY7BTh1mtiRGTbEWgSAU3ZslpXHOGETEXqVaRBPxW2r/wL+LtieGYpREXyQNTk0XfFNfjAMoLj2lcFjolu20PY4iHNYtRFlwZLtpIxq+KBsk1bmp9uv3OIkHjXsCtA6IKDPxgJHkYOAgSS35MU1kPIAYsFGSs4ljS2fGaOshrdNpxwGJFwWHgf3GdIYCX34P83xcG9hUxQIPCD4433ruKASYyH7ZPvFAcWDMvAxuoBKuUNxA0T+29/G+2tNzF29KNoTxzDX7/4FL79wl9IN/MP/ot/hs988udFV93p1pVFJ/XYnicXncUBD2AWB7zo5DVU+h2M5WcQ0YHLLz6F3cuvI0qulG4hPT4BJ5uAnY5jYNPOlkQexaWiT77MxfuUKA3QctkV0JjIkwS8WqOGCxfeAhurRDKMkdEMYpERVMot1MoVlPZKIr86/dhDQmzi7JZwsnAtOKsWrboLY0jJYk84C5x/M6GPjmEaSTtcSD1NabS5kZM9R2iUbmSa5RdeLhIjSbS7LTSrNSRCZDxrkhnPPyHJ8emJjScPTckf1/3YXB1C8nIZnasTYDDFiVCc+Mjc7neRSqRlA2ZRIzNawo6+pFUORE3po3ldWAjSvIhdKk1sWCS0KlXExo7gI5/5BaRTYyoGWlcphbqnwYlF77idSUfcH6JJ9jwtnE2Cseqg5JeaiSsfA/5Xigf6F7CQGioFgSJy0haWigDO13mdlAEQSwQuaN6LUuRIWIPKJCCaRPMaQq0SesXlzKRDFj8mOQFUMJBcyF/35XtiWnTXdY3PEcxJhQTFObOtkINWuy3jKLotBhwIhRr4zmz0WfBn4kEBRHTC7VEloRQBfEzhZpiGuEzyOnDEExTbzbry1SAOw+sczEVVFoYiQN6JMKYZI3MTQimJPAhGLixk+kNXiqFOoy6OjCzishETo+EhnnvmG7i2dFM2OLL7B14bLc6T0RHlhE1PAyuCiJ2EM+TcnzeWi736Jg7KO0IYZOd07vw5jI2PYGd9G7vFAxyUinII0uufDH3C3Kl0RqqPbCYv5N5abUsQv7idx6BpoVFooee1UG1V4XotIUaKY16bBagithK52DvYlXRTfvZEOwQOpwOGzYhmjrN8u1+uUUFvCNz0hGvCDJAWTcIqQ4S0BJgzE42ZePihU4hFWExGJECJEs2B1kK5fSA5GzRH++D9j2FsZBrvvH1LMiAWF2axunQNK7eWEI0nJTaa0IcVj2Hx9GnEUhnMTs4jk05LYb6yvoLdYt1frzzoiCqp7I5ycV/yPaYnJzE9O49UJo5YMoW339jDN772JhqdKn711z+PT3zyAelq89kcGoWyrOOJxTl1n/RVFgb3OcpHwzoTQMkFs5F2wqhu7OLCN/8j0jDhWTF845WbePHiNqILi5g6tohmqSJjo4gRRbXbRatfgdUo4lMffhxf+kc/jcxsAr1WRcajlHREaI9PgqDnwpFxahumrrxpeL3fhRz4hRqRKSEC+tyhgDsihEQ6jjuOrHeeASwO1f7QFZSIrozDtlo3TIDljR4U8rzP1ZheFfYBV0Csx32CYoBQHB5DBGuT90nwb/i9YGx4mHPAxxW/liELTjZhd4uDGAtxhvNpOkL02TC8H3+sEBy2wcYYHMb/byIHfxtacO/P70UP7i0QpBMSE5dDxYHPNqdDotKcUrLlSDckVqqmibXVHRwUVxHTQiivXITR28bI5H0o6VF8543n8PVv/p+YnJzFP/mv/iecPf04mo1d9N0W3BbdwzoyuyKHQA5TzUTEcUQmRSj2oOdiNJ1HqN/G0ivPY/ed1zDk3N6JIzc7i5ljM6j3W+gIFGnB7bBTtKDyyBmx15RCouX20WypxEh2eISer1y9hK3KLgyzL8Y/0+OE7mOoVxtwmy5SsSxi+aQctgrqVnpzVsgCfQrpzJDCgGlwdKMUWI2drq3JhmZ47Nb5/330fbicsy1C8JxbiiZeIlDVjJTjlIHbx5AHNjtEWgurybgc8op0pKAxop5U+uoAACAASURBVAWyMfIolE5WsfFZyPA5eagMfLMhcZ20fatd379c5H8yz1exuKQKCDRNMxrO1jFEcXcLPSuFxz7yeeQy4xIaNEBfCgcu7nCMwT13DXkIOTdaHeiU+hHBYEHjS5aCuGFyP7jRC/rRUTwQmqnwcQLNccCZl2wGWgv7GviANCSKBSYICh9KEWol9VKgfkMOGnaS3FMsa4CQxYjmqFwfyRKgkoDkUxZ37ML8fI9gZiodIQsQk6ZPrpIL3nEnVBC+kCr5nOTukNQqrmkK2ux22+oQMxURUjkfMgWTiIIp5lvk7TDCmf+e14TPQX8P4f24qiMyqGsXjbUiabLgEp2fJGwOYdDVjnwLSTvUxHjKtBShkMgQZ/osgJK2hmyIxcE3cX1Jae7JGegNq6h2G9BteumzyKBxUxS2EUPUCCsugNXB2u4Sbqxck8Isnkxjdm5aLHvbVWZfABXyaCIROIy0brUQsh20Ol3s7W1jamIGJ44fQa1+ILwJ04sgqo/A6jMQrIOVnWXsl3dgh21EQhGRPNIwi7yFemsPm7sbsp75vntdznwjGBlNIpIIod3WJPFS5W04ig9BpMUfdlmhHnoNF9vLRZR3Oxj0gLNnjmBxYQoh2wIDMhpuQzI5JHHTo3V5FY1qCydmj+HEiTMol7u4dPEy2q06vF4L9WodDlVBXJ9dD0YigoUzpyWY7Mj8ArKZnBSRq+ub2CtxxHbXAlghG8pkjUUvbZ6z2VGcPH0EY5NTuHRhD//XHz2NuflJ/OZ//wsYG1eBd2PZHNrVOmr1OsbmpmVsZ7JJYmZHOIQWkRZ2sa6LRMxBe28fV//qecTKB0jFY6gMPGxUPDz92lW8sbOP/NmHoWlRuA3aWzuotOsIZ5Li59GsVnDkeBa/8itfwOOPnlCoV1vxWNRBy32wL8RXJkLKFM2XIr5rrEC/EPp9hNQ9HSCD4okiKDFg0wJaN5QohkgfyaZeC0Om21oarE4YfSYBc7zmI4/dXks4aSxcvZ5avwEKIGv5XcWBkqYHSMLh4iAYTfB7LFAEKfQJiQGPR4oDHyHk+2VkNteAKFPE04JeLoaMpX5szsH7FQfSOfqdWzDrVDfye3/9qLHCT1ocBL//XiOG4Ht/szhQnRIvCOFN/j8vYLertKZMKGMqY7m6jYQZw6BRhm7U4GpRVJpdvPzmc7ix9CY+9vHP4rFHvwTPtTHolcUcp11nF6XkMJSvscGkqYQTUnNxdmp77gCZSAJWp4abLz+Nws13hMDomRGER7OYWZzCgDpmbsxGCIbFsCgVuEG2cxgu3IGBjd2CuCVyo+x0W7KZrm1uYGlvBZGojvWNFfQ6Q+RHJhFxIkgnR5FN5fmCVIXqp4tJt8ou2A/kEKyDeQFcHH4inpCm2MHRdU+KiCDlzvf7Drwn/MfhoS+2uoQGNWX8IXachNYC+Np31ZPOyJ/tCUQ29ESKGST2Edbn4ci8Jp7eHZK7fLtXsQuW51SoBncp1TmrmN5gTCX3gl9cMASpZyfw8GMfE9KNYzLopiuwOGeQvC8CiJ+vi+xvzlrJRwnRLMaXInFD5yFJWJpBX/x3iURKgrAIo5Pfwudl0cbFzMdyCXN4nTt6fyIMcgD7i5kwPYsrOaQtW0kDfbtj9Zo0IbiZRh/pJNM2mYpHpjs5B8KSuMM3OCxlku6EcCg3q5DjH/ZMwVP8AXYMaiwh1ALl+8B14fsgyGZKDg3H+WF2XBHlCueqcQXNduiqKAFTmqM4Ce22vO9wiAecIjASRuf64s0aSLZYHPIPu052UiLnYygSxz0c1cisgLs1Eao+7Ag3HA0JS0fa7OPZp76By9evwI5akNpt2JI5PUcA4rQnSTIWIqGUWB5TOlpqHWC/uoWD6p5A6fxsY4mEeC/QY0SnrR8RHr+4ZEE2OTWGZruGWrUtvIh6pSXd5ehoRor9VHhE5uW8Tg23hkq7CHfQVn4KQ0OUBfTJr9T3cFDeF0SLB2G90hGVRG4yidHxBLpdA41aG16XckZltStkV5KV5foPEQs7qB3UsXR5AxErhvOPPITsSFpQChZ19W4Vfa0nwU1DONjaL6NM62dynyJR6Loj92y7XZXUx6gdptpaHZCM0o6EMXFsUVA0jhXGRvPoDzSs7uxga4c8JlWsSIFPaJ15GnR61HV0WyUxjPrAow9hZn4OF99ex8svXcMXvvgZPPbkcXgeJYcaJkbz4sRYrlQwPj8jKhuSAulcST+FPmXDmoY4DXy2d7B/4RK8lW2MRePiaskCojE0cLtUx5+++AMsVYFE/oT4t3A/bXUbQgh3+xrqjRZa7T0cP57Hz33pw3j8gx9AhCOe3t0RXL3elpA8Fs8BchBIBaWTt9QIVc6JEPlFmvgsqL2J5FNP9h4nagpHietIETyVC2eH+7cTg9lVCJs0otz3uae5NDRTj8li793IwV3/BIUc/OjiICAAv1dxwDXO4oA7vhp39mSdslEWnwNylRixrWlo0Vn0x3VIDA5i0Uj7tIE7cO5/JsWB8jkI7JOVQ6L6IDgX7MoHxm7sxu2bKFV2kAgxXbCHVr+GVkd9KCvr1wSCP3f+cUSdUdTrLdimhBGj1+HGLig6uuyWWQ1Dk+KAmxwrw6Krg+atkV4TS68+j/Lta6Btb9UdIJrLYnphBoZjwOUGyo7RiIrJElnC4YiBFBMV+zoa3SGKlYYsRPIneFPQt2CvvYtwRMfS0k2srmzB1MNIx9OYnZ7HzOQRObSCgyaAxtVsQHXL7PCFHOdrwHnIcuFzti3drMUNSxna3DGb8pPC2N33+eZ9y1hu+Jz/S3UrYTjkOSjUQjY7JgLyICBLmHHM4ulNtIVQBX/fgOsXMSy+xO7WN+kIukuBIwNpq/AADnNaghJVjQH4e7VmB0ZiFA8++hEpDmhFwBkwlRvDvoFoWDGS+LgyEujTeIqL2ZFxCjteutfxXuIfFgf8DHhg8k+jWRMCKAsHYV03m/JYPOh5iHq9jhx67NCJzHDj5yErKXC+4YpCJmx5fEVwGsoiFudCl1B5D7FoCNFwQnELaD9LiS7JoexOaNPqKhifj8Frws6f/yVxj49P3oZ06oQzfW8GIV2RU9BuynpgN8Gfqw6L7H8VzhR4F4jSwx1IZ90lqU83kUyNqkLYpUsbneEoJzTl4OcX+RO0gBUkwo91JpIlRKqhK8UBxwamPhREjKMd4VS4QykO2LURzUg7BnLOEE//9Z/j4rVLsKIGQpYnTOyWuAwO5TWwmOt7OlKxHHKJrGzY5VYJ+/VdVJsk65Ukx2R2fg5OJCKW4jzECwdlHBRLwp/Ij2dlFEboud3yUC03UC015DNNpuKYm57CSCyLToWjvio6wzZcvYlWt45Brydwf9QJo1wpolEboN6iHJFdqi2x271hF7GMjfxEGgPPRGm/LHHQPKzoyCAbeZupl2F0BHbmCGyI0m4VjhbGycWjCNsMuNIxmhxBR++i2WGOiAUy7LZ2y2qfE8SPscMsumgI1UaIXSmJmoxdtk35HPV4DJPHj8EKOzgyNy/OjLyG28USVjeLMn5gpx901VyrCslzkIqHcGvphoxo7jt9BsvLBUScPM6dfwC63YauKQXJZH4M9WJZioOx+TnlLsp8DV/aKQVyyMawXsfFv/hr4PY6Ts0toN7rI0ZuT7eFYSyC+nCAa+s7eOHNFdwoDJCZPY7sxAR29/cFZVN7DWPU+xhqZOO3cezELB599DTGJ9NIpR0xjKvX2tIgBEZigdQ3GMvxvck+1hvKnqFpAZmUiBVlgCrlc2gyxrwrBXvUjMKgQ223CSvEkVJIshuIwrBRUnJpIpwD2NxPxT9EreWg4w+QAyET31McBMVLMBY8zEtQHDrrb0gZ1Yhb7ZEKQVHIQdAUcawsplwkBP9digPZPGX/Vh2kbGp38qrVE78fchAELwWb+I8rXXwvVOG9xgrB63kv5ODdxQEjm2lIoT4IMfgR5MDC6sZtHBzsIhGJw+32RGVA8kmjXhHPgomJBcRiCdRbNd9BUNnOMgqeGmBW1uzwWEnyUBWWOiF6AFXXEPNWu1vH+qVXsHrxTZhDHSPj00jmczBYwWl9YSoPderBFWmQ8a8MgooOB2h0NQysJAqVGkqVMo4cmZdN7PvffwUb25ehW0PslwrY2C6i31MkukQ4hsX5E0glR+RQVvNlQtQW4tGYVP9cAKx6OYsivM7Nmxs3ITCbXS7npxoZrSokJ+iw2XHyfhOCHl3i2I3KXJ6LXd0rnqa6036fs3RLCJFcsDw0xAufWnyYCGuU2PiGPZaNNosEzon5WjgiCrLQZUavZrLi6cB7kDJVFiR+xxsUBMF9yk6d7w+xLI6ceRTxWEYFKfE5uem6GmIRlQUQdPAcK9DtT4olegB0O4pLQLibyAKJZf0+4vGkXMtuu+Z33XfNVKSACRwIfUdFOehoJSx+62qjZXdJwpMIxSwLsXhCFBKUkRGBYLzvwGNl30YkzEjghBgIeTQv6TFsCaJ24b9V3gqqU5Auv0OrWX7GChKVuO6hIkrK9Rl4UtwwiVFGAq2m3Lf8OV9flx0l3RiJfPh5Crwf+DGzcGFhIoZZkaR8LuJ1wHGZqAVYvPoOhZqFSrWAerOhlrQgQWRK8xrQCS4l6g0aGtHkiXN48i08V/mTMGCKxWo6rCEfA55/5i9w8cZFONEQws4Q7U6NkWPoEeZlwUcPC2+ITDyHdDiDSCiOeqeOmxtL2NxbQzhu4/Tpk0IWFAVFIi3jiK2NDVnHM3OzaHdc7OzsSqErRRJldbGY0rLbGmanpjESHUNxq4Hd/R3U2hW0BzUM0JVsBQaBUzpNrf7+QRPFYhW1WgexSFy6e/JIUqMJRJIOysUq6qUWdEaRk1AZVcTpRqGGmB1DH2E02wUpVNDVJR2S2ScsaKhhT0cysBIWyrWijBjQ17C6uadUU2GiOgaaLSpqlDqKssZhayDjMhaZNGMKZ0cxd+YsnHgcpxbnMZYbleJgl6mTa7sKRTpkjETzIhZiLOonJ3LY3t5EsbiDRx95GE4oiWxuGslMHNCU5TdfC4uDVrWOUrWG0akJWV8GyeIDV+55FqyxSBiV9XW89od/ikyrh2Nnj6POItTtCllcglotqqh6eHv5AH/y0huo2VPIHj0OYjbJaBhUqfVafcSduIxaD/b20Bs0MJYP4/En78OHPvIIjhydFm4Vi3zLicp+EhQHQQEkwVlU/TAyhNJsQT45wgwJl0c4NfTKsBLQzDoGbh0GybN6RMYPIss1w5IIzH1VSI2GUh5xxMFzQjxGBsrJUM4M308kGDO8F3IgaKvvm3JvccC1GwSfBYTEsB1Wsc3kTLiqOKDBFi3iOSYOkaRp6jLC/okJiTJw+gmKgwDaDQ73e1MZ/67FwfvxDd4FJUu3qC4eCYmHiwMxYvE1p3QQFM6B5Uinwqjf4sEBwpEQ+h3qjz2BqYrVklgiZzNTki3g9RuIOIb4DshcmLWgxuLARUf8rqlL1qXjJIGLpiKNjoEoO9B6Abff+T42r18WouD0zDwS2bQw4zVDze11m8zZiBQHET6E0UUCAzR6JqpdA+n8BFpuW6yZ8/k8nnr6WaxfeQV21MB2qYidgwbNjyVfgN1sMpaS6Fm/0ZZDPB6LYW5yGrmRLI4tHsO161dkEbCappENDwzKpYStK7I9dUjIlnfHoprEJBWxq6p0SDfJw0Nmq0RByNN1XQkFisXiArVS4qbJuIQaW87oPRjVmtywMj8jaZQwn6Wj32vDJHROa1XhNZA5T8Me6viH4E3P5yNxyg4p7f3h4oCIF1cE2fcNRKAnx2CaMfk74WRW0/qQCXZ3ZXlKXcDPXm2G8r6J+/lFlcCP/kwwElFdvniaD1Vxo4qMu4xjztuFdOYqhjy5GuyOZcxDDTtnvkSgWLXrJkKE74ks9HgPKmRH7m90BDlIJ0aE8EoTGR62ov6ww0IkDH7X8t0tA86BKED4CJ2WjHDUBkSDoqGgHWrcxljfljq7pdCjX4ZKTmR3z9dLw6GAMS2Ik6AjvF9V8AwLDBYNgjb5NtKsUvlYrW4LPUpHhROk0hIFYbCITKVFjkqPe9aEvDcU56Er948U8p0GUqEhxhIann/ma7hy6xqcuANb5LZN1Dq0hSUSRDWFKhZz6XFk4zmYeggUMW4VdrCyuYJMLoqJmTza3SYmpsZFvljY20ejWhPTKfo6LK9vIpPMCP/goLCNXDYlEtmN9S1Ua2Xk0knMTx5FpwIcHNAnoYxSdV/QkWSKJEG6mfYRSYQlYn1rg/4bAyH62To/syFGRkfgxOKoH1QlFpkadEqAjYgmSFO/2UNMj8hBUihvwbBNpCKjSDoZpKJxcVLkZzAxMgkjGkKxUsSQKqGeh82tbUQTSUxPTEvcfY+HuYxxBohZIXTqXbQaDYjtUd+Fk81j9uwDYgJ1WoqDLAZDA4VmE7eWt2Rtc4RFoErxqtTYivdRKhGV4u720jWMjWZw/30PI5nMwHLI++kLYZKf6UR+DIMm01pryEzkFaF3MITh8R7gzN5F0tJRevsq3vqP30C4N8B95x5At9UFmJ/BUZhLblVEkL8//tazcKemEJp8GE+99g76fRuz49NotngfG3I/ObEQuo2OHNYhm8iEh4cePonPfO5DGMlF0B+074z5WKSTTyLrg8RmX3JLvoAVYmOiVAY0VJcCe9BW61LvYX/vGtbX17C13cPc8cdw6oH7JLSOI8zOQBUSpkEulVob5LLQrE4RYFVxENgey5o7xDkQK3F/1HQYOeA6CzgH/P3AWCmQYAbFATkw3Dslmt7tShIoiwNZ92xK+hr6Fveu90EODh/oQdcVdOTvVxzIRfT11QFyEBzghx/j8O8E3et7oQJ/2/fuLQ6C5/jbiwMVF/s3ioO2InnYERsrS7dQqZTBnIVBx8OgPUSDzmVhE1YsgX5nKBBYKsFZoKvS1KhxdpVZDosDsrcFmiaiwAPSLw5aA0JLA/H+Xr3+OvqVkqS63bq9gvz4KE6ePAnd4iE4RCLDBMMYVlfXETJ7GB2JwXbr6A4duFYKsXQOpXoR1UZZbtB3Ll5Grl/h/oybWxsoNTkHpvGL8i7n4iPhRH2WA0EUeEDFHGrAdRw/egyOz0I/feKkbOycO2bH8xiGTCEm2nQyIyeBnb9PnBP7UxLiDE8sZHlglQsMdhoiHI1LlUpomDc9VR0xJ44QoWRaslK5IFb3ZGoDXqkkkbECeVFKytGDTdVGm8cOYuG0aPlZaHk0j2LVrVsSdjWSTInSQSposcRVhaz47QdhXJqGKhyUXAee5kjUrxQvQ0809OR1BPNw6ZqHnlKFsChmkInPpA+ki3wOHrTc8LigdS0knS07izvjDmEPE9ZkVaFm5+yMSLQLhyKKWOkpmI9JfHxOjndELSHudT2Zf8vs2aJF8ACJWBjxaFJIiuymBVnoELKlzaqCK3lfBpHKMk+UMQLVIH7evPAw1NyYP49EHURsSxkPifxQfV+FNSlJJlUdVI2QaChMbZ0ze75vJWm07IgUEezC+Cd4DDX+4Y1HBM1Tvvj8nhBSWTQoWNZwEoJSUW5FREHIjF5PiGDy++SwuG2MRDVMJDW88OzXceXWDYRiVCv0UKnxcO5CM2zEGJZleHI9Y5EkRpysSLm6wyG2C7vYLGwhkXaQSIYQiduYnBnH5tY6ittF8RuwrSgMSowtE6lEzJclVpWh1NBGo9VHvV5GMmbh4bMPwh4mUCzVUWlW4bptkQLzHqebJcPRWm5dULJ2U0OtwscAwuEh4gkHicwIQpEkWgd1NKpNdFwPRtQGImrcEh7YSIUScOtFVJpFMPRyLD2LXHISw56LZquC7NgIUnYStV4HB+USTDY/7S42d/fEkGhqYlpyIWo0MxPxiyaoYa/VQ7F0AE13oTc7iI5PYf6+RxAOR3Bybg6j2ZREP1c6Lm4tb6NaqYs0mw0Ci3MadxG1U+FcGvK5DPZ3NlCrFPDww+cwNTkDI6QhFOH9En1XcVCs1jAykRdSK9cWxyki2gkN4TQbqL3yNm69/Ar29rbwxJMfhNPRULZ5X2pIGTGxM3/mxWfgZlP43L/4DUSnT+Irf/kc/tMffxMJPYlEbgw1ohqmBzOmoVdrip172EkKAsr1ls6G8NC5Yzj3gTOYmckKl0J4QjL6PJytwEKBZmMqqpyJt5Ris1B2ezX0ejVUl76DmzdexZtvvYO5I5/CR77464jnRzEY1BGiwRTtpwYuvBbVN1WZ94eiMYAIIZsX991qBdV8KISX6+1wcRDsL4EJUkBiZHEQkBYDCebh4oBqFrHtdnvot1p3kQMMEfIstBhOxjEwxwpq47ibYHb4ML9TFLyHI2JARDz8O3/bOOHwof93GS3ci0QcLhLkffimQEEamszrej20Gm3pjHgoSkhN1OccMITJCSujIFEraLi1toZitSqQjNdtS7erh2OwuRl7HdTKJdiGgUwirtzjZKyioz8gc9eTzVwIbjTFMJWFpTC6+x46wzCg9VCvr2Nt+W243RY6ZReV1S3MpxI4ev9Z9OyhMPtHx+dQ7/Sxvr2FbCKG2VwWnd4uuq0Q+j0Lb128hK1yGYmprHAeKpsVLKT6SDpxvHplGQWvLe5m1lDDkVNz2N4q4NbtmzC1iE/84ay7hbAZQeWghGJpH/cfP4rHHj2PDz/xBIqFfbFwnTt2DB5Z5sRdyVzS+F59WR6aqNU34LlK/8xuL+REpaugTSw/j16PVXIUjEUTYiGLFenUFaGSkBtVClI8NCuicnAiUfQMXYqDjd01lbIWNjDo6Kh323J9jp06K0gNITl0PZmbxulFzafwqQeUFPFQDUYVhEArmoOSZ6NvhBGyaGykSF8sOuQwEv2oYsvzM+PIiYea6Lo18igUIhUoDBhU5LHjoROfpQoSVt5B8h9Bi47Pb7EsXc1s2Q2QSe+nqxEW5n1KG2QiIzw0Wfzw9cv4xo9gls3EMRBPRX3fAktkm23K/EhoJMeDEkSaKHGzNYfom0MMe32EekP0Q47q8ljkiQySSIQm4wQnEhM/fkLOsimR50HFAO2NGQbFQmjQldcYdC8cGXDT4ucp3YvMZgfoMuSn05G5uSAoornkCMkWTw0WixwpcO5OhI1FCotMy4lJ5DE5JlRccBzDOTnfj3A1/M06xbFCysPz3/46bqzekvfdbbVRPChh4GlIxJJS3BsRHT1TQ8pJIizEMdoju1heW5VDnM6jp08dRThpodqporLXQbPZRalYhTZkENmIzL5rtaps0NGohmqJVuO6jPLoaZAfGcHM+DiiVkhcSjc2NlXkrkdiMjtQ5SyoG7TptsSOuLBXkNEcHzueTMiYguV2pVJDs8oxzxBmqi+CfwpLYmYUY6mYxFLzHif/JhlLYm+rAGsYQTY/g31GsrdLch9sbG9Bt2xYno3aXgXbu3uI53KIRG20G+RE6IJ4pqjGGHRRazVgNCnx68CZmsXCgx8QhG9+ehIjmYQ0AswxuLm2j2K5JDksMgCjzJYR45Slyhing3QqiYij49rVS5iemsB99z0gOQ70rTDtmES2T4/nhdvCbJbxySnl6eIX8WTx89G1rT0Mri7h2utvYGn1Jj76xJOI2wk0dCKLGpz2EN997gdopVP43G/9OuInZlHvqxn+X339WfzZV57FoJtGLJaD5RjCxeq02iIr59+Hkk7KcCsPoYiJucUxnDu3iPvuO43MSAymrcZSbrtxFznguolQ7meh3wK8ML0YmghV1lG6/ipuX3oJz12+jPyxT+GXf+E3MZWdRrXroqN14ZhEvUISfuVodaxceh37hQ3MzeUwOXccg9hpiaG32l3EEIUeTqDaqUED1TJcJyEpool8BPsG12QgpQ7UW/zeYUIi/x4UB2yKg/NaELm2OhcDQiJtpPWQoVJb/z7FQYAWHC4mftLi4CcdK/yo4kDtymSs3TWoUTrTu8WBNuiLlIvzP36fF4jEq06bBhgWjJCN22vrsgCYx05tNZPH2KXHRvLw2nW47ZYUBySvieWxDzmzOGAnTM92gbsJspqKc6CKA9X91ZoFvHPt+6jX11CplKB3ddw/sYgR6V5j8GIGsrMTcOJJ9LwQOO7VdA+OTnuTGoZGCuVyG898+wWs7xQwtjgtrz1qppDTy1KZvrO0i4YBFPYPxMXtCz/zKSwvL+Op555BraQWCEOD5CBwB+g22lheuYWwYeA3/rt/is9+6rMCoR8c7CE/OQGbmmCqALhcuHnbCn7uexVcv/l9eP2KMkrSNcRiKamoQZveRgOtagsj6TnEomPoE0IjCcfXxQdQ2B3r3hqjsqOYOXkUSERR6bbw2uvfR8RzkQnbAsGVmTWgOTj/xIeRiqbhVqoorK6hWSiKfSy7eIngYlpbtyMacykQCPE7FppaGIWBha4WFp257ql4W3brCuJXXa4Q6/izrspXZwdtWYrEpwiAQeCJL6lkt2sqzwb1GD7zmTN7udc8YcezwwoWKLkZAr2TPEb0rduR5+TmS2ZHMLbg4wk/JEb4nBupinklV4BIFOerEkXP4BaBeYniDKA5OvoGD9o+DN5HtjJ5YtcgBZAVEnSi2mwK18SkOYyoCRQpVbo4okSc9bIQJoGTJEi/kCJyoJBCJYWUApmdiU+sEtKqeOaz2+PaUIoLjweAaL2Vlz1n8xwxdXs6ut0qHKuPTrsu6ybkpGAMHUnYY3HHa5GJAPnEEM8//w0srS6hOxiiWi6j0y7BGzrQdEK0A8SSIehhXg8XYY0mRmOwwhFcX15Gp9/H3Nws8vkUOr0GltdXELIiGB3NY2d7D93uQMYHRIyogRcjJ+HbWIpzo5GjYCMRj6DbbIhlOgui5ZUlKR5M3UYsnkYqlZHRT7NVR9Ntw6B/yUBDudpEyAnLSC+dTMJtddA+2EGlSb//sMQai/sfIGtK1kVmAjNjYxjLZuHYNgobuwhpISwuHEep2UC7xbWWwLWrFyUsajQ5ivDQ+jJOTQAAIABJREFUxvrmrvjm29Ew6tUiaqUSPDoC6hY6tqXWSYNGaHXkTpzB9P0PC1F7bmJcRiPk5HAdLG0UsLu/59+fLHrUYUzSmRBbB225HtlMAutry2KEdf78eYyPTaocETsOQ/MwMzUhjdH+/j7GJsbvEPS4RiIhCxo5NCsbiKzv4errr+ONi2/gI08+idHRcR6RMHsenn7xJewaOr78u7+N7JnTKLbqNEBX/iGmg1e+9zb+8A/+HFubVUxOzSKVSkksNyXlHMVC68LjOhhQQs1MkzZiUQsTkzk8/PBpnDozj1Q6JOoEk/JsFrg9E5pjgWkoLPL69gCmV0B/903cfucZfO/lSzDGFvGhT/0cxtIq6t4dJhGKp5FM5uWzr7cZOmWg3Sng1rUfYG/pNYzlJ3D0sc8D9hR0ek1wLyKLgZM/WrtzzIywnC+qMPcjx/2Dn2vvsM9BUBwEaMKPWxxwrYt7fM+XMr4fcnAvgqA6osOsATVKCH5PIMh7HBADpOCwH8JdsqAixf19vw6jByJlE3Kc2kQkuEWKg6ZCDvzgpbs+BwNh+rY7LcWONqJY215HsXgAx9GlOKjWGohl84ils3CbNejMNiec6s+MAmIcuyQaarBrlusyYJepYFfCnOxCI/oQO5UNvPTDr2Pz4IbccOlwGieTEzg7MoHl69toDV08/MQ5hOMRDMwEBkYCFqU3/RIGrQK6ehx2NI6lpWVcvHALkURc+ESDro2JcBPwari2XERLt9HrthGx0piYzGIin8RBcRdvvnMNrVYffRYHNDbsqc+0Vi2h22gJ2fKLn/8SPvWpT6nwnDA7YhUkQ24BNwTKz9j6d9193F55BX23IFAz36cTisPlmEZnVV5HYaeAmakHMTN5n0iQ6JdA+SXlnuy+eLTwcBFJW6uH7Y1N+ZxIVGoMunj1witIxA3EojY8jjc6Q9R3W3jw1CNIhGJCMqIf/eKRWeihlByualShywbJEQNzCHhvtHUPOw0XK6WWQHxCQvUtb/m+glQ23jfCyvcGMi6ihwCLBSIfJO7wQJXMBV+KKfnnPJSHJLe2pdPl8wa8A/4q/5/OmUHhEBAn5e9iVky5v0IViKTIxuubPAXFQTrNjpiEv4YQO1Vx0EfY0WFTqcA1aFIRAjE74ZvrG8R8DJhkTvt8CF5vxV/QpeCq1Boqxc7kpqnQCskDkNEDASPlKc95pSKaUlGgeDZ3HBRFcUByoRpbyaHve2moUU0fg6EJ1/c40HyTJSmO5DldlBo1VCvb6pD3XIRCUaTT08ilZ6ANSNIyJPchEzMxkzHx7NN/jguXrwg3gATPAV1IiaR0ejA8EkUNtN0yWu0qpscncPLYacB2cGtjGx6VM9CwvbOFJvMMhi7yo5OyT+zv7wrfJpvL4KBYhO1YGB0bRXWvhWqV8lTVZFghDZlcUiS+2VQKveYAa6tL0nHyaySZRSSWkhEL70Ut3IfjECVg9HMbo5k88pk0YpqJuG3D9Sq4tboGmDbO3n+fim12aa6kYWllG716AyePHsOZ46dFjjg3MYVUiEZKXTn846k8IpaGteUbWF25jWw8g9nRKRxQARGykM7NSCe6ffkCKpu7WK23UbYdgdjr2wdSHIyePIvRE2ekZDs2OyPFAfc0kq1Xt4vid8DxJBsMOQ+CAoESWPIkDA3jYyMYDrq4fOkiFhfmcPbsWUmKNS0emBpmpycx6PfkOudGx6DZDDFT9yQtSUKUP6+uo/7mFXRLBbz0ysuYP7KI8489BrvexdPffBZ7joEv/cvfReTEMbhM9Gyz+uV9qoyGUokU3njtCv7oj/4Drl3ewPjEPJLxUbQ6fYRj9ONow3Pb6LQpnw7L/c6Kb29/Ax6aGMmF8cUvfgyf+vSHMdSU8mbQkFmscBjYUFi2B6u9gp0b38IrP/ga1rcn8eVf+y0kYwPs3PorXLqyhoNSGuefeELUaNnEFJKpOXhGFGbUQK+1hq23nkVh8wbaloNTD/0CxqZOoDtk+iU/e8XJIVIC8hWgvFMUcqAaU/79MOfgMHLwkxYHwr2S3Hn8TUJicKi+V2HwXsUBf++wz8GPWxz8ffgG9xYTP6o44M9Y8QfFAQ1YeDFJwGA1xZuIkEq73VKVrR7F2toKiqU9JCKOgpsJb4ai6FDK1VfBKmyYuMGKAZCvVWdx4PqzUR4g7Nb4c6no6PbVG8IeDrB5cAsvfP9rKNQ3hFsQ0R3M2CN4aHweK7d3Rd9839mjAkPa6Qk09REJCJmZScAt7+HyyhYmjijnsotvXIVhOihW69jfbWI8SoJfCWvbTTQGBsKWgWq5h9WVm/j4k2cxNz2K519+C5WWcu+j5CsaT8nMmuoBjhkuXbkuxKHf+I3fwCc++TGRahHW5mFAtQYLBUK3rE5r9S1sbr+NQa8iGnJr4KBa50IykIgzfvcAtVoTExMPYmbqIXouK/4BfZ91bqxZ0bCzkOLc2jQ9NHcLWL96Hakw2dkDvHX7bYTzYaTyMfQYaqWFcHB9G8cnj2LQ0zGwbMycOgE7EUPXjzxl582FUdjdk/fFWXpfyJ4h7LV6WDmow7N8M5+e0mgzATHwFWD3LEQjTxPpUYAcUEJGZEgY9MK9UPNyWqMqN04lueNYy/J9BIJ4XpKAxDzKZxcfXmtSWIoET5lnccNlASJdfl/9jK8xmc0oGZqMApWWv9WsYm3lpmzMiXhaxjviMUGJqIiaCdjqCk3QFGIQPDeLFh5yTjiCdDYHzQ7d8bxQhEPlG8GxmxQtAk8oZQq7GwYz8bkCngbVKpzZypjAN3JSc1s1VvAIR/v8EykKNaWe4MHMTtLVq2g0yDvZRrlchIcQpidPYG7yBDTPhstxXb+P0ZSjioOn/hLvXLmKMMmUlCIjKjP3cm0f1qCGsRELkTAjh11MjU9genoea/tFXF3eQKnWQ9MdYr9aEZMtuvbRzplftBLnvpFMk8fCgt/XpnshVCp19LtM8TRhOpSL2mJLTWJgaJgWxYRtc+2rayCBZUwypKrDYBFCR9M2OI7KZjKYYnHAJNbxUYwdG8fOZhGFvRoW5o9gJJsWXkml2sLbb11CNDXA0YVTiEXTWF5Zw8MPPIzy7i529ncwOjMJ0Dip2wB6TRwwwbSvYWZ0GqVyDRVayMemMZZ1kKzso7V7gFd393CDMcwDHX2ONFo1TJx9EPljpyUI68jcDMbyIzJy0zQLO8WG8KN4bwajVF4vQcAk18OTsVkmHUduJIWVlVto1Gt45JGHMD42JnkLPGRZHBBS2t3bQzabE/UPiwN+sfh1Oi00L15H/dJ1jIQdPPOdb0tj8flPfAovfPslrFYq+MV/+XsYe+wcdisloD0QR9sm73Xf0IvFOff5zfUi/t3/8e/x9Le+K7bRufwMTMp2h21RgbUaHdkHKTFtNTgycjE7N4bFoxN44KHjeOTcWYQdC612QxUvPJhhotP3YJsdGMU3sXrpGXzvjR8gO//T+Nl/+FtA7Rr2b30F33ruh7BCD+KDTzyJ5994HZnsSXzmMz8vTUzD7YDjsd7+Taxefg5Xr30f04tP4vT5L8FK59HrNmEKcswi2YJthMVe+W5xQKTzbmR8UAjcO1bga74TvPS3jBWI/JL4LQjZvVLGv0txEBQS7448evcRfhhvCEwYDm9Sfx/04DASwS7mMHLwruIgFpaNW0YJEUpMlDUli4NWqynGKcwhX1tfQaVcEG1yxImi5xno9Dw03D4csy1EL+ki/VhctlbSIXK+6rteCYHNP1A5V6TbIYOOCP/fWHoV33r2K3C9KkDmKwzMhnM4kRgXe9qwZ+Pk+BgGbhVNM4y9QRzv3LqFuZkRzOdHcX17F/kFBkCNoLhVlRAkwqTbW1WMRJj+Vsb6bhN9zYFBa+DGAAe7G3jykaOYTEXw3TeuoNikNJDVp435oyeE0byzvkr/T+ztFXDt+hqyoxn8j7/z2/jER36KhqW+Qx2Z+5TlKHi60z3A6sqb8Ho1ZXjjjaLRaCKeiCAzQgJNQTrTeHwRifii+NWzMJDiCUMkUkmp1oV7ICoYD9WDIoatLnLplBxC125fgk3OTtKCYfOg8nCwXcPpEw8CwxC6rod4Oi2VfM9rSudM2SELFKZkWtAllc4lV0GPoqWFUOrqoIJLjIY43xa/ABLhdGFy37FJpXsjpUdSuKjURuEz+Ba3dBkj6YwKCXZEHDUx9tXxNcYOv+9rlAPmsDo0fY2zqBn8woAEMhIEhcOgzIXoKSFchK6SONqOymHga+K9wjqCMqyr1y6h223CiaSEZ6LUCYTQaGZkwXYoo9KhSdeuCg1+iYdCtyP2uWNjY+p16cqhMCgO+DuBw1oQKiVIhq7CpIiiSRHDcYrH8U1fDIJkfUNxSfh3FghD//AV8i6LbYaZUI41oFy4jXJ7T+n4tRb2D7ZhWpTgnoU1jEIb2OL7Qd7LWMrGVMbBc099AxevXhNmPZGTsO4IgVUO6G4Vo7EBstmIKAZIMPNMCweNDnarHRSqXdRokiO5ESYy0YSMdbgv8PrQPU5MY0wNtWZD8ihY7DO9k5JIrnHX9SWimoF0PIHJ0RNIJmzhJkQiuoQ0bW/tIxKPy+e6unsL1XoDhUpZ9qlMOoYT8+OYzSYwk8ugXK9hZ6uJVrWHZNzBxMQYpmcWZe/Z2t9EOMs43TFZ025Px3h+AktXbqBYqWPh1CkAHWgdyh5Z1fVRK9bQq/dRKFRw/fYq+q6DbGyIz549Dmeg4ds3rmNLM5GOZWQ8xyCk+XPnMXPfwzg4KGBmYgwzsxNgrDeLg/1yE7eWbosBG9Gtnj8+FU4Pi0QWgML0H2IsnxWy7PUrlzE/N40zZ84gyhRFU8k/CTLv7e0hnc36XBVftWMBsW4HpdcuwNjck8jl1955AxdvXsfY6CQqvQF+6Xd+C2Mf/AA2amXOA5CwQ4L+GDb5WGrcwSKDRnfkTnRbJr76lT/HV7/6dXheBLNzx2W/UomPbEFcMdC67+wcHnzoLOZmpzA1PSoKmlq9pPJx/MyCcEi5ltJvxjZq8Lafx9Lb38Frl7bw2Bd+Facf/hno5etobn4VL73+BrzhIk6dOIetkoHwxCyOnjiOEEngZCcPmcTaxKB+Cbde+youX1jGycd+GY9/+r9Gu91Dr0OvQpXTwfuf6bEq90ERgrmWeb++H3IQqB5+VHHAs1CUfL4lAYeWgki+X3EgG7XP9j58cB8eKxz++Xv9bnBoB0/KxzlcGPxdioPDKMF7IghBccDpuBjpqMwApgxSbkaar9ej7jiiHN4GLpwobW+JCOgwnQhWV1dQLhXkA2CxMKCUizkJJG3ZCsLhpshQFSkK2An6VS+piURzecAoEyBNDm8GArfJQDY13F5+A8+/8Gco1/dhxR1EwiGkXBML0bwcZEktirnUCAyvg1K/j5vFBg6qbdmEn/jAB2BnUmgNGvD6Xdh6FPHMCFb3tvHO5SVowhhuY7egUiE1RqzSdblVwOMnjyIbBr574ToKjR5Mz0Q8HEN2YlJY3kuX34EezshGubaxjaXlNeTzGTzx+GMC2bLw4mHOm7Nabwr8PJoN4djRNBJRE5Zuo9kbRZV2rY0C7j81gWiUnvB87Vm88oPr2NiqSE4Dv3jAiczNhyV5iIxNjGFubg5bG5tYvb2Mo0cW8OQTj8B1K5L1nhuPQzcT+E9/8Rw2tuoIGTEhYEXFTlgFJRHJqtTbsElq9J+DJCeRCRkGphZO4eEPfUIMS9gRkpBKUhUJZHyf4scgh6vPU/Dn76Jm0VTcMb94cESjEcTjUSTjcWEeR2xHNiVGn5KkFxQBwShBDQ9UN39nzfDQViaAkojCZRf88f2g0PfHd/0OeS2KTEgZOwsEvp5C6QCdblP4oiQMUjJXazdkwyQJq8P3ZFoIDX3pJImI/mPy4I9EY8hkMrBF5aE4BdKJMK+grwhN5CDc4W7wmhBhJZ9DpE9Ksjnsq+KA6EFQHChCIs1duAmr5yUfgCE5LE55rQnDD9AR/4W+V4Jp1VCubKPZ6cI207CHSUzk5pFOTkswVzaqYyJp4flnvoW3L12VzZbFgWnWYIXiMhOmgQ4lw+zi47EQNMoxqRqybHQ8E83OEJWeh71+TzgLJoM5mYngy2rbXaVgciKOWCHzffJT6rZcmB5lq6qjo20xcySS0RgWF04gFmGeio5UIoJSoYyD/QpS6Zx04psHa7I+KBW1TA9ToynMjydxfCqPdNjC9fUtLK3X0IOJ44tjOLs4D29o4q21W7hVWZHAoJncHEJ6AgvzxxHWHLTrLprNAcxYGpZdwaBeQdTUZBxIM4DSThErN1dx4/YyxjKjsAct3Dc7Ja6WP7h5C3omhzOnz8KGhpe++woyR09i4uR9KFWrWJyalOKAbCdyLQ7KTdxeXkGT0dxUygSEU+HR3DVGIpKUG0kjlYzh1o0rggo9/vh5ZDI5cd6cnp6W/XR3d09MqEhkVeeDATJpY8xBuXgVzRu3MRqOYvtgB3/4J38Mb34av/+v/jVmz53DaknxMWwSeElnpKrJo4Uz0asg4lg5c3JcRJO6p57+Pv7tH3wVq6sFHFs8g4XpBZRKJTiRPr745Y/jo5+8T/ZjpbRRKB7vfe71orwhR5RKHfKZBkOErQb6+89h+cLLuHC1hoc+92s4c//H0C++BffgL/HsS69ifcvBaG4a5z/wGZz+0KcFoSASQzk3javEDbK/jI03v4q3X/prWJlH8MhHfw2LJ86jVitjaLAS02UcxZGl+Gv4UelqrNCVa8m1KXwu/zXz74eLgwAlDwCAgJB4uDgIin4WeFq5WhG1QlAMBP/w8MF7+OeHi4b3KgiC7917iAfIwWGOweHi4d6D/s4e+j4chvf6fXm8e4oDgYv7VByo4oBwSeBnzuKAkLETddBxW3JQMapyZWVZKlrLDsm8kBUzHycSomSLMyp/03CoeGAIjoLRxc+fbm7c3MUWSrHahW9APbrHmXAfq2tv4cWX/xLbpW2JOU5EQzieyONkbArhHnl8OoY9D9GQKQSm5UIRyZEpMRSZy8eQmZzCfnFTpDCJZB6pyXF0DeCdy7ewvrGGfr+DTt+R2a6QBnkN2iU8PLOIdFTDdy5eR6MHhDxT5tK1Lj0gbER0D8UK2fI6Ot0+Nra2sbq+LVagHHnxNpmcnhXnseXlNSH9nTyRxW/+5i9jJBkTvXQ0cxq3lq5jY+MGnnz8NEJmVxwFMYzjX/3rP8A7N4pycErhxsPJJ7NJsBCA+8/M49FHH8WVK1fwgx++g3TCwu/97m8jkWDccxP3nzsN207h93/vf8Vzz78h3Qr37JPHZqUQGp9aQKlWw6tvXpbXbfrhNxL+0/fALezDH/84fu1f/A7CiRSqrYbkHIQ4p+dpqxMC94s7n7eiXAiVJlnrMy/AQCaZwEQ+jxyJYUxf8w9bPoYoGXgPiGIhMAnjNwSj94sClXUg8ykS/nyvA44eyGlhMaPun7u/Q8RC5FU+70fgePXSOEXxn0tcpoUQ6w7Jtalh6fpNXLx+EwVqvnX6XKgXGBT6/HzIlk8m0+JAyAcVNYUYJCkpFcmXwT0uhZ2vvqAPAw94ef0EKgbkMaggIaXu8F+YuGiyIFAOh0J45P8TmYGLod5D223IAdxp76FUXZXsAhblppZCzMpjYmQBqeS43N+ZCMOXhnjxuW/j8rXbvh1xF83+pkgQRyIj6NdbqBR30Ucb6XgMepdH3AAD+mBws6fLKNNNLR5IYfSrLURT9C+10Gx2YIl/iSY2yFwfHCGQkUlSJNMTOYpLpRIYGp4oJRZm55DLpdGqV+CYGkaSCRT2yuh0B4jHExLmVCrvwev2EAtbSMUiCJseItYQx2bHkY6G8dbOJsoNDe3eEEcmJvCBE8cklfWlq29ib9iQZMkHTj6EufFF3H/6AeGScJhihUewtlvB/sEVDFsMPOPB3UUymoDe8bB68zbWV9dwdHYSmVBURmK3D/Zxc20H+YlpZPI52IaOC29dgpmfRGxmQUi0JxbmMTE5KsUB33u90cXy+gaqtTaGElmuDiPmP/CTl8KajH6vL9yNfC6NaqWIlds3sLgwL1Jtfn92dlbuJ5pLxRnvTHMebgE8fBMhmMUiOpevo37zNvKRiBRUf/KNr2Hk0x/F7/2bf4O1cg3dzgAhjo27HAkHPiwDeW9U+/AeDQzf+NBs6GKJEVy6vIx/+7//33jth1cxmpxBLBrF8dMT+MV/8EkcOz4uCa2BPJAEPSly/fXPsVbYisKiEydRI1aUlTewd/sV3Fo6wPy5X8HJE+egu1dR3vkmnn7mTaSyjyOZ1BAxXSyePo96K4RI7pjwWGIhkriZL1JDee0lXH3+3+GlV6/jxLlfwT/55/8bdop7wm/hGMkdtFQ4kp/7EPgcKLWCKtSD/eZe++TDI/Tg7Hzf4sCX4/9/Uhy8V3cfFAfvxUl4P35D8KG8X+Fw7/d/VHHQbNSkOKDmmRcqFo375jJEDhy03aZySENMUtNYHHADscMxuWHpSMcAEMKy9M/nHJA6YIFregrmkdNTqmd2IIqxzk2YUGoP/KMj6g1x6fp38b1Xn8Je7QAdg5sDcDY+hienzyCDCFaLZWbKYX52BivLV0XT39fjcEJ5ZM0DaJYjRJguY6ERRtvS0bOVvHBpYwW1cgMDLSqzaR4c9JofdCs4P3sW8aSOFy/dQI3BSu4Q3UYNW4UtLCxO43Mf+ym88OLL2NreRzSeQTY3jqXlFWxu70i6I2Vd5849KqTGq1evouu2MDOVwhc+/yECZBi6GkZyZ7Gzu4b9wipmZlMwGJ/LztNz8K2nv4uV9T2EeBN7Q0mYkzk2pTesVE0DH3/0MSQyaVy4ehXLq+syv/zSFz6HybEkbGuIiclZDDQTX/n3X8Obb12CbtqIRWycOLogxkBTJyZkc3/+hZdQ2C+LR7091JGMMKK1j7Lr4hOf+zK+9Iu/gmGIGxKLRWqaeShCMfsFtlfsfGHg+xwBfpYJK4LZmQksTE0hHqZtKlEGSp44HdEVtMqDzyftKW6AMGR9qF/p+nmf8Pv8l74XkYIJOcKQBEaFPCn7KD8nQtwmec1cWEYg/FIeDtwcSMTqamRS+xJRzl8Hfaxdvo63L1xGHUCxK9RgWTpB1DMNiwi9jqTS8Gy66Kkxi/KHoJ+EugbkV1ABIU6JtE6maY1FbkdIVSh+gqBCDRRpkfCr+uLnzO/dzbzgd7u9ruQAcBxUrO5LURCyhmg0y9jbO0AyNYEzJx+Ho6VhDEIwjBB6bgO5hIWJVAjffupbePPCVUG0UskoNoorwq2YyoxJyBe5ByySxrNjyIWzqJdWsF7clbC1qB1Bcwg0o2EZ+zX3K7BTSWkQGJYkhmbdtmzKTlgXmWqzTiKmBc8F2gxBM/pSNIyP5jA/OydGN+trt5EM28hlMmKoJE6HjiXKH73VkdHE2FgO8VQc129fQQ8dHD22gJGRNG5u7GJjq4CIlkBCi2AqlRFLaD0Rw9TxE4iGdbjVNhamF8WWWTI0dAew0ri1XUa7vQY0GogaRJU6yi+i3YMtpkFdYfonrQRiUzN48fpNXL54Az/3M1/GbrWEl7//XfSqVSTmjyI6OSdr4PjiPCYmRkUWSbUVyf0raxvYK1Spk71DSlRup1TFsNv2C2Kvj8nxPEK2gZvXL6LbaePJJz8oMeqLi4ty3+zs7AhqpTphE5ZnYECPg0YdjTcvYLhXRIK+Jr0eXr92CdrR4/jp//ZX0YnF0Wx0EZHMly4MRxG+jT4TQ3lv+3km9CswePgqCXs0EUIkkkK11sdffe0F/OlX/hrVUhMPPbqIf/zffBFHj8wJ0sDnCwzK6KQbSAA7gxosIwWLBWGvA9MKQ28tYf/2i7hx7QoWH/klnJh/HDevvYCl61/F1nodi8c/izP3ZzFoXEG1uI9bKxYe+sSvIjqawsrFVzDshnD6/gcw6G7iwtf/F7x24W3Mn/15fOaX/meE0inUqx2EzSQGIaZmqrHCu5EDZZVO5Dto7u8tDiQp0ufXBb/Dv98rZeT4iPyZdq/zN5GDew/c9xsd3Ism/LgH+E/6ez9qjBA81mG0gwQ/Llza/kJT8C8JhfVWHckUyXDMUWjKDIeHQLtDqRtDOHqS9W55qmjY3dqXjshhUqBH5y8HYcdGp9W6k+CofO85a1UboRwERC78GaxiejNG1kTXM0WSmDEN3Fp5HS+++OfQDBeFZhnRWAhHkqM4np7GSMRCsR4H4lOYHkuht3kd6LdxZbeCkmvigRkdkb4Go+uiHzJwu9jAmzc3UKu3cfLEEUS0Lgq9NqKZUdR6OsodtpEehq0qjp+cEXfGN6/dQK3FZEANHWqe2y0cm5vAJ37qETz7vVewvLSFsZEJ5LMjyI1OIJzJ4+Uffg+9ThknTj+B3Z1NbKzdgqbxpiSJTxGv+F7DiYzA9yTJBcFInM8TGqXjooqkVcz9eCyNTDqnMitWl2ROeWxhAZVaHbt7B6p7dSyM5dM4sjglCNDqeg31dhXuoAseg/2mQn+imQgyU2lE0+wYhmD4Y73QQGHjAMNOH6lYUj6fg3oFDzz6JD766Z9Bj7o8HlpSjSuDHYYRCfvXd0cT62Eyp32/87npMTx09oxYYA8oEZE8bfUYgVJGFbXKLlvN/n25q9hEKxRKFUV0lwtMqdTYilRH/lfCkPmA9FUQtIAkR2ZP+EmNfniWPA4GspFz0yhwgyx30KjVUepUoHc6KFy+iUgyDn1yBF47jEqzjoNqEenRrFgDr61tIBqOIJcZQZ9jUM7goXwdSDKl6ZEiObXFclXlbmhiRW1zvOYo4q6ENUmaqEJHgm5LoSjKIluKZb52XwVB/gmlvdXWFnqDGt1vRBJYqexhaekGEukJ3H/2Y4g4OXnucFdHFy6SCQ+jTg8vPP01bOztYGRmApFYCLc21wSFyCczCDEkx+qJKoVEvGQ4jVrzOrZ3V8ToadCn6oM6fwc7FQYluUiaEd+lK0L1AAAgAElEQVSjQEe9pWLX6Q0wOT0uh0a15qLBlFOqITQa4TTESGl2blwOpWppD0PXw+ljpzA5PolLVy5hJBvHxEQK1eoe4raDWqWK2ekZ4Ua8ee0yNgt74oZJeenB/h76bV6DMcyMHcH9J09ifDSNkXQGo9kcOq0adje3kElkpJhrdV0UG/8Pc28aLNl5noc9ffqc7nN6327ffb939n2AGQKDhQRAgSJBURRlk6W1ZEmOnVguVyX6Efmnf6ScUkWVOFbZFZdjOXGkWJEgiiBIkAKJhQNgZjD7nbvP3bfu2/u+nO5OPe/XPRhCICmlIlldxQKn596e7tPf+b73fd5nKeHt69eQzGVw+alLcLaaaBby0EjerNRhtRwYdHuh0VisXIY5EMPQmbP41ju3ceP2PH7xl76KxPY23nz92/K5Js4+IchBzm5gdmYM4yP9cihRTdRoOrC5s4+dgyQcuoUm/TnExU+No5ztulrzPNAbjFj3oC8eQiq9j6WlBRw7dgJHp2dx6ugJsWtf392G6ffC6KYHOtoWDPKmKkW0lh6ivrgCb7OJkOnC/uYWbmaLeOaf/ir8546hUqgh0DZUgULlGD1V9K7fQschKZPiNsoejXBuw4bDZOHfRiDgEwOoq9//EL//v/4BSpUKfvu//29w8vTMI4l7T03Ez6P4Nw5BnbkncO+nO63bakCz95BYeQ+VxCZgncOZi5/H8u46lhbfQTmRhWX2I9rfgQerMLUCCvsmTl/5x3D2efF//Ov/ARH/OL741a8Jf2H11r8TEufihgtXPvfbeOqFn0ahsCejLqfLL9wc3gc9UyQ1VvhhtUJvrMD998dxDnh2kSQb8NGDgvwLSV2D7TSUR8rHxwp/l4qDv0ph0EMXPipWqAl1C8nNblWUyxyjerOHyJdTMP0qfIZEEGpeaw2S4SzoNMOhrpuTz1od5WIFHoOmE5z+tcTwyKlpYs/aS7yjDpj/bk+L/hExUvEdpOuSeSsJjUCtrcEDG4mDedy99V2kUjso14sIBL0YskJCSozGgvBEj+LOWgJ7W0t46dgUQqaJq3NryNlOPDkdFNlTu16BwzJxP5HCO7cW4Wx0cP7IDKb6Pei4ANNvId9yIG965CauF/IC8blNHVv7hzI6kKCTFpGUGuJxH8b6/VjZ2EO1pqFe6yCxu4eB4TFMnziNrf0t7Gwuo1hyCMTq91qwTMLCbTEz4SLj5sHoXCH4tJXLluQG0CeeccNOk2NKxfanf/3ugTw3NDSEciUvhYZdL0mxxZ/xB0KSyUDHSF+Andc+sqUGrICFtrMDt+aC5fRLJ2c7bXRcbaQLezDhQtQTgwkv8vmSwI9sZpvVGorlCmKD43jiyouwfH553/RzIPzNrpRafHHA0xVhsFf09DgDY6NDOHvqNLxul9ykfJ43ofTGJGV1rYIlJFIO+4+4BTJiEiJjd2TQ7eClsOQ0npsbkQMWB3KWfuRzIBHHdkuCoHpWyoW8Yk9zo6C5VSqVQoNSxLLieVTbdQTdJgpbe3DQbGd8GP3ePuSKeZFUzh49gmKphIWFRdGAhwJB2VxpjqMc1sQSSZQI7JIpO/UYlth5k8Q4e/SoivLd2JDPpDZQVQgJ54bM7h5SIMmP9FlQroeqaFYE1GI1h1IlIUUCk2PpC8A5Kt0Kd7cOcWT6IiYmptEhb8H2iNY76u5gzNvB3M13cX9rFU2fRqcg6PAiV9qHo1GDq94SlnnHFcCRoxdk/Pfg4W3ZF0yXE+WSDeGzVXXUJUzLlLVQLFQkdphjR44OmLvQF48IdF2v0f2xIqZqYpxmOjE4Gkco5EOxkkeucIh4PICBvpDMqbd3DuDxezA0GAY6NXh9hhiktZjqR25Dp4PtjW3sLD2E3gSCkWEcmz4LHUH0heI4c+I4ggFaYtMltIVasyaZBCTYEg5nmBlDXe6vLmF+ZQnHZk7AzYK93UQ9m0V57xBeh4aIzyecAhIu9aAfkxcu4a2bC5hffIixkUEcbG5K0VLOlTB59qIQ5wp2E5NTY5ieHBWkjxkVdkfH1vY+tvcTEtLF+5qqBSlSuwFevBuoeuJogahBvD8Cp8PG/bk78nNXLn8K506dwcDAIA4OUxJ6RrUCF4Sz7YTtoOl7E3q2iNreLlq0sib6mCng/YUFRC6dwnO/8Pfk9zRbjSZl5Nc9vGQiJ3p9TdYnHxzTkYyuu1jsKnMjKioquTp+8PZNJA+zuHTlIkbH6WaoCu3Hw496hQJ5CFRt8c8cu9A0z0IW+d1rSGxcw37BhyvP/TKcgVF0yH8oN5DOVVFu7sNjHMBhr2J/fg7j059HruPD9etv45lnv4TZ46fQyK5g691/jTe+9y3sFkP4pX/yb3DmU59FNpcUa3KRNkvcOZUwipAoCOBjxUFvrCAOj8I5UGM9MSRj82bR4lwhO73iwN+1TZcGh+gPY9RZSP1dLQ7+KoXBJ3EWxPYRyoiGTG3hHMBGMrOLpYd3cHflexgcHMSZM2dEklQodDA0QLhuCI6OT0KLuOkzi0FvM1MdIoPjQcSCo6MpS1k+el8OmeQ96JmLkPMuBadKOS0krHLNRgMO+Div3/oQd27/BXLpXdSadZnnn4iPY8yMwoALwf4p3N/ZxcLcDXz29EkMRgdwb+MA+5kKTo33Ix4Owtkoywa8XWliI0eClg8TXkKlLRjMvK8VUSIxbGwCwcmjEhjCIoDBHzyhOUtzduEp0evqNrxWG4U8YRcv0uki7t6+J6QxKxLG8OgQvKYTiYMM6NcfDPrh9bDLotmLAd1piJNgpZhUnaSLmlwlt6NPPD31WSQ49IooCZotB77x+nexubGDCxcu4PSpI2Ke0qznhXTldnllE7XbNkrNEm4/uIG17VUEAmEMjA5gP7UnTm+Tw9MSXZzKpJEuZNA/EMGRwUmEHV4ZKegW5Y8aEnsHQsyjG2Tb6UZ8eFJc2ZjZIIi4xLXSaEfNTGkt23v0vm+qURj1OjI8jKDPr4pMEg+7hyI3DRpLKWKQOgQ5q+910dJdk5XPGSE3atoC8+9FlaCKEpJbCdeL+VKTMiUiI5z3q5s8kzxQozG7LUZdHo8X8XgfVpdXZBRGFzoWQkyzpA9DwGOhkEwjV6zAjIQQMU3ZYFymKdAuNwxGlLOIIzHM7fejVlU5BnL4sPhwssOuymbpc3uQTlNi6MCpM2fkPa+srDzycm93SUUsbHqbUG/UQrifyMEjWLO72bFAIGqXTieRL6+jakNyBsqFItq1NkJmWKydGTXiiYzLAcdu8omZEdTzKfzha6/i3t4Kxk5O4uzxK/jg+l9gb/shXM0OaswkiPTj7//9X0HiYBtf/+Y3wPqJJEMe9NWCBo8egsfwSmFQrjAsyil8A26ovDfIgyDxlNwSoiic85eKFUGOIrGIIAvUn3v9Hnjjpkh4M9lNQbo6Hbck8rncDpSLafhCboSjMZRqTWTyFQkE6nOHMOiJYTwSR9/INKLBQdRriljKA4bkRs7pSeJs6JrYS9OIs8lo4I6NYCyEVCGD2/NziJgx6B0bob4g7GwBhYU19AXD8MYDEqbVqdZAy2ItGMHifk4Qx1omjXIui3p3nn3m8jMIDE0gXSnDF+D6ikHnuMnJ5FQXytWaEJYz/H6EVKeaILGRd7hUFyrnM31QqpK3QJfFROIAC/N3JOnxCy+/jPHRcWxsbUqugOTaUBqrK5Ms4axwrMZxFtGqSgOtfBnrW6soa8CFZ5+Rgpd7D/d6FnDcb1gAsUygYyP5POLE2UUBiWhSZSU8iU4dblcbpVwO2xsJuFwBDI2Mw/R9RK7tEfz4+r15Po2SXDrHWyya+dIWPA4b+d13cf/WH8IM6IgPv4DY9AvwBPsA2u5TvtuhMK2Dwt5VbNz496hX/Vg5DGHs5EVcfv4VWG4b5c0fIPHBH+HeygLyjkF8+ku/g9FjT4vMnnw2yi+5Z/CeEyIwtZo/pjhQHDrFQ/hJxYGMTajE4mllmGhV6393ioPHD/q/TmHw8Q1culVbybGko2P12Glga+8Bbt77Pt66/hryxSRe+cLzCAQtJJJlDPQdwcjgE4gFT4s8iDPoJjvhNsknDikOOi12QRYcHOJ14eJeV9mTefEG4ayZPgAcSTxCNRxAtlKBTbmTpWN9/y5ef+s/I5nZgcfngVZt4ogvjjOxaXibFrxmQIyQypU0woaOjmZhJZkVSSXZw5ybUMvMaHvOkPcqTUSiQYz4DIGJtXIaESautTs4cBjwTR5D38gYKixPHCZcjKalmxhljvUafP6goCNeoyMHUrZq4yCZw9bGjsi2nG4nTp46jlg4KB1j77CTw69B5YcXQwPD4na2vrKAvv4Y3F5KDBuKcEdrYYdL5aVrLA7cyJdruHHrAUrFKiLRME4en8bwUD+a1ZIwlotZFQMciEVQtIt46/pbWN95iLG+Ebi8BlLFQzmEA1YAHY4q2g54/T4cm5nFQDCm0sXqLYkepZQykdgXW2ZNktE0jE7MCozMDoIzNj6qzFqvqfki5/c9eWW39ZDrSWMSyctwmfD4/GiKB5ByB6QVs0NX7H51jZQxksuk4U1ewohYjNTr3fwH6fqdj6B76QC60j/+vmy6MlLoSi41Hc1qWV6v3mpJvDA3ABa7+WwOhXwOXs2JCoPGmk0VFy3IkIqZ5nzU7eZG5xZJLYlgTAtkgUIIXXPq4oTZK4ZE+tdWBTYNl8jq3nq4iZHxMcTjcdy7fx9ljqSOHBFCI/8d2TQf9XAqtKYX18zOkM6YvfuG11VGcx0qFVpSuK7v3MPtpWWkCgXhgVw+dR5B3UQmk4bld8PyBFCvNsV5M+DiIenAbiKJQqMKzQK8oWHYzSxyqRScLLLsBlxmEE8//QI2t9awvvAAbcYGWzrgdGNjI42NzQO57vzey3VuvnXZTOX+7TplKifPjsoiaDKOuiYFlRRMAS8cunr/IzP9Ip2s11IiO3NZVMx0pMBws2jkWMV2IOKPYiA8iHhwACORQQToHNgGAlF6/ndQKfP74vppqdhpm124hSqbDipJOg5UCgV5T5H+KFK5JG7eu4OgOwpX28bZp84j4HBh63vXEY1GETk2jsN0Es5iEcuLy5jf3EeaXboNZDbW4NZ0VHgVAi4cP3MRsZFJ5UnBuTSTR+mu6LbgCUTEzIij2lKFsk91LUgYJKIkGRxdLorm4jVzyHVlkcrD7GB3Q2yLv/jTPy1eB3RtZZFN7hBdDdsORfaWfYMP3dlVNHWEyFnr1MXNlZbelOcyQdNgzWkZqDk7MMVtVJN7XYpxIlg8B5ji2KgLWVVlkOiwLAeyqW1sb27B548h3j8utvqCfFEuKOoUNRrspRuyOLA4ohEUmW6XHgRND+zKItaWvolWcRUdrQ+RyWfQf+RJkTxnC7R7DiLiDqKdu46te7+Pe7cXke2cxue/9t8i2D8MR3UJW3f+MxKLV3F7dQfpRj9+4R/+LmZPP4NivgAPEQCaTDnUGEGZIJEnpd5rD0Hs3VvqXuxa9zPTgdy4rmy/V7Tz9/jdETnoFQdMqKVvzn+R4uBxfkDvYP+rFAOP2rguc/TxP/c+7KPDuDvvlI2N1qDNEt6/9U18cPubAl06NBsDQ25Aq6JtG/D5YpidfBoToy/A6xxCLp1Ds07jHDLUW8Li1RiY4SBZSzG5e7NkIa8JK7Yr92IOvYtuW+zOFbpAYVemRJKgU9jJt5fewbsffgsZHnAuAx7dhTEzhiuzFxBqB2ByX2pW4DKUJKzS0TG3vifJg8fHx9A0CBs2oBWYYNhCngYlLgeClgMNuODWbAQ6LZhtXUYLZduBjtsN70AYwYFxBOJDqHAW59JRYCqX1yvFhrtFExodtQ5Qt52oZCsqd8DoiCa4kKEvQ1sgaBbmQrwjqc7uIOD3o1qpI5vOIRgOAM4WmnKwqFRM5tbzZ7VWDaVaHdVaC+lcBeVqQ2bZR49MoC8WRrvOrHodhVxJ+df3hZCtFXD17nvYTR3gzNQp+CM0O6qgRPfFRBJOh1P0z2JiAx1uSTdrSTdIxOdwL4G9vQMMDw4hmy9IEM3Zi08iEgnC7zOQTadRrqoMjUyhjJmZKUmrpETyUfHJzAIh5DHpjvbRbkGICpLYqIyC2BmTHMVDuWckShiPBymfI4RP9zdJrBSOCl3cfNIV0t63B833rivlWeym1DpSvg3sJjkqo0pAAqjsOiKhsDhh0uiLHAaqU7hyGFnMw5F2xkRGqCSwnS2Y3etDwqPG8YxlijdEvliR4oCoCIsZKRJkXauDcn9nF7u7u4I4DAwP4XtvfV/8F55+9hmVDSDcAhqLdU0ruiMU+d67ldYjFMVBVIUSLOVKyZkxYeBcNYUP7t3EjXt35QA4N30CQ+EY6sw34RhPsk449zXkM5Nb4TVDQnJLpHaQr9dx5uQxNCpNeX2GVLVtBwKBAdWRVgpC8GNnSqnr3mEe71y/KT4hzOzwuDwolvJy6JqmGhvSPKtYKMn39PLLX8D46AgWF+cxNzcv94HT5RSi29jEiGQ10DI4GAzA6zeRKmWk+AkFg1JI2FWmK+g4MX0M00MTsDSvJJmWy1WR8xmG0q2zEOPPc0ynRjWqAK3T0KZcQbNSEytyHlosDjKFLO7Oz8GjudHM53Dpuacw1TeIpW9/AF8whPCxMcwvLyHQrGJ/6wC3FlbRsALC72lkUgod0nToIwHMHDmBvvigyAFVQU+2qy4Jh6SpElUJhmkLzZRXFRzGw4eeIoV8FmmOJ9hgUYFH8TpHvHUWNxxBsNioYmR4QFIb7WZdpQJ6fF0kzgGdTpGdpoykXAx7a7bhcbkl7bFkKFUYFSB0aWzQ0dXpkvVedXU5OiwM4JDX7RX2/AhCsmXB0NSExEnpa7Oewd7uuoy4BoenlP26GOcp0p+C35sqZ4dKDJIT3X5xlmWQFsPaLMMPNFMoFhZxcPf7ONy7h6kTJzEw9SwM7zSazn40KBs3NXiMPWw/+DN88+vfwtGLX8bLX/h1lPJ7SG58E7mHP8D2/hquPchh8OgX8NVf++fw+OIoV3Nwc3yheyRSu1ccyChF4qU/uTiQhoXW/Y9MkOjOqSSjMtajT83HigOOa+Ew/suMFf6miwM1A1bmEFLxeSykCnv4+hv/Gx48/B5icTeCvjAy2V1kc4fw+6ICC46NncTUyAvwaUehdVxoN1jpAxyFSXBKi/IYU/StvBF60E7v8/C/3PQZPGRaTB5TMDAZpLQezZQUcuBEHW+++ye4++Btcr5RqlVl9j3eN4bT46cwMTKLcNMNiwTJWk6y4xO5Iq7evAujo+EzZ45j5MRxeEI+JB4uocg8AcOSz0rDo7bbRF3rwOs24dEMIU8xkIg3P7xudCJx9I8fgRkZQsuwsJdOiatjzGrDbORhuwKos2t2uuFqOaA1G/BYDiQODvHg/hJiQzHJuCdsTFMYXmtKrYi2HDsyC6fuQ6VWRqmsXOeY1PiID8KZFosShxO1elMKA46Aat3YaRIzTQd9KNo42EtIMNHg5AgOixncW51Dg91lXUOxnEPTwRwAhwS3cNOOx/qFDJoRopQhXciZ4+dxYvwkPnj7Gu7fncdXfu7nsbe/jes3buJTTz+NiclRxMJeOQwIJy8srmA/e4innrqsyHnNulTrKsRJuSG6HFShqE6eqEEql5fPQp5EvVqDJp7nunTlEkTldIo/f0+fzHWTy2bUGKFWlUOD5Ch0ZY9kCyu3RYciOXark3qjCdP0oFauI18sIByNSJfOaxuOBIV1XOecF0Y3I4IdFH+ZKgMSxdSUixwI3cFDj9CrBGkrdE0sh20EwzExVTrY3cPwyJBKjGwxMrkp9r+cJfMg5uvsHuxL93L06FE1KiBCxIKDnRuVPuQsdPkFDdr7NusSRU6556N7tNNEtpRBtdGEPxREspDA1ZvXsLS6QoskzI6MY2xgCGgyj8MQI6uAOyh22OV6SaKVLcOC5fUgVUxK9zoxMoI2EUABkFls8mSwoHtNaMzDoKV0neMDDZrLRLJQwvzqKu4tziO7m0MkEpICcXRkEFtbW7hx45as/6NHT+C3/sl/hQsXzyKxtyvjFCIuRMii8QBmjk0KY31lcQ1T00cwNDaIdCmJtqMuI61ysYZopA/x/piEJvnZcZY5YmJKYEC8Gqgo4P7C61MqF+TzRMIxmRXzO+gY/HknbJqXCAzcgeEmkpbF/OICApYLVqMFl6bBr7nRShYRjQ9Cj4cEPXMWc9jbTeAgW8X0uUu48+A+lu7fhj8Yhq9vCEVfE5bpQdAfQjTah1AwImtbDkoe1IYp/g5cv7wnxO/F45ORFBUvWqeGSrWOfKmMXKGMfL4s/Jd63ZY9gsUNx0h0G2ShTII0+RQer19IswErCG8wAKepyxjHKFfhOswiSCdXw4V2MAjT70e+00KyUZO1rpHD1GnLvtdkdDw5DG0N4WBI9gaxSCdhmhHLlq6yUhxusUAO+WmZX5exZLOlwfT6ZC339vfebL6HHIgbqqZUTvWWCmRigcB9WtNqaO7fxt7i1xHxN5Ev2bC84xg7/jIcwVNoax64rRK2F6/izvUPceW5l0QCfrDxHjYf/DmK+7uwHX344EENZ5//FfzCP/hnqDRs5CoZ+HwmtBblmsoRsWeCJHd4Q6kVHk9lFN7UI+TA8dhYQZk59YqDxwmJPRsAmlvJPv23zTn4myoOHnV4jxImleUtZUSH+R380au/i7W9dzE2PigWnlQyZNJpSRoLxWj1GwUaUxiKXcLE6DGJX2X1Sf5Gq810OR76PpnVswvk/1iFSVytMM1UTC27HXbivPgCm5puKQ5IpLP5frQK3r/+Tbz/3mvCdCbCoJkmIsEBnJo8jTPnn8aofwABl4VCegetYh6pbA7vXfsQluHCpck4Gg5Lqmavuw1XqyaBOvV6Q96jFfCh6GB4DSNhWzAcNsIeS+xRdzJ5+bvIwAQcZgAOr1/c4syAD6dnxuCsZNF0B+CwDJXt3eigXSvAbbSxd5DCwvyGQMrjU5NwuSn/rAusTP00JUznz5+HZnjUoUr5JWNrCzk5KFndktzl9ylvdUVW00GjGc7VmTtEz0TyL3iovf7aNyVv/OnnrqBi17BxsIultWVUGky0LML00C3RicWHy4JOjAyOiDyNgTIuzcClM0/i3KkLiAbjuHHtNhbnVvCFz38RycN9XL9+A2fPnsUojWdCXnhMxlHr+N7330HRruHSkxele+YMWqB1sc/oZnWQsENik9slXRHnt7wGRC94c7lpaBUKy9ro5Qqwq65SdtpqSefPDksduKo4iIaCyjSIECEh6MfdE8VzAUgkWQSq9caucmSUB7chHTmLCxogNZnoSDsY0m3atHfmQU3muKS3yP0gSE9T+bWT2OfUGfIEZNJF4aWE+wawurIk7+3UqZOyqYq6oEtgcrJ4MWgprtAyktR6ZC1+ZpIJiZwxVZPFgaACNqHninTE5VoRlWJF7hXDRZZ5A7fu3ZTv1h+O4DCXxNbOpuR7uHQ/XERJGFmse9AXHJTPz3RFkoUr9YKsQb8ZEAQuXUmjUqoj6reE40LCmsvswKvT5EpjKCjQconEj0WTICoOlUbJQ5YHxO5mVpqBkZFBTM9MYnN9C++8fRXzD5YxMDCM3/7v/jFmj0xKbHSDh3VbKVyYfsnwpg/v3BU0KxKPkPOMersis3eiLn5vAMPDI3A4O2J3zALe5XAjHhjE0OA46o0O/AY7VxpQ6VJ0M6Gyv7//UQQ4EbOeJwdhepHRGsDG7ibmlh7g5Mg4LBoU5Qri61DMFBDujyMcjyKTOpRRy/zSCrZTZYwfO42FtVVs72+gf2wcDiOAstZAy25IUTw6Oi73dKGk9jsetI93oz1iLIsBjtmIJDAYzDK9clCxNCMaR6voQqEk67bIcKlmQ743utLyIGdnTricN75leOAx3SIvj8ajiHst9Dc68DBqmQRQ3ZBmKlOvY6tehmtoADXek+T7sLNn8U5iI1iU98t7YmHldupyiOqmhXpTJchyT/RZbowMR5HOZZFMlmDQsbYb1tdDDrh39TpuIsp0vKVMvNlUslQVvkd/GxudwzVkN9/D+uJ72Du4j9nJMEanr6Bv9qvwDT0BNPewsfA6snvbIn892FtCObsC01nF3l4BC4sanJGL+Jlf/i2cv3RZCJvci9nAOppOdLRPKA5Y8LLNesznoFccsKjh4yPOwY8vDuSHJSzt71hx8EmFw8dHDz1Y8uNjhd6fyZzlTF5l17PadaLSPMQfvvovMbf6LQRDUxgZmITTsLG5+RCpVAYefwNukuCcp3H50ucwGJlCp06DEjc8bvoHlNXclaQc6HI4MfSEi44HH5ntfF98nlW916fmkpwv8meabQ15Bh0xMradwjvvfwN37r8lHvLSLWg6BiLD+Lmf+jlMjp6A1x0RNcHC/euoHWzj7OlT2EmmhI0+FmxjeW4LxXQZp46NI+h1iMyIrmC0WOUhVWOcaKMNxsEbbsJ2OjK5Kt67twhdc+PU+Yt4uL0JMxzA+IlTiI8fgd/thZ3LwopG0XZzrFCntQo6tbyEkDBEt1zkEaMjEIqIxz5hdUK1hPAlBpg6Wp8p+mBaCO9ubkjnxZk0D5D9gwMMjwyIA1k+m5IbmAeWyeLF0ITPYOheQWd+8M73xJM9EPLjwfK8kAddHgvFel6c/FjxVqpVZIpZJFOHMtIYGxlD0O9DM1vEz770OUyPTSJfrWJtcxfbG1s4feIkqq0WPrxxS26kmelRnDtzVAqYbK6IRDIj12R2ekbFSaMNRhJzbilSre4i66lVyAeg5wU3TvEmsFswLEs4AAqaVAUiN1XRyzca0kEeppJSdLCI4sEei4S6s0P69ysUSKBCTYPTsMQnY3V9SyKzCffzdU4eP4aAzysyUipQOD5gmJWTdrb1lpCm2Dm3GRJMxQAT3qRwJvbvQkuY5y1UalmVoNjRUS01BWrf2FhDf18Mk5PjIt/r8QRY7BASF8jVzUHxNtIAACAASURBVOhlZYzUY0vTaS3cNyhrmomLLJ6kQO8GMbHPLWfTSCXTwoEgqtRACcnMPla217C8siIdIMnAkVA/otFhrK8/RKGUwFAsjpmxYzD0DpxsmsleZ+48B34d8iZaaNIbQjPgdjbE0ElzkzAL2BV13RtaGahbKFUL0C3GXvtFXUKZJT8Toe+awxbVgvgaaPTm9yKXLeG1b7wh6OFv/PqvyhpmJW6avP5MgDTQ6jRRKmewsruDxaX7KNfzSOcORZXAzn99bU3W9cz0cZTKeeQLafgNE/3BOM6duAS/P45CsYF4ICCJsTRtOzjYRzQcFKSG4xp6p4g6gOM8EnxJwWOwm9eFOwt3ML+ygM+cugh3uYbq2hZcLaBCAjLjjcl3aNlC9ry3/BD76So6Lh+KdhUt0wFfLIZ601DEaq6LShlTU1N44aWXcH9uTkzJorGIdPOBQEistuXg6TikeGXxzAwJLi8+z32P64Frn+MSqmyEq5Gr4DCbQ7ZUklENnSUFie20UGwQYWhAqzH90kbHrcFtahjzBTDmthDzeDFi0OWTFuw6NitFNPujqIW9EkFNpbCNJlyijDKk2CQSIC6XTkPkjE7Tg2aLKh/aMjgR9ftFrZE4zEhxoHPaLBkpLYWadaWCPeSg2ejA5eG65qhE5c3QIr1p15DJpHDrtVfhM8oI9/mQTN5Bn7UJl9ODdvgpHLn8BTiy29jd+EPsLdxFf3RKgtB2d/YBzYtEBqjrR/DFX/xtTJ67iEajiFbdAZuInFODn5wTu/rDY4UuyiHnk65Gtz0p48cdEhXnQHHhfhRyINM/Zug063/ZPvmTDt1e5yBFxWOdBP/cg4w/OsR7bosfsb1F39x9qHlf7/c+cp/6UYf9Jz3/OEeh9+/3npPtmDpbMbXRpJM7yK7i3/zv/wIPVt/D6fPHcf7Us1icm8e1G2+jrdlwWWTb+/D8p76CJ8+9gEaN8LdTZlZulyKGEYqllTL/PSHflPJyEyj42JCuXTlVcZ6ldee0GkzLQstpIE/1g2nKbPnbb/0nrK7dgMNWo486mhifPIKLp65gtG8ak8OzqGQbeO3VryMW8eFLX/4c7s7fEy0u/dc351eR29vH1EAMAXoNNOpocObt86LTUOx4sbnlfKzdgdf0Qo8O4Lt376GcS2N6JIZCOgHbYeDIxSuYOHZB5r3VYk7muk7LA5t6fBepD0mBZukKVikBVacFry8k1SUXELsiekZwDkm9/Nz8XVw6f07S4h7cnsfduw9w6fJljI71o9OpC4dhP5/BzuIyzLYDVjSEyZOncLCbEElU3/Cg3Jhbm5uS1Le/v40//+ZrGB2bwM/+7M9hv3yAfD6LO7dviJ30xYsXpcO6c/uuwJ5loha1Fn7zl34Nx2eOIZ3N4TCdEUg8FukTCevq6gpSyT1MTY/j7JlTSO4z5CcrB2owGkMg6JOkzt5659rqSRDZIUiBSgMnTRPFAMdJ4lLINDmXR7pnHppEkUjo8jFdk9yUdhM7qw9x9+5dTE9PSpHEjmSwv6/rpdBCu9iAO+BDrkIJnVvlyNttbGzuo1xqiISTsOjMzCwG+8KoVrOSY1Gp26KIMfSqyFpNp1tyAclLMA1T5I/c9XjgsWjh+qDNtPh7SO4BCwmObSDXIhwOSWEmBLquXFIKFsmQVQZKLF56WQvCNyCJkhbkXCOekFgEV4ppDA3GJZKaSYm1ThVGs41mtY6O04EGvQIaihi7z6KpQevnCg4zWRTKlS7ilEMk5BPOiNF2o9GsCOpB/o98N2BipimeGcFAFH39AwhH4wh4fVI4J5J7WNt+iFQ+Ba/LL9wMj+nCxPQ47q/ew535D5ErpdFp1VAjBZecHieLXToZ+uByejF3fxWNOnD+4owUHkR5woGgcsi0/Gh3mF4aEKOf+fl7YmfNJE96Z/Cg3NxZEWMnKxSSiPjBWD8unDiLmBWl8xbjAVAoM23SLcUe761chsodF6KxgKwTjkpsnW6jhozQaMTDWTmDx1iQrC7fwjNHLiBMpHIjAbckp9ZRbTXBsZTXpaFS6uDWwiZ2MkUh8DlCHujRsNg1kzNj2MwOaSFfzmNqdgqf+9zncffWbbz7zluCdhFSD0WCiMSoYJqEL0BSq0dxY0QlptaUrBWdGSPMmbBE1qnSXS3p7Ily5fNFZHJ5ZIslUdNUOHoq1GVcyUOQBTXVDs5WC5bmlHtywKdjyAxg0OTo1kCBzVssAj0SFrM1yQXgONdwy5iKBarLMmV/4vqkcR3zMFz87O0WQsEARkeHBUXm6IiR5r0Dlk6ofKhCQY2J65RnUlkBpzJP0xywDKISVZH7vv/G/4kb734bF09MYqDfj1q7gER2F7l0BSN9RxGJFhELVJDe3ESj5oYVi2ErZyNT7Ud04CwmTj6FU+fOwfQEpBil1T//HY+XZPhuUUyZsZtSRtWUKo6SU8yeyMeQ91mvdqWMrsc4B6o46J2Z/I64d9H6nd8hvxciaCKl5mt+PFvhJxUHvb9/NEf+WP4COxPOM//So1cgOJSlrGQafswa+cchB4+/3o8rDnhKy4eT6GZDbqrt/QX83r/6HeSr2zhz4VlMDc1ic20ZN26/hVwjjWypgP7IJH71q/8Uw30zIG9JwlU4NmCNwXm+g9WoJZ1XoZiTblHsOH2+R37zDFbhoUA4WhUKupjEUDdarNbgMOj4buD2wnexuPKOkPOkY9GAoYFpjA+dwMzQUUyNH0H6oIC/+PYbOHPmBJ6+chmra7SIpTOiA5VUGlqxikY+jUoqKa51DHKB6cZQkO/xo+qRh3E8NozRo6dw++EGsgdb8DuBajmHtlNHy+WXMcPo5LRAe8VmHf5QDHBaYoPbqB7A6azAbjpRyHfg7xsQxjgraLWQIDcwrxHdzu4+mMMLzz2P6fFp3P7wDu7cvoenr3wK/XF2PzU09Q4KhRoSSw9R2N6AFQniyedexAfXrsPWGrjy7Mty7dKHCZlJlitZfPs730Yqm8GLL7yETsTEW99/EyuLS4hFo5ienJINidKykydPotqsI7G1h8+98FM4MXtUZsJUcBDBIHGPUr9CIY+NtWXEomEhl7FTJeymE3ZnMqfBg12tuB53RWpOsS/Wu9Ip3qxO7B0cyA0m8c6tphSD/f0Dolbp6aUJbVYqJdBpbXVlRbowchqGhwZguQw5YLjJcE0dbifFFMZpGBKVy/2JxLP93QMpPKzBOGo18i084gxpmU4x6qo2bdQbXPNVWFAs5iYPTuZDcNPkuuTnoacDvT+6ZNIeJ8DZzUdwtKm0UZsDNd1ECJTeW80tCafLSMgwROYnEjZK3Khz533ScqKptSUga2N5Htm9LUyNjCkOi+mHu6XSHLnWWmSiu/kZTClK+XotA0hnctjc2hFUj9duIN6PYCAgvgKlOjfDunTfREv4uyw8ouE+nDx5Gn2xIUG0eGg+UqPSBRNNFKpFFJNZfPv1b4kl8NGTR/Af//g/YG7pJqIxnyBJicMkNra35D4Xsy6bIWOWqGeIkEWiXpHwEr0h+ZQ/x+bCbVGu148nzj6DyclpPFzdRKPewfzcksQSHzs2Id/n8tZD8YXgqOPFZz+DC8fOIZvOC0HXSZ4QSXbNatdRUslIDZcKwZL5AefqLfJSHGg3K8Lt0C0PHjzg6Owazk0dR9ThRCaRE5THctioMomWTYLuwGGmjOv3VpDj5M9rwAj7AZ8PFc7hyazlAd2uo2bXMDE1hZdf/mncu3cPP3jr+0LG47iGnCIpfnUXhkZHJCchHh+QRFCiq0qyqxjy/B/HBZJLQmWHLyCHPBsvtfa4fzSlQGAhX83mkCuVUarSAl55sDRoPFctSmPRqNek4Qk6XMIng8+EKxqW0QlRHp/FQsUJp+GG5fWJ0ofFAd8Xzywe8oJ8SaqoA+FQQHxWOPI4ODiARsfDLk9GFCpd7pq6B7o5C0TGmLJb5/fvgEliGrkOjjaqq3fxv/yP/xzNwi6e/tQlTB87id1sFqlsBTNTp2E4NpBOLogZVaGgIRAfR87WYUYm8bVf+q8Bp0eM+ajoYoNrczxMYqZblT28x8hxYX5Lz1+F+5+oFWj33W28ed2UlFE1OT37ZOa/9JrzXnFAE6RecSAK0I8XBx9HBB4/jB9HDh4vDj6OGnxSYfHx5x4vAP6/FAcf/53eB+09z2qQKWp07WLrSyb2fmIVv/t7v4NmO42ZY0+iTTvhRhWLa3dQaKTh8ccwO/4UnnnypxDwhQTKcToMuLl56SqaWdfdYtjDzYBEIW6UwiaW2XLPBIcjTFqIKhYoiwPOxzgPK1brcjPx4Lu9+AaWVt8WVQF3MZfPh5mpszg6eRFRsx9eT1iSB2/evIlGrSLkKFbplPxU2lVYZC2zQCCM12xh6eES7s/dwtjoMI70eVEvqsPa6dYFwmMXd+zkBSyscRyxjT6fBwGPC02thYPDLDTGqAZieHiYwuTxGRw/dRENm3kMBTgdGXTaOeSKzGoPIhCLSpwz5aKcPbM4YLHEsQJvMHIdeEjz5rnx4U0sLCzgc597GbGwhavvfB9WPIInzl7B+s27eO+Nr+PMk+dx7qnn8R/+7/8LLb2OX/vFfwS/P4hr77+Hvf0dnL9wSmbQ7159X65fw2/jwRxvLmYcuKU7H+gbwKeefApPP/20bEzFXEEIazyg6TPA74gzbs7ySeAUDwwnkMsTSkzi5InTiMX7pKiVYs220bI5l1ZkSh6SvXqXJLlG13SE8jt+Zo44xH4ZgGHpiPX1ic8BxyRcCxyDJBMHcrgN9g+K9fSdO7dxdHYWg4P9aibKm7/TQWIrCd10C8ErFPLA2awhn0ogsbOD4eFReMbGOL1AqdZFiJyQrprIVb5IOSIkvEtCkKiLFr/6llIxcEPs/Z2gS4pk1iNf8Xck+Kb74LoW0p5D726ETrQ0lQDXu+/E+KhLihLXto4bDaOM2yvv49YHbyG/u4+QJ4R2R4Pm8cEqM/LahstjItzHXAqPSs0M+QVFImud82DyU4qlCkaHRzExNolIMCbXkuFFLLI47iAq02Py0yVPeApup8RP0wiNRRQlil6fJaolmuukV9fxx3/8xxgeG8aVT1/B5sEa7ty/xu0T46NDuH7vPSytLiIYC4hnRbVSE0TJYTvlv1qLIzCO1oJinZzK7otmnrJYrgOXHsRTn/o0Pn3lp7E0v47vfvsNVMoFHD8xi+GhOFKZknw2ds4zo+N48sxFkcZRAkh5KiWKVFMJItJW179pV+R6szmp2U2RiooTK+2RKbN2alhZnsODW9dwanwag5YPB0lGQ2sY8hjyfjsclTQbuL+0hOtza6gbFlw+D5wBD3x9AzBcHjE9a9eLIsks1UoYnZzCl770Zdy5dRtvvvFtFW4kzUA34ryLEFDiGw5HJS9hYnwGIUZQe/2K3Meu2m7Ld0lEgLA1Czom3vacNYXU57bUSKPaQLZYRJqj21JVAsRYfIsUz26h2myJk2SzQSkpPUC68fA+codMBCNB+Px+QXd8gZBcP6IF3At6kkQiQrxhWDz29/VhYmxURrabm5swusVFz9tA0LCO/UjK6Gi0FOdAowmSuhdYyPNnuBdalQKufudPMH/jTbQqWYWshIOYPXYST156RoKhvv/Wd1Eu5KE7vHCbQeHZFBo2vvzzv46JU08jk8tKQUPuDjM7yIAWB0mqE7qhSqo4UPfqI7WCFBQKTWBx0Bsr8Gc+kjKqsULv93ht/38tDn4UavDXKQ563IFPOux/3Os8KgK6F+EvFR+CUKj5NzkHJAQmM9v4l//T7+DewnvigBUIUf9pIJdPSXDKyaPPY3rsebj0iDinMfKTh464u3XtbJ0aoUtCNB2Z7fakLj0SCN+HjDI4+AJEYsXqORSJyry+UC5LnGi1nsG7H76KrZ0PYUnSYVsYt5HQKCYHjmNm+AJMtxeValMW6+LSnKQUvvD8ZyV8gxptzp03VhYxNTCGgeERzC3P4/13/gIzA3H0621YNOuhwQ/aSPDg7mjw+iKo8KbuVBDhTcu5YlOxbT1WEKuJAm6sbeGFL7+Co8cvSCSsS2ui3dhDy+a4IYwW+oSlq7z8lZc3555ETAzDkkAqOi76/KbMW+8vzOHg8ABPXbqMeCiCt7/7prCVr1y8gu2lZVy/+jY+8/JncfryZbx/5yYy5TROTZ9BvG8A3/zGN3Dz5g185Stflrnq9Q9vSEcYnwjKjK5SrKKQK+LY7DEpRqYnp1GvKThTDmnxmmDQdEc86Bl9m0zsY//huqABw+OjuPr+NXzru9/BF37mZ3Dx0mVBGAhh8jPJlL5rf03SV2/dFQs1YfPTH4EoDkccLDz486qb0uRGJmGv528+MjiEw70DtJpNXDhyBrfu3sHV6+/hwsWLGJ4YheY2hNfATsDSPGhQpUD2scZcCBvldBKpg10MDQ7COzACzTBRrNBEJycqB0pAeeCwaHGz86ErJdWLhJFrVSFx8TAhcuWwlYuh0ml3/Ra6nYJ0DGQqdPMuhLMjkbzKa4HXtN5WmzHvX+We2FKSMyInogQwsJFaxJ++8QfY2FwC61/m0DfJEeiQOauSWZlsR3maXSoLJ8LbH4Ej4oOpWwJDk+RHR0bKJkNBIisGDE2H36kMcwK+oDhaOlpEIGmFTKfDmhQAHINQYrm/nxC0iJ1hsVyQz1xMJLC6vg5vwI/YYD+i8RgajQp2tzeRzaTh8LRlxJAq7aLczCmyXNWWXAe0Dck3qdQaiPX1wwqYWF1fRKmSFiIe9wY2JQP9kxgfPopbN+9ie3MD6DSlq+VmPzkyiUtPPonBeD9zA4VwSJha3CKlEOXR33MXVVp9vWvMdZjMwh+PKo5IoylrlRez5XJiZW0eq0sPcDo4iCErjJLDRL3tQLhehyfsgxmP4WBxCXNzc5jbTKDl8cNL6TDv/3AMIyNj2Hy4iuT+DjqODqp2DZPTU3jlZ34Wt27cxNW334aLzZJho15RyhXTMoScy0q7Rj6NEGyjIt0dGR3H5PQMBqgc0ZzC5+HoiGuR61x3OgUtkxGoQ5PDnPwErx6g17EY15UbFRnHFvJlyXahJwoRMt4fHGuJJyLRqwYLBxKbG9AtA4bJ/ASPrB/yv8KhkIpm1zR4PQG1Tulc2mpjIE5uzaSgO9vb29BcRA4+4hywmHnc54DohcFoet4/jW50Mgm6XbmvJ+CG2axj8frbuPvBd5FNLKGUPxDUw+cJYmL2OMKRIfnM+UwSDxcWUbOLqGtunDn/Cl765X8Gt88j34HsOU01ehZzM6cmplC9Yl6KA4fiy/Ch4ufVvfnx4qCHHLAJ6e1l/L2eWkEim7tjBb7uD40V/raQA7G15IDyscfjnchPKjB+UjHBABWNchOaObQpqTKQLu/h3//Rv8Kb730DI0MGBscC6OickBkwbAODofM4ffzzcFt9cOqUWrWlalcdpNoMCdkQmmI+ee9Cs8BQxUG3w+Kq6vIyeGBwg/IHQ1IclCpM8DKgufO4s/gWNrbvopzNw9HW4ZCUvwGM9M1gMnoS8YER8f/OFXjw5BDv68PoyKSMNtxtBw4Lh8J2Hh+ehO7hvLmCraU5RA0NdvYQeqEEP4lddg1tejW4TWR5kGgawv6Q2CZLJanZcq1q1SbSDQ01tw+zVy5jYHQapWobFmWYpV207Rw8gUG0nbSUrclsWiSarbpouA0nURXOrFzoOCqwOzUki3tY21qC20PJkBvtUgftqkMgfJ9LRzQURbXhQHxgENHhiByOzEQgcYyH0PLyMtbWlmWkAq2F17/7BmLxAbz09FOibiBJ7Pr167h0+YLwDtiZlNhpFApSyRNO73UL1PN7PTTSyXSZ+xApIFMn5x4sYHxyCjNHjkj4k06ZG13ZGAQlHbImpi6Ub9GnoMiNqpCVnI6+WBCZbFKSD8kuFymQ2AIraZWacVqS1pdPZcT9UKtr+NNXXxXk4itf/Xvwh0Oo0TWR79HrxXD/EErluqg42N3QRjaXTCCTPpSsi8NcRdwPp48eg92idXVFihSSobguY34epDzkW7C1tqx/Vzf9sEFWR5PZDirBTbIaunpnMXhil9ppyKbKg5avp/w8lOMjn+Mst+fzwY6m170IUkEOQ6WGucVrWF2/jVK9JHC5ZXLOX0SzUUFLVwmfjVpVwcSFIpwdG3rQQtXlgGaqaGS3xxSDJqJTsjlTAcGxmtOA5fLC7wljIDqM6YmjiPr7hGjLDbdFb36DdshVLCw8EHXMUH9crIENl45avYGDw6T4e/QCrUienb8/JwztV774JYRifuRqh6i1KjJHzh3mUEiVoTtMBONRJA7SqNm2oDuURXq9bvRFI0LkS+4lZSx5cHCItc111OrK4pqo48kT53B0elzGYTwkpRhrdu2yKW1tEP5ngUUNOuVqpnz2dDIhm3guW8bo1DgCQY8UBo5GR9CgtqVhYe0BysU8TmsWHIUm0k0d1Y4TEdooo4my6UIrlcPDuQWs58vohCIIDvSBOVyFpo3hoVG06hXs76yj2aqJVHhyehpXnn0Wq8sPMX/3Por5LHweD06fPI/lhUU8mL+LvmgUQ8MTosA5SGwrPg4hbreJSKwP49MziPYP0o0Xbg/NdlRxKi6dHJmI058hnARKl52whHPhtnQYPOiFz6WJt0WpWEO2QESBHAWO6Zo0wZVrRZMj8nGaNaXfV3sURzJO+HxeMa+iy6bPzzA4hxj/kEw4MBDH9OS4+HeQiKub/kc+B8ojQO0HPUJiT7nAwllGkfw3WBjTxZEogo8EWR06x3LFFJbnPsDDuZs43N6Q/Aq0EwgHB+ReCAfc4m+RyheRsz04fu4VfPk3fguDI4Ny39KanuuDtt+m16tG1l0nVZFndpEDxs3z31YH/ycXB5+EHPA69TgHvWwFNlN/i8VBL49RkRkl8rTrWS9s28c4Cz+Sr/AJhcSPKiKaDkKbhOdoWMNFqiOZ38WffOcPcHv+B4CdQ7GZAZw0IzEQNYfxqXOfx8mjn5Z5D98DNxk+atWPmKFcAD1piziGiUmGysvuFQcKalWHgkQ5c77K5D9C0ST6kGHsyuKgsILFlQ+R2DmATd9/w4nJsVkcmziN8cgsAsEIgsGoVH/KJ4Cue9SzduBzuFFqVjC/uoz+gQGBn8rFLAqHBwgaOvoiXhTXt9BIJSRJErRtLZfl0BM3vlYAh9msyCvjsTAqhTwO0ofQXH6YgQhafWFMnDgDb2xQFmYtn4BLZ7Ucgq2F0LIV0YXkmLrNPAUnnHRSa7KPdKHlrWBpdR4PVm/i3vJNcRybGJrBEyeewWBgBGvzSzjYXMG5Jy5hcOwUahVKmlJIpw/RFxxGbGRAID5K9FymQ9j067sr+NZ3XsfI2Ci+9NyXMDE+JZ3Yn339/0G2kMGJUyfh8QYQiQ6hWEojnS0InNwXG4DfUoE2d+/ehsWO1GUgHAwiHIrA5/ELDFcslAXBEahNuY3KGmWHykKl2aBVcQ6Jw7T4RhRLWZhet2RV1OpFFTIlXJs2XMz10NjxqahlKjeoXigVlNRwY2MHb775ppCgvvjFLwqhNZlOyXdD/opdbcrBVaMCpdMRV0oephx/sLh57fVviTPcP/jNf4j4wBAq3Chz9AmoSgFIy+DBgX5BDmp2XfTqDAsjBydVLMKjU3IWkEOP65cacz44t5dCga6b6bQQoHrzSv49zXAkCY7NDIlY9Jbv3gd8knJOvl/C8HYtj4BlyMazv59Gf/8gNLknSagk8lVEInfI+YdKeWQRwg7IraFWKYnskRt+Rwo1JZdltyyzbK0h4yVB8lxexBkv7I8gGO6TPISA7keQIyWHJpwFrgF6YNhVKmpaaLWZZ0CYWx0udq2KWqmM+fk5eb9Do8OI9sUQjEaE48MCifLlaqGCvmgM3qgLV39wDfv7SZw8dQZTk+MwDI5eHPK5Dja3Ze1wzEBSIVG+3f09DA1O4LlnP4OO00atXBEeiKAvujK2kvhySnot7o98r8z7UO6V/H7586srmzIzP//ESSHTeWgJaTiRt0vYSewIN2Wq1UB5N4NEviV27cMBF1Z2t7C0n8DMwAj21rexx5TGoSHoQZ+QWOsdB/x+L9rNMuqVDKDbgipG4iHxsDhMZLCxtonkfhIx3xB+9Zd+E8VcHv/23/7PsmYHBsawu7eDQiUt3byQstl9cudzWbDIF+E25zYxc3Ra1Bcen7Lm1hzkzFgi62QxbxlEqciZYi+jCwOfh57lcQtXoWI7ZN3lOXbIFoTUSD5Xrd2SkYvZpiOluneIckqhT58P0fzr8Ploze5C0OeV9T07M41z55gkuyMjUJ0GR10TJAkt6hL+ZCYv6bH0G6GDqlMKUP6XhY3yfaCVjEuplBwORKIh8djIJlNIHqwhc7iBxOYicqmEuHhaLGYawH66Bk9sDJ9++Ss4cfa8cJtI5mRkOvdgxZVg48U+SZnuMddHTJD4XrvjDaVEUNkmPwo5YMHdezzOOWATw7GNmHr9TSAHcviT1PJDD7XpPur4JXK2+1wXQVAFggpqUaDjj378JORA/X035IV1qOXF5sES/t1//F2sbd0Vy1uNm1SrhHtzCzh35kX8wtf+EcLePkn4o9GNlwvIcEm1bnehI1ZUfGmjl+AomdoqgIPFQe/Ri2oWJIa3ipNENZUrQFIQrDKWd67h/etvoJTLola14fK6MT4yi8unn8Xx0VOwzKDIX3hdqLlWCAZnxKY4FWazebz+rW+jf7APZ04dw/bysnSW7IaPHj+Cwu4ODtdXYLodCEdCqGVzMJqUazJshpuwAd30CqtdihyfqWa4+TIKdgexmSmMnT0PFlq55AHc7OS8AZQbGkyjIeSyps1gq47MM8WyWoKWHNipbGB1bQXXblzFzfkbsslfPH0Zv/rzv4Ej4yexcOs21u/dw4WnnkV07Ahyh1lUiinZRAdjIzA8Ljms3SbtfS3sJzeRKiTxcGNFZpZG28DQ0Eg3yXEFxVIGpXIVLovADgAAIABJREFU4xPH8OWf/Rr2k+v4izffQiAQwYvPv4R+zqqbNq5duybOjfy8Y2NjolwguiO6aTeNXVQX0GEB5VIkPCFXiZcAzaUhSBCrbSoUksmE6OVVyFRdAruUYZAcpY+6I75mMBDuGme1xEuekCx5CITxhgYGBQIlYXBnZwvvfu8dZAoF0ehzzZ0/dwZXnnoKWseBB4tLePhwWfgRn/7MCzJjZ2zt0upDpPN5NZ9NJXHhzFnZCAvlEuqVOigSgduFXKOJwUgEJ44fxfzCfSSTe+gf6BMdPTcG8kXYnX344YcYGRnC8RNHQaIiixJ+t3zP6YOkXEMWNZSn7R3sy0bo8loo15QhUMBrysgsn84gfZiR0U846IOh88BQ5j02bNQlmKsFP7347ZYQElFV82WaHZFw2GjWUcrnRB0kf6YJeIt2WB3kaiVRp5S4Lix+V26ETEtUCjxwiHgPjUxidGQKQU8EXsMrSB43d5pNlZkxUFeR3fx8h+kUSrWy3Kf0MGARxu6SHS7d+eR+dzmxvk6meUPkfIbbKYTcar0uBRzHDLFYBM9/+llJUSSZ8erV92Xsc+TIDILhiLLlJom2WhGHQdlDaAqWL8PyMwSOsdBk/7tRKVdlfXhML17909egeW1c+fRliYDmwcKgroPMnthJO2ot+PKH0PINdBqmIGxOZxWpUh6HpSa8ThMPN3aRdeowR4bR0nWUGw1JR6Ucr5RLot7MwWkxYj0Hw+OU75xkzPRhDpVSBe5mFM89/VOYnpjGn/zpH0gh6fVGkS1k0ewU4HLwcFQmPTysaEimGQaSmTw2d/fgD3owNjmBU+fOY2BoUEi2UhyYXngtH9w6A8hoWAQhPTMFsSWFIQQF4L3EyHdxC7VtlCsNFGosjMviflqrqqRBZo+waKXUVY1rVNNGpKc3AqRt+sjQIM6eOyUKmK2tDXgDsUcogSiFug64cnjK/1coAtdCQ8Zyynaba5av73N5xFCMa9T0uKS5IInT8tDuuYVGRUfmcAuWgyoENZ5m+F8g2Ieh4X4ZR9Jd0m0SATOkQeU+QXkt9yIWCywO6HXR8xf5UcVBjwTKHenjhEQ+10MOyDnoFQdyzbqE9kdqhb/OWOHxbr/3/x9xAbqSpo+O979cHPCNyqyJ8zRWimKyoua6n6h0+GsgB4wrpQbfBvW3TAn0IJFYx+///r9AobiN+MQU/E4dqf11vHvtBq68+DV8/pWvwepoaOVqAsfyQOVMtFgsC1xEcx3OgNSmr4hj7BJ7LlUKSutlaSvFglxgSQZzi4SLTrwdBqYEGvjBra/j/ZvfgJu52dUaTK8HlhnBheNXcHH2Mob7x9CsOSR8iK53arbklJuF8qNWpYF7t+9JSMmZ2XHsPVyGw3Bh4sRxJLNFaLUKwh4dieS2sHcHXF5kNjdhlwqoaC1MnD8LfyiK5dvzcJkeHL14EvvrK9ibW4Bfs9COBWFOTMAI9KFjM6uiJvr3lk7oj2ErFpoNN3TDo6J3HYSbCafXMLd5G9c+uIFirSRw+draKo5OHcMvfvlXMDk4g83lZWzcWcSxs+cQHB2XjaDJxEGXmgGaJGbVGSzCGSH3UBttZwuGx0Q2l8ODh9ewu3MgsCalYYNDffKzp048ifNnn8adB+/jze+9g6GBEfzMy19CxAyJ3ezy6iochgNDvqDwQPjdJQ8PhdA1MjYslTo3YZIhHxV8PyS64ZSS5L2WFBXpdFYOQw6Lie5wBMACSUoDGtNwTdCZQNclUY2bOEdFjNtdX1+XQuLtt9/CqTOn8corr8gG88477+A7r76Grb1dGRfRaGl2egIvvfAizp97Ql5H0xqiFCAPgvyCWrWNra0DJPNFVGgMs3Qf506fEY4BN+715YeIxwbp4IWa5sTlcxfEW+He/ds42N+WhM1eAFPq8BCj/aOYe3BPnB5PnDgm/hPLK4tKr+7Wkd7Ny2cklyEUjUgxvZPYh9vrQYRkVRdNbdRYr14sSoFAnwu63nGUJ11QC/AYpqiEUpkc4uE+IU3mCyVEhsLSrZH8Rzg1l6YfBuCiZI2deKuNarWIZpsqlAKyhbR0feQUsMAj8ZffBfcTemBE4n0ibfSZPvSFotADYURjMYQCEThtJ4ZC/RgbHIfXT0twwvwsFCsoFDNCJGRKJ19PkCB2kXXe36RQMjirAbtThU1FQLMhRLI7aw8EBZudmsbE2CwG46O4ffsu1h8uwnB1MBTvx8njJ2Q2vLW9K6ON2elZMSdKJ1T6Xn9/TKSBlE7ubR/Iejty5BhSh0XosTIyjQy20/vY3k5gcHAYkbAPKJTQSlcR7jRhFJpwlnRROjTaefE66Dj9SO4cYH47gWYoDK0/KoRVymLZsXtN8lKqKJQzKNczgFGFP+aWg7BaslEpNNGo1FFPO+F2hjE1PoXt3UVBW5hdkcml4XQ1EAlEUcznZf7PLpVdsNcXEHOuja1tZMskQOuYmJnFsRMnMTQ8hr7IgBhEedz0llHjLXEHZdBdR/FHqo2GcIr0VlUKmTCJfn4fWiwSGNHe6KBVayNRz8q+zTEj7cBps0wPBtXAaao7loRQKtBoOlaXJoSjDDYyHl/okXESx2uK8Eq/C0WYFLdZt0KM6+QZUL7sVimmMj7yUK5O+TEDs9pw6x3Uy7aoWR6FQ5FgCJ/4gdQdJdSaNizdgqNdUmFaDuUwqjvdCjmgfNLteiRlZHFAC3RBcIkccKQhnhzK+ZQPShl7xQF/hsWL+NB0fQ4eLw4oZexxDvjrjxUHaaZdyws+fuj3zuOPP6cORjVXeoQAPEYO7GXa99AA3kTydsU2k/+IjlytiVylgkHO3mjS4ejOd7kYPkEF+UlowSc9J++L5jVdOSW7dRrsHCQf4g/+0+9hffMuWrEwdrfWkE0c4pmLL+Gzz/4c4pFRuXD1Rkn8toVBbRgCW/Fic2OUTV+6q7qwVQmniUe+pknwUI85LbEzPYkmq+i2jiYT8oTx3kbDqODq9ddwa+4t1Bp5eH2csbbRqumIBCfw/LmXcebkJXj1sDCkdSe16WqORqOffKMqPguEQwnJDsWieDB3TwqX5154DrlMHaVMDsPjE0g3ysjs78Kfy6OdO4DdKsJlheAdHBa2eGJ7F27LB6fHh3xqDwG7JuY/2UoZqYaN0NAMhidGhHjE32sZNWiFA9T1EGD2wWl40bLbKFRL2E9tIBwxsJZexDf+/HXpAghp87A9f+4inE4XTLcP1Z0Mbrx7A5976fOYPHYE5bbqFOkjIXrxalcqxy6eGwNn/04NHr8FEaQ50kBLw/z9RXx4/bp0b2fPnwccbjEyoS34ztYO0HbiqSeelkUvEcPVonwvXo3hPW6Rw5FA5bYsSdMjzZ83m6UHBOolaYqHK+WZPf4Au7/d5I7o5M+du4DRodGuPwEz4lVBwCQNrnVJ82MyowMCO0rXQSvsTApbKxuoFErY2t7GkdPH8dnPvgiX5sLOxhZu3r8rmxAZ1zx8OS8dGRpCjHp6zmVd6r7j/F/u244TbiuIm3fu4tU/+zPkClV85ZWfQmxoAAuLG9ieXxb3vjz5J7aBk+PjCIajgsKkUwdIbG3hqcufErb6yvomBsf7OS8S74jjJ47Ao2nYWn4IXzQKRyiAvURGZLOlXB5BjwtTJ2awU0oKl2TIH4Xb2YZOuZ1ThS4FDRc8PgecnB+3PCoSWgMoqFJpnpQ4Ul6aQ71WhuUJykEL3YXUYQ4f/OCqoBRPPXMZmruFekkRRpWqhE0GJWQtVKqEmPMolOiDQR+SsqRU8jsmdGK3i7BoXuMmQS2GF1/8Ii6cexbB0BBMdwiak2QuHXTjt7tpmZVqEdVyCflcCg0GgnFk6FDNgRojcVTIPY1hQw4UihUYPh01u4z5pTtIFRI4SB6gXKoIGki10fEjs5gaGxfE7P33PsDE7Cyefep5FFJZFJM58djwxQJwByysLK1iY35doOmTZ09i6ugUCtoh/vx738CNhZvY3tvFzMhRvPDk84haPmwsLCAcsDDTMmFk6+L9TltfyldLHRfuLG5jOZOHuz8OBxUu7ZYklzYaDnScLeluYTAb5FDtcx4XBsZiyDMDJV1Co5ZFp2KgnOWglGFTHeGosEEg8sM9aqh/DPVGBYepfXjpL8BMFd1ApC8mxeDm7o50wLF+Bh31Iz40ikBgEBsbObjdYUyOxDA4GILPQ2msko/y+vr9YSnO7QbvZYYQ0ffAIUgEZb10QGzbFdTa5Ki0YDdqyJfygipmc2WUigzTaojluXAeBFGAqJl6qgOdiKpDKTG8Xq6TqBobmKZYoHN/IOdKkRu7Fsscq9IIjNbMzDIwiZx8NArojSh6ygGiHbxOHD8QLeRDiI2GSwjrzqZCE9io8PV48PfUEjRCIjdIjRUUcsD9moUY3wNVID2FlYpcV/LRHnIgsmNTFbZ8PO5z0ENG+PwnShl7h/3joP6PKg5Uh/TDqEBvrKAOePV3vZRtuskJz93hxkGhKHGfY/E4ApYTnZaCZEi4Y6f48cdPGiU8/vOcNVOfz02DM6v/l7b3CpYkPa/ETmVWZlVleXvrem/bT09Pj3cAB0MsdwFSoFYUlystGbEPkmJjFbEPjJDepNinXUXoQQrFaiXuEiQxwBAgzBDAOIy37fv27dvXe1veu6xKxfmyatCEAIJchRox0Zie2/dWZWX+//nPdwyhK0+0S8ufY3X9DjbyaWyur6JZaeDLz30Fj118Fq1ax065Uykoq8tDzBuAmeA8JQhqpH2GgTEM5KD1jLN+/h2Gc3g8krTWRVh2BTA4VmCfOEVeFurMAWc1rauN67dfx0/e/A7qrSp8Qa+cUDqmioXpK3h05gquPPI0EqEhCWLigsQrZ1NjJiynbfMimqTYyu0A3nzjp3K9v/bbX0enAmzcX0H/8DD8Q31YuXcP2ZX7CHbqiIRccKgGlvf35SG9fOGiCLQ+vX0XfSEfnr90FtliAUepjKDaWHIS3r6AWMzc/jg6SgXt3D4c3j609ajQnrwBs9UC1rfv4tPP3sVWmqdRr4jaOHNllzupcxYyFYtVTPdPYjA8hLHhGREoEcjxdEjaL9HXL+wIEydF8MjMdIqLOOuzqigUs4LMNcUFq9nB/aVF8RiPjo8jm80JxUix1ulJWmpH5+bO2EFWokBg8ZAJS7MtmJxxiweb+fBODc16C1VmwDcrX8wcySzQTsr7nA+rzJKZsuZwiL10Zmpa/lyiSilI7NZ48+uluIcZF5x5djoCKEW4xI2Hpw8Kh7hBenQ4dEWsXZ0mi5vselhJdXPpqFEA2ktM5AmA/Q1d4WuZpTOGTwJZODa5ef0GkrFRnLlwHpbPwNL9NTgqDYkCZtrc8e6+MBdjkxMYGxvB0cE27t74XCxo/kAEq5tb6B8dlnCfG59fw/jYEKaGBpA5OEbNtDB6Zh7VloW33nhbLGceQ0N4PIH47CCqpTwSTkOSMRnXTI0NmSU/E0KtqgAjl8MrIwXez4xUZtJe//CI0Plmm4suUzjZQcK/68btW0tYWV4Vp8n07CRifdRP2CVQXPxOTlISzyvULdkGl9sON6Can3XldIzUqqhXsqiWU+hLBJBulbG3e4oXX/gaXnjut+ByR+z0S5n/M/+zVyltW93aZgupkwOk0seyMbD9V76ePSmqLul/zGoQCpqVwRpru1s4ONlDJpfC1u4OFu/eQygcx+XLVzA8EEWeAU+5gmxWoyPjiDJBcW0DD+6vYHpsAmPTYyhUab31IH1awfbWHmbPTsHlVbCVuYultUVkCmmkTtNo1Sx85ZkvYzgex+rKfUSCOhY6fnhLtPnxXmXmhIq9fBUf31lBrq3D1ReH5XMLw0OvK1lNES+jhrbThK7b1LXTrWFgLIlatYm9zUMobdoKawj7RtCu6pIS22zXJDSJLi+r3UTAk4TLoyFLTYlll9DxGTMCfil6oy2Z37uvP4EQ9U1TsxgePYN3PriF1dV9DCcGMT5Oe2EY8bBH8gC4cYR8tuNAZ+5Hh84QJ1pWHY02wZ9TDiNul2ozjnLcJaNgd55w8+VBjgxMqlAShqleb4izhKsr/SGEnDLT7waCce0h80JgwJESD4M8dXNvIFjl/5fNljZMMjDMveC4zWuvB/YpvatN4OFHxixuYQ+pgXJRzN6NSafTg+uDMAEcmcnftfMayJbZbglbgGh1Q6bs0UYPHLQkEI7fXwqmunZHvq6ebuhhQWJvP/1V4KAHaH7tWOHvDQ5knGa3Y5FtlcQmi/n0ilj2zI4qoRDZXAEjiTj6wjx1VwV5UnFsW+X+Jovx9wEHInhUWmI1E+qEcZecH7tU6VcvMNe7VpNQGVnU6UpoNoRq4j8sKuBplxeaJ3VSbrxJ+LW86BwD8IITHAig6SJHYUYE4DjFay7wyOJcrCMbSqNlq/zbegMffv5DvPPBj1BvdlDnHLvTRCQYxcz0GVyauISL5x7HQGwUGgV+TTavERWb2FjflFPi4DDdDE051VitJlaWluRnnj1/HmpDQe7oVGabxmAc91fuw8qkEEULjQIz/RXspNLYP9zDhTNnRGh3b2UN02MjePr8GWxlT3B4kMHs+CQGEwM4bRTh6OtDcnQOVjsLq7QPJTCEtkbBZJcm9rqQr6bxgx+9gk9u3UIsEcXYxCi29laxt78Jr8cloi5emxef+Ap+45mX4TfiaNTbcFBx3KgJkCOVLvpMzv1ddlgJP3smC27vrePu0m3kawXUCNosRejoeNS2qgX8EXi9ftS4uTCm3eWGh/HCioKA4ZLTaq1SwF5uVz5Pr+4RFwXrfzln73niGZbDz5qfJe8BZhJIeQtrkhv01luo1yqolEpig6Jgi2MhWg/5NQxfIQ+nsbyqC+pIH8gmotsxrrwW7SaTOe37XYpoqlVZEISRa9v3GilFLgBkncSu1PW+MySIVdTRaAxmvY6Vm3eRPz7G/OSk1M4e15soq7qMPobCcYzLrFtDZv8AewenEsjkM1w42t/AztaKhNicZrIo1ZqiBdlYW8P6ygNMjo/A1Tal+Y4FU4mxMYwunMHqvQdI7RyJqDEy1gdHEOi0ypifGJYTERXTbnjhVL2oWQ0oOsXBEqYMrU1GSDJahcYPxxPCzrQaZfTFQmJV43NBT/fi3RVkTguS3xHrCyAUCcg16bGWxWJJLL8UjHKjFSGYnJhUAfpCs3ZMRJj0iBYMQ0XFNKVHwu9NwOfvg98XsZvrVIeUAXFnoVaAiz3BAAuaSD032WHiVOAwWXSVkIIqBxMQyThojFanJoGJdnbwD+fuBMfFcgFvv/u2nE4fuXwJ5Wwax6cnkt7HWGXaOaknyOcKeOed9zA2OIqFuSmcnB6jbRko1jWs721jYDiESFLH8sYt3Fu6g2g0DAphXNAF5JPlWFtbxlCfDzMNN0JlnjK5FtLYbeHB4QkWN/ZRUbwCDmBwhm4i5A/J5nqcPkTTLKDGPg4nN6iW3NeRvrCAoa3Vbdk4CYID7iTMmordnS1ZZ8myBb0GEvEImhUnPAGPFGwR6BJ/yIhA5SbckaI0rr8EB76wHyNTM1g4fxUffnoXn167B79/CIP9fsxNJTA6EESnUUGjXBcQLEVmVhsuRqwz6Ir6BKYGMt2xadkHKYu2avuaUhxs23P5v5aI9Boty3Z+FMrSGVGs1KUantZIqXfmgYx/p3vCJ0AU4Ai7tpl2Qh58eCjgs0khJ8FCD7BT5MvNXah/2awVtMjCaPYh0mzZYwBxZGiqfAa8XyTFkcCybTMwwl5LjLF90BUwIIloNnNgAyX7QCJAjjHOXGe7jBbvX76+h0OQbEuknZj4y5iDXjDa/2dw0NMo9E7tX4wauhs77YrirWb4CdXsHC8oKmqmA/vpjHTRD8VjGAj7BBxIlr3FxKFe/PLPhY0Pg4NfNU74gj3g95AxRZfmZWOWiEctmYFJW6Kl4PDkVOZkxVJKYoNpQdNUznU64rmldZEIkxta70LyZ3NB6oUfkW7upVAJqmObXndEI7MqcSkw6t4O6+AmcFpcw88+/C72jlbQbCrYP8zIw5VIxKXV7PG55/Dicy+jLzwIh8nZm4mA38DpaQqvvvIq6Nr5vT/4JwjFQkilTkRsR8EWRTu8+VR6wBmd27aQbtVxnDvFED3daGPj7k1YuTwsKvBbDaHlOA6pdSxE/EFEPDqOzQZqTRV+TYePavuID8bEPLyJCdSq+zBa+7A8A2g6InA6/YLMLU1BW22iWsvhJHuKze1NiavNFk6l+bKYz8Hn9uLcwkU8delZTIzPQoFHFmCl1YDW7EgBlclKXknO5CnQKVS9ZCo4uXAXcJo6RLaYQvokLV5rjviTiSSeePwpucckItiya2wJ3ppmnbI31FtFHKd3sbO7iYPtu/A53TAsD9wm2zcdKNbb4vUemZqCJ2gvhryfKfjrgQMuBtzAed34D+fQfNiofiblyLQ22ifFqaCooogWkRLfgcsWUHGD6NSYCwGxap47c1b0CqLOt+z7LhCJYnNtHZViSbzwTNMbGh2SUcf6xgauXrqMxeVVZEpF8WfTJ730yUdo5Yp47Ow5DM3OohOKwZvoR7tek3bLeoex1DEENc4e23jvnZ/B6Wgj5KPotoBzF86jVmujWK6jbrHwZ1dKYabGRrCzvoJWvY5svoSNvT30T41gODkkIIwnyny5hEjCQKOTA/Q6VI3X38BC/xm0GwpWTtYRSQQR9bjhcLZkXk2ngab7sbKyjXSqgGQ8Aa+m4Mw0x0wOiRJmeMxpKofXf/yOLMDPPndVBGmcyYqauutyInvHTH+pvSar5+SIyO6QIDja3d7DwMAgAl6vCEFp3+XmIGxMm86OISnoIbDY3t2H5lExOjwmIIQ3Aj8bRjWzGIz1yQ64JYejf3AIhi8gjg8utcxx0ER/Yy9hLA+Tkh5dwfKDO7i/fEeec1aI08fO7Ypis4g/LO2BPD3eXLyHSCCGqdEk6uUqqk0n9rMNLO+uQ9FoRc5IgqNkYkiKp4rZiRlhne6vLkoR1aWxYUxUnPCVVeTLLZSrNXgDXmwdp3B3bRemJwxvsg9t9nG0GriwcBaGP4DPbnyKUvkUlp/hPkXU6mX4/AG5J+3E0rQUKoU8g7DaqghTC7lTqArtx03Mjs6IZfTgNAvV0KD7PBIvzmeSe4AApVJeKHCWkHG0x4K6/tFRzF54BHfv7+D6rftQ3Qn09REcJDHcT9eJKZ8b8wm83iAUswmtyvtIFcaNzDQdESZUuJwuYQC4JnKkxRh7xjdL4qlufz01VLZ910KtYcrYgULeQskulzLbXEfs0ztdE/x+9vpv6+TsfBfbjilUvtct9x4F1Fx3mKtB+r/HHPDruA4QCHDfYIaOKZoB7Qu9HUELgRhP+gIGzLYwFAIsuuCAomnRnlk28ODPEveQjBXsFEUBI2S/xa1gjxV+HTigk4nghnvHw6mpcjDrxSf/KkHi36Y5ePi/9f5/76HlYiaFLR1SxLp9kR0KKm0Fe6ensvGOJRKIBajwtiM2JUf41zAHvw4c0JIlIRec15gUnbAgiM85LVDMNmDlb0s6x2nFq9TSEiXMXHG1o4pzgMwBvw+FcVzoe7Qub5J8vtClmNzIF9n77hC/MzMPejdPb6TBkpR6kwxsWwRpVH7vntzCB5/9ANsHS2i1eDOogmg5hGDewNMXX8Yf/lf/HCEjIYiZ+fscHzDC9H/+n/413E4Nf/w//g+YmpuRRY7ggUUsvZ9d5+zQ0sT6VKEIzmHBpzngq9dwtLaMTupE3htPRJyvcQbFRkJSbGQpwiOTGF24gE8+fhfvvvYarj79OB77zd9GU4+hWj+Cs7gKV3gCLSUsgimqtzlPzpZPZXGi8ntrZ9ueLbqdMv/l4jUzNoeFmbOIuMOwLLI4FEm1YVYruHfjFhS3D488/SyapaIsHPwMUxmWAtliIPqe6dzQuv3lHOfcvnVPdAnPP/ei7Tyggrub6c5Nd/9gAxtb97B/uIpC+QT5wim8ZgNunviqgNfpRyI2DE8wAnc4imj/ADqaVwRxDHbiZ7u5uYkovdwDAzLr7mUD8F6gBZH+bj5cVPyLZ1vo1Q7y+SJOU2kUqxUBD9OTE8im0jjaO8ba1jYqtTpeeuklmNVyt4ApIPPQXLkmOQUezYVYJILbt2/KopKiQyKdwpeefQqfXruF+6vr6OtPwtlpo3R8iNL+CS7OLmD6yjkJVDFcPrhNE6vb2zismciUCjgzN4WZ6XF88N772Fx9gMFkVMY+E5PTmJqZFzvqtZuLQo+PjQ4jGQth9cE95PJZxJOD4opYvPEJhsNxPHP1GVTaDnxw4wbOnJ/G7Pkh3Fm/jnx1Gz5PAC898jJ8rhCWjxehuyw08inUO6ew1AAAlhX5sbS0hZ2tY1w6dxFO04Lf5YE33IdIuB+m1ZLT1LvvfAZVtfAbv/EUhzCwiBwsVYqbyDwRsFH8FY0GJWK2RMuk7pRNYfXBOh4srmAoMSTq+nqljPWjPRwdHQiY5umYrYMzcwuyMRweHokIdGRoVMZMEjnN3AGFttCasH8uZtjrKhSNc3pLdCH+AE/fdGJwBu6TgCaf5hfLYrNSw/2lu9hYW0b/QFLskMyb4HrHn9mu1sUKzMz++6srEng2PTwgOoPJ6Qs4LgKvvfMmUtkVrK9/JCPFgbERcdVwQ+Mm4OH7LmYQi4fx+PAEJjsGHAUTJcuNOqu4q2WsrG6gVGyganjhHxxAUwWa1TK++tJXkBgYwHd/+G0cp3fgCipodioyFmDoGguw8vm0rKcDgxPw65NQ2iqK2RzMFsO/OkgfZwQw+l0uHJ4eQ/MZojlpynCVdavUDlUFFFBXwnWLQIlM28DIMKYXzuP+2h7WNw4Q6x9FMKAjGNQwPBSX6Gj2LzTbCiLRJPyMdt7YQ8jtlowQAg9GnpdJoyg6DJ3jCwq4Ce7s+mZJRHXYxW3sQeCeQOZBGOoua8ANnHtSvlRHvkhdAzVJZtc1ZGvyWFbWYUOgK+EWAAAgAElEQVSvRIXbp++ePklO6W47rp/rFX+349ptm6OHBxYX17WmrJG90SFZNgEPLjv34gvrpMcnQVE9FlPAgEobLg8n/H5kGuz3QDDEvyuHw+7huscc9BJ8e4DnF5mDXwUO/k4hSH/bWOEXwUFv45YpOVmCWk0sWIbH9lbyIauaGraOjuSmnh4ZQEhnmA6FfU6x+/XAwcOjhb+NOfjF10fBBxGkKFNpHWShjGVKNS0/Ys6L9w9P0Gia0AwnsrkjlApZ+SDIHKjObl+CqttimK5ww379CqpV+2RKGpEbH0+KBAc9tMibXpSwqibfq9awuuCAgTQq8qVN3F5+Bx9//gaK5SaCgYhk/TdrDekvmBq8gH/x3/4rKV9iSxxb9wgQVlbX8W/+zf8CXXHgX/zLf4mJmSm5hmIdZfgO6S/OQ3UL7QoLQTRJq2ObodWswdNpolXM4XR9Ga1iDY5mFQEPn9u2FDDtn2TEWnXm4lWMLSzg9p1reO3V7+GRRy7imd/6bbRccdQ6ObhLG1B8Q2gqYaRTWXi8Cg6ye1jfW5GkOJ8nIvPiWqMt6mLG3V6+eAXn5s9DV9xQmmSUOCpoo+0gfd7E7Rs3ZVwyfe4iULOT7HhCyuaLcnLhDc6Hiv4mnqz6+uLiff/88+sy0/zSl1+wUzFZH+MMo8mH19lBOrOPo6NNlDMHaJbTONnfRLvckIyDcDgOvz8Kp+5DtdZEpcE8SUvUz71qYxYWMXOBFG6iLyZUMQEkWTBu5GTCdvd2UMhlMTw0gHDQD6fTIcCA1LXTbeD45EROCWfHRnH3k89wd+0BOh4XLl59Ar6gD61iCePDIwJEaGEq1hoCNAJ+Pxbv3MHK8hJy1IEcHeDMubM4szCJn/z0bSw/WEcyOSAqc63TQSIUQywYxfnLF6R0qb53CqtQxkG1iJLXhd1MChcvP4LRsSR+8tpPcH/xLkZHhtBoNTA4OIinn3wWQW8Y49Pz4uX+4MP3cO/2TXSsJo7TJzaFDhWXRgYw4/JjemAER50O/vU3/wMGpobwjf/8Zazv3UaxsYfJoSk8ff6rUJpOHORWwLFzJrWNTGkFVWm41FGqKNjaT+PkpIBEtB+G04VKvozZ6QUszF3C5zffR66cRYFJnbqKc2cnkIwOwcnSIcoGOwZSR0Wo0GVzZFFSJOpHtSsoI+BevLOEg71jJGP9iITDKBTyYuXjs0lQwc3gxRefx9z8FIqlHA4O9iTkaWJiCk3GU3M+xRpxTZVKbCZjmsVTpLKHSOWOkaum4WSVru5CvlwVv/3Y8AhmZ+eRjA9BgxtuxUAunUPuNIOF2QVonm60tWRHtNHiM1LjIYV2vALiySiSkRDcZC6bLtzfPMVhOo3J6QQcVl4cAowWztSqUlRFmp5rglQPDydxITqI8Y4Bq+qAlhyGw+NH7uQEn33wCSr5CppBA95EAnXqKRo1vPjsM7LJvvbWD5CrHAFaRULMCPQjwQEEPHGk0ocCZhLxSQQCc9AUD9QO9Vy0hJs4IuNCaES3QyoPIxxA26WhrZAxc0lGBoWRtPwWC1nRKpDZo/10YGgQI+MzWFnfk8rq8akJW0yYOZFqbJehdZtVj+H2hfHUaBKVpVU46Q5wuzDYPwRvNITDehGqkxZVAw6XA6bCgiQFhotNI6yGZydFW14H6XgpghJWQZNzqa3paopTQCy9rJquku2wUxqZimnT952ft7R23RTUydn7EC2HdrcNT/lyInfbWoFQgJHOQWG0eeCRn8sEUuqp6tTv2J0UHBOLxqkLDnrOvl7UNNfLFg84DAST7gfbkkjxs2jf2ExKbdRDzAHX018GDjiq5h5NPUWPOeA+93fOOfjbwMHDG3hvrECZlelwSgBHoViVFx/2G1KiwwtbMXXsnJzIhZ4ZGoTB02PHFoYRZUoLXJcy7P3eAwe/Snvw8Gskc0GmgjYovkmG6dgnc5aXKBKaUWCKHmkpp4V0+lj86qInpGZAccuHykhTnh4lKIVVvPJh8sG2Bxh8LbSLEBwQHfZsJb2kOObWcx7JTZLMAU9CtKC5vSYerH2MN9/7K5TLRQEaPPn4vXGMDi5gtH8Wl85dRdAbk7kXTy7BoF/EV698+1W4NSf+0de/hkSyTxAoGQ+59rzAKktbyiJQo3eYyWJisWF1NKturRYyu5vYuvtAEhQTIR3NdhXVtgOH+TIK9boIeypM/OPJqmEhOZTE8JmzCA7Oo6U1oRTX4PSPYO+4gaWlZUxMD6HhqOJnH72Jzd1VoYAj4QTCoYREKrebbcxNL+DypUfRbnZkPKBbLlimU0qR0rlTLC0uSu7A2OQMOo2aaDPIBHDEIBYbZk8YOoIhHxTNEGaBn18hXxGf9NT4iB2vYXHbdtrRwTKL5FmzBQZJo13F8famxNmyZ541yNTAcObIxYo0Iz9DPihkI0hL8ufu7m0j5PdJHoDB0YFpgwNPIIRgIoZbt28gfbyPRy4siHqfGwjn2B5fFIViDa9++y9hZnL4naeeRieXxXI+jVSjjoNKEeV6A25VgdfpRLyvH1//xu9ifGpGApvW11axvr6K+8v3EA2HkMmmZXFJ9PklDGd760CqaemnHhoZxdWrz6BQamA0GcBEKIbMZ0tQ68By8QjrtWOEBqO4+PhVUZ7fvb0o7Abv8+3dTWFF+qJxPH75Kp5/6bcEuP3J//3v8cqf/ke43CpCiRhOT7JwOXT89//0DzDH57RUhDXcjx8+WMT7Nz7F00+eheJpIJQAIt44pgefgWIZuH3rbewebSExEkZyDCi3SshlqzhJ0WrWAOUFDLrx6j7UixXMjp/F/Nx5fHLzLWwcPACcAek34UnS74qKgE51+BEyxrC5koGh+WTWDauC6ZkROFklChZ21fFgdQunqQIS8X5UKmVsbGxIsAzvKTvXQsGVK5cRi4fkZ+zsbMlpdmhwBK0WZ0t2w2qbeqF2Q569w+1lSQY8PNpBvVUGqawGGqiaTQnY6h/tl/As+lYMI4CRwQk4O26opoYL5y5Apx2VapSungaKU6KTKfTj80wBJdPzSCu/9+E1LG/s4cKjj+Dq4+fhdDZRK+dwf30dxXpV4ohz6ZSchi9fvGDT0idHSFQAt+KD2jcKPRTBxMgwPv/gY7z2vR9CCfhg9CXQYkYX2hgbGkTL0cbK3gNYGp1CJVRaJdSbFYT8SbiUCBr1ojAb/X0LCASnBRzIjJ9kb7Ml0dNap4FaJYXyUR4uvxdGLAbN8MP6opGXa2ADpUwa+0dHkoQZiIQxOD6OkYlp7O6eQnMaMEJONKs15FMZjI4My4mam/PG7iEU3cCXpgagb+/DjQ4KzTZmxmbg8epYPtiS6G2VDJ/uFGZEiuFM2mbZruuBylAjZ1sYbR68+Hzz3uvlmshoGA0ZD3I9MDuK6FlKlSpKlbKUu+UrtGm25c+ZnNpz+vUAghwwGN3vYNkU3WY8bEDYU44mmfzJNT8QoHvFdiTU6zVb+KjZuji+vt5YgTZOsgk88Qt46Dap8t8ZWf6FG6IrjKdTiL96Ecu/yBwYbuoSul1AvwIc/FK3An/wLwMDX8zzu3qCHhB4GBzYCm0WgrTRUXU0oCKbL4vuIBr2wq1wSTZRhw8nuZxsWmP9cegdzmWZYvWfDg4efn3cEPhayBLwQ6GoSARMLdszm85mRODBD65pNmTRNWnhY4Wng4JCl2Tx02/MDcK2TNnggNkGFK71oisJOmzdgfLFbIebE3/JXMqpoVqnB7qFVptiHr6qMu4uv4fPb7wlNkYuvkSzHi2Cq5d+A9Pjl21qrEMBHFvIKuKPpQjt7p37UiLz1FNPyUbBZDVSdr00skqzDp2V2F1dBdF9s8l0Q4IughMLzVwG1954D6F2B/0xt/i0GbMaHZ2GqetYun0dlcMjxA0D4UAfWgxZjEcweuYq2i4LVmkdincY99fy+Kvv/RDjU8P4nd//BtZ2V/H+R+/gzvK7kpT46MXH0d83iNGhUcQiURQLBXERFFt5XJ59FGFXHw6OssiV80gdHSDgNkQ1z8+oYTak+Y2UnSh+JVvLtt4dlLeE8hsfncBTT3wZ8cCADSqF1KWgiCpY+ugsCbrhZ0/hXL1eQTaXRvZkUyhB0nkUD9ZMOxaZehBSyuy44ayYwlPe5ysrDxAKGOgf6EM0GkLEG0WHiSyGAU/Qj7X1B2Lxmp8YQDmXEk82haX+UD/ef/9zfPub38KFwUH8/rPPo7l/iEwwhPcWb+LVd99GdHAQ9XJJLKUXLj2Cf/XHf4xz587h82vX8K1X/kKA6/7BrnQnsByGxTKn+X1USyYo0uZ9ub69hfkLF3D1md/A7nEWfmcBk24/1AcnaBSbeNBMYcfcR5yb8+Qo2uUQapWGBDvduMWq4hzGR4ZRK5Tw+7/7j/Hb/+Uf4SSXxv/6b/8trn34vhRD0cFw4/od6C0Ff/gHv4/zmgcnq0sInJuGZ24ar373L7G7fx9nr04jPupE1JPE7ORX4Pf24fuv/F/42cfv4czTZzG14MZx5giZdAnouCS1kc8oR2XM8dUsBR5vP+Zmz2Dn8C42jlegusICYJ2qCUfDjY7aQqvqQtg7g8PNMsLBBIb7o6hWjzA6FhPAxM+WTpq9nRR2N08wPjYrYGh/ZxeqyyPiPTiaCIW9OHtuzmYHWx0cH5/C6VExMjJm55LQ386ArGoFpVxaHBalehXp42M0KkWU8ikUiimUG0VUzbJwV8HhkOT7EygQpDI6ulFuIeQJ49FLVzE8vACt45D3TIbqiEVgcEiNs+ZwopYvo1Tl5lzF9bt3ZRPvG4jBGyATacIss8fALgJjPTSBwbm5ObH0np6mkT/dgO+kAlfHC6V/DJ54Hy6cWcBH77yDV775LWheLyIjw2IplZh5q4Nis4y23oKplFGtp2Ap7F0pIejrh1dNwIKd4TAz+xQigWnUq8whsTcyxmCXCiXUGFSVPUGAintS6IEgLImbt0XLLY6OHSZapRK2D/ZFGOoOBwQcTM4sIJMtodNWoYYg9kqLgU5ulzgFmH/RoPjSHcCEu4nO/VVEDLeMzxYGJyVp8N7KIhwNoDY1AC0YgB6JyOGsnC2i0zDFHeDiBuy3MwrIEnOtaTWpB7NFruIQ0uxcGz4f/HwIEggS7U28jnyDbEIFuWwRtVoLDQKFrjtB8kUd9hiaa5GIiC07xpkuF7FQMlSLfRaGIQcR1rlz/wgGDDucq8NCKTt2nQFOZjcTiP/O78NxMd0ONnPAw6/db8I9gM4sahZFxN3iZ2SPOR5mDh4GB+z1IIPWYw4ISnjYtUfyJhy5Ql6gRm/DfxggMJOeiuIeYOCWy8fOYTG1qiMnKM6cWAZLpNy0NHhY3KK6UWwB2UqVAxHEQwQHvBl5A9Irap92ZUbLN8NudsknsL/Tw6Cjd0p/+PeHwUAPBYnf2R5e2Cd7Rg53Z/Gc6fAiSk5AxRYU2ptGUcYKvMmZVEaUS8QXCkXsm4f0tyRS2cpPiXvmFZCEM9tV0WtnpCCNIkuv7obb65E+BV4vSbyq2ihVcVWQOj3E/fX3sXt0RyJ4uY8xkldt+zE/+YSI9QZiI4iHR0VFXK6WpCBqgyK1UhWjk6OYnqaFzmffFN2se94MAs7oM5eTiQ302NgmannO2WDhaHUNP3znLelheDzZB5fZQCMQgjMeh+H1o7yzhXa9IO+DAstsKQPFCGPy0pNAyI9Obh96OIK1zTz+3f/2LQE4f/Tf/XP0T07g3upNbK3cxt3lG2iigiuXH8WjF5/EvTsP8Pb7P4PTUHBxfhbPPP4i/HofrLYtJLJVzUTMTdFIECYabFSsVeH1cYSjSiTz4v172M3dRCqXFhX6o/MXcKZ/Gv3+QRhGAt5QDA2PLjHFfo8brXpNKl7ZjljmbJqWIA8XBhcMzWtrL9pNZMt5CcwpS5RumU44oOWQa8DNOTnch1A8InXMHh9TL92wnLb45+BoFZXqITqdnNxPbr8b80NPIuqZwCeffIT792/i68+8gHjJgeraPlpD/Xh/ZxP//vVXsHB2AVEjgAe3VhAP9uMP/+tv4Mnnn8Xi1gF++PpbGEoOYG97Dffv30UwFEAs5Ecy5oGzwkU0DH8sgnd//CZUXxD9Z+fhbCtwK1n4a0VYx0W0ihrSzSZSeh7NQBOBRBBeJJA/pZiwIzN0ahb6QywfMnGRDZlXn8Hh+jre+fGPkMmlMXH2DIYnZvDNP/0LVPNFfPUf/iNcZqoj8/f9GqYvP4L11SW88cG3sPD4CKIhLyLxIVya/zqy+xVs7FxDsG8cuWodN5e+g+NiRgJe+HyBoFwj6+WGUnfCWefJzisx2OX6McrmkV2007Kjvwm2vR4FLiUM3dGHak6DRwugUc8gGm8jEOa6UpTF3PCEkTpu4Wdv3MGFM0/ICGZ7aw2KaqdhssODjMnY2KiMHausDM6k4PG7MTQ4LHNgqr/peCANvLd7jHq9A59HQS6fkUhqWtFo4bTadZTyJ9jn2MqqA24VetyAEmGGgxfV0zqalRYGh5MIDQzCqwUx1DcuGQBMNuWzO5QcRX9ytHvv1dBoVLCXOkWp0pDejI3TFZhGExEjgaAzAKuhSr4A21UfP39BXAeMRT/dWUcgV4av7cQG3xM3DZcPxZMs1la3ZfQyPDktXR662kauWMdpuYqaRUFpHqVOSsZnHAEMJKZgOIdQKhexd7SF4bFZDPcvSHy1rqii7C+VaxLAxt4Aq1LBwmSfVNRnSzU0LKfEGnMdYvYA13nO7POFIk6zObQcKoYmppAcGUGmyM6SAlptN6aGXPCIq8cH3e9EppSSqGyn4UeolEfzxgr6/WFpFR1KxuD3AHsry3LCd/QNojqaQCs+AqcvCL1WgJXJyghDo56Ni3erDaeLSn4DfmcYpuIS9sfRKAtDwvG2zjRND5M+FTg6DDuiHo7KMKcUiNVbdDiZKOcayBXKqDTYh2IzSCJolnI6rm20XtprMdcbh0mW3GaxRXfAmGTNLhnjP5rLlHEHWT2KsnmvEtiSbZBDoEnAQrupHSAo5XcSOsa8Hdv+6LQcsLpJjtTtiHOkYVuACXZ72gbedxwr9ASJvWiCL5iDvy84IBPAljE5jfMGsdqwqOQkRFA90Nt1mKoHhZYlvdy0lsRCHrgV2pnaMgNnxwChr6ISVRIY2FWx8j274OBhgPDwWOEXXRI/Bwq9zAW7eEKy2Lu6h56og6rXXtgNWYJiKYNCMS2Ilu6EHjig/9qm5emM4g3dYw4sOEgTERRx1mOawoAIucSyl1YTukOFh61aii60E98P82poPXR7m9jevo+7y+8iW9oSCxQ/9NTJCdo1DU889psIGBGMD85iduq8gANJ1uu0UMgW0Kg1JfTD9s9qX4wyJCq0C/CYJEeRDcGBfRdyM2O8C0Ed8P3vfAdvvPszzPUn8NVz80j4PKgSaPj9YjtC5hABXZUZFlPwqs0aVHcAyflL0BIRtPMncIZ8SGVV/B//+18gENbx7EuPY/bsgkStFotZvPP+69jYWYVCxM15X91EsVYAawfox37s6nMYHZiH0qYGAWIz5GLEz6QjCnANQap1VTG8ybWr8MFt1OxypdIpNh58iuvv/ASNXB4D8XEMjJ7F2PwF5Cot5LIpjAz3wSOpZ235bN0en6idmbYo9xnBLTP9qRqv10WgygfFoWjws+KXi6fGuOkGHJpLUt64ObW4eFpNoV4NQ0ehmMfxyS4y2UNAaaBvKASX7peSnrapoF1TMewZQGllHwndhVPFh59+9Bk+WvwQLzz/PM5PncW1j6/h0sUreOqFS6iaCtZ3jhCLD0vS4eHRLl75y2/i1ucf4/L8HH7v8SdECOqdGsXcU0/iT//kT/De9Y+RnBlB1GAyWw3N0wy8ZQVWRcHo7CysmIb3lz5EhuCl40Yxb6Jl6gj4PFgYTGBhdFKS87KqJsU2J+sb8CsdpE+PMTY7i6n5M/jwvQ+RS2cwdWEGY94IQqqG2Gg/Fq6ch0OvY/HBh7DcFbhUBfHYAAZjZ1A+sf3dg9PncH35Nt7++D+ibTWlxpwLpeSbqKbYnB1NJzplQG0b0n/g9DTg0Av2emBxAdUkF8Hr6iAemcDJgQlNicOj+6WnZGCEQTt0ehXEQsyUuv39PO7d3UJfYkzaApmcF/LFZPRkNhQR3AWl3dH2k6+vr8HndWF2bgqaSvuY7WUPsuskEBV3Bsd3jPrOZE9FYEpRYTjkkyjclZW7sGplCckqVzJQ/BaMUAClRgt1F+BO+oEiw6i4HoYwEO3DzOiIHLhaHRdmFy4jOTiG7O4O9tc30TBNaU7UAgZu3P4EtxevIVctY6R/GOMjk/B6vAj7/ZgcHpT3sLq1gerxEcbhgrcGfPhgA4uHJ8IoUNcRjrFkaALx/hF7/GWosiFvZo6Rbhyg0NiW9bFWt/37jDQOB+ISC033AuPH3XoYoUgcXlcEXj0G1RlAvd3C4e4GgroDs2PDKDODIlsUAM09gsmhfNbE3m51JH+A/SFk7XyRCDx+PzKFvGikOoqO8aiOuC+IYouBUi04rZbYwX2JJPyVFhq3b2OK9lTTAX80Cng15A72UEmlYcYHURwIoR5MIFXI4dGZIej1GgLRPnmeTw+OhNvtqA406iaUFovvyPRY8LktOWxR+8UYZtYlk3FggiJBAXMtDM0SZohMI/cHNnU2mm2UKhUUKgXkCnXJx6HgmMwzj5MsSOsJxsmAiqCx63yQg6y0yNrOAq5VXo8H4XBQTvRk1vgMsevEdjvUZL3i13IfENaLAkdVF3ChqG0BB2ztlK/x2uVlXDvJBng9tl2aR+j/H8ABEw9NOY3a4KAjaIgH6bbihqvTQEtx2+CgUpfCn1jADZ0tiRJwZFesSixNtyubmwL/jADBrn751b96ftJfHH/0Qpfs4gnbZsYLK3W6DoeEpVDp2wuz4Wkhl0vLDJwWKdJIFDDydRBJ0SdLyolhGTbSs8EL0SB/5+bZ6lI+tAP2LC/cmDW3DpcRsJkDqw1KExh+Y/hNHB3fx6c3foJ85UDAAymsfCYrbWRXLr2AscFZxAJJDA9M2wwLizB02nQ8Ir6qt0oy8+rRYDL2kMpkrVvpWZV/7401SK33ECEpyG9/93t4442f4rHJUQEHQa+Ohs8HLZgQ0ZRWTcFPQU+1KVYfjiQs1YBvcAzGUAKOZhFqMICTrIof/OhdNJBGx53DV158CRMDM9g6OEEkEkAqe4JXv/0dnJyc4vKVy3CHPLh261MJznnxya/g4txVBLwxOFnB62IyoVNSzhQHBTw2pSuhJHZqrSB+YWwcdqXt0eoi3vrh9+HWnRiZmIQRjEP1+PBgYw/pzDHm5mYQCNpNZhT3MN5a8tXpE+Y9alZRa1TlOrp1r8w73bTBOTu4decadJcDA8PDEn/t9nslyGdzbwWF9BF8Xh2Gl3XgtqhoY3sDpUoemewx3AEdDo+JdCElToiQ1ge97oZSshD1hpDNt3H3zjLWt+5jfHoO0WACe9s7uHjxMUQHAkhlqsjlqziz8AiuPHoVR6e7ePX738TW/Vu4NDmO/2LiEipmG/qZaYw98xS+9cp3cHP5U8ycSyLqsZAumRgJT2AmMo3sYRqTk+OITwzgB+/9NV7/5A20m1UUi9yQ3ZgcGcQ3nryC+cExvH5nA/tGHPVqER+//lO4WzU0SkVJGA3FYiK+5b1dVssYj4zh7PhZES4Oz8QQH/GgXDtEqZiCwvS4joqIHkHIFYHblURVNbB+uopbD96EWc7Dw6hi0XVwLMeCJQWGZsBw8CTXJ70GnmAbql76ouxMLIVtBYqUkYXRqHJ2H5VTbLa8h0C4hWhSQ7mZk4rfZousHeyFu0hnQ0dChahtcGnM8PeLK0Kx3GjW2MapI3WSoo8C8wuTMLwqmg2WM7WlvCkUisl6QJExxYmWYtkFUsdpGXPJYYNOgoEhJDx+HG2uIHW8IWmJe9lj5PUaWkFaEFsw9DgyJxQFtzE+lIDWVqA1DXz1xa/jsSeew/7OAfa2j8Sdkm+V8dgLT8ghhJXnvI6lVlWyKR49ewmJaAwfffQBtvY2oBsahn0hnNVDaB0UsHFaxFahjJ3dfVnXwokkHrn0FAx/TDQYQ/0h5Cpp3NlaxkF1E/n6FpyWimrNgWadAKuGoN8tGiZGFSuancpJl5XhGsDU6GX090/hJJPG6uodBFwWrly8Iht5KldEnaM9qTJ3SEqjtJIyaZxWu3ZLwAGzP1jPzPpxpoL6jACMag26qqBlBFGsNjE3MoRANIDjWgtqtgZrYxHDXgthh4FQdAQVj45S9hSFvV1UIgkU4yGEx+dhOi0YnSysagmz5y6jVqmjnMqKQJthb+yLoXOJ9xY/J93J0TjgNSLQnD6poCdzy0NBx9KETej3q9DdKs9tsmcw5lsyFxQGKjFeW5U9h44HEb0SGNYp8Kzb+jUe+LrNihwf2Ez9z/c7p4N5GXYvBfsUBKT5PFKWJhHmmj3GkOyVbvcDxwzyddz4WfPO8AeuEXTteI0vwIGtZbB1DuLI6moOHmYOhOHoFS/9/ZkDbpDUhjtQqNRkLBCiZ5ahEQ4dTgrZmOLXtJArUzDmRNTvElEYxwrCPPDFcyAhQc52mhxvXtKBD7sVfhlE+EVw8P8eK9gjEgKEL1rjAPHK8mcwAIc/gyIQ0vWtVl0QmC3ssH310gPuDtgFHk27RIRxmXJRaY3sRnDy+9uCRbuMg+4W+tM7DgvhWBJO3S1WmHrDvnHcRhPZwjKu33kbh6fb0DnK6KhIp07gcwft8KPoNIYSY4hHBm27TNc0za+jr592vl7hhu3XtcGUKFfBB7oitJbuYsCOIjMxqRnVdDnZf3T9Or7/l9/FldEBXB6IoknazR/E8NQCSrkiKseb0NAUGpSYlixIi4syaexhlsaU4I6OodDw4c33P0Wqton1/ZuI+oOY6ptFqebECy88h1wmi08/+1gCkTQqjqs5rGwso+6oYzI5hcfmHsf8+Nuq8bsAACAASURBVAL64n3wB2hvkzoUmdURuPE685rxymkMMKdXutrAYeoe0vTuZ7lQORBL9kv7YLPFZrsO9lLH4ns/c+6ihCJJqFaH0dg8sdXhaDgl3pVjbtsX7JLoZScfcqdb7J0/fesHaHUqWDh/DprXD1dAQ6q0ieX1a6ilKpiemIdmeWWopriBm/c+lZIVCj+pOahaRRRrWWnkTMbisOotuB1eDMVnELMCaJQsfHLrU2xmM0K7hr1+hN1DElkcjfkRiiQwOb2Ax688id2DTXx87XVYzSxGYlFc9Q3jKJeGd2oGU1efxXe/+1e4v/Y5Llzph9dZRtOK4Pz0lzDWdx7Zg2NRkHtCPlxfv4a3b7wOt96Qro+O04XR/iRemFnAbGwEqzkgEx3B/t4RPnz9J8hsrcMpKaMAtSx02vBXqbmP2akLODfxKPKHGYQSTgQGmABZhUdxoETzTMtCMtCPvsAgyhUH1k7SqDoK2Du8DbTq0NzU89gWLFLY/IwMtw8RI4iEf0Ky7TtOCjaP5L6WSl4+s7W2aIeqVY5yvfJ7uVqX/ATVzQTSGlqKXbxDwK65eboyZD6czdDZwGx9O9yKJycGZ7EqXXP44dFCqFVNRMmSJZOy+LJuud2NpqUAjwCS+plqg3n4dREXJgdGpViHHQVk6AKJJPoDYSjNBpq1PE6PtrG9s45U9RjLB0t4UNuE2qToji2CdWQyp3BWW5h1D+CJ8Us4s3AeyZmLCAxO4Xs/eA0f3/wE3/iDb2B+dg6dcgsPDhbxw3d/CpfhxFhiSEYT1+7cwEnxGH3JECbD/Zi03DhZ3ESqagK+EMxaQ+KuqQWbWngK4eQETrI56FoLHVcHmyc7OMxvoKWk0GpmpFSqlG7DanQQ9RswfEHpznC4a9InkitYmBx9DBfnnpT+F44ei/kUasUcBoemxRVA54ai89myZ+IM9mLkNGumeQBkvDifbS5xHG8xa0Co8yZQ2GUAVAuRyUl4fUl8+dnHMTAWw/UHmzhd3kFzbwkDASCh+NAfHoMaDiJ1vIv00R7K0TiKoTAQGcHg5CSUVgqFowNEkyM43DlAn98Hl6OFB+v34Y/FBLDL2m+ZqBQraCtVOFrcJwwBK2RFJAKprcEyVfgdLekcdzjtvANupBwvkTlmHgtzLESc3nUicO3laJlAgeFj1aYdryzlYk1TdGMED/Ze00SzXrWH49xr+L3JKLg1yYSg7sDoag9isaiIvzla6HRou3UIQPCwyIv7qmn3KDAIjlsr9ymqtnt7He9/KX2q13+uOegmHv8NzcHDroCHnQIPaw5kw+Xpnnu7U0W50cb6/pHE104OROGUHnuiKUtuwnLDQq5UkibAEJvGyDZ0LGEQ5FTYVZUTGNi/eET8OTh42JnwMEsg4UJ/o+bZVl72NAc9yphjBX4g/EXqz/aSemRWzTEBa3dJrfW0Dz3RhiDsUFQuMhXEvYhMvmIbUTGFy7Z7SHVooSBfQy88w0k4uyQ4CEYSUDQPak36ZclrUB9QwVFqEffXP8bW7gp8gRhgachkaXdz48LZK7g48zySkQEopi6bG284Lo489fJUTaq9h+z44fYSGvk+GNwi7IzqlDxzCm1IxAiL4nCIiHFxbQ1vvvZjXBkbxmzUQOpgE1WomJhekBS7cuYUaFVgMSNC89iFN3RN0DIX1RAIduAMnkXODOK7P/0+Cu0TyWO/d/se5kdmMDg4IxHIpFbHxkdw7sIZfH7rE7z3yTtyDcIRRlMHcW7qHC6PTKO2vS9indjEKKxgCC0Pf66dasZrSz1GMVWE1+nD9NiUxCQ3SmXQWOcLeFEyG8iVisL2DPYlxY5GK+H4xLToSPjAMfmOKWW8djw9GuJHth9sWhKrjMZWWO6kS+XvaXobh8drdi656kMgFELLUcDNO++JODLs7UP+uIbRkQkcZY/xwWdvIjkUwfDwgLBAjO8ORyLSX+AN8ohRQ8AThBNBbLy3A7cShNPrxt39LRyVjjA3PoZh3zxaZRUdVwreRBjRZBKq5UKpkELTkUPHUUQ06BMtBq+LbkTx/PO/g62lTXx+/XX0Danwekzo2iBioSvoNOJo1epo1rISu7uRWcK93c/h8zI1z0KhUpSN5XxyGlcmHkPHlcBqsYp7D/aQO95H4XhPhKL07XdUSzIHKMDVPFlEY4PQ20H0e/uQTHqhhoswOzn4NBeaCmOffYgHxmA1NGzsreCkxBpgC4ojB6/UZttOIKVlSWQ0R2fctJla6TcGJBeibmVRqJxIcVWzVZHMDHZD0HvSJBtQaEocN09pXPw4tyXQaLQZtsa69IrtVrJ4MqS3vCaOF7fhlohbjrEYRc0oboojPXoQHo8Pfb4B+Iw4LHB+SxGgBYsLfL0j4IDX7OD4AKrmwMTUNM6dfxS6ToeL7IOiRaL3XianXRE2R2P50hF++u4P8O7dT+HoUIeUh6maSOUz8FtOjDr9UDNFVMp1fO33/hs8/qV/jFde/RFef+fH+M2vv4SXX34Z7o4Lu0frUtG8vHIfb732EyQSSYzPT2HzeAP7R5uYjQ/jUqQPnloHJ8UajEgMBteBch3VWgNKdBbx8XO4s76Nm4vXMTw1gr6xEeQLdG2lcZJbRupoHf1GHCE1gfThMTpOBf5kDLnmqcRnD42cx9mZpxHyBNExK1LxTOt0o2Si1CDjaAs3+dnxM+D6Q3Ag16ZtyjrZC9zhxingwS6pQDWVw/7WPhxaB7HBIczNXsBLLzwlCZ/8bHeWt3Djte+jPxZASPcjEoxA8ThQzJ3CpB00EkBncByHVT8OczVMTfTBz8yFjgMb95ZwZX4aIZeFa0ufwMFacmZMOigct5BJ1TAw7oWh6gh6vOKKqnBtoM7QVKBZPKTQ6US9B8cFBD2mDQ4YW+wA6JUhjU8myt7gbW0B2RMZIZA177oFuGfxvZttO5VVNmvWtdfrcl/TBs4RDL9eGmJd1MHZjgXJUjDcAgA4LgkEvJLYSrcOj4m0RErQlM8nr4dOGDszxnYr9PIUeuCAoKG3r/4ngwPOjKC5cVisYWnzQBbac2NJ+PkQdTftjkNDrdteJ7nUVF4qRIwKdEYlS88a41N7JUm2JYQ0DYmo3q9fZl38dZoDfkIEBkLdSKd6S6xqPEGI6BLM1GdOf0aEhhwT9JAaPxzaIAkOSBcRHPToewIKSajihe9SL7yhyUjwz3kql1Ai0jkeF5wuL+ot0mem3HjyQCCLnf2b2Ni7jq2DFTDan6cVziwDtMslhvDlJ/4zDCfGYFYc8HpIv9Lq2Y3z1T1ys3HD48+mpqLHpPDfJRyDGf+cjVv8d9v/yvTHSqko/31pbQ17W9t4lLXMPhW5gx00WqaU8VCXwFOG2ShCc7uhuwMw2fFeqUB1KzASTjj9TQQHnsVmtoNvfvfP0FEamF6YwYcffihJb88/9QI21rawu3OIYMQHf4SUcx47u1syT4snojAbFubHpjEWCeC9v/4e2mYZrkQEObI0Qa+IhWgNYsBQrVhHuwLMjszia1/9HURik2jxwclmBIl3NCCUTMBteEVQebS6LSwBuwPIQHAjZW2u2+UVwNdg8qJZRqWaRbNThdPjwkH6EFuHG/CFDQyFhhCLBAV8tCoKdEdEirXajiI+v/UuLHcHxXQWpUwBj1y+iky+hGu3ryEa98Lq1JDaP0XA58Wjjz6GSDgOw2cglTsSfcvGxhqqKT9CrpgEW6UYYqOUYLg7MHNuWDUXBueDCA8HEYgHsLK0gWz6GJ6IBcVgRnwDx/WsiHv9agCPzj6DkNOH1OkKOmoBukeB1gjj+MSL9bWaMGC5/DGcnjZ88Q4q1iEofycglz2xAyS8oxiLnUE2VcLS6iKCiQhCAS9OT/ZxmjmCg8FhtOqKPsiCQ6siEE5iKDqDscgoVCuPbHMdjXYZbt0Hn3dIJnx6JyqBP2v711Bu52Uk5HY0RC3v9HrFDeKocdRIway94DGfodnWZJTVMEvIV3ICdJtmRUrRGnUF+Wat69Cx8+zJRNp1s3ZNu9nUoGqsei5J/CzdR9QPuTUV0agPmpvxs7adTZToFBVXmHxpU7N+VxwOhxeaGoHfn5CTMeO1S/kGkokhSUK8deeGUNFDoyM4f+EyJsanEQ5G5STMxE+n0yNOjJqEZqlwOYBU4QSvvfl91Mp5+EMqljdvY+94W06P9NwHvLpESGcyebz41O/gd7/6R/jxj97Cv/uz/xPjC6N4+StfRbNkP9+jE+O4ffsWbrJae2wYgWQI+6k9PFhdQszpweMjoxgNxZCu1+DUdcRoba61YbXaOLEiqGgxZEwVt9eWkBwZwPD4tMzXVUcTpUYKR7t38dzFS3jizJN49c9ewb31JTgjBiqOOkbHz2Fq7jKC3qQ4Dzxupkdys1elabDWtjd75pAwN6XORa5nTWcjYnfky5TAnqq+N3/n75XMKZaWlmT0F/IHMDk4gWcuX0R/zI/5+Tls7+/jrT95RQ4CXjq2VBN7xT0EPZpUVqd9KmLnr8BIXMZP3lsUvcNoPwWudeSPD/APrl6E3ingxvI1mB6PuFsCug/37x9gdSWFoekQzkwMYriPEfo6NCMouS1WvQmrWkXDoaPKBMWO/RyJQ0qyOxgXzSMv48+7kcvdxFTZjOmEo1iQOirqCCRh0QYV8ucU3CrcA3sCTjvB045itkcJ/BmaiyDdRK1OcFyWwideN69hIBQKIh7xIWgwOtoBt0eHl8JGXe8mL1qiQfi7gIO/EYJkoxp7AbBP4pzx/tyt0GMOeDI1nW6sn1bw4CCNgOHG/GAICQ9JYYrn+LCrQomzbpilNlI4I0oFBTpVRzJCsC1/pAt7dc0ShPTwAKaLEh4GCb8OHNC0wAvJU06PNaBanbMWOQG3aV3LoVwudEUh1D70UJ0lp3Wv4Rf9A7P0RV/QrcbkaKH38mxnAHMTCnBputA1ZCgYsEEq3mSKW7PDAkFUKh0hReqtE1y/8wb2ThbRRBGVmomToyySA1FEggGYTQsXZx/HI2efxEBgDJri7dYXszGQSZIdOZHw/fFGokdXGAMZLdhWUtqheK0bXfcGs/x5Mm/UapJQtrG3I6e0kVgEzlIa5YNteNgIJmlcDbRrrP+keDIkrpNC9hT501NJuRucoKvBBd/gk9grq7h24zr64gnEkxH82at/jsOTNL760nM4O38BBwfHuHHnOnaPNmF2qohHEoj4owiGw8gf5SThzEIVP37/e/DHDfGlMzSGqXSVekXm+SyoYUzy+blH8aWnXsa52QswwlFUimUJqGKcK0EBsSZnlpyxlTI5HB/tY4AqZp8hYySW3rDojw+0qanQvB1sHN7Dx9ffhxHwgYEsi/duodms4sq5C7j6yBMYSUygnO3ArQah+5w4LW3iwebnqLUbqORyEizjcRtwBULIF0rwGm6kj49Qztp08/z8GYwOjiER6MPi4iLW9pcRGTLw9NO/CYep4e2fvoWobwhnL53H8uYN3Lv5AC1a3vpCiPS7EI4Y0B0Mk6qi0EkzVBDZTAHpMoWQihTU+BwhKGYbfl8TimYCjIVuePDRRxtY3ypifHoW2VIWjWYRyWEDbm8DqDuRypbhDxkwPE6EQ2OIhOaRPjrAyr33MDYzgHA0KPHXls6iKXuxkhmmoqDG+lg9gicufgUBGGhUd1Forol9rdkOol2LSidIIhDGhflx3N/5FDvpZfj9PlhVS2rLPWEf8sUc5R1QO4r0RLCQhkxcw6QivC1WvnKVbI8Hmk4mgJoDF0xHU2yGBCDsDWA1NBdYu/+kDY9CRwnvZ44BnOJv93HOSgEZlejthize9lrDwZB9mCCQlOAYJ+e2Tkk2bdSpQIgh4mdiooJYuA+Gzyualv2DHezu7sraNj4ygYW5GYyMDEnojwq6kDSJSeY6wrEY/fWr+8u4/vm7KDUy2E9vC2hmvj9dMp6QF7rPJQDg7OA5/LOv/zO89tqP8e3vfQuqocIfjGJodAbxUAxD0X60aw0YIR88UR+uL16TrpR0Lg1Xs4OLiThGYxHUGeXtdKLf6YGrxrGuisWjGpqeJIbOXMb15Tu2VXJwAp2201bSOxpiDTwzPYiLs1P48//w59jYWoca8MCIRHHp0hNoO3k+1qFx3Wk3YJIVZk9AWxEXg0kW2aKVrykAgQVhHCHJKLlrNW93C4V6p2dpKvR60alV8e5brwsQjg8koFRreHr+AqYGBhHpD6KuNLH+yTUEvAHoioZ8u4J9KyuFa+1cHWmlitjsOcyefRkbRybu3FmB5dCRZlJpxIvffmQGzmYeny5eQ8nlRtgXwdz4OD77dAkfvL+EvrEkXn7uIvpCNhuluCPiTpod7ocbddx9sIFitY5q07YoSpeIpLZ2RGRLZrlXGCeLfvf99oT26kP6gi9Owd21m+u36uQR2raniwVSIwixLdn8p92mc47WdF20NZIU2miJ4JDMcTzqQTQcFqdFwGdI0BoZVNkjaAc1GBBoe/r4Z2QOeN17eTI9oPYrwcEXY4ZfYmXUFBN1y4Xbu2ns5Rriz5yKejDkU0RXUBeFOvPlGR5iinqZm1W9zVQ5Br5ww7XBA0V8draAfcVIx/1dK5t7YKYHZHiTyRvr2H5UsgZ8gxQJCT3M7lwoqNeKQuPXG3aFL3PeRRzVtgUckUjMdi4IyLBRWY+674EDQXiEgICAA0mvoiq3zZQwS4IuCJJoZzQdQKnUgqo7Ua4d4MPrP8aDjY/gdDfg8QdRLLDQpY1IOEATCPojQ5gZvoD5sSuI+rsefm76qu25bTHnnaiTK2PvQeM8T7HpK6XjFPTeYh2J0yknYPIxturfFIqY+JbjnezGMvIbK4jyZNxh4U0FVo12PwWq2y/1p41KGY1CASpq6Bsx4OyPwQzOouMfkBmcTzVQN4vYSm0hnW/g6PAe6pU2otEE2g4ThWYG77//MzSLDVw69yhivjA8moGDvT0E4l5ce/AxOkoLalvDQGhQchDIlHB2c3x8DMMVxNd+83fx0nP/EAGGC2lUNCtCdTLEiNeBFsh2oyE2nc9vf4hrn36GaCiMhdk5ScajDmBlbU3GYo9duoqWWsStjU/x1+/9tUQHP3L+Mjbvr8npaX5sFvFQBGgxJIhpi22cVA9wWNpAsXUMnZSe4kU9X0U6m0XT0YbX55dN6XQvBbfbB2geYY2mBoYx3z+B/a0DbOW3EZ4IYHKsH/lKE++/+zFc5gCeevYraDlruH3rBrYfLAEmrXwWEhEX5iYW0FI72Mxu2Au/wwuXacAfdUH36MhlK3CoTcRiiox/HGoQnkYHuTw94XGUTWDncBcOpQ3FUYXmrMOneOEND0khUKOWgT88BFdgAm69g9z+DVko3AEXNo53UGzWbPDF0VS1gWa1Ah6DvfoAHjvzZYQ0P8qFe6i2N9HW/UgXQtjbUqFbTlw9M4bHLo1g53QFH997E06XA0rdKz0GllvFxt6ajCIJpmn/4v0qccLiYtJkFOSw3HC7/FBVblqcWdMx0kKjwux8W2fDhE4KVN0eVcZmXgpP2yxbs0t3GD7G+6MXp+5sKXB57Fx6bl48hVGIzGREggt53l0dsasV8yre/9kOimk35mYu45GLFzA+0o+9/S2x1+pOBQd7+zg9+X84e68gSdLzWuxkZmVlVZb37X339Jie2Z2dtbNYkDBLgAJBA/BKNArdCElxFXHfFHrSg970oCdFKBQKOerGjatLEsQlQZAA4bHYBdbvzuyONz3T3lV1eZdZaUpxvqzaHYDgjRB7Y6J3embKZP35/993vmOOkEnFsbQ4j4nJaYF26UtCu97p6VkpDkIRBYNQD/e370jRfHSyK/HOQ4P7giX7oaaFEO6HEEcUG2cv4MMP3xWSK/X+TdvHxoufQTgUxeZ7t5Az6VsxCzWr470P38Lx8SGyhSJKZhyzmorpRBw1u4uIGUe0YyPc94WcuVVzoCTncObKZ3DtzkcIx02kS3PodCk19KGrHQy6CtZWJ3D1+TW89qPXcPfOJgoTkyhML8r6oNyYROsIwlAYSc+BIc2FhrZ072ImRDO7UZPJ68rPVjpdAYYDdRXHQCFpdmzYgz4mJycRcjR855t/Lk6ls2dXZez52xtXMZkuojI4hq00cfD4gVhlT+opmAkTrbyO29sPYNd6MDMRpOYWcP78F2GmVvHOB/ewe1hHjfkxORO/d3EOEbeHd25eR8eIIRI2cW5pHjduPsRb79zF4to5/GdffRmacyjox+PDNo5Pmvij3/sy5nJRvPX+m4jE09DCJDkTmSIJ0RFTJcpWmQnC/Ybvl0WRoFtU40jj7cu6/XSMMt7DR32yhK6NEDopGHgouqKcGm33YqEsRe2oGP60qfdkDw8rTIaMCcKUScVk3E2ZPcm0JGPzev264uDXjhVqjerwl7vxT2f6PLPFlnc8LhjNTBqOgutbZTRdFUlDw9lSDNNxDSpnJhJkQGkiK6ng3/qKgVrfF+3rVDaNeJilFp3wFAyF+c/ZDQGFEZrwaUkVFA2jGc2ns5ogVnVsvCQHH60tR3nbtEZm9cZuVLwA6A4YCsIzWs1T1Gq1Tx6XH5xcbCVIsEons7K4JRRoZHzBxyZJis9JvgH1xbK4/QDukQ1l5AdB+R6rMx9hOMxlwBDdbtCZ1JqPcXvnXTzYegftfh0Kncb8LhJJ5ifk0ajZSJoxrM1cwJde/j0Uk7OS4hV8BWODoKIMfBqC5w7YwGMuBt/v2BSDRRFf29iCU/y/dVa6HvyBhXb5ENXtLYQHPSkWWAjQwChCFn5oGJgwMXo3pIkBS8QEzOkpDDOLcKNFYX1TnkrWumoa8DQF777zU3x0/QYmpiYFOWq3G7IBcOQgATn6JNJxBc3qLpZWFtDiTG/IwtIDY5cq9kC4Acyq4AxveWkN59Y2EI2kxeyIuREek8e0IbrDDj66+ZHo08+eWYM7cHHj5k20WwxqiSAaiqBAu+XsBN57812Bnq+++jmohovrd97EweEuVhbXcG51QzpTGTe0fZT3y+KG18IRysNjtP0eeq0GFK+HQpIjoIJspEzO850Q0qksqtUaKocd8VPnDNL3e1iZWUU2NicWzK3BAWIZg3aACMXiePCgjK3r+zDVJJK5FPbrRyKvSkUmMRi04Lk1zM8XJA2w53SFEMbCLkr7aT0Chz4djoWhSifLLoa+g3Q8IZyaTLyI+dmz2Nk6xfb2PrTIENH0EH2nhvnsGl659Nu4d/sGXvvgH6CaCczOnBOjpYHbhqG0MQy52CsfotHrIWQmxVPeksPage6S5JTB5QufQzEew9HxPexXNuEpPvqdMHqNRbgdHZfW5/C53ziD09oOXnv7hzjq7GN6YQlPrz8js+8PbryD/cp9RKj6oG5/qIo7oMeJKTdSj9BpF4YeEr+BeDQiXZTBeb5L3XkMoWgCqUwYEfKceg4SSRMYWOiGaNHNabIK2w/yTyKISzfLSkcLxURCTcWKKFQ4EyfhkZv6wIOhcQ1q8LQEbl87xD98/2NsbbfwO6/+Dp6/egk/++nbkuRHV8LFhQXMFKbQrh9CHXYQiaaRT2Wwef++oJV0GLWUAZp2A1pYgWN4EqbFOHAtEha+DCXDHKmwAcjaJWSTYZRPT/Bobx8XL26g3znFjTu3Mbt2AZ/9zOfh9Bw8vL8piaue4Yu0LmEmsLG2gY2FdUS7PTz+8Bc4ajxCbm4CE3oRoeZQckc6nou4WYI+vYhOLIJ8Jgvb83H/oIxWxxGrYRqQrS5O4ZXLG3hw9x7+9rs/QH56GpeuXBS/lIBlT7M1onG0vee+TYJhHyF/KK6XlJOK5JutIYsJJtN6bKbqnxDFg8wb7mu27Gvcf+MI4cc//jE6nTauXLkijd7Zs2eRSqXxwQcfwIKHdvsOFK+MhGpidf4MXMXBtfu3YCtDGe+mc5MozV3C6tpLqFRd/Pide7BVHYvTKby8mMewu4dffHwDFT2HYiGH1Yks9veO8Xi/gkQsjFeuXkGUAUeej+1aHbeuf4w/+e0vYX1+Aj9+4w2E4zHMT81JoqYa1lCt1OB5CiKpNObyRZkbcJRdbzZknMzr/qnLri6ukoJiM09H0LLAQlkMvHgQcpRGPgKbazbotgNV0QNiJJshosVs8ULEpRj/zqhwRtFT86YEhMmwikw6iUKC0uqw8CNcTUOS0QJE7qk29H3xfyHCECSYiqdkEGLHENj/38WBGsZxq4ebO2X01AhysYgUB0WDuv8BvNEMX5iprBDJMoeOk5aFw1oLq5MFpE2e1EFxwAtJHoMUIIr+iVrhV8cHY1jlybphPPoY/10hdRCuGirodvsyl6FMMTDSdIV5XKufyIITtyohwRA1GAqBhKS2WDQxgm8Ckowwn11XGJ282cVDYFQwja0yA0fGAPah7Ec1NAw8Db5KIyRGhPpy2DZbu3j92g+xtfc+6s0a0tkJYcU7blfibVXfRFjzRea3XDqL9aWLyKaKnzhcER0gySfIjQjmXFK9jsgu42JpDEnx9ywMxsRF6Za4+GhI4jvw2i0c3b+Ho80HojjJpBOI6CZCkt7HMQTNo8iUNYRUF9I9mDOT0Itn4Uan4LlKIGPlf6ou83vXaglX4+79e1KEnTt3VqyHE2YS165dh2upaDWO0G1VcP7CGYHHGONNLbt0d15X1sLKyjrmF5agyE1BqJnhLa7kMuiM3x5auH3/Bt557y1EooE8iAlpJFFuP9oUD4rVpXWsL59Dr9nD337zW3KzfekPvoDp+QIa/UPUm1U4No8jGt3Q+MVC5eQIqmfIJlEbHKDi1ND1bQnQoSIjRWULEaEhR1URYTG3m50ApWo4YrOaTeVFtcPubrpAf3gFB617CCc0mPEcwlETtXIf+3cryJoFQXru7WyLXWs6noPHYqR3gqhJYpsjI5ZENiHfianT5qpL4pJji8wpFtXF2GVAI5a+L91QPJpGo97D4cEJYsko4iRGhjxsrD6Fly++is37t/D6B9+BE9IxVVxCso1DKAAAIABJREFUPpuWz1dXm2h3WzisVlButjHUIxJow+7F9Uhw9BA24zi38gJiIR2Vk4coNw7hs1P0ErArRSEZnl1Zx9OXFlFr34eNDqqdOirtKpayy0KsqndOcVzbEXIf/QaEQ6MH8eqfJNoNIdbmJD2nM0kpzHUG6IQUuL4uKhqORsIDYNDoSwzuMOygE3bFBl1lXPqwJzazEUoWfTYQTFBkSl9QZLAs5XtjzkevF9zbESFL64QmhNR8fNLB4602FifOIVdcwF/+xV9ha3uPVl2YLs7gy69+Hp97+Qp6nSo07mO+j53HOwK1X7jyFLbL27h1/wY5+nBNHqjU/fPzs4Rw26n1sDi1grOL5+HaMYS9ATqNOrZ3jrF+dk3k1o/291BcWkU2EUKO60sJYfdoVx77o1vXsb6yjkvnLuHFjRdh9G389Fv/Hi37BIsX1jCpZ5GygwAgZ2hDC6VR3HgG6kRRzOw46qm0Ojg4OkXloAvbdxCPapjOp3C8f4Rvf/fHKM1N4/Ovfg7ZVKD5Zww0ibdUUZH0yYYDsDDwPiXe0dFpPPIkahcYl6iwbDYNgdQvUFwFPAUZi/q+hMwx7GttbU0QnuXlZYH4OZ7jNDqkt3F0dJv2t5jMT8m4tG210Xd7SKZTiJpZJAoreOkzv41wOI3/8P33sHPcw+rcDL5yeRmGU8Wff+cHuFl1sTA7i88+sy6v4eD0FJlkAlNTecQ5Bh446KgaDrZ38fKFC3j63BK+/d3vicMvDcpKuawcsv1uT4ozKlWoPOIXkTkqO0RuyAax05efx2Jx2YfY5RNZ6TOOnTb9liNhXyT0g00diYwKldUuVEmbJSI+ECkkG3YimoS33QEN38KYmZmSwDGl24czdGH7A2k0s8kEojSU84OCgvb4fM281jwXiHAQTSAiRFiDzSbPFMrs/1FxMJ6/BzD/LyMH7PI9RcdhtYn7B3U4oSiKqShWCzFkQr7MxNnVBV09PaF5jmnCYN4/7eCg2sK5qTwKKQNDdj3stnmgSkXP5xq5G37C5vzl2OYnEYTxQcgOY/xzvlFeMKomaHjCgzAIlHDgubZkGXR7AddgzPhnFy6mFL4iroOGHsxk5PWMEJPx44tckFJMumbxNY7kjVJkMK9eYpqJmdCSk7C3Lt0KZU4ktzTa2/jJe9/Hhx/9BM12C8XCtBC5ROLSpZ56GoszJSzPnsHS1FmsLVyQYCbmEwihi5GkShA3Gvg4UE5DVmxQgQsvRLIlQvL6WBiM+Qnjn3G+yxuRsJPS7+PhRx9i6+bHKCRjmJ4syBiIwAhvXNcOzFAiUZ2gr8wjY/MziE1ehKWX4HM0RH95FoEq7TwjYnNLVch7738oI5err1yVx2i3+/j42kfQ/B4cBCOcZCIG17IlkImFlOUOoXgt6ebWVjcwUZoWOc+odoDHLYnXXmJLu3jw4A72Dh6LVJJd1MnpCRzfQr1WlTCsq8+/jJnJRdy6fgd/99d/J4TE516+hGQhDHtYgx4JoV1ro1nrSJgJNxlaxTLfIpsxULMOcNyqi3saoemZ/KKMNbjO9KiPiYkiBlYYmw93ZY0ZIRPVVhVwDQw6FjKRBOamF1GaTuCwfQ894V7MShF6uluFVR7i+edewc5JBR/duoNEPIdMMoVyZR/V1hFicU0OdiZSQhtKsl0snRASElEYIWS6Dor5gnRWtUoNfU9BNGzAtiz4TJaUuSeNZ/rSMJxfu4iNxeextXUXj4+vI86QHz0u7GbKMcOqje6gJwZmRPp4VNoODwIWywNYA4tHAqLhEuJ0EXW7Yh+sM7JWzWH7Tgth3cd08azcY8lSDfMrRZycdvFw5zaeW3kJfSb0OR1E4iFUTonicf7vwBv2RM9N1E8QLkWRApPEQoGzORNngSzGVfS8H0AfKijqBUTciBQSg5iFut+EZvCIp6qqLWPCVMQMCk92TCwINLrGDeA7moxdjCiLDRIa+5hITaHZZeSoh0SC5N4hWh0VM+k1UVLQdnp7p4JBLw7FM+D1Lbxw5WlJHe1ZdbnnDg6PxABp7amzYgD2xi9+hkMGO0VCWFicxmnjAIcne2jUO8glJvGZy1/ATGERpp6Sufvu4y2BmKMxU5w4Q3ETR/U6Prr2NgrZgvAcap0q6r0advYeY3FmCdlkDk9ffBoJRcM3/5//A36og40rF1EYmkjbwRiEqYjO0EDx3BXEV1fQlewV7r0K7J6FStXH9v6BGD2lY1FYXQtvvH0N+ekJvPDcZeQydAeNwpNMCAsaUWIJMqG+eygdOhUJbD5kPyJBXBTrQymK+Dz8ErWXM5AOm4ou7klByqwtew9zDISDMHSRTDLQLHCmFNM83YftNdG3GtJVt2sNKApXpYVwJIFkJo3plfMoTCyi01bw4d0GDk59zJdK+P2X1pDSPfy/f/N9vPmgKoX1S08voVDiGNXCytIZZLIx+L02Or0BbD2MvZ1dfEaKgzX85I23sX1yKMTDbDyOdDYVhCXZHiYXFgS94zyg3WmK4iDKOGeDGTsBEh3wE4LMHKoIOHIX5Do468VsimAxRzdMWCQSkI2QN5OQXKABQoglE5J/wmaAihsWYfOzs9IchSxX5Jetbku4ZkkjKrw/ohc8i8aZDQF/IRj3UBLJ0QP3MDa3/+ziwEUIlUYXj46q6A91zOSTWCpEEfFHXAKRPPKNCvVE5sI2dGwd13Hc7OH8ZAoTGW5G4+JAE/8D6eTFKyr4+tURwq+OF4JuPTgkxwejpEAqQ7Rl1hNcfDHRkQrWRaNRE6hyTLrgAiUiQNSAG1IAZ37KMeDjBVyEgLAnxcGIGCJztRGC8EnRIiOHIObVZpbDqDhgh03zn0rtIX709rdxf/MjeY80ZilXDyVcJJUsYoYEtkwSK3PseC9hurSAIYsM1xe3MhYJLA6C6i4gGxEC4vON/Q7Gr0UkMk94ho8tMSnd43iFLlxkVt/54AN849/8Ga5cWMfLV1+A320KeYjSF00JB+895GPgtWTem1yYQ3TqKbT8rDy/5zSlUzLCSfFGpw8+Z78PNzfFevjppy/JtTvYOxToLhtXYPmcfSUCK27HFha1SxIrzQcI79MuV42iVm4gmcmIHNL2LeEi5PJZCSTiZzk1N4nd/S107I4Q6B48ui9GPLliStAEfvbRUBzduosHtx/DDJlYvTCDcMKFYtgoThYlJrzf64nqpFatQ1OjMLQ0SjMmslMadk9O0HNbYnyUjE5J9zwcuoglAjMvq63j5LAuNyhNqvywg0aN7EcNuVRW3qMR9WGkhwJFE3kimaqyVYHf0bFx/lk8PtyT/I1L5y4jEUvg/Q/fxt7JDgxThZmIIpGMBrkYg76Q3FLxpByavVFMNTdRmgH1ujZ6Xh/ZTEqQrH67Iw6ALCBoE83woOmJdeQi09jb30S591hIhyzGOAIUh08aN6hD5htJJLLFVMQQ1wDQ67cEtRkaQK+jIBYKIxrWxeCFRl2am8DJQUt4AI6dhueEsHwxBN2knp+R6R7OzjyFSu1IZHecS9Nnotsn+5uHVNDJkOgZCYdl1Me5LTdUud+GQ/HJIBjY6w3IkUScQVz9FAzHRMw0EEoDu90dtC2OyOh8p4qhWUw3YFkn8DTKKIP5bDqeQUgx0enWoUeoVTfRYwy7o0jGwpCeIuRBMeDK8XFp5QourJyRA51DsKPDhvgVlLJFsdG1u8DkSlr2nXuPHsiazU3ksLi4KLkOj+4/xPLSGTnc3vvwDTzaeyCw8vLCeawvXMILT13FSxdfEvSq02rjzr27AkuLV4fAyDoOygfoty1EozEpyLKlLPL5PJKxFNzeEJmiifLBCf63//l/gm5YuPLCJSxGM4h3XDnEqIHveTqiMyvIXbgEh5nIPt0mGUKkwLLC6AxcHB4doVI+FnTwpEa5qIoI+SYxDen8PMxUBp7Xh85Rk8IRoIK+GxjghYYDaDzphMEf1A3g3HwY8BrYfcjcnXRNjVkRtnDDuI6GLs8COvoFagb6D7AgIPJLNLNWL8NMRhFNGOiT7Nioo9eoQVNdCaxiJHg0BsytrwJqEod7NiqtJDquIU3pv/iNpxBVbPzF3/4Ytw7bSKfieOrcFBKpEHqDNuamFrG0PI9O7VSK4q6mYOvhFj7/7LNYnZ/BT95+Hx0qW9j09jlG0jGRyQhBNJZKY35yWvbjarUq485EirbIafRog8yzkdmxo/GwbtBzh0RwKkkYjhcRQyhGXVtMX6S/iGtjKp2RNXZ6WkW15yJbLEA3AxtkVrStZl3G3gwNI8nXJ5rh2NzoofsM4aKkVJFRBblRUpwRMRcTJBYHCUTMIE46SKT9J5CDwGFwTBD8NZwDsiQtG48Oq2j0BliczGMhF8eQZDZwQ+aRPSIHSkWqoesqeHhYRdPycG4iiVI69kvFARUQcng9weQcH3K/WizIz8W3cmx2NJZ7BFIPLjpWo3y8wECFRBmiCwzU4SZEJQMvf4BWUOIoh9woZIlvfVwEBMYVPflzXkAh/I18FkhIDFQRT2Rzj4oDLmiXNGAlxH4LQ/K3DQW7BzfwH370f6NnVRGPpdBpD8R6lzfI4uJZGEwqM1IopieQjk3i+WdeRjqRFQhR8RgeRZiU87lAASKv2wtSJ58seMbXYVyhj1+zzPcYQhKlnIVEGgunu7v4H/+H/x5feOUl/Narn0f3cEdkZjQAoARMyJwKvcTZHQKx+VnEJy/B0nKBZ7hHYicQ1kyElLDMV+l4uM0ExP1tLM5PySIXyacScEoEfRm42N98ALvbRyyZBWJZdEXi2kNICKs+th9vyd9fWVmRjWJlbQWm6uNnP38DfkhBqphDpVFGPJ1Ap0+ppo16rYxQhBhDW0insXAM9K5tnfQwmZ9DMu9IeqAb6gvxje8xHovKoWT1uQklsbtdgaM2cem5FfH2P23vwohA7Hrr1SpUdSibCXc9t2ug1+wjHQ8SKC22YWoUkXgUZlwUx9jbeQg9GhL4vN1oiia8c9IXgh4TA4+bx/AVF+fPrEumxsPHdwV2Z2oo1xJjoMOhYGwX0iIo0QfAssR/f6hR3hQSwy1uNKetIwloknTNRkc03OlUAom4Ltcja67AUHK48+Ammn5ZZpMcH0mRrWhw+4ogCLyWhqJjtjiHUiqPcuVQXCF9gyZnA/R6vsyfdSUsLng83Ac9CspVxJJx7O12MFQNGIm2uCcObMqtkji7fAmN1gkebT+QELRYIiUuoTTBIbfFVxxxtAwIt4RSg9fGLxJO6ZdA5EA2VE2BMYxAbcSBrgGec/HMEB2zjZbdCBJLmUTjqYhzHaMD2yWaxxGji3x6EmlzAq12BbVOGUMWhqEEvN4APbeGoe4gZuRkX6rV67iw/DS+9PzvI2xkhJDctk7w2uvfkWtwfuV51E560smvri7j3qN7uLd9GxOzjAZPIBPPo5idxOraU6J2+ODDt1GpHuHx1qZIM9cXV/HlL34Jl8/+RoC4Ath+eAfXbl6TECceqAO7j3gygkqlhr3dI1y4dBHPPfecEOCcHq+LgXDMw97hEf783/4ZhsM6lpYmsBzLYILejxwxOr5YdGvZSRQ3noaSLQiZOULNgUOZuS4+Nf2Bg2r5BFt7R2h0bSFcR8MK2v0eQkYW2cIUEjEDmkpZ6EAOJBZTQ0nNHGXbsBGR5i1QvvGXKNrIUWIqrqLBdoMigL8X2XmtKdeb6Bj3buGsES1QPQwGNnbLD8WoiH4ZTJ5khXh8vIVer4VCcQo2UQzFhkdXWSONfsdAuW7C0UxM5+L46iuXEAu7+LufvI7dho2pySIunJmXXJTK6RHWFtcxMzeFTrMhmR6WquJgex+vPHMZi7PT+O4bb6Fh9eUw5jiKuTwFNpiuj2yxhNXJaRl/sTAoV09lFE2X0a5tyZ5NtK/ZaEjODd0hWTwk4il4tisKLI4LqPxhcS5jL7uHfDwhxQHdZh9VKlDDVMTFgiApPSKeBURKibKGmCSpkF80EN8azfMENWMDajkDmEqQGUTZnTew0et2RXptxiIBEVx8GP4jxcH44H1yrBBIGYN5BCWJhxWG1XQxVciglOSYgAskkNbJASDuaoF0peNAiom+H8L6RAy5ePD3yTEgwYLFgfjq/xrk4MniYFwYCNdgJLsc6/slAWtkeDQ+sMfQiUQyK0rgYsgDchR+MWaNijOfPN6nAVTj56W8SjamUU73uGhhd0BkgcWDOFeZAQuUfAdxZ3Q0YZS6JP9RwaH72Nx6Dz95/y8FjstlJ9Csd4QDwbMyky6h0a4gGspidf4sLp97EWcWNiQcxAgZUtioVHyAUdRBYcDrEMhmAqJikBwZ2GLKDPcJE5LxjUY4TBXEQYU/sLH38AG+8e/+DGeX5vCZqy/ArhwLvMgDjJsxH5OkuFanjmg8gvjSAiL5FdhqCqf1mnjQS2CIFhbiy6ldxd17t7G5eR/1+hGKpZTIzbjw2TGf9uuIdLqId7uobO7A8jSY06sIFVakQGAYD6vZ6akJfHz9mhjWJOJxLMwuoFQqoV3eQ4NJhq06mnaPU1xEk1HkJ7LodBs4PNpCr19HfiKGdMaEjhCsuotexUYqksbUUgJaxIYfctC1fBk1RAxf3ottDRGLF7F7cIqdo8eYmZ8IWO1+Q8iErhvHw5sP5XOems4F2Q196thVzM/kxbb0/l4HOweHmFzMI5XT0Ww20GpVMDFRgq4n4fToe+ECThiqZSIajmKg9dDuVZFJJJFJzKDdraPVq2FIou4oK57jMx6XEaoNYrHA2MvrQw0FhDTe2JJRoAxh92zoagQRjdLQMPKZBMWtwLCP6ewGqicOPrhxDUi40KK6ICfcnBGKCnJGzonvWFAHQ1xcOIfzK+dxuH8grnyVwSkOG4/FOIoJmCTMhvS4RIWrvoHJXAkh3US11scpDaHY6RvDIMlPieDlVz4nhcbh4b6M4KjC0HQXisaxnAZ/2JPv4jM/ChUbo2Bc4+loEq7FEYkq82emaEb6JbGpNgwPWqKNY+cAA1hgAh3NrbodB6YWwcBtwff5uBr6vQ6SxiRWZi+ib9Vx9/ENmGYWL73w+7JOfvbed/Do8GMkolGZ4TLUZ2P+ebz4zKsSL8yMCCd0ghu33sRpuYmN1Zdw+dJLqG81cHR0JGvytHOCjt9Co9eBFjKxce5pvPrSl0ThQN8Xznr/8q//EjduXsNLV5/HdKmI55/6Is4sLMGqlPHhWz/Fva17OLb6SBRzcGhp3WtKHPrO3pHc+wxhW5pZwfnVp+ENGE41RKXZxnf+/q/Rae5iZb6AGT2GzEDFkFyrsAqbfnRGHLn1DYRm5oPcAB7wQzsgFypMrKXrnopqs4PtgxMpDj738gtwQwZef53SSSpdkiiWaBinA0MLA7sJk7kWIR0ui0YZIbAwCEjSrPHGjSD3KELjgXcMeSDBeDik0l+mJ0Wh8KUkBY3Jt0G66mF9E/XmjuyhcSOPuJFAt0fzpmPE43QNTEjTUu9wT+RgSUOjx5l7QsYKn3vhIsJqH299fAMHbUt8BZbnZ2Uttls1zE3OY25hVrwvJEobwP7jbXz28hUsLy7i26+9gb4ylAZL0NUwScRh9E8byBVLeGn9gpCpW+0GGs2mjKCJjLCo4r8hQtdtkNzMcXMf8UQKCwsLstZZGDlEsHVdeB8ct6uDHpKRKPLZvGRkbFWrIh2ljw2vD5tbpginMllEmKQbjsHVIJkURAdCNBczDGkYmHbLRpNfRBZJjOw2G0jEokL45Rt2JV/qn4kcsBqhDrjt+GgzCMgMITESb5J4yEVAVnGwmbE0UNF1htg8OIWrRrA+k0QirP2j4kBGEL/COfi16MGvoAayyEYGEfxOosv4UAyqzsCqktJKyjXGTlRjmH3clYwzE57kGfD5x4/NDloiM1nZsdINabJBCwzKtL5oNFjoRAs8RnmS4W/AYUdFcofu4tHuNfz03T8XeHdmehG10yZOq0cSCkSjnnJ1H52mi0JiEv/6X/632Fi7ggAdIts1CJJi6mIwSggiQWVeNTLSCLgen6ZRBs5cdI4L/r0UOXoY3qiAG7Tb2HtwF16njlhoCKJcTqslrH52npxREtas1qso1yqYnJ5Cam0Fg3AabSckUGCKB1oxH+RYNE/x+rUf4/XXX0OjVUU2H8PUXEHyEAZ9C4lEEqeNI2QbPcy4Q+gDDdHSIuIrl9Dyo9K5uQNfKu35+TncunNTILPnrjwjr/v0pIxiMY39gwOxZk3kU7j96C5KcwVML0xi93Abb77zA9RbVRQmMvLaNFcjlxKGoyOqhrF8bgJ6wpeDpd0bymzb8ZpotRpok61txNHsWjguV2HoJjy7h0xWxezCpMi9trYPoIdioqXvdzvod1wUskmsLk1D80J479omqo0qVtYnkUppOD2twVU8ZAopaNEkQgMN2yfHkjJnqhlxPEymo6i1KtjZ2YFJpz4zhL7dQDxuBoiVxpGBJZuBJjAk70FV+F2200fYpIvlQNCEtFmUzZVdc5TPETGFJNeon0goy9mF8/AGCVy/cweO3oeZisKz+9LBMWCLIz4uY3ppZcJJrBbX4HVV7GwfiTSvNqyiizJ8ncS7oaQ7aiEeoD3JR+A1Z1gV+1hCq1GDI8QQDvfKmJ2dx2c/84JkhuihhNwD12/9Ag+23kM05osPfESntTmDZaKfoGGcN4/ntCkzLRss5Yo8wIh0+KcpZCMTWFkuQUlZuHtyE75iifFRo99Ar+sgYWTheFbgQ6D6gkwsli5gtnge/d4ptg4eIhrP4czal5CJZPD2ze/hg7vfEwdAI6Gh2ejj4uLnMTMzh5+/9XO07SZsrwVfGaDXsQA7gqcuPI8XzlzF/TubuH/vIdbOr8GNDvBg/wE6AyJVYTy39gwKuaJwQegBcOPuTdx6cEcQkYip449/++vIxhL4+PXXUN29i0q3jt1eD0Y2i1jchNWpw2F3HjJkdEpHvXyqiD/83T/BpfPPQndMbB6f4OZH76G8fwczxRjmokmkLTUgaCoDGefQ8yO2sIrk2YsS+sTZvWYEaa5scMjMICpgOQ46zhCxSBTPXFhHz9Xwne/+FPe39uDrIZjJBErplKjV0KuI94ETScMOJ+GKnw2Nqlh4KHApGx+pu2S/l4C8Md8sGA8LQWFkH0xbZUH0CMmP2PXesIPDCrNJbopcOpMsCjLZ6TXlEM6li5Kh4KlhRCPkpzhwlAS6fROTySKevXQW6rCHu3u78MXhcSBrrdbsoM37dmkZ8ysL6DaIRHpwQirKuwd45fJzWF5axHff+Dmqtg0zPiKuqx4iNLyqNpDJFXB1gw2dIZwNWvSTlFquVXFYPhZUYDaXRymTQ4YFfrMFezAQjkTUjIvUk4ZYVLF0SdZkkuLAQlzXkc7lRR67U6sJobfn9NHudQPeGQ98VUMkGkM+lhTlGMfbjHCOUgXC2AAiaMJNC5p3xkQTneVYJhmJCNGaxQFVOySB/7MIiSSgkOFKgxwe/xJM7PfEF79N+2afns7C9xUZi0CDvopHeydwtAjOzmVhUDhNJ5MRckDwXXwKRnpQQR5GxJVxB//Jz0iAGeVN82dcOOPZOguDcc5B0MUHHTQrPCas0WBn4Abw1JinMK5cA0ljgEg8ObcfFwtjBYCEcXK0oEAORz4/3y+LA4Hgh3wOG85Ak+x46qwtxxPt9Nb+Nbz+wTextf1I7FoJCTEPnp7+iWQa7c4p2q0BlH4Y//pf/nf40me/KozzQMnB6pmM/qDgGksWWSjwgx8jBuPxgnghjKxLx3JLKW4YgCLxoUEnUdvbQajXRiqioVo+hGsRZdGQoixuyHCZFh7v7cgCP39hA7kL51Cn/7kVRG5TxkdHxla3hvfe/hl+8PO/kflVKhuDHgNiqYhkuVPKIxnpbQuTto/lYYwGyDAXzyEyv4yD4xOQCqoZSZQmp1CcmsT7195H1Izgmac3cLS3i4HdQzSdR7VcRSqdEGjRGvbRQxc3Hn2M9qCJcv04uF6qAqvrQvfCCNtAQtGRMU3MrqeRLhhwNKBeC5LLVI1+AT5OK11UG12B5PYP60iZRcyVEkgnXJgJdkIqWj4T0NLi1EZSYLczgOJ5OLu2DNcaYn97BxOlIpaXS0jFDfQ63Fwt7Jzuo2k7SGoGDrtV9D0gZWQwX5pBLGag2qrh1u370hXPzk1AVWjBnJRgnWQyA6vPeXxfZpccA5xWG/I+c/k0IowRrp4GaZ1OXKKqxyOkUr4kiI5jW5IVMF3IIKIXcVJvQUtwrXtS1LW6DQzVGOKRMMwEo5FNJLUEUsM8Djbr2Nou44OPbyIxFcHshTT0GOFJFwObhXIUrt+R7A9HGY33XBVm2IQy1HCy7+Lx/UM8e+USfvd3fhPZ9DQmCusoFWexf3QDb374DdTaO8gXiBwFozp+LkIwRkDmDQp95hE4yCZTcFwP1UYdITeGpLOATKiI0lQMdaeC/d4uVM3BoNtAy66LOiFh0EWTmQ4Del8KMhZXp3G62xfEoTSbgeuGsbz8W8jFc/jg7nfxuPI29LAP1fCxv1vBpaUvYnFlDh/dfgt7x5vCp2JxHhjQMHEwjGfOvopEOIfvfOtHmJ+fx8xaEduVh9gr70qGgBeKYDpXQr/ZhWkk0Gp3sXt0IOx2ruezM3Mw1BBi/gCxkI3TbgP3TutC6qbfAQ28tHBEopy51+lQUTuqY21pA5//jS9jIX4Gt7e3kYgbqB3dBawqZs0ksq4BzVWkqKPKgKinXpxF7vKL0KM5UZhwzs2hMF1dTRI7PCvgnviqHFpr89M4PKnhhz/5hVgz+6aJzsBGiv4hszksxjnitNEJJVHTkhgMKVOnpTtVEkQ9A6VVsFcNguJPC1jzbKgo5eSeLfC2cCxCQV5Nt4seWfi0KmbK6/AU97beR89qI6KnJAen1ayKqVrSnMLA6qDv9hGNUv3gYhjOAUoBMYTx7NMXJT/lnVt3YGRLIn1kNsbByalEM08Ui5hamJODm9coVcjDbndsdGojAAAgAElEQVRxfn5JkMsfvPEmGu4AZjItA2NFV2GqGuxaG4lMGhcWF+UsYLPBz5sHPffO/fKxFC+TsRSePncBi6WJANbv2yJlJReMhljZVBzZXEEaWqvTxqDdFAQhkcmiUm+g3OyIHNpVyOcYN4iB2yn3dVI9mDXbsfvI5QqYK5WQFlT70yRIOecYJDj0YbVaSBsRpMlBo8uowuYzDCb9KvVmTUoJ+aBE1kf7sJEbk0DkY5JgEDiEIRnD7FApAuRsmAmN1FAaaLU9YQxnqZsM80MfiCTI4aba7grhZCGf/uS8H48Gnhwd/FIxIH7ln5IUgz/7NJ6Yhx6hJh6E3FAENYjQEpPa28DxTLjaPg/WkBzeQeBFsDD5awzPB88zGomMmJxBZx68Bv7iYUuPayF30LhlxDng45uxuEA8fH10VxPrSz7eSH5IGOzw+BHev/sPuHnrYyEihegG2LEENfBVVzqUkBuFYkfwx3/wX+DVV15Fr034KTCLMozgNUsuIYNlVHrR8VMjt8OXQ42vZYxi8LP8xHZzxJdg5Ce13GTSGr4D62gbMceW6pF6fLffRZR+3GEdg34fjeopmu0OhqEwSrOziM8VYQ8NdH0dCpMiQxEho915+C7+5lv/Bj2lgvmFdVEyDBlTHR/CVS0YagRuy4E58LDsKsgMIhimZzD/8m+iS2SBkbCxFMxoRpzRDo8PZT63urKERqWOer0pRDU35OCkWka5WUNxfgr56QI+vnMdDx/dExJig+6JtCBVANq5Gx7heyaVDVHIJBErscKm9zlkLQiMRwMr+DDjUdSHVdTKTXQaDHrSYIQVLK6mEE0Eyg1HOUG9oqHdCNI7WRzu7FSQSpaEcGl4Dq48s4jJUhJU17tuBJ2BJZt8b2CjWrdx9/Y90fTPLU5gYWUSZiIiRcbdmw+RCEewtEqb3pYkmibNBKZKDNjRsHu4hwaDa2wflUpdfNOZfVCrVhAeapguTSLs62i7AyFr0fp6cWkBE5GMdHRegiZgZFZzo/Dh6fSxoB20hXKtAc3QUSwkxeCHjUQxkkWkP4lBy8D1m3dx8+5j5IoawqUonEgPjtcQKZuZKgoyB7cJexCGPegiQmSDXU0kgenEBWzeruPO9g7+6Pe+hng6hZ39U6yfvYRkuo+e/RH6vS3YXc68KUV25DAin4YhUXQsjcTDQsjstdoIR9PQDMbqthDxkshqi4iGkkindNyt3ELf7cAPWSI3lcQ8JyQsdo497X4LAxbDRhzopXDtzV3E4mHMLiXlOS499RXEzAyuffwa6t17KEzFhQ9x96NtnFv5LJ5+dhXXb76H7YNHMr8XazXFgR4ODj2rkcDZpSvY3W3g0dYuvvrVLyARB967/g7u7z3CgE4OESatUq8eRq9G3kQcM8UJWByLlU/EAjesUYLcQTyeRLncwuP9I6jREBaWkzBjafTtoRyOJAuzWBx6NGp6Cl+89CUc7dZQyKVROX2ATmUfy4kZJIchqEMLqkPXVqaTKkA0icylpxCfnEenx0M0BEd1oNAzhim7RCu1ML1+hd9CV8ioasLyfRyctlDpOLAo6FQcrMeHWI/pSMXiaEVzOPTD6PhBA0HVGPevIVFUEg4RE3ksvUXIH2MtQLvf4ZBjwk+bs8CGONh3mbfCLBxGikNtoe80cbB/LFB7OmWKnXWj2kAyrSOeTMNhdgeiMMJxGd05NPQKh3Bl4xkMhi7e/vBdDIZMm8yLB4Pr9TE7X4SvhLEwPS/y5E6/LzwCjnuWipNQ+hb+/q03hHOXyBYkY4H8CqIqLF5YaKzOziHiKahUy2iwmUkkUbU6eHR0AN8aYCqbwnNnzmG1NIUYjYw8VxxCO5YtpmphXUWGls0c/YZVdNrMkmlJ4d+2+jhqtUe8NyriaK438i3gSSdkeKDcaWO/VkEikcKZ2TmRh3b6HRjxKPLxNFRDF/SB5FSn3UFSVQMjPPIi1CDdlwXiLxUHAVs/YJMGBcPITnlkA8mfBpHKAWNeHVKDTjc7DwNFR73twbXpiW3CNDhaoHRFkwpbQoAAmNRDP9GhjzvzX4cWkPPwj0cL45jLYSC38wKLYxYG8hWiXTAhkxHx5YnigN2IWLSOeARj+Cr4Pn7PQYEwnttLCiM3vpH8htJBkUYOg3kZD18eEGEjIjIRvhbOlOnBzuhmVnfsmLWwh/sPP8Jx8w4ePLqLw+PHqHNmr1Cbb8oNtHyGiYzTWJ+7iEvrV1BIlUArec+lrwHtOmnMQd94D2ooQEI0fkYeF4oLRafpCH0PAiRhzKkIJI8jgyl2X44rxUHrZB/VzXsohBXRw7aaHURI8hJZC928HPQ67UBmRHJLNIbk+jS8UBq2G0UymRUyXLl9iO/+6C/w8PH7iGdI+IrC6jBoZ4hkRocSpgBniNAAKJz2kel5MN0oJi9eRe7SZTQZUBSJCupSnJ0QN8kHDx5gbnIa6VgSO48eQ6fyhEaX2QQebD3E9VvXYWYjcFUPJ6eHUPXgPR4fHKPbd7CwuCLz4tPyLrLxMCJGWHgh1dapqA048iLjW1VYGJCdTtJpDJVWVVj60VAKO9vHOKke4tIzS5iYywY+596p+Pcz+KfH2b4SQ7MepK61W1Usnynh7PqyhB6dnrSgqlEo4ZBYrtIps7y9A8v25Pee5iMzlZAigVwQFkGGExX/dLLSOFZg10D/CX6GZJDzc00k0rIGqMvu0Wa41cS5pRVM5ycFxmV0Oq2/qXDIFxIoxRLwrQ6aaKPX9GH36B/gSmgVc+dp00w726EWkMBCeljmmLnoBNBIY2/zGPmJAp5/6SraziEe7t2CNayi2TqVWO9wJCPwqeV0oYh7CjVNAaGwb/v4+uf/a7x44Ut4/b33xSznrXffwLf+9vtIxGeQo9ppzcDZs0mkUpQvtmSswQKD91pY51qku6cnromMp/XUqHRZlB1G/DgWCxeQjeWRy8Zx7fCaqCEQJsmZUeZBkeGxBQ1pgvbQuEuxfUwkVtGpUpraghJuIZ1LoJDbwOlpHV27jOzUEGrUEQn04VYdZxZfxpVnLuC1N3+A3YPNwHhN1YRsDI3FZRwH+13kzBnMT1/A3XuPcOH8Gp6/ch6bew/xs3ffwkGlgqE6gO1a6LVsaF4UyzNrOL+8gmblCO9fuy1NRSamI+p1EYWH42oTjxunMEpJFApM5ssIT4Ak1kRaF5J1r+PBNDL4T178A5xdekYUJpubH2D37seYMbKYjmcwdAI1F/cQ7vOOaiCxtI7s+jnY4EEVWNmz/aT8LdjfqDpgQdrDtffewUmljKuf/wJczUS50cfeURmDfgsFpY+ibyOZTsCK5eGnJkSmF0DVAeGQIUUMvKICgp2mqgTN15D8LOLM5NBoEWnS+Pc4jqRSgRJeyhZZNFbaFRwdH0AXNYuB3d19GYHlCxlsbT4UPxZaTWdSU0inZxFCoKLyLKphhlhfWUB/0MHHt2+hz2h7Iy4chYHXRyYXeDicWz8vnPd6q4XC1ASW5+exVJyA0+jg3/7Dt2G5Pkoz8wiFg2tkkJxuOUgl01hdWECMvhG1KirNukhqO0MH2+VjtGstzBbTeP78BtZLM4iOeHOKwQIKqDXqguzSYZQNLJNQeR2GtgVD11FtNuHphjwvGyeOFXhc8/XTIlk4FrSUdvrYOjmWZnV5dlbMCWssMnzKrcMSopZKpxGPRKHZDlKahoxIfwPk4ZeKgyfn7IIIPOEzIAf5iD3L72RCykHuBwcRPX+HmkeFKWqtwHAnQ09ng9pXAhyB1wEfRyB8MUb/p8cGT6IJTxYHn/48kBwGbG07iMkdDOSwY3VFMo2gAvRLd1mx/mPkgP9WeAMSwcxKNUBOxmZBgk+MZmHiYz36EKVIkAo3uAYsKAIOQ+CzLTD+kKgCu4IgvVICXYwooNq4dv1N3Nt+H83OCaqtA7gDWtpGxQBJ0Q3E4kk8tX4eX3jlK8hFiui1B2LmEo0w/EMV0lef+nUWHHpYZk2Sj87RCSs9OgvS+vkJUiJf85MjBr4wGmLoIRW9yhG2rr0Nq3wAQ2MVnUA+mULIoOxLqhKpJhU9DGtIeQ1grpQQzy5BDeWDSFOlib977Zv42Vt/i1xOF8cte6DA0JNIRE3xAyAZk597r9bGQsVDTosjrKew/NzL0CcnhMlbSBehqSaiExkhFrbqdSzOLOL4sIJ2h+SnEOxhU6Kjm+0m7j++h3K9IigBuRAsDu/euY/TowrWli/gxRdeQSmXQ6O2j529O+g7DSh0qHMCP3FGWHP+RltRoiREXuIpE5w3UO3CQ6TeaCFdTGB2uQTL7WOfow9jiEySbo0aGlVC6WFyKGFZTZjRIVafnUMqlsPpcRfNhi2seMKG5XIb+7tNZFQbxal5VJoNVDoNaDEfZ9cXUcokUa9UUdtntHhUxks8oJPJMPJZds6GJLSl9Kh8Hg3yImqnctNz5npuYQ1T+Ql46MIXmd0JdBPIFHjIx9BpVDEIefD6quQEsDzqKY5op5PhmGii6f/P92UPWFgOEVGzqO24eHDzEf74P/86vvYv/hDXbv8Uxyd3EUv4qNcqEqN8UmujJm6KCSR1RjzQ6KodSIkVA3PRdVyYfgnZYhGRTByb23exu7OHk2MLb73zLlrdHSysxPHi1adQLDB9kRHcPbmfw7opNuaMHmeHzEyGdleRsQqfP2kksFhcx5nF8ygVs/jhjR+Ku2AkEZG4eDE4I3lXcdG3+3CIeHk+TDUMxTJxuk/r5RBiKR+5UgYLExt4593r6AxOMbeeBh2W6o1TtCo2Xr78VWyc38CPXvs7PNq7Hch8uTeoLvQIURID3boNp63iS5/9OpLRAg73dvH0xfNoWS18740f497uHhyfBNQWWnUiGDlcOrOBZzcuoF07wZtv30Tf0zGdTSLe2IXWPkVXDeHhoIV+eigseXJexE1W8xFP8vOi8ZglTcTa5BX86df+G8xOLuEXv/ghdm59gLXMBLKKIaigqDeGTmBbbbnQswXkLj6NYTYHr8/7NCAPWh5zLeiNYCCq6UiGNFQPDnFv5wFm19eQyk8gGivg4eYOHjy8C9VuYaGQEU7DftOBo8Wl4OcIiE0TXRjpk8F0WOFt0WoZHBHrgZGSCpFBc4RAuXC/15RwNMpMaRLX6gSW9zQko2eKZTsyhkmns3CsIeLRFOq1Jlp9EhMTyGappphA1ChA15LiZ8Emio02Ze1UE7g+ybQMyfJhkdlKt1HXxfzcIjQ9jHq3LbLBs6trODe3AKvewP/+zb8Sw7eLl5+RPZecKM72qcDK54s4w7ECNFQaNdTaHVEVDMIaHh0dSmR0PKLglctXcHlxFTGS+72BHMbkdjUbbQlLIumWexSdKokcaK4rfJNaq4VIPCUIBfeCbq+NWqMV7FNpEhJjrKdQ6bZw89GmFBFnlleQisekILSIKHJcQTEAawAfyBhRrE5MIMX90CGizkJXFbKoIAdPFgdPmiBJFTkiMAR9tQ97ZPFI5jytgtkJBFa2KmrtYGGloxHEjSCIafwVjC1+2dToyRHCJwXDqJCQw3ekXngSPfCHwRtjMcAvPi7/fzwiIFmSRYGkOwYC26AbCulyM3PuI34II/hKvIxGYwn+nL7UVGWMTYZ06qNGHotjBGH8fQzbj2WTMoaAKhCdFgpkj/SKD6C1Pg6PHuHd6z/Bg+3r6A9qKJbyIrNi9CwhelqOXjl/QTTPWXMCBS7wRFpcBEOiRLBkXDHmSYgdzMjPgDp3knYIz43JimNkZPz3hafguFBDOmJMPqyf4vDONTT2t+EMBpJylk3m5Vpyc/YsFi9ALB4XW+yTdhuxuRlMLF6EYRZg6kPc3nwH/+c3/lectHYFkq51GK8bkxEBpU4+BuJRPugO4Xc8fPnsS1ibOSMxuQODRUdfnkNhqpsRh2JmsLX9QHgUk5OzuHf3PhBxoectHDc3QaEJGb7seIlK0WSE1/34qIz9/X34fR/zs8tYm7+Az139IlZmlvDh3Z/j5x9+FyetLblhvIEvRD3bDoxXwgaJo5QahZDUk2KURZjYiNOpzBe0gV0QxytkrqcSaanSXctHr2UhZkSRNFlsWHAMG426g4O9hnR4RCuOjk5wckSipwEzHCBOlNMZcV1GSXMzRcyWJmG1enKtmCV/dFgV5UDC1GV+nGGBYEZgtXtSGHIcQrOiLrtpx0WpMIHJ4qTMv8vHFenqc7NppLNZ8Xrot3rwdR/ZWBrddl8OSm7khA/Jy5A1M+QYjt1KECrmD8I43RugedLCn/zRH+L8+Q28+f73sHt0AwuLaeTiSXBvo2McDZMGbtBFddzAZyRqmpJxULvdwdHNGrLZNK7+zlcwM1sKNvZUAdv7j3D9zi9Q7+wiV0hibjoemOFIBHkQYjMucHkP2PQQ6WvodLjBnwYR8U4I+XRJgsgeVB+KXwNHa3ooDLvPA2mIsKmjYxGeTYFgJw9HxdIxtGNIJEw0OoHfyMrUGbQ6NsrtYzScMgboQFN86F4ML136HSzOL+G7P/4GtvfviukM3yf5YETQ6F0JJqY2VbzyzKv4zJUv4qN3b2Ain0M0a+L92x/j9vYmGu0a6o0Ket0B5iYXcPnsRZxbXkLz9AjbBw3sHDQRG/RQ6mwj0jtFP5HGVthHI+IgwghtWk1b5H7ZSGYNcdSk1ssnwtIJ44WnvoyvfeVPcePaB7j17s+wmshiykwJOa3eozcB6V5DeJYLLRJHamMD+twS3D4jldncEFHqiLUzzwOOLlMkAId1RNNRdGnAM1RQyk2LG+ete3dRPj5ANm2iaXexedREy6L3pIZsPCHGUSzAGOgmjpQkVY90/Hx8om7l6i4OTxjS1pWIbqZqUr7IcQG7aaIKRGiYw8E4ba4RussWi0UonomhE5HcAubakPMkI6m+h3xuFoXMLEDbdYdFPLtfGvZRssGxkAZXJJe2JEH6A+6PtM7WZAxI2/LVxQV85tnnoQ4c/F9/9dcImzE8e/WqZL9sbz3EwuycrFH6Gawvrcj1qjYbaPa7EuTnhkM4qDckZZYoy3PnLuDywgpSYTJGhhiGAg6ZJMjq5EalRLEzVIZoNk7RrZ2Ky2er14WvGvKeiSrwOUlcrNUaMkqh+yI9alquI0ZN3Bc55hGnRSLHtHUXBeFQiJBUZLBAWSgWkDQM8ZigUuGT4qDWqP+jnKhPof6xgwXP2MBbYKBFRZrCqoPowbg46Hgqqi0GJPjIxAyYISWA79QRyY/mF3wMPvk/8SUd+jhhYlQcBIVBwDOQQ3qUnsaOXCD8kRcBNwMpMPhhc4RB1qVIEwMWLIsDXnhuHGT4jr/48Nys+TisWtPJ5CcQvLg3CuloKJvleJMaGw6NO3R+Z+HB10NdfL/niYxR1ANMoqTSQfPE3+Cd6z/C29deQ6t7KrNUsrnpN85DIZMrYmV6AdP5VawvXMSZlXOIRk30OabgYoYrbGtugiTvyOcxcIVpTgiWHbBCs5uRMRT/PCAxfmq3PO6kGNBhlw9Rf3QXfjfwhVCNKDrtQN0RCSloNSqIhoF0PodIPovd0yoiRg7zl56DaZhQj3fw8WvfxrXH19BKh9DSPOy6DUSo+6UHuEeNvoo2k8PaHqYzs/gvv/6vcGbhAtp1C5sMfmqeIJWMoFptojtwkcnN4+69m5iamkJYi6E/GGDl0hIeV6/jH974psQ10zUyFIogk50QktC9+7fRatcwPVlENjmN/Z1TlBLz+NOv/1dYnJlD2z7Cv/vW/4Ktk9siA4roUQnHYVfKz53SVloTB3NRWni7AndDGWB7dxub29vIT0wKJ4HmVixQaWZER8RGpSVukwtTk8KC73QdfPDhbZyUm8jlS2J1zPQ0fj6SwdCqoVmrY6pYQJwGRzkTmSytuSMyZ2eGRK1ekc/W1A30m22ZlWYLKSlgjLQpRXlUC6PTaEj2gKwNlW5rQPWgjmzMRDwbQRc9uGoIkVBMujUjOhQSpNXqo9dso2t3ZCMNKYZ4BpRbJ9B8QprBZsIGoxBfQClbwvREAbFoDLXOMW7ufoih0kYpkUTciCI9URA4trpbQ7nZDKRW7NiFoBtC634P5dt1eQ2/+Ydfx4WNdUH7kok0Uvk46r1dPNh5D7ZbhzLsSBgaJW30neBmRwMc8V2I6DCTKXgu7aMZkEx+T1+Mkjjzpb1s26P5EWfUBsJaFAOLRi99EGKjsRGNxzAISVT0TGkaE/klue8f7dyW7nU2XcLU3DyqvRru7d4VVUIuE8Py5Fk8tfpbUtR876ffwMHpA4kWZ5HG+7veaYmChEqkQcPBxcUr+K2Xfw8nO1VxapxanEa5X0OtdYKPblzH7uGBHPDZRB4LU3PYOLOGZERH23Zx89pDtB49wLSzj5DbRDUcw5ERRkd3oGRCsvb7Pd7nHiZm8sI7sAc99HsWaoSus+fwR1/7VzjeO8aNX7yO9WweUyRH06MgkhGYmSMJsdx2h4gsLSO/8TRUud884QZwzyXXotsPOFokx3XaTTkIM6WC7DnJSFz095QWHx4fCNxPFHCvOkDXCwsqOnRcIcxmMmEpjAdeB67bgjMgclJDox4Q/zr9Jk5PK1AML/AQUWyEwpQ2UgFHuNuBaYaFaDiwOKZWBWGkx0s6XoDih6XbTsTnJEqbzP1e30UsmkXMTIsKgs0uOUD8Tp8Bl4XcaK/06fsyCs4jN46ptpQLElXIZ3P47IsvIBGO4ns/fxvT87NYPrOOew/v4d7tWziztgI9HJFCgDA+TYfKjQaa3Y6Y19kqcNRuot0iP87FxaUVPDW3BJOyG3L2WIiT/M2xbjSMuBGTxkANqeh2Gug3asJPoxxyGGIxGwua3xE3jsFdvJeoBhNlmgqxZCcaodJgrmeN8hw45uf0lqo3VXhCYQXIRKIBAVWsv59EDup1AQvGPIBxYTD+vRzMI/RAjBNUwtaekBMlNIrIgTpEa6Cg3g7kL5mEiQjTdrzAI0Cge5pgsGYh4eE/Uhw8iRIEyMGnBERBCvzARY0dIA+xMdeA3Z8cgm7wIYtHtSALgbSPCACLAy7EwAQpGAsQ++B75eOMlQfs9qTblrHDSMUwKg4ISRGOHl+nsURQ4jVDGmyP4wmONj4NaCIhhuzpg6NNXLv9Oj689Quc1o8Qj+WRTuVQLu8Kl2P1zHmcWziLMwuXsTR5HpEwF3KQosgDIMgB1wSac3pWwHUwYzCipsyepCN1A0Ok8dhkjHIEjGBPrhsvjQkf7f0tHN/9CKpjIZ5Mwdd0PNo9hkNJUCqOQbcpZlVMQIwUCjhstpGKTeLiy1eR8FxsfuPP0fn4ffQTKrZyOg7iGqox3ugWFOFC+FKFUxPvWT6eWtvAF5/9XeQzc3C6HrqExB0GTyXRsRy0bUvGMLdv3kIqkcWl85dx7sJTSBcSeFD+GN/6/r/H7skDyXsgUvDs5WexfnYFr/3sh9AN3sRpDKwImtUBJnNnxHjm6UtrOCjfkaLM0y0gxMNQx1BSZsOBz70b8FZ4w/RIxGIwimeh0azIgVNv9JDKpJEvpSWJcuDXpJMxjTTcbhhhJYREhKwBD6qTQL3ZDArScATlShOHR1WEo5qoEI6OT9FrkakeFzOSyYVJhOMqOoOaBAHFQxl4fh/5QkqsrENDTboGX6NiQkckV5T0yKyRQIJoGJ02XQsnzSZq7R5CHQWZkIlMMYfjfgUWXLR6LTjDFhbmssiG5lHba6LP95RKIRGPyUw9ktYD1KPWwsDShEVNK8Tl+Q0UsjkcHm6KI2O2MIFQRkO1fSTOdA6L2mIOyVgcZojjKEssrqmy6fZoW66ifKeJ9pYFIxrGF7/2NZzbOAffJ0fElDyO7uAQ79/6HnrOHmIxRpHThptQbWB4xjqYXaTjBAl3QxZoPscXhuSYsOAXq/CBh74bEJMlqMYNod1gEmAwZyevZNBXYLUVuMziYGZDoijS7Er1UJjaS1MlgZSrHVpR23KIknB4cekF/MazfyQ8kF988Pd49/ZP4akkFXNGHiiXWJxzYxzULKzPXMBXvvif4uhRFUN7iJmVadQHTZz09vDmO+/ipMJiiWz+qJARnz5/HgtTJUFBb75/B4/ffQdZt4yIqaAfT+FEUdB0e/CTDhLxtBRd3NzTuaQUBpxBB9xxD5qTwG+++FW4PRU3Xn8bzy0sYjoWgW9Z8JiD4DLHgp4ICtpELVM5TD51BUa2CFuhRTyD8OzAoZCrehS/TGlqRA0jkoyL6iMejoiCgp/Dw4cP8OjhQ0xMTaNmKTis2XC9YMRLnxRFaUMbdtDoP4JtV6CoTQysphgC6aqJUn5VRgD0vVAjFhStC9slj0yBEeZhSQvwHjSVXjUKOt3+yDXRhmkk0Wnb6Hf6mJpax8IiLZBnoKlp+D79COixEBgpuZRf0KmRiJNkCQTjZF48afoIOEt2AamjQYdNOtrs1LQ0PEenNSytnUGuVEC9VRe/Dvq8ELklcrAwOYmIpuP/Y+xNfyTJzzOxJyMjMyPyvjPrvrur73NuHjPk8JAoanVQlr1aw/Z6/cG7hi0YC/gP8JfFAoaxhgWv/ElYr9dLmWtSIs2bGg5nNDM900f1WdXVVdV1V+V9R2ZGRGYYzxuZM02uFnALg6a6u6oyIyN+7/s+73OcVErijZGIxGAqHuzXysLpIgp1dfkMbp5ZlWeX6g4hT8NBs1aXVVo2npIzWvw1mlVYzYbEj9dabQQTGfl5dGGkHwytp3lGhUNRQQ7okkhFD90QhYg/ZJCqVwzL6GvAdbFh9sSRVeT9qhfxcEiQZJt+OY4q63CXkPgbzQFfFGGH3yQNjrkHhL5JQnQLvrtW4APR6gO1FgOMLCSiIQRI42S+Ans0FiuxOHJDPv6uXy9KCMd//2JzMJYe2pbLNeBEz5AbFhMhp8huXRXZojCIP80bcJEDNgcsjAzJcJsDRwh9/Ln8Gt74vEk4BdC1iuTFMZIhK4ZRRLN0E2LyxHhNd9/Pt8TdI/+96aHjHAmLRAy4WgyLd5gAACAASURBVGAxZ+Ho4aSwg3c/+gG2j9Zg9JsSEMKgo0b9FIGgD5qewOdvvoXLK69iIrEg11c6W964DicU5tN7pRN89mRDbua5lWWx7ZSES4mZdh/qscsjr/3Y+0CQBB9jjiFKhdLTxyhvPUYs4EeALOP+QJi1kWAIuuqFj2sSe4BSs4FBKIbWEAhn81i9eAHO4QHu/vmfIdguo5Dw4L5moZmgdJP+F4a4JKbiMSg+L2qtBgamg/MLZ/DWxW8gHMqIm1uI5ils/7j/5eTrMFXxHvZ295HPT+PcmXO4fvMmLG8Pt5+8jyd7D/F0d0MO/0qpiIlcBufOnxHkhQ0rY1ybFRL/TNHfs+hlMhFEEl6ZSPRQQFInuQ9n4I3Z6yMY8suBzweM6xsy3ek/Qc2x2TUQDMfkkKPZiarZsiaIJBRx4xva1G3TqU1Dp87XVEWz0peo56WFebE9Xt/YxP7eCYKREJLZIDrNLrzwoVKuo9nuQY+HAK+JWEIVf4NsLC1IRiqTxJCx45Yp5kND30BSGWtVxpID+URKmMjdRkOYyI1uHx5/AFprAN3QsXTmAipOA8/Lz9Dol2E6PYRUYD50HmFPDL22JT8jzDAxyshCDjpootWtQ/HoqNLzvsfGPwhrYKHaLEpGSD6cR4oJmwMDDbuFrtGSfANC3GosIHkLfFa80NDu0BmzBacWgG5FUDeaePMrv41UOou9w0Pkp2fEp6FQeY6TyjpaxpFISukvQSktOQPiL68H5Hnk2a1yWrJ74t/Pc4rqJEsClbgfV2ENGbrWkeeYz0OtXHeDqngoWgxRG0J1EnLflYqHYvoTiiTQoTW0FoDm8YpclAVNj4Tho6a8Vcfy5DV8/Y1/hMlMHpunt/Ddn/8FjEFL1EsmoW9Csmy6kwl4ekA+OoHXrr+N2nEX8WAU0UwEj57fx+2du9jdO0KPbprdgTz/q/NLyCdiUB3mq+RxvHOE02fPALMlXAnT70eJuRAh8kJofKMLcsj3yFUYiZpM3WPRIOrVLvdFMeG1Y1j/8AHeXL2AM9mEuNhKqh8VC3Qf9LHRpW1yBOmlVejLdARVyS2V5oCfI5FPkqXpC8EwPSKV1OtT6tdpMqeGiFRAIHaiWenJDBQ9hb3jMgpHZcmrcIjY2i1JG623n6HTO4E9KEBVDXjBNEIdC/mXMDtxHWuPHuKkvIFoagAl4JKv+cyyOeCOPeRPS0CYOezIGdfruQ1o6aQuUfFzC/MIRxNQ1SgSiXmEQxNyP9MBV1IHmQdDibvI3NkcjB0cFSFKcliQdbCcu64/DIcHXi82oXR5jaXSkptBpRDvTdYgcir0cEwg+ogWlOaA+TmpSAIkHFZMt24x+XZlchZXllYQJOGT3DjKOa2BrB2CIR2pUExqGFMWiRy0JV/Eg07fRDCelhhm4WiYpnzPRrslREQ2znwOSIAWE0R2NdZAGoMgJTKi0BvK50elQ6tB5U4HeSZZRoNw2BQSfvyUc/AfaA5k6h4VPJlehZjoiGc8LU7HJD1BBLyQ5oAqE5/PQiISgo9yGWkKyAZnhOoopXGkCvjNBmHcHLyIHLjD/yhQSIJfhuiTLzCKUm6NDoFxUqGw8+2BaPjHzQGhtxebAxYEs+cmLYodMj3ouySMFeU1hmNkTcekkZA+fLR0+buaA95o8rq5OhlN662hBct0I6A5RbHzpeRNVQZoGyXcefRLvPfJD9AdNGUnTSExCUWyFvGEsJBfwes3v4qVqcsIeAOilZW9HzXOXnoXWOg32/jgV++Lp/q1V16RB5z4CqVV4kL2d7gl8rMQO2kyuMkN7nYENegd7wtHhKhB2x4iPJUQ6LB4cIRWqSKBIB0GwGSmEJqYFKar7gDH7/4Kx+//BJbawmbExLrXQEcZYjZ/CYlMFKelXfR6dSnIveEAjqkiocfx1tXfQzYzBz9tP0VXzSmQaxd2twMJ/OmZJvxaEAeUTsX8aFhlvHfvHVT7FfiUEHpGEx7PEJ12U9YKk9lptNtdmeKCqob+0EBvyHAf14OC/9ngA9xFvVB192rWELFIEKl0TAxB+PUDx4uI34RPDY98BTroGjaOTytQNQ8C4QEimSC6JIAxYtXH3PSQuLCVj1o42KqhY/XFSpqJbVNTKbQaNZyc1kRjH4sHpJjws+Z+scrD1QPxd5/MxKVZSqaispooVeow7R5S2QgcXx+NXgNtpjBacdckyO/H3MQkQiqDsmhd65Msj2TPC6Xix/TMORRRxFbxARBkUx6A3RxiITCF6ew0ioUyQjE6S7DZcKRJ0iIqBiGuWRy0u1U0jAZqxhB1oyPoD+/XSSeOlCcqDeC+WYIv4EPOH0GFTaKvBq3nF+WId0g+CP0PhvB2/ciGpnBcOcT162+h1e7j1p3bmF3Jod07Rb1dEHWGeJYMXDfSaCQIq1cX626usFggYtEMEnHK/Gx4bENkdsw8IOdpYJrQ/V6YHhZM8iZMQdkoaeOU3WMhIKLRKqPX9rkHutmUNQMHHpPEaj7PQyo9etKQcRok84me/YuZq3jr5n+OieQkDhsP8Zc//5eodE5dJ0fudD2OkDrNSFh08arlRza+iNn0GWRiKdS6Rdx6+AHuPb0vTRdXJ7RP1xQfVucWkAi6WvNOz4Hddc8xfsYa9ee6gidH66gNqsjHw3LI87lho0r/Flm10q+fBFB40Cw3EFIzuLTyOWTUFFI0TWqW5JopPo/wQAjV9xQqkHQoPQ/USBaRKxeh61n0+4ZM2Ty3OZjICtO0hc/UHXnHEO43Oi00WnV0+l1RTcX4PGRCgD8oZ2Cj3MDBYQG1niNx7vwshwMDRv8U5fomLLsIv78Hq9NBJrKC80tfwuMna9g/uY/UtAeKvydEVBKVuUqTSVjyMih3ZePgE+4SQepysSQNKRE+Dqv0wIgm8shllhCPzCHgS4i0cWiRB+ZIg8B/R0IgP3dyIWjAxnOFKK347owSI3mesjFgw0DEnNM6jYY4lGayTFEdSuy8Fgrj4sISokFdyMK0jI8Hw4LudlX3WrbqNUwlkri8sCTIi8lcHDa8zlC4A0Hdj2SQyACLO2PQ6zIA+L1cz/YQimWQTqdGjsIu6iGy9ACJ7T70zZ5wJXi2sIbxHgkGNET18ChRmKO9S+qvV6ryvSdSKQmgsqX5caWMLiGxVnFeVAi4ccBkvquwvH7JQ2ARzlCeSCIJERhCFh5KGFm66R7Ph5QdOxP2BsKsJGzDvx37DLgEQJIsPuMPjFcOL/7OFYbA41wNiJXjKKRjFD88HEV70pqSN4soFMSAgRacDPxwuQHjiXlMSHS7bJ/L1mTRHqUoEipi98XmgN+PwT5ihTxSJghvYPSaRD3hdW2W3ZXFZ/C9+++G6FmOdNqcoE8LLqlsYXYOipBg+vjg4U/w/q3/Fx2rgoGjottiLDKvmYbJqXm8dPZzOLf8OqLBlGsKMnQ5Cx6v64bopwxvOMD6w/tybRbPrpANBY9PFy9wTnG0RxaDDnHToymNa00q9tHUDfOzqxdx+nAN6Lbh0xkr6sGgZ0HPZpFenoBRL8I4Lcn+lIz82OJZYHFGDD/8lQae/J//Cp1P/haBlI71dB8PtR4KQw9unnsDFy/cwNPtD7BTuC9ThBAIawV4ugq+9srfx9mlK3IAMoiHpBtCnQNqeTwDBDwDUW/0TaBYP0VfqeKg9Ax3n3yCdq8rkiJ7GECjbaHW6MB2uojE+b76UhTI2qYScGIyAy0cEUOQUrUIy7DQbvbQa1pYmp+E7h/C6zPR6zfFoUzzx2A0mQtBuDqEvaMCOi1byHzF0xMJzmLmgDfuwdFxEcVyzU3M43U2PbCaDk4PaghoHsRjE8KmZkxyMKrJQekZKKhWikhlo4hGKItknKuJSdnlR8Q0JRwJIKolUW+QoNVCNMVVzwDNHhsa3nsKQiQV2Q7qxSYioTjm5qcQTwRE400nwCktBafLxMuceEIc9TegRmxMJFaRD11C2srj4aN7strKzcXhdQLYerSLGy+dw+rVCXSVNky7DnswFO01GxMah9EOxWhZeDn9Gs6mz0jj8P7RuxjoYSzmzsu0t1F7JpC/lwmeAwOaP4RIjOZD5KB4YRo2rl78GuqNFt776DsYeBkDHkDXYnJiCB6FRduLAJn//oFo62m7zWmN0jo+eNRmM6c+l0+KTl44NUPus9nyWmjbfURCYUEt2w1Ol26oGs8iNaCg1Scjm483UwVduTYL62mp6E7IA9/IR4TG3O7z3W52sJJ/GV9++R8ik57ASeU+vvOjP0fTqsIf9AvSQMmkMvSi77PQqHZwfFBGyBfHuZUr8t5qrRKOTzfRqRvS4AbVOJq1hhCgM9kYJqZzElF89+N7+PjOXczMLuOt17+M5TNLEon9k59/B+3GqRBYo0EmNXrFoZBIAHk9DJPlWmowVHFp4jqmk+eQzC0gm8qit3+MxvojBK0WjAEjlk0oqobKsAcn4UU6mEDz1MLU8jlEVpZhmiqGKiWSPdCgbtDnOtJNhCUU3TNtgdhdHxfXNIlqJJXRw9TBkBjNtYWioN7s4PlRBScVrgncM2jARn1YQb29hU57H91GE3ZDwdLkBfSsIgylDAsthEMhmY6HXgu0HuZg2u/0BG7nOomafLNtIKK5WRxEkmnLRytm02PD43eHPb8SQUSbRTqxCFXJiWRaIozJUATNhFw+nRgJjdJtx+c7yb4i2x9SiknEgqgD1zMkhLoyfT6jbH6yE9N46fwVSfg8LRyiVqkilcxBDWiSiTNUh+hUDORTSdw8d0EIojZdECn1Hw5QJofI70U8kXJrDN9Hpwmj0ZBrybMtFEshk0mPVkguesDmIBylP4nb7Hf7TNesSkPDOkd0MBmJyWpClCJUR9D7oN1Gn6RJLSAGcVwVcdIfmwxKc/DiFM9JRqZ8mhrZwPr+iRBTJlNxLE5k4LNZdtyCwxtD1oJcNQzV0U3jFmzhJUiHQljbVR7Inv43kINfQwpkVeG+GrfAu1O/QP80POpyOvSKgZA7lTP62i+wPmE1Oqgp7AJHvgQu4uG6SLExkJwA23b3otyHj/T/3DGzOWCTkEwlxLueIRauGZTbaMjaQhYjfD2j3cLowo1/nkgKSeiy+2gZXRSKZegBXfZVzpAwTgW3N36FDz75IYY+A0PHB6NFCZIhoUvLK6v48ku/jfmpa/A6mkw+JB/J9fSQPEMZuyF7ooPd52hUq5iam0MklRFpmnikj9QRbvfrNiz8rNjwjNUUbA7M0yNUNh5DcyyB/kkwYvojuQXRqRj8qonm4QmqR0341QQSy+fgmZtxjZO29nH64x9Afb4O2+fgQaiFtWAfnXgSb6x+EQvzZ/Bk81083rsFDyNU43FUC0eI+xN48+ofYX7yjCQYChTt98l1cGwH/oAXXka8DnnneGEPe/Bopkxoz3bXBX6bCCXwdHsHZdo8ex2clk7FgZF2xlTWdow6gpoXMzOErIcoVMtoNmuyv3ZMDyYSaVy7dB4gTOvhZ0AImdIuXfbUrZ6DpztHOCl13IhTv4r52bzslLlqUMN+aQyOTk6FRBhl7HTbwnx+BWYbqDQK4vwXiWkoNg7QJqEtOQGzPxB7ZM/QRauWV7JYPZtCMh4SZ71uh3KsECzFxqONTZgDD0LxuMT9ikWyRtfCMHRVR+H0WBC5qew0osEAAqojUwqn4JQvjaPtMnKpaUytJGAFi1ACfaRDi7i88CVk1AW8//77+Mk730cgqeDl66+KjbM9bMAXbwO+JnpmwzUMY2qbach1GJg+9FoDnA1cwbw6LdHKH9Y/xqkexvzia6iUt/Bw40N0WocI+Li7tASiHNDjw+uR6SUeTeHlS78Nc2Di9oMfo2WUhHBqDbrCbyDyQw05DzhOTbxfGSpEAm5QD8j6ozNKmvQHSOLqSnPAyOlULCakKjrSkefFZ4aW3VRO8wDlvjpI/46RmRkPWhZ0FityEqQISWFgyfOKXLZhtF2yWN/CVPwyXj3/HyESmkS9v4lffPRvsVfcljOC8DHPJ90fFIMZZ6CjXbNQLjLlU8NwoCAWpZdJR/wx4uE0MvEJHB0cIZmgI2ha1CMMz+nZTTH2Obd4DjfOXpNzZ23rAe6uvw9rwMRLvyBM5HkRyrZHqC5Dvnh9QsEk/ovf/W+wPPkSGh1bGtJBqYDGxiMonRo8Xk2aKKJkB0YFVtyD2eQkzCIQSeUQO7cKj5/uhlz/DhBQ6DXgSoA52NFfRYbJgYsec4XPQYg1g0mFbjEd5Q/z/FT8Yp9fKDVwVCihUTfEi4ZZGgxQ0slzKR2ifnoqDo7msAgl3oUv3HNzUbqOTMIs4EzX9HnJDfKiYTRlJtSovCLxcXQdxMvGHsgaiQVZ0/k+2BBp8Hsi8Gs5ZBm9rudgmwHXqJdWwqP8BxkyOVBJGOCoWaAvIEFz+mWwmeTZQfRhSFtv+jgw6wDQQhEsLi6Ka2m/15Yzg4OATw9K08TWyagZmM5lceXMWeisLSNeFpuDAjkdAVVkiWIU4LAhr0kWAzltdEjVIwmkMlwruDJ8vtZGqyXpwmwO2JixhlPNxeeWSDkLh676pbnhGorvl9dQJKtGGwGPB6EAycO8993hWlyHX2wOqBSQvGwWWDWIk7aFjzZ3hOAwGQ3j4uw04jQ34p6Gntks/B4XymY8qkAJEpLhxhZzD8//3y3wtGt0Ux7/rpXCGD1wYebPvsf4Q/9Nm2ReGDeyWBFYX5K+eDO+8APcwujKK90gl1FzYLj2svweQjwcDMUdkMz1TDYtARZjTwOXdvmZS+L4tb+Itow/KH5PhvmwMJPlS2JaSAsjlYjJ/vj0eBdPDx9jfesDlJr7UNSAQKatVkW62KnpBXzlld/B0uxN+DzBUfCRm9nAIiYeCn0DrUpFAkx0LYBwLCYkO3PAaYsQJ2VyLjpD2aZMViT1BFy/hr5lQx3aqD/fRvdgH7REZ4gMmx4ekJF8BpGJMIbDJoxiFfUTA141i/T5y3CyWQSdPsoP1nHve/8GvdoOfBMxVBIKDhQbph7HN179YyzOLeC9j7+HB1vvoTMYStdPA5bp3CxeXvpd5JJTCGm0q3WJodKtEnkhdGe7aAc/Lxb7Ae1ZNBbdIhptwvBDrD25K3a0JEIVixW0ml2x2OVEomimHMRhPSj7bn6vYulIJErnls9hdXkGQ8nacDA1lUYwrMFggBMhxYECRYvgwcZzHBYaAhU26zWRAxUOi2jW2kLQCkW42+XEaUjnn03k8I/+wX+NXGoWd+7cwcT0hETn3nvyAZ5sriEcTULXoqg26tjb2hdnvy98/iKuX5mC12tAsUkS5XpCw3Gvgs2tHRyXKzKNcKoljEnWM4tZRIuja7aEz5CKJhFWvAjTzdJkZO0QVlvD2oebEt/7+a+uYvGyhoFjIKpMIaUtIRqYxeNHm9h4vo7cfAxf/MLbyEXn8ODRRyh31zHwFASxImGt3yMpiwY2RP2Z6awh2p7GQmAeAZ+C90t/i2JyAvkzX0Krso399V+hVH0s0ktO8jx4+TgSnRnYfUxPTOGL1/9IeDEPN3+BgYeWzq6JmtGxUas1YXtdXwKSAql/b7e6ct9GuBN1BuKIqsKNdHZgoj8wEAlEEPTrYuLCGONgIIB4gg6VPIfcxr7ZIi+Fk6IiyAIPWuEYeV0ZJ1EnrjMoBfX6ddGYt4iqBShM8yKlL2Ml91WEQzNoWBt4+Pxn2Nx9hErdNV/jvNDrcPcfQDKxBAyiMsnSU4BBTEz/ZIDa8519QVQurV5CtVCRBnNxZQl7R3tyfyydnxDLbAbmxLxRxOMpfPLkDu5vfSSJi/Tn4HUg0sj1zThjghkh9CQ5s3gD//D3/hTJ8BLKlbbwnPSBgerGY7SPD0CrG8XrSPLfoVVDJ2hhNjoB65SZGgFMXrshiY2dAeAXJbgl3AM2UHS9pDsiuQckXPFz6o9yE8YoJQu6IKrMbyCvgbWEr23ooNXpYn+/jHK9iS73+w59qQaI6AOcmU8hoFj42S+/g4r5HB69CZ0qL08Y9ZYp1zIWCopChGmELP5UstDIh80jQ4t4fnEtR9IhGyduD8lPICeDaxqmxvq0EPxqEiFtBsnEGQS1DC3QxJiMQ59k2AjXgm6/hhRvqROjgdDosklyJfrOQJFmiCsYNiRsbC3Vg3g0BL/PrS253Cwi8ThMhyFSfWkO6Lh4+cwZRIj4jnNuhgMUyxVEggFEJQ6bajsH/XZDEiKlOeh1oYeSgm6Pa1J/lCfEVTi5KCTMS4In93OjeAFWZaqK+Mvs96TRGtcs26T9FcOZ2DwwldZtDkS5Ua9V5OWNcw34wCkOyWEaNk7reHhcBgI+xBUPFlNxLCQZ9+uuFnhRxvDL2OaS+5yxAmA8/X+mfBBM4NM3Nmb8j9EDFrHxSsBtCtyQIyFemO6UwAAaYemPgpBkfcAI1lFXJOKKUeF3iXhuvgIffLmZ+25ADf9sjFDI/oUErHZHLnyAezjJT/iskxlfzBcbm/Hr/xQ5GABdTio0RnIcMacgJBrSA/D7hqiWT/Hhg/dwUFhD2yqJTp+le2B3JTIzFEri9Ytvy1pBU11CFhz3MOC1DmhBtNp1mNwxeRXkSX6JxVFudmB0GR2tu3I8SdBkp+tq6vksU/JDLgb5GQptfLe3MCiXoXks0FKZ8D6vs56MIZSjJ4SJfrWJ070OFH0S09deg5OIYmA1Ub73GD/89p+jqhTgO5tHUzXhmEMkg5Ny+C8tLeHjuz/E1uFdnFTKYtFLVCAdS+Pzl34f09l5eIYkfBIZcYOqeODwIR9S3zvoY8Dm0utFvdYQq09FBQ4On+PIOsZRZRf7hefo92106wM4AypFqPmtYxDsIhLWRWNtdm0kohH4FAvRsI6lhSWJP+4zoCgSlWtCsxcSz7gH5vfTWaDLZazvPEeh3EKtasBjqeg2DNjdvhjbvPzqK1hcnMfWzhYePbyPi+cu40//8T/F/PQKFI8mGvJHm3fx0e13cFLYRywexVGhIPI6BiqxUZqdjmJpMY500if3ntVXEAmnsbazi5NiAc1eF2X6uzNmnKs8EqktIJuOI5VPIJoIIqoFEfP6EGBOe4AIU1z26T/+7i2RWH71m9dw6eUUOt0q1H4E2cgs4uEc9ncr2D7cRnouiqtXXsJkYgkbW2sodh7DNBmWFILHoRyRiosI+mbbJR564kjbi8jHllEoHuBh8QM4E2exdPGbaFSfYn3tr9Eb1sT2mY0M17o8aGmJbHRb8CkB/NYr/6k0cmtPfwp/yJEGQva/A3J0mHTo5p7wGe2ZDjoGd8Iu0YrW7NTeR/Us9EBUvPQ9XlMKr8fywuyYYjYWlLUmV58u/yYWCblT4IC5GJzM4gJJcxigEoTpdZQ3awFC6ZwcecACio/yUAd230RSW8Fy/m3owTwM5yke7fwEJ7V91JvM7VNE+UCjsnrDA9U7jV4vKKmLbaOAB2t3RTmhqyEYZJ57XYteFiw+o/RLaPVGKYBOXVQdMxOTuHr2ilzHv/nwF3h+/ASqyns7iVBUE3dBSsp5VvXpHtnoIRtL4j/55n+Pq2c+B6fvw2mljEJxX4ypeseHqO3vwdftiNMgdfyHwxqMiIW52AyUY0uUJ+HFs8ievwZLDUoYE2WNtjoaMMhgp1mOyefTwsDjSPNEEzhJoyU3wRqFKY3UXXIWj2TwJG0OEMJRoYijcgXNjgmzZyEaUnHz8iJyaR237/4KHzz6BbpOEZrG8LAAPwgh0LVHZwHPDfJBBKnt29IktJtM81ThKH3oIVc9QMSKfiVi1GdzTWUhFGMcOREOJpbGENCymJ1aRUjPwh6o8Dgaun0ORG7CKRtZ3iM8p0hmZxPB5EvXOZLrBqrJ+q4Fs+NHDxacAZFpEuMVxFJ5RKIx8V8IR3XUKnVM53O4ceECglzdsLkQybuDcrUG3euRACc2B6Rp9A2Sp+vyb+iIGI3nBN3mL64G+JyQv8R7muZPskZnlDQRHErribYrbkNM9INZFqLssSzXwI/8GpWrKl2UgGKQPEYO6rWSa0/E0CMqCzwsIhqafS9uPTvCMRm1QR1Rj43ZWBCLqaB0ycyyFi8B6SLdG8ItqC4MPy68n5IZPeOY5c+8s8eNxdiQ6MWvcQu8232yMRgXc8pBxuuAcbAQb1T3a7njGA2jIw6ATbjccdxQGhJL+i7Dc7wq4EWXyaLZFJZzKhEX+1rpngiXjUiZ49/Hr9nt3MaIAu2a3QCRnu2RFYejKChXGrIaCGoqtAB97Rv41Z1f4P6Td6AnbPRMC81aE9lMHKl0Qgw6XrvwdVxY+Tz8Sgiql8xsvuauSOu4n82wefF6JKeb6gW+VqZjij7ZofpipE4Y+TtEwxG0mnVJSuREcu3mDTidDo7Wn2D30X3hMGQTUUGDWIQJV/riNuaW0zBKLWyvVxCfuYaJy9dh+fww+lUc3lrDh7/8HorKKaoRB0O/I4Y4YW8KX3r1T3Dx/Dn8X3/5L3Fc2BAIkbItPqj0if/9L/8JFmfPYGASIXKvFaE0o92E0WwjnIrL/r1UKgoCcVKoCGTOfezR8QGKg22Yahtbx89Qb7bgtXVUi3X0rAYm5tPCIJcdLHwI+aNIRWIIa15pGPjzuiQSqgG5Hw5O93FYOkKQJLcg95s2tBYZ3AMJOSlU6mg2uhJFzJz02YkZnJ24iuvXr2JydlLumfsPHiAeT+PqpZuYm10WCLrVa6HZaeD4eB8+1YNK7Rjv33oP3oCC/FQewwELbQfxuIp0KoROj+YmPtFlP954PiL4dlFpNIW1Q9MmviMelM6wL54H0URUolxjPgW+YQ+JGLkySTx7fID3fvEYjuXHG1+6iNVrVD8Y/GrMZhcQCYSws3WC/dNjZOaTmJmex2RqEZXaIQ4qD8RLgQ0t12B+elmoUVQaJ2KqxN3t2dRV1KtePN58gHCuh9T0ZQxxBs/3PgYGW2gOKiLhovzMp+hCDAxq1P8zEreHb731X4oq46P734MW9iIYrysPGwAAIABJREFUjIjMrG+4UeS0w+bakql2shfmimngRdsw0WrShIrk1ij6hgO/PkQi7YNBK2VDhWLpSE6E0O030e41ZPfrVUnA88MvQTMu654rNiIPPCQZMEU5HuW7XH3ItGt7xNTIHFqi4adh0lTiMmaTX4CmZ9BXtnF/6wdo9UvSvMh91elJ/HcyuoStZ20USibSuSQOC08FfZrJz6NV6UgDwQWgqJscRRjqdD2dmJ5CIpXEceVImprL587h5uWrKBRP8INf/DVKjQPkcvRgCcCv+yUrgOyIUCQk/IBqoYGrZy/jv/rWP0M8khZeSqF4JAmmdDj006Vzex2BdhVeOrs6Q2ybp2hFbawkFhGseGAbdfQCYUxdeRXeBK24XdSFxkNEJjxdA6WTUxlKuHPfPj5AbiKPSIB8JxtDQXJHUfLC5xjzzrh2cL1nbFsVvkC13cbBcQXHx2VkEknM5JOSJ3FYOMZJ40SQ1XJ5E/4AkRx3SCRblXykTruLLjNCGDJEF1em3g7IzSJZuOOipF4PuHriWoGoEAmUlCkqfjeLQtdcjkvhtAbVF8P87EXkc3PwYsJFageKTN9e+oSIUmYg9xmRaBJguYYlSkJfGds2iFm6YYSURdKpjfe0aclzTaIwDcxisZB8z4XZGbzxysvSHHD1xcaDf07FR0zXkUxn3HoKB9XSqSBSejAguTGheFYIieNfLP61Rl2UKpQyEm2QNaAgJ143YMvrleZAPo8XUAM2pyR1K2xQAz5BDqga+zubA74cSkv4JverPdzbPoWh6mK0klIHmE0GMRdzp1P+Evh/tH4XDoJUaBESuh+m4zYKEhX0gvLh31ck/DpsP578Wen55sbykna7Bdv6zHBICrS8Drf7YoEb8wH4c9kZCczCqGI6plFS8xvNwfgi86Dnz+LeT3gMo+TFMWLwKcpBqJKTzoisxL+nrFJUGdzhiBzGQdvo4eDoWCxwMylCPuRIdaU52Nz9AI6/KXAxPbmD4usfhUfRcG3xLVw66zYHnPQHpiJuZXTtI4SYiIYFXmNQEuEySkN9ZKIqPtnVC8GGJicj9ISmLZyUv/+978rD/o3f+irCqheb9+/i+//PXwrB7eVLl9FhoSW7VVcRn1SxuDqB+nEDB9tdpM+/jtQqyUJ0O2yhdVLCwf4jHBsHGPiHCATJ6mbkdhCLk6/h4vlVfPLRO6hW9zExMSUHaKXWQCwRxZmZ8+LMJUx/LYrN7U3MztDi1It7H9/DxavX5GG5c28Nq6ur4le/vvEYy8vL8ufPNt9HoXuCZ6WnstKKhmmbyljkDs5cWRRHQyIRJIUNOip0ZhvIPUBkoY9eyxTHNuYrmDBwXD+C6elhYnZKGoag7RdeAGVRgUAQ7U4HpWIT3boHVy+9iuuLN4STwgaTu0HHwxAnTUyO5ueW8PjxLTS7LeihCHKpvEwJT5/dw93HH8D0WNg7OEatsoV8xo+L58/KQVSqVTFQPHi+f4xqtSqQeCCkCfxHd0Xq95nwx8O1VanB5wlgbmYBEV2Dx2nCGXJ9FQSGOnY2DlEp9iU8KDMdQzRDPfsAPq+GRDiFqXgW9UZXpFaGuM4FkU9MotOvo2LsI5FKIKj7RJ5Hlr/iD6LdbcHo1qEFolhKL8No+LCzs4NgsodQcgXd7iQ2n30AzV9BR6mh2mhKIFcoGJW9aa/bgscJIpmcwVdv/i6qjRI+fvxd+DQLyWQWkbCGDpswD9njECc8Rp3LM825XglIcyCrAMuD430TdleFqpsIJyyZHqvHA3idJOJ5He1uWWyPgwkahbnwNyO/eWyJIdJor+wqeLyyK2emvR4gMdZCNBpDJMLApZY0poyhnk5dRS78CkJ6Hn1s4+H2j1DrHohEjhbRpdMWAkoUr1x8G3BiKFXIO6qjUj1GJBxEOp4VTb8S0sRHgw0sP1v+l05lEPD7YNldPHi6LsXuczdfwWtXLmP92T38+MMfoetpIT+VlSan3OG+fYgouQfU6Xt9ogb6xue/hm999X9wpehDC0eH+ygUK9D9UQTh4GTzIQanOwjRn19VsTsooqIZyOszCFcG8JotQAtDm15BbH4Vltj7DoTHoSoeHDx7iq1H6zi/uopQKoWnpweYmJjAbCIjkrkO0QTHXQlLps4IRZYAviFZUUSJXAIgJafmUMXRYUkQFEUilyyU6y30+ZlrHjQaOyhXHqHdLyIc4ufEjAefKIloPU2+A7yOmA3xnPT73TOeKCPTNIMhKk54NbgqUMFBiWd1repKUAMBDdVaTc7LeDIrXx8LriIZn0A4xL1+WJRLBD7EkZH1xKKdvIIB19l07zQNsVS3iD53B/BDBZMDvA7VaV10bKDvRhuKSRpVP8uL8/jKW28il0zDpoqGKwnTkkaReTB0NZWvsCzsbm9KemMunxF7ZX80hVQqKc8Gaw9Xx0QOqIijYd6LzQH/XtyAxb0xKvc/1YXu5yJkQXQ7LZFLBzW/y6gj+XKMHDSrJYdRtG6Qh4KAd4iO48XaXhG7pS48gQg0j4OE38RCNozJiOvdPy78Y+B9vAIQ/QJvjFE056ctjqAM/z7h4NPchheikscoAW8qogb8xSJPdqWPBimjECH5d+PuVFwA3b0Rf45M8bI+cPcrPNC5x+713OAlVw3hdjZ8P2Lxy5077SblBnP9GMYOg+PmgAgBm4PxW+H3EA8FL+F/alEZukSFRxfHpwWZTAgFqyptX+t4sH0Xeye3UWxuw69pSMaSaLfqrrejGsSV2S/g8vkvCudATKdMNz2QYSGUKsbCukhP7F4Hu7u7Yu+ZnpyW8Cb6hBNlEKIQu0Fdlw+cN9eHH3yAR/fv42tvv4X5iQwerd3GT3/+18hG43jt4lW0Kw25caMBD2aW47KPLuyVUS0GkLr0OYTm5+BYLhxVqbWgxb1i3iPdvDBggbbtwYMHh7IOuX75PAqHz9FrtzE7Q9j6mXj3z00t4uH9OyJlPHvuMh48WkMw7MXq0goerD2BTw3gytWXcOfefW79cOnqWWxsPRZJ5+LCMo52N3Fr4wNUBkUk0iGRkQVUTaRnnUEXjU4FPr8KjXB4k5GkPYHT+qaNKg1f7CFmZ2ZgUa7ls6GGKbOiumTkcRHR4RgOBoYHiXACRtfC+voB9p834XGiODe/hFgkJkTS6YlZ/M43/gC5dF6KyNTUFAyzijtM7TvYx+9+41vIJVP47vf/FX7+4Y8RiAQwMIY4s5LE7GRMnPpa9T5qrRrqvTpOSif0wEQ4FIAuChK3wSWiwwnI63XgtXyI+TKYii+I6RJ3s4Z15K4dDB6cboJnMp1Cx2yj1q7AdgiNBpGI5hD1haUB3j89xP3Np9C1MDIxejl0YXst8fjIpDVBQEh2FoM0epkw3IVDQnwGEX8e3XYPHesQthNGKnUJzc4+tnfvom425bDm3pc70LCuolWtQ1WSeO3Vb+D68hex8WwN797+12ImFY+lkctRZqbAzxAbvx8D0x0IpNk26SsfF2Y8eQC1ExuFQ3oKRBHLKvCHW0Ja/PjdHZzu24jlQkjkdUSyXvhCXMfZElqTjKWEj0NESNI4BzbCsTA0n0+yKTS/T8hZPExpZhMJ0ViM0x8NZkKYTlzG8sTbSIam0fXs4dbD76BU3xKdu2154enHMTt5ATFPXqydM7kpOad6fQNBPSzSbtoC7xSPUa9XEYyEcXxSgm3auHH1GhRCunYPtbaJ05MqsrEMJjIhfHzvZ3i0dxveiCrkXYZp9Twu3B5geNJwgJZpI6Kn8cdf+0O8+dIfwkFAgnx2t7bFT4PXj41Et3iM4pNbUPsuefAIZTRjQ0yE5xAqDYF+CWbfgjc9L+gBolFJDOQx++TRGt775d/A6Tpi33vm5k2kzi4gnUgiTta+0RVnPtesip+dqzqj/p7nNCWDbnE1paCx0SO5bzjwCOGd7oiiRgnqqHQ8wg1Q1R563WOUG8/R7hzC7lbgs32olRsC2Vv8P29fqH6dDuHxoLs+DrDAuXC/6vOIqyXXCzIotftot3uw+GLFw4HT8hDx+GiyphWzo2M6fxELC9eFjM1UXDZ0lAlKw+p1UWWn34cOC/GIiu5wiErLommLcIDICWv3+zCoSKNtPflvdM80bUlYnZ+bwsLcPGbnZkQ6zwft4OgQQb8fiVRa5NFcg+1tPcXQ7CKfz0swkx7PS3MwHsTF56DRkOLvZ5DSiJgpgX+icDBczk4kIr/7xSjQpQOwQeA9zzh3Ngds4H6Nc8DmgNMn2atsDnTVQdUc4m839lDqKvD7IoiqCjK6hUV6tbN7GxEMXWtFNhaEtF0IiqQfF1riBO3uL8Z7cHcN8RnB71PnxRcIf2Oin1vcDZmW+MtgAhWhdN/IJnkscRxJHt2f7RpajDsf16Pd7WR/szkYr0GkOSBiRXbmiHjiBrWMYqxHwUWfSlwclwAp7oqj5uLF5oBOfzxQyJSv1hvyATA4JxAYot2s4P7WXTx8+gvYak3kJwNzgEq5IGZJgIbXz38d1y9/GaFAXJADx1akyeEU0jX6YlgUDQWlOajWKgiEQkjmJuEPRkfSLHcVI5wMxYtELIL7a3fxv/6LfyHf55/+d/8YuXgEtz76JTafb2A+n8XZiXkEHOY/KBi0KwilhphcTOLkOTXhccy8+nVYqTiG/Q4sxxF76FqtJFkCsWAMzXpF1hG53AJ+/Mkd2at+7a0v4WR/G9XCCV66+TqOTg5xWNzF1Us3UK6cCklrYfEMTgqHaLSKeOnaDXRbNjbW13HlyitycKxvPYIe52RQwEnhWB6aasPAracfwhu3sXp+Duj00TytixFKs2eibhSFMJTLTYhBp0E5Gy+tSllhQvaP/bYhpKFYKgJHpSFIH7t7B4jFEvDoKqx6E4uZCagDVQhUT5+dYkhiVK0jRKN8Jo9hz4OF6TP4Z//jP0dUj2JjYwMXzjPdroP/5X//n/Bw/RHeeP1LOLeyjJ//8q/wYPsODirHOD91Hl968zoiPh827h0iHMjKRLhbfIRnOw9g+hJIJSISKU2bVOHZ9NsSSsPmKhuewGLyPOp7Pezu7mD5WhLpWTfVrlG00O0AIXGL7YGdk2G5AS6Z5AR6hhe1Yk2IfJYyQMfkNKPCyylddVzvdniQigHJaBJRPY5uh/76hB1DIk/0hfJYnrkixmF7x2sY9DyYTp+FL25hbfNjHJ62JDqc15ttRURzE+sUJ4mXX/5t3Fz5OhpGAe/f/Tc4Lj0TeRZ3tIloDCtLc9C8A1nv8dkibFyvN8VshjyOttGE04nj6eMqnj45xptfuYKF8zEcH53iR3+1htOdISK5KFbOTWCoNWF66yKL5Cohn5mUUJrTcgWtdlua/3QujVDENX+hPqZaLsEeKLKiGQxM4YLwWc+mM5hNXcXZ6a8jF51Co7+Jjx99F6X6Jvw6xXNRLE+/jGR4Beu3nwthlWuwp0+fiqPfwuwSWm2uD4pY39/C02dPkcikkUxlRdGwNDePS2eXxDyu19Pww5++J/4N5y/M4P76z7BdeIhUJi7y34ZximA6g6n8FIbtjjQ6VdNEwBPCpZkLODt3AXNLV5GITaF0WBDDsHA8gbCqwNszUHn6CbxtW9Izt/uHaEaB+cw5xOoe2O1jKI6Nqh1EaOEC0mfOIBAJYfvpJv7vb/9bnJzuYza/LLyDxetXcfXrbyMRjiLU7sNutOAN+aDYHE5cORyzMWgvLYZso3hiL5FtksTtHhpNrqBasoZybctVtK0uDos9mEMfAiqga/R4sVGurePocA3V3RNEwwm8fPMl7Oxv4tHzNcRz9P5gJ+tFLMqQoVEiLx0AqfMPaWi3G67xUZfPcFgQPyoNuO5kpgKJobyWikIJbgpBbRa51CXMTV8ShJMcA3ey9roOhLYlaoNkAPCBXJg22Bsoqu6uFNptmBzu/DqYZ+Vm/bgOjFQQsGkkGjM1PSkKh5nZORl+Y9GIIEnCabBNHO/tYNA3JGyp3mwgEHXXCqI4GAUQsjmgZJOR9sqIS8cU0zFywBpHNQN/8akcr/H5O9e5bA7Ii+OEMXbaddUK1ZYbvESCi1h8hXBcM3B38xjVPlGmCMIeC4sJHQvpKPw0shhpQUUxIPaaNOFxMBzZEY+ncYH9fwMtGIcpvUhG5M8d/zuRiFCWOBxK1+O6YPXcCMuROmFMWuSfsabyz8kt4CHAXQvlGnwoxgjEuHNivgIvOm0nxUpYyHCUrLgsVX4vxesGJvF7UZvNn033RLGajURkxzVuRFxYkiiDm8jIrqvVH8rqgixofh3XFZl0TMgo7U4Ttx++izsPfwRjUEJAj4sEtNsuw6fY8Ht8eOX67+G1G9+ED7RI7cs+XgvE5L0UK4cw6i14hkNBQQKUJ1In4icZjRIu7mgpw+wJk58862QggL9570P88//5z7AyN4c//Sd/DE+rjgfrj3FYOcZSLoX56CS8Qz90TUG3U0ZQM5GcSmHnpIGBksPClVdhh6Lio8CbnDHOa/fuoNtpY2FhATvbz4VJe+3aDazvHmJ78xm+/vZXJA1s7c6HuHHjuny+Dx8+xMzSImI5B/fXb6HfGSIZz6FaPsbE7ATS+Uk8u/8UIS2GMysXxat953gdhfYBWoMajGFXHNMYgUpDqGBviF6nh7Y1RECLYdgyUayURSIVivrkM+t1hmhXu8ilo5iZzqGr2NjZfY5YMo5gyAstoqBr9mC1h+gUOmg3moiHArgwvYiYo+Pp1jr26h1YSlgUEM7Ag3A6Ls2X3TDxjS//Ll59/QuotSqIJ8IolJ7jO3/9A6xvP5cshuXlaRRPD9DuMLL7FN7IEBfOzmJ5YhZOMwDHCCCVSWCn/ATF5iEi+SimcznhDPBr6CefjoVRbhTRdRpYTcwi2tXx8c+e4NnJES69eQWBqIZsNolqmQSvBuaWI1BCffTYUPj6sv/vtYDD3WM0h1QCkJFM6agq+nQuE6kNp/xW87tE1lQiidnpaZhGD81qDZqPNrQmYClYWrgsBMK9w2cYKJZMkqlkHJXyIRpWEw2u6Gj1Sx4F7xmHs2wcr139fZyfehnxuCZk1Z9/8u/Qt2rwDhieZCNGsmU0KK9FniuvK0Pk+MFcBavXRyyZwPNHbfz0h0/wyttnkZ8BrIaNx3f2ofqWsXr2IkITbZzUnsLnddAyWugJ8c9BLOxDs2mi1bVgjiTPAUURmaRXG0o8d8/2Ix+KQwv5Ua61RVI8VAbIpZfw5ct/jJQ2iYa5jffufBuHpafIJqdwZeVNJH3LeHx3D/GUjuVzs9Iscmq/fv0mOg0TG+vbOLMyi0a7JnyN7FQWdcPA/Qd3EIlquHH1FawuX0G32sGf/W9/Ju6Vr3/hJfzgp99DobqLmcUsHIWDl2t9zEmRZ8Du/gE0LYCp6ZysV4d1OhsmcPHcm7iw9Bp0T1T4AvSNGHhMtCkJ3jtExOvBwaCJomIjG01Ba9jQTZ5nKnq0Wo/HkT57EcHkNNa3dvHTH/01/O2mrIr0+TmYySQmFuaxOj2NGBEAg4RAdxLnfp8+DAMiCSTBUe4HF/GI0KlPts/kHJEE3JXQN9YAnqGFdh/7+0UclRoiu6QHgKpQik3+lYH6s9u4ujKJ1eUsbm18grs726iZBmxPHwqRQJKyKcO0PNA1KjOYadMRwiA8PgxNqiOCkltSaVYwDHhkBTjoDURJQLnh8vxVLM3cQKvuQTIxhUw6K8iVm7yryLxK6WZUUzE3mZQ8hGc7hzg6rSGXSEl8QLPdwrPDEsrtLjyMM3eYgePAP3Q5cEK6Nd3cCr7vSDwm5xVdYc+fXXR5COYQB8824PSqyKSyKNUNhOMxRFMJ4cS4hFYLhUpVeE/hAFVmlJgqbkov1WniJuwVBNutq2wa3OaNZ2i31RGVC3k3VGawD+D+h0Ogp1ZrjFIZh2LGY/sDaJge3HlygCJz7YNhYbueyUUxFQ1CGbjkwLECYexf8JvNwafrhN/4H+Pm4LM//vV1w/h7802NI5TH+Qk8MMZQv7xR0aKO+A2jjonNAdGCF6WP/DqSkDjh88MQHoOoG/j93GZkzOyny5g0G6bLgmWDwiLPxoCwMYkoY1eqbtft6JLptLAT2Xj0bQWmyc7Sdbyi2DuZ4iQ4EDnV3cfv4dHm36BQ34FpkaGeFKMRxXGg+8J446W/hxuXvgy/EheTIMJhJOHwNQ1B//COeOvDGUKjftZxIS4eoIxhdhCGHlJk3TDom/DaJv7243v40c9+hWwsgm+8eRl6v4/tg0Ps1Wo4NzOBKT2EQZ/NEck0TehqF+nZDI6qFhCYQm71Orq0NzYZBuJBp9XExvpjtBp1XL58GUdHR/jkzl3hCHSHPRzsHuC1V15DJpXGvTsfy758amYOjx49hqOauHB1CU+3HqJSbODM/Hm5LnRUZDQypVGlYg0ap2Yf0LEaMPp1HBcP3dTFARBOZSWJz64P0G124dM1IQ316w2U7I40VXQ/zKbzODmsoFoq4+rVM5ieTeO4vI9Sp4P20BFpZDxLjXwUxkkDXh6QjQHqwzrmZqfFyrhcLeF0+xBeY4CllWm0QylYPlVssilLnJ2cxsz8BDI5IjcG2s0W9g6YOV8XtGp6chLbWweo1XtoMgbaKCGbCOOlizcQRhYHmyWR9LWHpwhlVMRz9D6IwjMIwao7mE/nMJVK4KR5CEOrI6fHcbJ2hEfvHaFi9DB34wwIrHISqZZMGHYZN16dxpkLdLP0oN5hZgNwWmih1WpL00gyGe/hcCQoVq+if/ZrqLea4sRGm1pON/OULkcjAlXaNETigTFQENLTQtqrNUtiK01pWThEn4gBtFhIIpPrrToaRh9Gn3A6A92T+PLrf4LV/A3E2BwcreEnH/wlmv0CokEGQ9HW1cJsOidTnFexRUUj/iaGJSFMVDZkcllUj3r4+NY2zt6YQiKroFfuwm4rCIfmMTeTh5bqoNk/lVUID1iDtzUVD15byGxc/Sl+v3ibkFTGZ7vLAKdeR7IlokENkXQEZt+DXsXB3tExpueu4o++8k8wm0ihYmzhR+/+a1Rbh3jl5c9hNnMRR5tNaN44zqyu4OnmIxweFPDyS6+Ll8e9O2uYnZ3F7EwKm5sF+AIKls8v4p13f461R3dEltjrdPH6a2/CZwXwF3/xFwiFdfz9f/DH+HjtIzx59kAKXyTOoDAmFvYQCgWEbHl0coJMNol4IoRQ1A+l7cHGxj6uXXsLX/vSt5COTAnfhBMy1xKNvccwNp9Bc0ycOC1UVBuTqUn4q32oYsjGGqrCDAYRn1lBYmoJDceDnY0nWP/lr1DvtpFeXEJHDeC0Xsfc1CTeuHZNtPtsHmXDTyIeOVkSK+8WUtHce4cYdjmdk6flKiBcLprbQPIMtj1+8v1xUqxj9/AYzZaLIvGs5tfkfR5cXp5ErbSBjx6/iyPjFCeVAgJBXQomzw8qUii1pdKCawUOfJ2+JY1DvVyTIYxSW6JqtsLY6wgcGsiJqyfJiecRVPOYzp3DwCap1ZWBU73CyZtyeYWJqbqCqXwCwYAftZaB40JVbOeT0bCsMZsWcFpvoUNVlG2hy9wdw3Df5yhNV5w6R+taPgN0vZ2dyuPC6gVkJybx/OljDDtVcYKtdSwEtBAmZqZd4yai61ZPEiBZhySwSdbsnk+bA9ZBXj+xSR87HY+9e2iY1OrIuphqBT4vEo1ARQMtDZitIBO+0PyHsJk/Ggjj6WEFz47LYmU7mYri/EwWcb8ixUb2LfzQ2RWOzI1EOsf44/9QVzD6cyFFvIAmjFGD8QsfEwlZxMe7c9ce0g1WGq8vRIc5SnwcGxqxKeA7cRsLd2fJX/xa7j/5O78vC76rZ3U7QTFF4r6L4UkMJqJrYrcnkwobE/7H5mJmfs71x+5zb9WWXQ8/lOnZGfgDuhxknS7XCrY4g5FNHw2HkEyEYJktCRr66N67+OD2D+ALkimdFPlaOplBNpVBPjOFydQKMqkFOIOA69bnI6OfHTlRDaYC0WnRzangTS8OlRJvS/auBb+WQMDviPkPJ8ZIIICP7z/Cz955H0nNh6+9tIq0d4jjSgeblSZWpnOY0VSB2/rDnjQH8aCNcC6EihmAnr6AyNQZNGlT2x+I7IwHze7zbezu7ODi+fNSBN//4EPpfGOJGDaebAisf/PmTTx58giVWgWvvfa6mEI923yMa9cvIRgK4N7d+0jGs5iYyGB95xZMTwWetIndwwOU6w2oJEKpKiJ6GJ16D/Uinfs86HRNkXqSV7C3tScSyIl0Fp1GHWWlIuQyv+JHv22hfFqFz+/BS6+cw9LqBGyrgY3DU2wcl1AluoQhpicyiMKL2MCHnJZCTWsKFMlYcqbReZ9XMWU6SE5oMOYv4LDZQrHTlQNwZXkBpcYRTKstcCJjqs2OB3ZfQTySxNF+CffvbsPxBZDIxsWaNuBXcHbxPDQ7KWmVhdIuEGhhYj4GW1EkK2Fh6hwydg6JhgdpZs6nLNgTXQz9QxytFbD5cU04Hp5IAPVuF51OC5WCgZ5axefeWsAX3rokD3q5UcHxaRVtk0lFgJ8DAAsxuSKKT9AQyZgIh4Rwyp0z4U6ia1rAKzbQ2UxSkifJ3dD1ELptFmoeajRnYkjLEH2jLzG42akpmQjrnQaOTkqotntSzGLaBN649gc4P/EGkukQNg5u4Xvv/CsUW/vC8wn4dQzVATyGjalcGpPZNDyWJQRNQuwWP/e+LY2xxmKnBBHKaqi2yrA7DtJBGm0xR0FBJK8inAgB/aFkvdCghkmOZqePvdqpyHnTuSwikRi0gI6dnV1Ua/TQcJv1Rr+Gvm2gddRGdauBcqWJGy9/Bf/Zt/5bLCxO4LC8gW9/788lLCuVzMpaIROdw0tXX0Hh8FSQwyuXXke13MHa2kdYWpzH/Mw07j+4jabRx+VL11AsneJvP3wXiWQM+clZFAsVIco2iwVsbz8Xj5Qvv/0W0tkUdvd3EI6ToGqL8x135MwNISGZclxyQkybsc19tE+Jx2pAAAAgAElEQVQN6MEofut3/hAL86vwWD5EQ0kh4HHdC6OE4oMHMKunOLErqPuGWJhcQLjtwGcMhXDH0B5j4EEkOYnpC1fhyWXQbbfw7v/xl/hk7TZe/vwX0IYPP/7Vr+T1/eEf/D4unz8nzYGgqeQZUIZHZQmRKdYJ1QObiJXlKsvc6fnXV7fCQRDPCZ+gWzwDnh8coVLpoN0FLNNBNqLjS69ch4o6fvHh97G2/RFOKruIMs8nGJDmgGdhOORyHbjepgScqy4WYc9AlcJOtQozORyVCFpAnBeX5yinPAOzpyDOdMfJVeHdSDMj7oJDIQ+y2dFUFUy2jYd8CIc0MQzb3T+FYxlIxmi/bgLhBGxFF7SZvAhmQRLBEnMvrp5tV04oqZdEx+lZ0GzCNg1pWFPJjFiCn5mbEHSuVO8gFs0jkoiKK1PAS++DDuodRpH7ZcghiVhIquQVyHPclZrMtcKL6LwrMXXEVIxd97g5EOdglc2BCU+9XqdRgMAJLnuAOD0zu1VsHpyIa9NMLoXFXAoaCVDMKpD08JFcccR6/P/THPy6++FI5jLa249XAON1wph7wIvGIk8m+Zgn4IZmjGSGssNyeQXjm84t/u5NKKQYuqhpunwPfhgs7ONGgw2Fa6Dk2hR/6m0wdMlg5UJRPjgy+dnV0cOaB+e4SeBF5zTDG1CIToIeAI2WIUWMTnLBoAKn3xJY7NnWDg4K68jl40jEs2JzG4smJNWOjHfYXtgmNd2EUj2yC2YWOU1ISNAUcqWuiwaWP4sKBmkOmMbIw30wxMcfvYv1Zzt443Nv4dqV67j9eBPf/8FPsDozgd+6tAB/t4rTRg9Fj458IoQ0Hb/6XfGf9wwbCPpNRLJhWJEpBBKrMLUUTCZ7mbb8Gz0QQLVSwP1795BNp2W/uvbggax0Lp67iM3NLexs7+KLb35eXv/t25/g7NmzyOXyePTgjjR1Fy6cx/buNgrlI2SmQ1D0Lp7tPsB25Rg09jCkATPkPaZjOYS8ZOJ6EQmmUD6pAB56H2jYeb4nWREs8IWTYxhWSZpAqhu6Pbdozcxlkclp8GvkpJi4/3QLG9sHkpqoatRGQzTe8UAQ6akJKGHAqBuyM11ZnMPMwI8U9c1BE2Yqjt1qDUd1lwTE9MRKu4L9o2OJ0c3HI5jITWImOwuGyv27b/8I+wdFRDMpaCFN5G6xuI5+10ZMzyCfyKLePEEiS4nXEM12G15KsfohdB92cd07h7lIAkayC98lL/qxHtp1HeXjII5PqlhbW0OPE4VfRaPRF77IH/7Hr2BmKYi9w31xIORU41E1ISbG9ACalBpyP8ltKRUAzE0Ih+BhrjwtBwaWEPTYbDLwhdl801OTiIZ5j3eF/Oh1hjB6bXkuApqOoe0RbgHNi6illijlrimBUCzw2dgcXr/xLcxFLyOe1PFo+wP88MNvo2kWZcCQZzRCwlhDSKNTyZxAtHxtEjEf9MH2DNGutaE6DuKJmAQp0QuCaoF4LIZOvSlBNWpMgx5Ood8x5F5mU10qdFHYr6HRsETlwmdtcmIOqVQGn9y5JZMW1468n70xL45O91F6XoLP0jHwqQgns/jcy29ieXIZGzsPcPvh+7A9DOuiTC6AkD+CUCAErwXxjsimlnF4UML87BRymSz2dk5QqZZw9vwcWnULD+49QK9P2S0taDRoelhkiZ/celfiyqmE4TmVz2cxMTWBpZVFabS5+V6cmxUyMleWZ8+ew8HxgfhIUH//8IN7mF6Yw6uvvY5INC7yZr/ql+ZLzOBYEHZ3UD/aRrFXQFO1kI3nEOw4CJkKvH7XV7/bt4Xcmlk+h9jlc9JI3v+rn2Lv2TouvPoqbj/bwruf3Ma5Cxfw9775TUFGaFDFtZ9kMYzkkrR6p48ES6OcHT4Sx91JUWS6lI6KcR2rD5tXEukA1e+VSd0wBzg8rmF3v4x6u4do0MHnr7+E5YUZfHTvQ3zy5H08P3yAamMH/iC9ATyithGZY9eC6g8LqtuzWxhy9eAEZUXGeHTKw6tNortDpBIpXDl/FVYngn5XwfnVVxDwR8U1lfwU93UOERgRLLnbZ5DV7FQaE/kMtrZ38Gh9A81qGZlYhJMcHC2GeG5GMi9IrB2SzKi4YX/jYXiMIIxTc/lzKC8kwZnGT/l0Eq9du45EKo7DYhGZ5BTyM1PCk+Ks2On1UaqVkc6kZDVAToNkR4wcgIk0sWZEojRZ88iQyZ/vSiXhyjPNviif3PAwnqv8d323ORC40P2o4OWe3XKg6jE0+5ZAjWGGgvjZcZmuIyI7PH6UJOeNPmaX2MdP/TOTo3GxHjcFYw4CP/zxxRmT+vhi+R8T6VhkWahpeMSuaowayI8Srex478+cb5eVOZZK8mvZHPCijNcJ/PtgkA5zPhwcHEjRZ6Hn1zAyc9xcSDCRQw2yC3uxKSBkPuYn0GiCpDU+lEwC5L9JZzNS3HkDuDIpPlyKEBLtoTNyJrTgG/J9UNvMCaAj+nefSr11THZPZPn2eh0MLDIhXQTD7+fKgO+VzA7aDLP/pKJEcSM92XXaLjvY5xmKn3mldIh3fvFDtLsk7L2Eazdew36xge9853sI2118ZTWPpM+GFdChzSzB7jbgrZck453NZt8k4mAjtzKLYWwWSmQOPTUsmnNOdYThggwysrpYu31bPpJr167JYfV8bw8vX78pKMo777yDDM0+rl2WAlYplfH51z+HRquDjc3/j7T3/JLkPs/Fnu6uzjlNT84zmyM2ALsACIAESIAQg0QKoq5l6diffPzB/hP81f7kc20fy+fKlq/MS11SEgUxE5FIC2CxOc3uzu7knpnOuUJXV7XP81Y3gGvJuvL16KyWmJ3p6an61e/3vs/7hJvI5pJIjibxYPsatit3MDk/ikZTw9omM9oddvzW+oZ4NJBlzLksYfCYFUXfoB1qCLY7DM20BcbOpGOIxUO4f+UaoPRx9MwJhGNRVJp10RfPTmeQzsRQLhdx4/59PF5fk46ZQVQ6/eNdQCRE4qgfVkvF8vQRmal23Q3QDX4kFsN+YRuV8h5UuLFHYl+PSZAepMeyaLOg0XqYGc8gHgaSoRiMmh/vvPGpmKqQj0PPimSKxlU+1GplzM/Oo6fryOWiWDo448zHyXFp12BUvGh+2sBTyiJySgh5XwnRp2Iw4k2o7hGE4qdQzBfwxk9fR6fQgk9xwR+OYmImgW985wQ6dgGFWsXpWixGefeRSgXFE79QriAUjosMtF6pyVqiiyWLA4a3FAoFeQYJRbLD6rQaGBsdQS6bEd5MLOQTG1vpSryK3G+uT8vsi1Zbcgx8CnwME3MHsJXfgqsbwdNnv4fDUxcRjXrxcPsK3rzyU7SMohjJSFfjdSGWiKOc35fk0QNzC5gezwkhs6U3EU1EYOsecYj0+gdxuzQ38rpIEneIbmaHtTTcdghW3YWoz4NgNIZChb4RKsJuL3Z3d1EtdtC3Ishkc7j/4Jbo44kYRoNR2H4WlSZ8/ZBjT8xAJ1PF6EgGYU8UtSa9/7tykMYSUQnoqZUrsldlEyOiiFJccaSSOTxx5qR4MnQafVx88mlYmoF7t9YwNT4F02zhl7/8JaZnFnHk2AncW7mF333wPl7++itS3L7++uvS0PzRH/2hyCrv3LmDY0dOikLi+rVrwveZm13A+x++h4npMYRjQfzs3/9YULunLjyNZHpEfPpp2/14bRXHjh1DJpZDv7yPvYc3UdGLQDwgcHR3rwpfqwdv1PF4IdLAotMVTyFx4jCi0TSKV1eg7e1i7Ngh/PDt36CsGliYXsDRg4dx6PBBgbgN3n2xUKYFtksSARWpBmxRM3DM+rlUnfvaQPLIL+FByaHC0BiNmnuOJsy+B/WWir0SY4+LePLEaUyMTeGdTy7j4cYa/GHGkj/Gev462pW8HNa8brVand6wYj3Owti02iLz5b8lYmzG3Njf25P9++SR03DZPvhdo5gYm0cwNCJ+P1RbiD0/fQ14PvQg/BfbNFEr5uFXXDh8aAmVahVrm1t4dPc2wgEfpmZmxUgqnp6QZ4SHNfkTQz7dsBggwiKFkhj2kRPQE6SF7TcRRMY/H1pYkuJgLb8h++iBY4cwMz0jsn7mqexXq3KeESUeSvdJzGfNxXOQ51mMpF5JNHUI+9I40ySp3YKld8UhkdkKbhdzfIjUdeGqNRzkYDhWkCqPLoOMgGRoiaST2PCyXaAEkLMcSkD4//+Z4mA4Xfh/FgaO1NG5IkPewrCS4QVj9SnznYExEdMNJVVvEKfM4oEXUipuyykohmZIQ/YmK+56vSY3k7It/k33KL7GnTu35bVZ6VL2omnOSIGvIYuSvysrXzjaVs4lhRTldiOZyiCTTguLmRsoTYgmpiYRDkWluiT7lVwDjhVINuXn5LVI0vH04aelJvhzXGjXa9jY2JYgFxYYtP5lFm+/53USGL2OTljcH3uOIxdvMuFpVuMsjWUx8X71TPho/KO40KhtCi9EUSLY2qMRTBquUBJ/86MfQ89v4MJ8AolgH4FkBgtPnIPRrEItFyWwim9aM5jWF4QejODT1T1Mzh/H0XNPCjTrZlqcC0LgYje5l9+RP5OTkwiHo3j/ww8wOjKK4ydOYeXBKlYfP8L582cRj8Vw6b2PkY6nsXx0AY+3bqOqFqBEvFgt3MFG6RaisRiS8SlYel/g316ni+21HUebztACxUIyHcG4koKPV9Hkewhg/tBReCMp9D0+7O3uo7yxBX/EB1OxUW5VsVfax+hYBk9dOIdIyItidR8rm4+QL+5C09tSobsDPszMLqDVaCNkB7GYm8RUdhF20IPrjy6h1ing2KHDaJVLuLeyAq3vhtF1SYhOqbCP9HgKk8uTcohFgz5xPhxNpdGqenD/3iai4QBUqiqqjqkPu5iZ2TEkIhHUqvs4enxRWPOttipOfcJK7iVR/qSCo9YoJsIJlINNZJ+bgDfZQdGMotEdhdFo4PZ7H2Lr/iY8fuDEqZOwFQNzh6LoetrQerR6heR7EPJ1uxxbanYPlI/RDIobuZ+pPQNHQK51TufoJkdok/sBCzQiCTNTk0gl43C7DOh06qTlLEm+zPGwaKQaEb4CIU6OjdQuSVEBFEr7KO2p+Mq513Bi8QVEol5sl+7gZ+/9EHvVNeE9MFeiwe+NptFnNkm9hPGRpCA33DA5wuPzGlAysENdNKwt+Bg8BBMaOhKwxe7UDLCg7qBf6yFajSFux+APxVEl6dTbg9/tR6Nag6X74O1nkclOYGX1phR+NGmqE95liFCPPyuKjt5CLOhH1OuBP+JFly7SdJYjyqa4kEonOLNwnOfoY+/1C/u9XmvJwZfJJOSZTsYnMT+7ANT7mJpYxOzELD659DFKpQp+79Xvwuha+OCDD6Q4Onr0KDbXt7CysiKcnvHxUVy9fg25XBaLC4dFfUT55bMXL8jXPFx/hGeeexK1ZhV/95N/h6X5A3j5pVcRCCbgD0Qli+TGzdt44YUXMJoZAWolPL7xMfZK60hN5cTHQdspwts0UVfbUhhKc6L4Ybg8iB5YxsjEDOqPdmEWipg9fwo/v/YxAok09IaOdCiGr33tq+iYGjT6SghJ3elOHakzSeNuwKfAMh3uiuxtztT3c7k4MxrIzGd+DndKKhxYMDBKm5kV5P/wMJwezUns93ufXset+xuIx6PwBXVUO9uo7N3ETv4x3B4e5uSVeWQ/HXrzdHRa0GsS007nS/Jtzp54CuMji6iXOxhNL2F0bBaVqiYyX54djnSd3Ag2p7QWd2Mvn0dxN49EJIjTp05JJ7+Z38Hq7VswtTbOPvkUvNEsLGZrDKASg2cCnNHLsBkenoPCQ6CBEl0ZDfLaOLZT5R4sTy1gZCyLtfwj/PqNf4An4MGr3/4WDi0fht3zYytflnFfmkjRwPNnGCblKH9ciMec4oDRCMPzl+cJUQpL1xH2B+R7CT1IaC0JjbV683PkgAc3tb209yRj2KHvs0ulFQlbVWbK05gEosfmB6sc56inXaN8ZlgXOI3+IEjpC56Bgyl9uUAYVk5i60i4RJwMHSYnde+iBBhIJc2eQ7BQ3M4MaDhqcOYsZL86yAF5ArwoLA4k/9zrFZMJ6mn5tay0iASQPMj/Htox86LwQOf74+sREuUfoiWc+7A4IEGRmxVn7aNjY7Lhcl7JWS79wgXxGBAemSYnczjxTbBhG22kkzFsrT/Eu2+/g6NHTuDJp5+TxEEJdRLvc6eSpK+BI+ki+cSUa2EoTnHAYo6IAa+5oye2YXd1aO08JtIxUTisPN7Dw/U8bG8Un3zwAcKtCr56bBaNegVtGzh66hzCPpfYc9JRTbFoylRDYnQcd8tN/PKj63juq6/g669+Q6Q6ptqT+RyNr/jzXJaF27dvolGr4fSZM2Locv/+A5x+4ixSI1m8//H78PiAJ06fwN5OHrs7u4jlaD7UQN0oYK9ZRr5WQseso9NqIR3NIB1NS/a42bZQydeh2JQhaWK0FI4GYFcYD9vDRCIGH99zMIrA+AKiqVlsPMgjlYtjdDQno4sGiwPKRL1AMObD1RufoVQvwVBsUDnFCFom7rH+lU6jVEbEG8bszDzUsoFWrYGCuiPEvnPHTkLpG1jb20HXp6Da7qBeasuzEYj6kR6Lio6913NjZi6GyYm0RMQy9yEapSY9ALeZwN17qyiW97C4MC8xs2O5JA4cmkWxWkZLM5AMR+Vgtps+7F3exYQRRC4ag5lxIXwyBSXcRkWPoVBkdLaJan4DG+t7CCYDeOKJJ9Aya2ioWyDmyG7eH3ICw+QZssiM9omEtq220Wk7ncnnMidq/WUO6uTYM+hJbId7JAS2MJJJYWJsEi67BRpwuPuMC2Yn7xitkMnOQ5IzWY5vmjSOsT2CstVKJp5/6gc4OH0RsWgAm6Xb+Js3/w+UGztIxZNigVxr1eHzR6XobjbLUkxnElFkUymEmApIopsdQm+sh8edayI5ZOiOqlfgotFR2I1OyI12pwqjYCHTGkUOafQtH8ocBboMsYoNeN1wGZwZZzE5PY1CZRum0UGzpuLy7YfYL5bgdcUHRLEanj96CqcOnsCnD67gs4cbMHSni5QMEJ+CTCYl3CI2JU29h1QmKNAspcc8SHomVUA2PEofyUAUk2MziMdGsLa6i8PLR3Dy5Gms3n8ssvEnz5zB+vo6bt++g4PLBzA5OY3Lly/LIXn27FlsbG1ie2sDT5w6LXvvB5c+wvLBZeQmR/Dw8T2oPR0T2QksTM4jFIxDNz2oNBmTTC1/CtGgjYhpoLy2gpX7NxBMh5FOxNErNxBnwSvug5pwRlS17SS9juYwNn8AnVJHCqDs0hQeFHaRyk2gtFtGOpLC8y88i7bRgd4zxFeCTR0bChdtgAd5OSzgJF2TuDMLBO5xvUE88uDAdAh1VKk49um0kpazQlRpbhg610Qc8UQCl+/cx8N1zvnd6Bgt+EJsvOrY3HqIveJj1OsbiCVcQtbkM8DX7HSdcK1gwAtD00SKfeLQBbQqfcxPH8HS4hHheLU6NGWiBJMgphP+5SDsHrmnLMr283mcO/2EELFL1YqgOzuPH6Ba3MfywUMIJseg9vpyBvJ34QjY5XbOG8e8z0ELhn/434ZpMMlKik/VaCDoDWJxfAkjoxms7tzHOx/+DPfW7iObS+Hrz7+CxaWT0Aw3xkan4afSjk237fjccA9kccDLx/G2FAeDgkwacLigtZro6RrCRP8oZSQ5XhkGL0lx4AQksRtk0h27ieGBLP7kLA0IoQ5CfSSJ619QHPxj1IBFwX9orezMcr442EnA40Uis5oH9tBEQ1LiaHsMdjo0HOIG5FSgww9n5u+QPPiHF4UbH52wWGg8fPhQ5kb8mfw8Z3tCxRwgEZ8rH0QW7xQfRAj294vCyCbrnp/f3NiQByidTktxwCKBxQHJm0yh48/iicMZpnAbKK8kbCOwWRc9dqyVbUlMm5meRyo9A50JX0w2C9CB0VlA1ALx0O4xF4HzLkJsodjAbcwpDlhq8T0xhqFn6ujUthF2m7JYNvJ1fHD5OnzRJFzkFGyu4mAmLEFHbUtBPJ5CgOludCjjnM+ow2Or6PmjuJyv4+Z6Eb/36rdx/uITaHbakmFAYg6LAyosSsUC7t25hcePH+PixYtYWjyAS5c/hGF1ceKJ4yi2mKZ4R2bMQb+C/b081F4VLr+BLqOBvS60LQ82t0poVoqIBz3wucIYzWThgx+tsopGSYXfFcKB5WUhN60+WIPWqmOG5EfLxnaxiGYgjNTEPGB44E2nsDQzh6MHjmB+egq7hT388q2f41H+ITxBF9bz21jfzwtCFOj7MD85i5nZWWxsrqFRq2NyPIt9o4GIFUJGSaDWa6GtqYw5g+nR4ev70AsCXW9fCFI+JeRISZn+xsOaM2+/jmwuiOm5MQSjPvF96Lf6yAQmUKnqcoh0u1Ra6PjKM+cRSwXFNrbaaGE6N4nRkRyK602sX15DxnRJdoJnLITggTg67io0LYmQMo9AX8du/jF2ae4U6EshrPh78Ae6siFZXWczMunqpngl0a+nusWTgkhFs1GXjYFkW27mwii3Laiq8zkZ37ngZL33aKvuwszoNHyKIR2T4gmKkoBmVdwnXBbJiV3ZP7qmBq8/BI8/JPyDVs3GkYWvYWn0ApKpEB5sX8VP3vjf0bFqiATC0lSwYCNZjAicOnxfto2RWBTj2YQUo/Svz8d2sa2sYHbmABKU/JoqPC4fGvVdtLs9WEoIMHKIGtOI9yNyMHftMPoev6ApIZ8Fj2nD54phfGoC5QYP/I6kTt69dx33HtxH31DQM9tI+Q38/pFzePbUs/jR2/+ANzcfwOr2xAqcz6M8m4MZMj343XQVRBvjkxMC0dLA6sDScTmYtjYfYGtv05GuRWhkRjJbDIlYSKRqp46fh0fzYH19E5Njk5iZmcPdO/eEI0I0od1ScWf1NpYXF0VqeuPaLTG3OnH6FPL7eWztbMKXTeHA9BxycRrluNHrK2h1+xJexK+NRzVkiP7Wirh25SPYPkjnre+XEGMB4UvIodI0Oo4EsNtDSTWQmJxFIpIV2aA7SESBgWoRbG0UBDU8ffIYoomwpDUSRWJGCtecENApVXW7YFNNJYUn5bMuOWT5QQIhTZKkuTOdjBeSWJ2kTIc4To4A1yTHeNl0FvHECO6ubWJrl6gnQ776aHCcbDZF4dXt1rGzdweF4m3oRgmxOO3TbXT7LlGCcJxMA7WAK4ywZwR7Wzr+8Ht/hiNHjqDZ0tDt0eyOkj+nRyb3hXs50XI+P9z/C7t7OHTgMHKZLPbKRQlw85gqWtUygqEwlGgaRt8pzh1UwMkZkb39S+fWEEmQvxmApzqE+manIqTopemDGBvL4d7aDXx44y1q1rD66J5wsKYnjmB0fBHPPvM1HFhYgtv2yjlDsiMLANqQM+6AWTKiWLEdUj//jciB+Bxo6hfFQd8hg5Lf9rla4fMxwMCb32nvbalCvujyHeIIXEzTGxBJOOAjQ5JMCBJ0JJ3xP/wYfv+QFzAcBUhM5sAJjQuB8xIWAdw8efCzU3YObKarscokAch2iIPC2nfKIHHLsvuOCsF2Ft7QQlicxEJB+TfOxU2y+m1byGR0nRoSE52YaV40Z8FKx87ioFSUSn5ifErMKnggk7dALgKtQ2dnZxEIhQU1EGKgTYtmZwHIzRBdLGWXXTlUw14FG+sPkM9v4vTJswiF0tAN+nJT6sHcdK/IamTU4u6JDer63Tso7+7j7Lkn4c+OSLIic+5ZJ/YV1hA98TQIWKwEd2C7NVnEWpMSLlOChdRCBfW1TVhmRUhjfm/A6dBJPrLIKBZKNwJeGwXdxq/u3MNOtYOXn/0aXnrlFcf9zLDh8jMl0gW108A7b7yB29duyEM8PTeFf/Unf4Kd6gbefPNNjE9khWhIA5emXhq4b9DC1kA/4IEvRM5SF7W6ht1ST/5290ykQ0wejKKncfP2IZvKOmmaPHTIiWlb4vQXdcfQLtSwt7YKD2fCQQXVrgEV7NzSOLh4AM+cuShd+G/ffxuP8xsYnchhs7CH7Xt7UKsWKq0aDp+cwbkzB7C7vyXjBVr4kr1O+dLY5Dhaehtb23mUinWEgzGELS/CqRA8US/qjQ5cPQX1Sl3SAbOjCdg+RTa2VDaG8dkM/AFSICzotSbGUqNIhuJEJqWbZmzt0vKCBLpQAsk1m8mmMJY+gHufbMLTsjE/lhL7WCRdUBIh9MRhzoNwMilhWYX9faw9yoOx8CTHkXRJvwXCqR4/IU3H4CvMABqrA01zUASJdh3Ix7iRDIv0cCTquDJKSBmdRB3PAT7f/NxoPIAMXZJYUNr0S3AKdQYdkRTHTTUYYlAN4VuaLNG4l7LgAOYnLmI0cQjJTBz5wgP85Fd/iUp3Dz1XD/FIHArjfVsch9CkyI+AEoHb0hFUgIlcGsl0ABVbx1p3C0rMg0MjR5Bw52SE5PaHYGvMW2D5HcL6YzcqtRG0rQhSwQhS4Sw2ik4SYxtAyG1hwmdgYWIUKzslVFotkEFKn4v2fgH1WgmuXgvjvg5ejEew4E3g3fwe3qk9RJMFoOJHLMZgNI5CuzC9DvnN46frH1/LRjaSxHMXX8B3X/4zxOOT2Mw/wKWrb+HBg3solMrOBu7W4Q/2xFjL1Y9IpPFkdgrnT11Eu2EI2nn02En6R+LWzfsYTU1ibn4ct1duolHv4Nz5p8RFlnwELqxYIoX5w4cQCvgRprkV7bm1PirNHpKBOEJRHVHOjXot3F29CbVdwxgl0aWq5LWELZ+gxaAnDjlPZk9UP3YkiuTSElyhKFSL3AwiKzpKWgNay8BUKodwPCLPD/ejnt2VuGsKFj09D2wD6DRVeJNBRHwBQaaFg0Bre6quLAumQOpOkiq5NzyAuW8Pg/K4bkO+kJCbZ+Zmsbu/h939srjm0sOg3e6g2qpKh04lAjw9lBvbWFn5COXKY4RDQGQkKiowSUOlIuUAACAASURBVCfseDCVOYKZzFE0iyqeffp52TsM04JKRMPDfAVyvpyDVMbLLv/nycPkT9CQiK6exT1ybdiZN9Bsq6AO2xeKoscunmMVwpfynTwniTBbsAkzsyjmGN/imeFY/TuKBtovtyVkb258FOOTY1jdXMeVlWvw+k0Uamv45NP3JHcklZzF4vxJXHzqBTxxjFLhFLpELDxuVKtl6tkkV4cSTNvVlewUD59dXidNhaa2EQ4F5JzqWiQYMw1W/8fFwRDyGRYHQuUefAxZpf9UcSCFBIz/aHHw5SJEpIYupwN2khYdwyPCmiwAnMjVQaDTAF1gcppDaBlkbQ8QBMpUCMOz2BAHqkHyIiFOWpWy6uShPtwU+T44VhhmLgwtmUUCMigO+DkuQOrrp6dmpRhg0UA0gYUGRxOzs/NyoLM44Pvqg/G5zlxJFBR8EMmEZkAOk8rMDq5dvYxmq4rjx05jbGwOqgGZqXHhEFnhpiuEFRdlZX3cv3YVfb2LQ0eOwZ1IyojDInxj9x1DG9qFEkVpd6FYtNOtyNzea4WQHaE1rYXNuw/QLZbQMmrwBoKIhmOsRRxnSKbPUWurqQhEwnhQKOE3N29js1jD8xe/gj947TUEY0m4qVkHEA75ZFb1s9f/Du+9+zuZMbOzOXv+DDq9toxdnrpwBsV6Hpdvvoe6XpLDk48CPclJqKJu27DrIoczVIh7n66TvdyQvHtuSF4EhATm8/fRc6nSBdfKfZFoTqYmsDw2j369g8Z+GbVGCxvbO2j5gZbfRNdnYG4ih5FYUub8sBXoTQM3b9+G0g9iZnoJTbUKX8yEJ2Cg3q4gPToCeAK4dfMBivsNTM+MY2wyjVarieJeA3Y3AK/VhWbokmvPe04VCQ8/ylTDEcZMO8UTg1K8gT5o6EkyJaWA81MzCJMP0dXRbtbFIpkza25AStCLRqspM9Xx+BT218tIRWKYnRtD2yhB7auIxMJSNFIDrhs9jOTSwkTf3qwKC58W3kx9ZLfFTT2dycHvizo2vp0aFFcfsWhSDn2SatmnDItiq+dwgcT7fiDzdUZrTsfE4oDrOukLIUsTKMUlDp4MK+IHnVF1OmjShyISkU6QqAITFYmEBZU0lme/ilzyuKAs9Pn4zYc/xnZ1FcQeiO6FfSEEQixzXSgVi457ozuIjt5EbiQtHVpFaaJlV3H66HM4mrmIsJkS4htluJSpjaUmsa0q+PEbj7FRDsPyBjE/GoXfdmG3xlGHCReJkr0aZmLAzOQULj/cR8Ok2Q6Jrl30TV0kZMwaiOr7WCg+RLJcw348gfWUic31B45HgtKGZZF70cFINo656SVsrj9CsbIvBfzoyAy+/93/QnxLoqEkEik/FJ+Ovf0N3LrzGa5c/Qi7+49h2i1E00yOdENtudHvAkmGJ5k9TExPYSI3jWpRRzYxJbD3+sYDFAv7OHL4JAKBEG7e+kz2w9nZOaTSOYSTGbFHht6WjINix8J+sYXRdA65EQUuzRAZ3qNtNimPMREOI0KHQY2ZFabsybZCQRCRPA+6qolO343M4jzi88uwlCC8bs6ou0LmdfUVeG032pbqqE7gwv1b1+X3WT52DIo/IF4Pn354Cd997TWMT006ijH2IwPkmGuN0D08DszONSipgSwiBuNiQWR7wMhIRgh6fF5Y/Hv9QZF1k/Rn2bo0iuTFSTphrwOjW8f6+j189tmH6PTrSOU4GtVhNHo4vfwcnnniVXjdYeEf5UbGBOWllbxjnDRQwQlZn00ou//h++siTMtij8eRIJIX5+qi3mhJ4FyMjY2foV5DRYaTZixnJSGVPhtvp2ggas+Gm4UBzw6egR2tA1PXMBKNCXJwf3MNNx/eRihMOL+Fqzc/djhxhgtuVxwj2SksLhzCE6fPY37hAOLxhIwVfIqCdDwhYgMi53QD5ViawV+dWkfyFlgw9YjAKX6xHJcztlarfIHLf14EDIkCJCN+mUNASIL4IQ+/gR6FyIFMOhxG6j/iHHzZLnnw+k5X7rwBLgQauMhc3svqj3U9pDgY5jc4bFGnqgp5AkIYIrTDm+9sTA7MM1xU7MLICZADGi5xnyJKQCY1w5t4M7kYORbg5sjNc5jJMOQ2DEmRdNMj52BxYVk8DfjvXEREE7gJLi4ui1JBfnuWgC6vvBcWGc5YxCUhKSwOuB5uX/4A7VYVhw8uIx5NwBuIw3L7YHFW61MkQlNha8kF4wVqhT1c/+gjJEIRnD17DkjExUzHYofmD0hxYAwYrj7bBcVqw6NoUJg13iLztQtTb2LvwRoUtQPT75FoVZpbiWcCCZS0A9V0RPl6yRSurj7CGzeuI1+p4sLZi/j+D36AVG4S3bbuJDfafHA1vPHbX+NXv/qNmI985SvP4tjxQwIhT01N4uTxo6i2q3i88QC1dglXbl8SRz0lAYQ9PvFWp0KbHWe3RSJfDH0lBK1Hl74AAgNIki6MbGR48OqmgW67D7XrKFrmxuaxlFvEWHwUPiWIq1ev4drKbXSiFmyfgUmqG9xMrgwhFEujul/H+mYeExPTQvQivL1evAfN1Ybt5Sirg0q7J514vdJCLjeCmelR8dantfPm44IY/9DGNsANMuBFpVNDIh1FQBlspIYt2fK8t0RtkrmYeMBTKrywMI90Lgi10UKjUkYmnUQkEkZDb8Hl96LK8YOmIEvdf7+PSDICKwzUtRpMvY0RuqNlMtjZqWJrMy/cmFAwKNp8yta0Hg9IQ8yw6BCHvh+2TRayC/v5TQnVGs1NyXNCf396eXDtixuheIi4ZD1xHQ8DiiSFbsDJkY1c0zAzPY5sJinSWY4b+fVEKqjmJtJINIGQNPtGeY44s/WMYG78aWTixzAylsH1e+/jrY9/jI5dEQ04lcd8PrKZDNy2B51OWRjTcMfR6SqAEkYms4h2JI+JjAsvHv9jZPsHEVFIBnZjq8SUzg4WUvOo9hP46ft0ziMHwsR8yoOEL4CNvTrqhNrkOatjIh3AyPg0Lt3dQ6MXgsvD+OEuFEYmT6SgV9swC+sYefwxvNuPoC8cRua5Z7FbzGN9ew8NrQStWYTR2MN0qoflyVHcuf62NA408EplJvDa7/+3OLDwtNwDf8CDbDKKdDqMcLgnqaUfffoOLl//CKa7DnfQQKPWRaelIeRzEByxHhYWfQyzkwfFS6TeoOXyMuLhUdy8elfkm0eOLosagfuMrpOEGnHkqHBhfbuIrZ0CZucWMDkWgY/prX0bG3uPsLl1DwlXD9GOiVDPI/wpxhRrNKCCBUMzUC9UEUqkkBwdRfbUKfjiIxJdzNRYIV27HcJ422Zx4EVa6+Hjv/+FxLBf+NYrcOeS+NlvfoUPP/gA3/zW93Di7BPoqhq8lMRy7j2w33fRopjx0AP1mfASBn+Gezu/nv9u9Z3RA6si+XqFfAPfYPQNIYZL4+OhdwXHyhr28tv43WdvY3XrGvrumiApXzvzbZxYuoj9QhVVjisnp5DJ5WQswnGrOOcwT4dNKtVtDrEOBnN/Brw4ZwRMZ1xDxqMcM4bjCUTicfnfDmI+lDA6zacQzeX4csbOkk0kZ5oFH1UaHireuk6UeB9IiFphC/nCruRruLwatndX8HjtjuzftE1HP4hgKINEKoeJ8XlxC80k05gYG8PM5LR4k3BMQft0FiNeJYh6pQ2714Pfb8GjdFFTi9jafiRN6n9CceD4E0gYC2kVfNj+I8XBl8cKQ7jd4QQ4ciiSEHlIixGEbjgPhNx0mhQ5IwJ2MDJO6Lnh5qzK7fAUCHsKx4AkLsLtrr5cUHavvKHRUBixZEIKgXK5LIREfh8LBCIBYnzEXG3L6YyGOQz8+XyvD1YfCrR18MBhGUXwa0h2JJrAB4GSI8rAKIEUeNXDXHpdqkU6Mg5y5cT1jdXav/u3f46+1saLzzwr/uaa2sPs4WNwxcLQhGnqgWU47o/MeS/v72Dz7grUelPe78Kp42h3WVBR7ucS+WhfIbzrhqtLl0UdiZgHUSUMvdqB3i7B1dVQ29pFc38PvkQUYXpzs0uptyV/vVAuoVVtIJcagX9sAjWri41GFX2PB3OzixifXUAwkpBgEy5YOuGRrPTGW2/j1p37xLPx/HPP4Nz5k+iqbcSSTshVIp4SZKbc2MOd1U+x8vgK7uxchzJYmC2VowU/YkGm4vkkzZAfTE8z6XNAsmCvL14FvV5f0J8QybIuAxYzEYwemuUu4uEcjh8/Jd3we2+9g3K3hUggiLNT88iEgsjXi6joKvQ2bZXjiAQjmMhkcP7cCexZBVzNr2C3WoXX8krn3tFVx+iLs9IupHAJhSIo7RdQqrQlwpcBJmQ871f2BMrOMgyrawI9BcXdkkjauB7mD82g59YJKCBMn4OQE9PaqjURGhhzUepIkxbV0OA1fVianYDPa6HR66ABE21LRyLghUK7VYt+Bn1srhfkcA8FA5iYzCI3mUB6PAK1URbIkD+/XFTRavRk1ixe7h4e4tGBQ1tXvp+HIb0XRKZFJM/tmIFxo/P7ffI88LryeRDVkNZEMh7B5PiIkJQtIZT1JUiLXQ8PC0KdjsKHKI+CaIiBMCnEg0eQjh5CKpPAyvplvPnRT0QJEgzFEY0k5fnoqTZaRkOuGWfWmhZF1z2HQPwQlGgONffreOZAEl+Z/A56hbD4wvOj3C5gr9KBVWsjMzKDVHoBHncESl9D1GvK79gyvdB6Legm9eZOLHMwksTDnRqqHc67DTQbBhr9nqBIzbolI6No4Saswi5a82cw98RTqBoNbBUZH+2Gl91fu4ywsoWAp4WVG++gtLsDX7+CRNCHH/zBf4Njh5+RPYRkZ1/fIYDSQjozGkQwDKzvrOLa7fdw+cZbqDXzTjaN7Yaq2/BxxNa1xO2Ue2MkGkDQF8bizAmE3BMo73cwMTaK2Zkx2Z/cfV2KQpcSQs/n8JGa1Q5qlbqoHejW6u57pKOtdPax+uAa3K0qIi0NCcsn60D4ViQ4u4lSlXD/7n0cWGJzlEB4dgm5xcPQ3BQd9hiKiL7pkuLQ5feIMY9x5Ta2f/m2uCNOPnMOODSHH7/zW3z40SXMLB/GN199VfIk3F0nrZfWxOSskI8w3HeH6O3w7BhKAInuSOpk3+FJkfj55SA9ryvo8NGYgkhFG1NByQWgaifkl/jp6/cu4Z33foGliWl89ezXkIlMoFipwxsJYGpqyjkPJHCMRQg7aoYmOUVyl2e7jORsUF0haIbwvhzE2FI1BCNhKOSjsLdmL82zhK83MLAb5vYM04sd3hw7eh7ZPZi6LqOiQJAx8l3HtCnokyRVNqZUyZhWE0avgHsPP0VHq6JWbUNX+4jFJ+D3U1EURtCfwPjYtBSNzH1hcxv0BYQjQ2SPo2e1rcLSef46RcPd9Y/w2bWPUKtV/9OLA4FGBumM/2++iF8UBQ4SMbzxsiAGLE2xdxzkIwjUSR92PwdejtcAIRwnEMPlLFrLyWfnxXPIfhZ0Vf08aUoMPC12gS35vng0KuxsHiwsDkrlgrhX8bVoSekEMgUEHeC4gAcwHzK+D37/+uaGFBkcK/Cgc7oqJwmLRQYtlZlkR4h5uAgIdfFQE0SCC8flFuid87hrNz7CzY8uIajq8Jt9iQ997pVXcPjpC2jxd6UOlVavJOGEvNhYfYDLv3sX7VIVhw4dwYlnz8MdCMkipfSu2aqLuYhci66NcLCLxdkcIt4ItLoKW6uB5IPqdgHV4h7imTjmjxxER9OxtboGd8+Feq0tDm38fncmi9GlGSydPCpFFyFsbyiGeDonMbxEfLgRXLt2DT//9VtiNkPt/tkzp7A0Ry/+sgTlOAWeIuOLK9cvoWPvwRsz8dsP30axsSXzf73Vk6cnNRoDVSjdpiaPB8cGfm8Q7ZYBlRUEHxtCXwzz4YNrqxLJSk92dvSmoSCVyclDe+WzG9gpVJCIpPDKM8/j+OEDeLy7gZXbtxCy3Uik4kBDhU/VxIjKt5DEzUYed9ceIabQecyLPr2o3DZaVJ2ofbgtr5MJTzvnCsl3TrdMM5VWlQWNjYWDk/AE+zDabpE4BsiX8fSRHY1CCdnITaXFqZGQIxEKFrkBr1+gPc7vDY3Rr35komnEEyHYHgur+S2xee7IQc1ENRtqlYx9vxjUMGyGTnkeH6WpHiwdGYfH0KC1NAlNatQYXkbeS0C6jVwugVgoIYc9Nwc+J3zGCOfyeRQ/DUFRnVEfPfsFMm1Rluckm5oak/La4j9A50TPkP4Mt7DzCe36vXEpgsAcFotmZG64zDhG0ycxnjgo1ti7lcf4+1/9n8KPuPDk15HLTst7vH3rM3x64y2ohM3C89CUeZjuU7CVcdj+NszeXwA7NzFSmoVVUcTXgzrtsckM/OEM2q0GXn7yWbzylRfR1boyZnTR2TUSg2q74KnmhdTY94fRILciEIZtWlAkIVCHarhRUpuoGSoebXdQ7fkR87TFLOZhcAHzM8uoWzr2mySq+eAjQqN2EE1oCEfd2N4qoLqzDq22Ao9RwlfOvoDzJ88j4qXBjO40MCZVYOQH+GUNjo0lYXRruHzlHXx87edotkro9XXUOh10e17p0m1ydSxV4qRNrY+wZwxL009hceoYFufmJZpYiju1A04GOpYNta+L90DQ7Uc6EoefPhY+j0hm2TBp3QZu3voIfkPFGK2D2869knwEyqmjcazv7ePho0cYTcSQi0clFXD80HFEF5bRQU+uPVEqogjMsvAyD+DvfwnzvUvwcTRwYBb+i2fx97eu4cMr16DEw/jBd/4Ar7z0dYG8hd/C2DAaDRE97TnI1ZA0Nzw3hAzICGLVMbCT8asykHsPDfE4hub1lXRe2kU7IwHuWV8+e6iqeLyxBq1aE8UTCcyGZSMYj2F0fFQYiBJsJD4M5Oh4ZcTNzpsjXfK07EEzyP/NJllGAWwIRb7nmDuxeODrDNFtOQ858mBTJwWMIwRwkIMBz8xl4eP3foeVlbv46je+gaXlg+h2OCqhl0NTnnn+/h21AgtVbOzewM7uAyk+2zJKDsPnSyCRnIKm8RoFMTU5I3LzqakZTM1MIpXIIhKIwLZsR5Is3iVB6KqBYjePja0VXPrs3X+6OBj+MpIwMRgrOG+eN2OghRjA+c6k4J82TXbglH80tfgcKuLiGEKW4q7V7Up3It83gCQdqYsTEiMb2GC+s7ubF092zv2p4eYi4weLA1aX/D6+Pk1cmMzFg51VF4sDbngkO0p3K7yDkBQGLB6IMEj2tRgkdUVzzptBVrHjwujYLQ+RBmrBEymSwxx4izdcRhy9gXcC/RPEVMl5gEIpP26+/wHe/cnrsCp1GXWceOopvPqf/yn8aULDLoFqebhSunf/9k385f/yP2M0nsIf/dEfIz07DgSC6LtpOmOj3qiKjIaLg7cmkwlgOpeQEHEeUn2jjKDdhdZooVQqIJnwYen4EdG5r99bg9sgIqbA7ivo6hZ2NQ3h8TSevHhOOpb13SKCsQyiyTTcXladfGgs3Lp5B9du3oelhOUwP3/mFDLJkKgleL3pGklnmqDPi/vrN7Feug3dU8P97dvoeZzusrxblPQ7b8SRhZlNx9SJ0CkT8/gsiUqGsjGtC0Nsrn2IxwOIhRW0mpyjU3cclvfPmOybN1eRz+8jHorhxa+9gCMnj6BaLWL11grSvjjikSh8dQ32btFJmUy4oAZtOTB9tgdNxir7FbT6Fgr1JrSWDoVyvQ5/tkMa5RiHoxlbVySCORUL49STy4hm3FJQFvfKgmRJJ+d3wx+iHsoS34B8ZR+1Wgt+JSjOepToxUMR+F0u5Ohy5qKDYR2BeASFcl3g60drW3D7Gc4SRXokKkUaYVSSGnd3951IWXdPZJyz2ZwUja2WBsVNbXMI1UYVulbDiRMHcGh2TtYvx3e61vncYIxoGzdByTVgUS7F/+DAcSaUsq47tT5q5TJG0nEJsorH/Y5ldLeLaqUu4yKfN4yp6REk0yHUqg3cvHEP6IXx1a+8hoMzZ5DKjOHqnY/xi1//EC999WW8/Pwf0+QchtnEm5/+PX7z/utwRZdgxS7CCB+G1p2HZbYRTdyD33gd+cufor8ewdzIIYyPJ5CKxzEzN4p4KotcMoxIu4cw3TC8fhnvcS5OxKylq4i2TZELd9xu1N2W5HJ42gaSHLUFFLGvpnKBY566qmB9r4l2bRc9y48NZRLB8Ums1VSsVjxiJOZlcdUzkY0rSESieFBuwmbDYzagN4vC06HsdmkkjOlMELGoISMUaZVJGISJ6Ykc5ufGwGlQsbGCt3/3U1y5+bbkirh8YRi0yRb6kim23B4oGIkt4MLJVzCRW0Q8SpMyGqn1Ee4FUO3o2GE0tFoWA7GgL4iA2ydGN1SlsPO0LQ1379zAXn4Ns2MjmPD4ENUtx6MFPQRiMRSaKm5vrGNibkaKTp/WRjaRgyucwfiZs+gnIk4T5PIJxyVA85z9Ku7/6K/hu3UHUY+CYiIM/7MX8O7uFj68dQv+UBh/8M1v4duv/h6aWsdRivWcETEJiuQ4DN1uh3yDIYowLBC+aC4d9NixwXcKgR7HqiJ9dxBnZ1TGXIZBZ2924FZC8HD01W6hmN9ArVSQ52FyYgbZqZxwyJy93Bl1+yXYzkHXeAY6R57D+ieyINJBjjCINAzG5ZSeOogApJhgkyvnGmW+xNwGRH/es+HXcS+z0MO7v/4l3n/vXXz7e9/HmScvolFvO5wf2yAHUsy+dKOOjlEU9OD6rQ9g9DS02g2YLSARy8HrTcLtjgjyROK01x/A4sJBJDMx5DLTWJg/iInciJjgdWolxMMxIVdrARUtbR8/++1f//PFgfxCA8niP18cDAuEIffAQQkc5GDQUX9JusEFMSQhDomAvDnSLQcdyR8XsTNvGkYjO/wCegoV9wt4cPeO2PjSupeEFPoEODGVDrNUbCg7HdHcEkJj18Ofsb2z6cB68ZSjzQ5HZEPnmICyHb/fKwUDDyjpxnkeDOJj+fuQVsDX4XsbFi7JdAq+gOMsJpuodFDOYuCcyuoazujE50VyNCUufj/74Q9hM6IzGsPozCye+vrLSE1OQtUNmTlJ6mLQh8cP7+Knf/VDLM/O49vf/ja6hKiCQZFMOlxg2/HXbjTQaanw+V2I+V3wGBDXtvr+KhIeUzYutasjGOxi/tABIdWt33mEVqEJ0/YikR6H1xeBnYojszgBl9XD6soqEmPTyE0voNnWxP2MCXq0J2XVblg+3FpZR72p4uiBOYzE/WgW87IJJzIZkVt5aMsd1vFg7xqurFzCTmMLfm8C+e0qWo2WlJUCC3ZtNOt1tIw+vH4XFL+NcFRBOp0U8yQSeTstHUbLECg9k43J70rGP4s7osubG3uoVxnhXJNZ5vKRBShehlpRkudHPJWTTIOl1ChQbqFRYkDSligvjEYTeqsDYyoCzeeCGlBQbLawu1Wkx5rMSMmkN7wk2THJjcxsek64sTAzjSfPnYINFfvlDfF7qNbqSI9mxeqUcF6jXEMqnkXH1rG1nofbcksATDQSwlg2A7eLfus6EiTkufg7BeX+Pny0idsP1tHm+KdSA8I6guEQun1dOjWPKwAmmxPST6bjUCwWDdSod5FMjULxh9CzVPh8PYyPJ5GLxQVFo1kREYEh30AsxBljazojPnoNDPXO3Fy5KfKg39upoVapiXVrJkkZXhiJZFQKh0ajBaPTlO7q0NFpLB6cEfTn7TcvweOK4Jvf+AFOHjwDXzCB9z/+HVYfX8e3vv5dnD36Mtz9AAyzih/zYFzPA8mn0Asch6H7oGiUQZK38zuYnY9xavaMyBQz8VlMTs+KIsjZyvtwayWUH+ThsrwIUo5JO2qfB7bPJUWRonvElEdlIl08LATcXrGMQJehNl5oNPnSVQTDYcAddMKqTB1+dwhFM4JWKorNSgs39m1sdRWUbOrXXRiL+zAajeNevSGEQkaIc510ex10ilWETBVTaT8WJxOYHA0jqhgAZYHkUtkm4qm4cFIScWrca/jNmz/CL37711CtFuLMmXAp4p/C54AEwJnRg/jeq/8lAkpK7reYpvG9u0KwFQV3b17H5Q/exMEDC1g6cQqNBjlFYXj8QUSiHqw/uosf//Cv5FB//sIFzMbjGOFBx/iFriFma4/y+7h0/yHG56aQ9Ss4xPFsNIZ6s4/I4kHEF2YBxY8e1WSwkQz4UH+8hXf//H9FZHMb2UgUW0xPPX8a12tFXLp3HZnYKF577TVcePIp4Y5JR08zO7Mn4wWvRNd/4YMz7PiHBEWSG4ecBPk3Zh1Q5cCuntwXn9OU8XngHykkhPjnnCO07xMkgBJDhSMNEz/927/B6p37+Fff/wFmD8+ho5Fo6rwu93kiffxvWlALr8HHlEtn/ELpKhE3fp4cIBlHDM6tIdlSVHmDQlv+jWvmcz7FADVgdo6M0QFLa2J15S5i6SzGphdE9sz/o4dETx/IPvsqumYDplXHR5++JX/3aH7nCUqzoLZd4psRCaVFQRQO8TyjA7AlHKXx3DQOLi0jm45JimTYG4SfaiFXB59cfxPvfvrz/+/FASV5w4Lhc4Thc/TgHxcHQ+RApI4DgwZeIB6wvGHcnIZkQifbwCkCeLGpdx4ewuyMualFA27ZpFdX7gu3YG5hHsF4HO0uM8BtuExmRDhdDr8nGg5D8fkGboiaBJ5w8dDQiOgBDZIoFyKJiDcnFotIYcAQFClwKMehgYXpBILwPRGBGBIkueFQ/hJLJAZjBbc8xPyQABG3G41qBYXingTT8MD/3ZtvYu3eXRw7sISXX/46AvEE+tT20f2Q1qUeRf4mLJbffIzrH13CSCKFhYUFBGNp+BIJcQTs04GOGgfOB7nYxMTSgKfbgWIC9XIJO6tX4NfrSMXi8Ib94iS2cOiAmD89vvUQnXIH4HwqOYKu6YJnegIHzx7FxqOHuP7JNRx84jxmDx5Do6mixMq03ha3RxZb0fQ4NncriMQSiPpsKNDg0U3UPOPbQgAAIABJREFUOm3UOy1kUilkRsLoeaq4v38dH916H/fX6/BQctmpo9vXkIhlcWD8sKT+Xbl5WaxAeY10SxO9MjtZ2kXzweNM0rK8cngFwkGMT6aRHYlDbbVR2W+iXuQhGENppyS5DOPzOeh6FVPpBOKMPFVJmIpiKjWO6dwUYjFudnG41S6sdkfSzdb37+JxbRP7dgtqX0F+rQ4vXStdljCcbWq8TAuBoBfROMc7PRxcOoyXnv4GunUD+9U9NFoNXL93FZ6wC+PzY2IYRKne4uQc6moP5XwBxw8cw/zkNHa2tkTPHE340dHbaNglmGoHEY9XrGcpzCVJ8u0Pr+PB6rYcdOFoRBQqtIxmkdGq6EjEo0ilIyjvN2WTZJHJERXh4UjUj9m5FHweQ3wZiGCQMyK23YMRn1P4MnjHIf4S6aLXPzfdVqcjz6MEwZmaEOQ8tlcKsHql6pjlGJQHJxHwmlI4Lh/KYWwqg06nj0sf3oTasTA9eUAKRpcngkfrDxEKWfjeqz/AxZPfkQhovVvGb67dwzurXbQTF6BqISTbJTyRtfHMKRuPt38EKxTAk4dfxt5qCwFvDAcPHpaRk1ZvwlBb6HWqgED+QblGisaDU4E7EpHo5l61hEBfgen1o+b3wxePwNdqw621hbtjuvxIMfQt4IMpm7UJmB24dBs9Dwlfo+hZHRRUFx5pPlytK7hfB3xBG7lUDBtlGh5RQx+FxUPKqwqj3uxo0BrbSGghTOa6ODrrw2w6JioKTW/BdFli87y8kMFoljFgBv72F/8GP3/jR7CVrvioMAQoElbgsj04ffRpvPTsa7AN8p2cyG0qRTw0sSERsdnAL//tX8Dn9+Kbf/KngC+Gdr0Fnc63HhXVvcf4m//rr6C1Dbz41Zcwm4jCU62IZbsvHMRuoYKr9x/h3n4RPcWFU3OTeOXEcXg5FTdCMMJJTJw4Dk8ogiY7Jr+CdNAPPV/Axz/+MVyb2wh6fdCicVjzk/jN7U+wur+O84eexmt/9iey/3Y7RKs8IuMmGk/+BpM5h4cq98Ch386wYKBBEaF5mwS+ATIt/FvTSXvkwTscSziSXWqwaV3MV7AR8sXgZfSDx4JO8m44jDffeAe3Pr6K73/zW5hcHnO4AzZHco6M0lG+OcoKcUgccBnk9eW/WTD45dxhYcZzjCoer5eEYMoWOWoYFAFCxmek8kBtx9EMm1qRBXN8YSHs6WM/v4HNvQIm5g4iGk2gQ5K7yxTPCMvWZMxEWSLVLu9/+Gt0jBIiUQX7tSpaNR3BQBI93YN4OI3cyDQC/qisH3q5xBJJ4WslYkkcOngQLz73AkLMsnD1xePh6sq7+Pj2G/98cTDkDAxhj+HfX56hfPG5L2YrQ4hneEOHFZjMWQYyFZKw+NDKRqZqckF5WAvJh0ZMvBl0CHRZ2NpYRalQxInjZ0RjTmJdq1iQWVIgkYAnGkdH49zdh66u0XVDgoh4kPt9Ibg9PHQJ7ziud7y57Mw4qohG4jJSkDhguy+oAeczPICIQvAbZQHTvUp3zJUczwUuHoexSltlxms63gqMz3UytUWaI2uSaVu0XN7Dr3/xD/KzaBqUSKVw/vx5JJMpsWTm70wpV8gbkgpUc5nomwZaG1vQKjWxuY3OHUIiGRNXOpb59PomukL/B3IU+hQU8/3Wqihc/xBaeQuWO4RgOAZfv424r4/cuWXZrDavPBb5YCScRN8bxj4VI6kEpuZm0dI6Yu0a8AQxN78MbzyJCueZtI7e33HIcJEUQpEkUums+CO4bU1Urm1LQ5sJjl2GR6koGjdxbesTXN94hLiaQCYxL7rb3fJ9tHs1zM4eRnG3iRvXriAzlhM4niMQesKTSOQ4WXblnjGCl/dyaXkO2VwUipshQQE8fLCJ4l4dPk9aXMCKe7vwR73ITMThCyniL1Da2pdUPF8oiFgqJjPx0WwKs9kpLE0sizxyZXsXv3r/12iB2elJNGotISIGYgriIxFoJQP1vRriwQAWD8yiYxpQPCGcWj6GbDiMifHDCMRSeP2Nv0XPbuPY0ik0KhUxftop5FEtVDAxMolvv/QaxlPz2N9lnPMGInGfjMh0t45Pr74DzaxLgaWQK9NuiBPc+kZFQoTSsRBGUym4+14UCw3p6ifGmCtPNbwb7baNUqWBaruEVCYmRKxsNiXjoGEnZhiUDJtyTQm9D0dmLDeJYAji5nVQCG56vAcstjvtFsZy3HBS8LrdqJQq2N+ro1nTRaPPcREzLOYXx+R34rO/vV3CnVvr6COEeJhGNm7ZnBWXH9//zp/imQvfZXAy1E4Xv/psDW+uu9EJL8JvFPFSxsLvjfrhCT3CXz/4C7i9o1gOPYN2rYHd8g5KBRUba+soM63QAP6r7/8hXnz6WbRbdWj9HrwkkFBgHQk5z3G9JkE7LPPa4oITgN7sIOYn0c+DnseCrboR8cfloOxbTYFeRdXT5+ggKXiqztm24pJY3rWGje1eAjVXHO/vW4IcUNVDCJmFdNPuyhjKZ7jQrdbRqe4hYWlYmEjh2KERTEQsWGoVNeiy9o/PjGE8ExYC7//0w/8Be7WHCHo90FvOM3D+ia/jyPIzSIRGBsFYfUGx+jb9Zoh26uirFax8dkmI2U+++BLC6UmQHuCyHLVRv9+B2aqjWqojQHl0o4DWnatQFFuIbKwRV7a3cH1vD2W9hzOzM3h+eUZCeuhmqVOmOzKKyQNPSXyzaqoI2pSe2mjv70CrFgTJDCVHsFer4hdvvA5Vq+Hpp7+B7/7+fybBaR2tJSFf7PBln3aR5u5A8T16r5COM1CpsRB15O3cY51tlY2bozSjn4YIF6RB5F5Ba2Ti1jQ7oo8ICd5i9OZyy88JceREW+SAT4L09nfyQnam6pnIMjt1Of+GXDfu//SvoSKM3CcZqxON8MjhL0I14Sc4fAUZ30jz6xdp5JDoSXmuZbIBDMlo0PKYzvuwXTBpKGZZKBZ28fjRPZFnnj53UdA/otqi8HP1YHZVGF1mJtgo1tbwzgd/g1KjAE03pSnmCITNLC+d4gogFEhiLDuPTGpCnEAZXU3rcz7bJ44fwR/+/ndFak1yb6fNsZKK/ebjf1lxMCwG/iXFwXCcMNyEvpylwEOVxQE7DefGegaoAQ/x4OBmsMSTE08qRF1tYX19RaQiJ46eErirtr+LdrEodpreaAQIRtADGb6cV3GexiS2wWiDdBc3LYkZnqI5meMDR0Svz4NQMCJz/+3tHbkxvLk02WB3xdkOVxSrTxmDaF1ZoPw6PnSqqsvXxeJJmaUR2TAG8ZuyIRGOJWuWgOegEn3nzd/Ia3EcQjnkUfFOn5DrwAXAeWA0FEWAByEheSaZGV1QpsgHRfVHHbXGYMRBlz4+BLEEYVAGzxBF6KFNCebtT+HWK3CHMyKZ7FsNRL06cqcWnOLg2prMUoOBhBQHvUwG2ZlpaL2udNFaW5VZ+8T4LLJTMyI9pHVzu1WTCrTV1mH0nBnh0vwUGAqGriFdf99FToQPXaOG7eo1rNceomX1EOpT739CiJyf3XoHheYWVM2FrY0SKvtlnDp3Uh68tbVHco2Hrpckgc5Nz8mDXWtUJQ0xFPYik02INrmwV8La4x343DF06hqKuxWZ008ujMEXoLunhXgwLFI9+l7UWk00mw0k41GqDAWOTceyCCRSWNvdhN7vYunQYTxa3cDa2rpsPMGoH6baFQ8JtdNCOhuDnyONjgtnjpzGiQOHcXThHMLpFP63H/6PcCsmji6ewsLUMhR/H+9++DsUd3dw9vRTmJo4DMtwQzfb6HT3sZHfRC47g5GROPaLa1jbvguqyEvNEraLu/D4GCATgW324fP0MZZOoFM3sLNdxkh2HOMTabRbJSE3wvZD1U1hH7u9NA1TBDKnvbM/6KABjjTMWc8M2eEmRt6FTg2835m5ctMdun0yjVTY2rohz9bs9DgyqSQMjeZeQVgG79mmeBtQ8UEkgZ748WQEqtHBzvYutK6J0ZGk2AjTFS8UiOL86efxh9/5rxH259Cs9vDn797HR9seeAIJPJls4o+W/JjzGdg2b+KH9/4NfvL6LaQbi1ganZEwpCJVAy4L3nBQiHl/8OJLODc9D5tKDLfL2SSJwkUjYvLibnZE+mUH/LCiIfiDQaiFKqJ9ZhD5oHJrNGwEYnHYhKs7LfgHfCYx7WH0Lds+1RCJmcivfSEUXGHku318tNrCrVYQVmhMimXeA483AjcVEr2OFJIdo4rGXhFqoYAj01E8c3QU03EFttlCEzZms2EcXBrBw80b+Mt//69RrK2KgU00OobTxy/g2KELSITH0arrsHs6An52q364XTQDckElyYyBeV6PNCLcI9MTk8J+JxmS0rXR0SRGUnEUtndQ7ajotqso37gCV6uDnmHJ2KxuW/hkYwv38yUcHMng2eVp+N09dllosxJLpzB18CIiE9NoqE14qCxkoJynh1p1F+VyBWOT83h4/wHe/tXrCHtsnHvpVVx48qugsMfqm2L0RpknmfMOYuVI/kT9QGnfgLhOBZOcH6y8GCtMRQfn+YTa6cXhIvfBLaofad4YKa5q4hDI8TLjrfk3iwUikIwl53huYmJMSOiaqkpODAs/FmikhAyRC0ed4BDMOQIRvhnl9LT0H46/6ZHBs4JqMxo60dqefAdyzshh4BhYAo/Y/Hrh89AdzQN3wLHL56jLUk1oTRX3HtzG5u42lg4dwpHjZ6B4GdbHR9txkaSOQpw5FQube7fw3qd/h1qriGq1g/HRcWkW6vWm8AV5pjAzIp2cxPzMQUkCZoaI4yLcwsljJ/Hd3/uBk7ngtgQZDEciaOjl///FwRejBScZcfjhXAgHyhl+jVw0OTxVCcMY6qn5gBE14MWWeREzuak3JpRmtlDcWxPtdiKeQTA0hur+Lsr5XakEg4kE/IkEmDzDfZGkPxKpAvQT5k+36Arl3GjKHod8BxYGQ7SCboebm1uyEfKAP3yYKWQMamJ2wSB3UsLHqToIyKHFrpa8AJoghcJRh50h/tlMV9QFOZDFZDubMDW/hD9ZobEq5ryXr5HOZpFKpR29a582p3WRHfG9kdTHsCBa94Y8Dhei2O3D5ENFC2sx3XC8ykm0rNRKOLR0FJ6+ieK9u+jnV+G3NSCQgjeUgqZVEPK3MX5yWBw8hotyL38Mpi+MxNIBpCemUGvX0RBTD1sOQoZWRdMj6DOERGx0HYiNB0C1oYrSY3IsIzp6t8cxR5Hs+L4PFlSo9i5q2j68Qvx8ICz6RDqFprmHjd1H2Nuroau6kYqncOHCBaw+eoB33nlL2PKG0ZUFHglyVh6V/PRuT4dmtmBaJlJpJ0ab15r3sVU3oDX6KORbsh5CCR98AR1zM2kcWZ4VAx6SiKr1hsDfXLMs+vh+TcOCxxcSNYrZ6wvRdGX1EQzdElUCZY00b2I5Rp1zIKggk8ygr3lx8Ymv4NvffBUL40u48/Ae/vt//d9hciaLkwfP4fypZySb/cr1a9jLb+D4qSfQd/tRqJVxd+0yHm7eRLlawdj4IqbiOajdFnQ6rZlV1JoNVOttUVmMjWcQVAICwUa8fvR7Lmxu5iUqmtwMur6RQPviC99EOsFioYZmsyrrkteKm4l34KEhgTIDlrcz/vLKfWRRPvQf4bPA60NUi13M/03bezBJll5XYue59LaysrzrrnYz7WYGYzB+BsDAcUAQ9ISCFLlYgjIbu4rYCIV+iIJiUNqltBS4JLBY2CE5cANgDMf3tPfV3eWyKr3PfF5x7pevuwGRG5KCqoiOrq7OynyZ773vu/fcY8idINmXiyzDtxJiH+yiWJwWBI5kRM6Oa/UhtjfbaLX76A666PT34YY9hEz0zJqYKRcl6ZFc5ZW5I/iD3/s3OLr6lHAn/vPlCr7+dhUZI4XfW9Hw6WkHsZSDdzpv4e+2voVgtI4V/REsTs1gYXUZU4UFJDOmZG/49hjbt+8gN3DF3yJb5DVvwwkhoxg4HobtpvCCbEMX3kEykUbMdpEOfFihCyMWQ3swRJiJY8QNIdCRDblxOyLv0zIJBI4H3fYQpxur5yDgoDiVl1HF7X6IH+6aeLdhYWyRN5SE5pjQGXxleXBoCsWlKdCwf+EjDO6cxfrCLF549FEcn8+i43cwPx3g+AMlXLj+Af7yP/4pxvYeFpcO4uTpT+DI2qMwwzQGXVc2+ZjFvZJsIKVKSaZMDFpd3Lp+R+yXmUBJ4uqJh4hopWVTNmGiTI+NuIZbN2+I6qCYzaB2+QrsjR1BKzUzQE/TcKHWw439FuZScTx1bBVF3ZMx3jjpIr04DyO5guLCmhRfIUPTyD6g0qK9hztb2ziwfhg3L13Bu6/9EAvFDJ749Ms4euwRZvhBM2kOx+PmtcgMD6qAlEEjr1n6GES5v0QChONFe2HC/iTI67T6d6QZYk6CENCTSn7L6zkamVHRJt4NfMxYKSS4RpOgSa8YGWkww8E0BMGIjMEod402eu4lwjOY/Ex8D8RvISLtTgobpudO/HvU/qfUF/JHo9iKnhWGoEo0WfIs5TOSZUvc7ePWpZvoezbCbAKLBw9hbfWw2HDT8ZETFc3nnqiaWNfr487ehzh75TVs7d8U6+npQgmtZluO24opZH7ct+E6KgX4wMrDYts9Ho1EPcO8js9/9rcUPy8ToJBMi9049Ng/XRzc3eUn3yiShSJ43I8g/JeLg3shSxG73x4rFy0iB4Qp+cUbNHpuUUQQhmP3TytOt49Od4dFFtyRh2RqDfagj9b+PsbjEbKlIrKlaUWMoaOVVJ8qLIqQFbsiuUjoAKdzfaD5hPJMiFwYlf9BQ46BkBK7WqX7pj3LvfRIohvsZDc2NlCpVMTj4MCBdWH48kLia7E4UO+L/1ZhHSR5MdSCDoksDvj+RzLvhcS78mLl70pKpDMSEx1C+uxOp6fymMplhaRI2HkAEzY/H1pwkiFMExtNx3e+8y2cv3Qe//LL/wJz01lce/cduHvbmJvKwEgUZQZL4xcj3sHaw0cw6g+weXYThpFHGKPZTg7lYydg0Ao6VAEgrHCpY5ZZMzEQg2RPgjiuvIdUMicyK95orDgJeXMhpiFQgmYqcLHbuY7dzmXs1Tbh2ZqEiezuVJHKJDG7XMbuXhV3bu+JqRBd8D5+6kk02g188OHbkuZHCdnUVBnFbElgsvnpDOIpE77O6t1Hpz9CZb+GmXkaWlm4fPY6arsDNCos0EykcrRBTmP94DTSCcJJyvEvlkhhYWkJA26og56Q11jg9XtjDBtjjHqc51VQ6zRQLs+iWx1hUB3DJ9MzZiFZTKOYT+HUseMopxaQNHNirNSqbOPNd97Fja1r+NSnn8XK/LJksMOz8MH7Z9DuN/HMi89hu7qNM1c/wPU759EdtsSki8Y3dtfDyB6gMJ/B0G2JxEpHBi43oxhXUA2ZONUNCfH3p5SRCBSjvgnTP/HEU3jowY8hl8yJF4N0+lpcNPY8P5Jhw8VzMiqL7l/DMJXpDhnXvidcCjXvZQoh0QFLiuFIxcPQHC6qkug6id1VEK/iLjBlkCjC9Vu3cfXmBQzcOtywj8xUAqUiVRQs/lnhavjE0y/jC5/+Q5haGZsDG1/7+RbqlTa+fHQWj2VsjBMtfOv691HP7OPLz/0r5K1j2Ol3sNfvI2dlsJCNI2fqaO9soX+zjQwBv7gJ5FIYuR56ti0KGm6AfrMh75NS4CH55aYFw7GRjgOpbBzaSBf7XT2dhMuZMi/+4Rih7cGKxZApF9HvdgWKJrecpTlZ6hYDoxJZ9DFCdZDAq5tDvNdPoIfchNisTHR0jnBiabjdGgaXf4zK+X9AT1vG2pGn8NzD6zixzLwPypFNnL/yPr75na9jeiaLxx5/DuXZI/AHNBxSY3Qir1wrxVaexDgthljcwaDRFbvv9QdPiK3y9QsX8OILTyHNhEgW7Wz6i9OYzqfQrFew328Kz2Cw10LjwwvIxXmd2GJHfoM8mvYYMX+MB5ZncSCXRGvQQU1vo3xgFW6P2SJFrJ8+iZAW1hxdaI6EwHGMOlWewfWrF4UAubJUxoHDD2F58QgGQxeuuBnSl4HjG/bD99wROdoi2ZDXIAPCfvaT16QoePFTn0QmmxXEgOcxk0hIMBg5XYTJVw+sqJhlqTBUty4IAKf5vi9GYSSu88sKAzQrVXn+4mwZsUxSODx8vBTMdL4VLx0S3e+NzXl9i/pswj1wPeWIK6XA5F6IXpfogYoGmKj8TAsm109xizVhi0wbiNs2mrdv4dI751FYW8aBh0/Di8UxVZgWu2PJLiEfRCMCaMCyuFd0UOtcxdXb7+Lcpfel6SE3S1lODxHqLkrTBVGzkIPFJsLSZzGTX4GlZ9Bv9cQD4XMvv4QPL76BZu8WHn3wBcyVjiJmlv7/KQ7EXWlSRERjBp5IVm7UPXOREfenkSPfRwYsQvCABdcbyTyFG5E9bqPb3ZVOhY5O/UFMSBksEOjyRv/4fKko8dK0CpW5j6ZJJcTNM5tVhjwuGbH0kiYsReFUPD7xIVCdEKObyWKlWoEdk+qq7klW5GIy4/JYFgfssuiTsLi4LG6DvJCk+4c2KQ7u+RywSGFxIByE0J0YzFBmpWSawlKVoCdezyTbkLA3RqtWlVEI3yc1qMePPYjy0pIiX4YudNdDSjeQicXws9d+jPOXL+HzzzyLTCaGb/3V3+DW5Sv4zEvP49SJj2HQ7sLwukB6gPWHjskcbvtyBQiy8OJpWLOLKB08Agq9lIENbY6TkqpGBEGyI4SJq25gxXJXeewsskacH4Zk3DuI00LY0mEWAlzceQvf+cnXcObMGSSMPIpEecAij+6RCbhDE92Gg0wmiUTKhxHEUSoVMHZ7aHZrmMori2sqFRh4k4jrSGVISEzADTW0u2Ns71dkFnfo8AE0ttv48L2LEtjEXPvDR1ZQnk0hkdRgTMyiut22LDqzC/MSKNXod2FSwpeIobnXRb86wKg5Qm/Qh29y1GPA64QY1myRVfaozU7rKM8U8MiDJzCfX0aj2lQJf/tX8dOffYBTpx/Fb//Wr0kYEDd2qihee+2nyEzlsbBWxpWN87CDAVKZnKTKZZIp4cvsN6oY+y5crYfyYlZduyN1XFwEPd9ELpPBfHlG2byObQnqCb0QJ4+fwtOnnsV46AHjAIuz85jKloEgKaY6LOoC2tJN3DzVtac6m2gxU5u9Mm1RHBqmCcbkXAsxS2PkGnV1pLaTAKYIjFzM1fPyHiCcziGUiXqjj6sbV1Bp3oATtKClQvG4T6cspBIxdNsdzBYX8aWXv4JHT34WehjH2V3gzfc+xMPZFB6ZjaGN6/jupe8hsTyH333ij3Bta4C/v3wWF3d2sV6YwedOPoijpRm4zQbMPZK2fBj5NLx0XClHGm1kZgqSTBfrKTdWkGDJxoFE1yEl1TSvYWfImOYQWiwFK2nCsntwiKgQocvmYOVzcAcDeP0OdGcsSErApsFMiVVzEgOkAw8NJ4EfVeJ4fV9DO5FCaGnKE4H6HMfBcqqPRfsiLvzsh2hlTqEePypBPl88vYjf+sxBHF0e487WVdzY2sb84jJmyovo91yM+qNJA6T8KdR5oxRZF5JZMuFi784WRo6D6fkFvPPOe9i4eAlf+rVfRXlxHj3XF4O0VDwDZ9DHqN/g5SGjB7vvofnhh/C6e8jGPNnsd/sehk4AjEfIWxoKcQM9w8GtcBdzBw8gNyzAbYY4+uTjiC0swB2SSxII+uAQCgpCXLl+CZ1uFSurc6JKKZWWMbJJ1CNCx4AlVzZAGSUY2oTX5anoZk2TiO2f//RnUkB89ld+BfmpolgLcy/h2sf/J2+MZPJCuSxFHC2U2bRFhbCQFYmKacp7QEyVGI3cZ1MDJHIZ2DRWkon2vWIgujcipE3N/pUCjwXCvTH6xPaYSNKEFCH237+8D4YqPZeuucypodKDnxHdaxu3buL2xVvQ8jkcfuIJ6AxvIgJCbwSd/gpqfJKMTwl5fOz1MbDruFO5inMXP8Tu7rY0nVwv6VTLNS+bjyGViiGZSsB1PIwHEBOttFWG7uQlEXT9wRl859W/gJnw8MknfxPHDj6OpDXzz1ccRPrPqDC4hyiozpubBhcXi7ZZJPSwc4baWIRQNykoINIgbtTSoqLV2ke3ty+RqOXpBYzGusySOHYgNM/nTudzk3wDNQPkyel3esI4jQvjPSUbu+PSa5vPbQhhSEhYIbXpyi+fTUIyERNYiV/iWTFBTkQ9YMRkpEA/ayIMKh56jMXlJRRLZWGtOi6JiuxaVYfGK5rjEY47+F753qLFmb/PY6W7nOI1kBGvdLECr0mL4Mv8n8gGHQzpw8DZJ9Pz4ghRZAfYHyjGfquD6UJckvreefs9XLm2gYPrK3jh6eeRpptXZx9WxsX66cMYjGzs3WzCHlvw0wXk1w4hO7cinVYUvHM34Oo+G1NedCyiOK9j8SV+464rFtK0u9UdkoPiLMvRcHfx9qUf4v0Lb8mcy9IysinYTk9mdwcWj+Lw0mn4Iw3XNs5j7LeQKiZRb+6Dwc6ZXAIzs9Mq/IWkIiHZOBgxm2A4YOsk4Sb8sJlKR63vfGFVSFaDzhBThTzWDsyh2aqJ3fb8whJ0jcUnRyM+Eqm4jBfu7FXQHoxhpRLQbRPNnSb6jRGy+SyslClRrHbfkZhft8/AGB2pfArptK7S/XRFGFpeXsTqwVl89OF1fOrFL+Dlz34al668g2w2L8TBb3zz61g/egzJvIauXUE8oyMeyyAVL6LTqKLXqSC7MIPBcIzN3dsozxYlQe721T1oTgrraw/g+PHTCII+tneu48bGTbiuhd7AFtOh0yePQPNIrMsgnyxgtlhG2ioAXka8BzyP95zazKP79X5E8P6igWvW3QWVgAUXREpnLXrMk1SljGUIbauuiskgVMzEoBlE/ugySTTCxM3NG7i08R66wx2kpgzEExxxML43DmfMBc/AiWNP4Vd/5Q+wOr3tluiUAAAgAElEQVSGlm3gw48uI9Zw8fHDS7jTfw0/uPwDHDn+Ip4+9gVc32ri7Z3r6FGuWpzFQzNllI2kEOHiI2Ut4xiM805DG3kyx7VDF57mI0PjomQKXc8VEyQeQ5GkMaHCORjFUtip9+AZMSyUi5gmKbjTxiDQUKNbXiyBjK6jQPdHGVN66Hohmo4H2zCxnGeOwwg5PYHqKI/v7Rv4eUuDoyWRJGJIr5BxHY8ua/js4RTqG9cwyC7hrS3gb396BaVghD/83HE8tDTEoLMlhme5/KysDeRMqPWDI04WdITP4yo9ULOgWyY0v4+b167io48+wtbutmyaU7kCfu/3fg8rqwfQcT0hDtLrYX9zH6N2DVMLOaTnGCCUxuDGFexdPiPGSKlcAQEbB8vCuNdFSEK2N0JTG2E72cTikYOY6uSwd34HudVFxJYWQOyJmytn+ZZpora/h8qdW3DtPg4sz6FvBzIKomzaDclNUnkC5FTI9UeMUtOkKCY/jegUCzByxeiUGsukAYsZB65YrBuOi16L62NdLI9X1w/KWkT7ZGbWEtWhKRJHFowTVyFiVDe4goqywJJRs68yZvi/0ThC5L0T7s3dIuC+YEEW22LRLDJJtVHw7+iekr8nfgd3lReyqShOAo+OChnKgpP8Mf1xei4c+jbkSaROKUIw5fkcs/geknHmtkwJejRiOBVRCw3oD1rY3ruFZqsrey3XLHJ9eoM6bLePJBEWaQJ4zw5lNLVUPo2HH3oC5cUkPjj7M1GJLc4dwNLCYSwvHP5/VxxM9sl/dKwQeUeLDeSkSos+JH6APGAeHIsDborsRAnTS9U76VzEmc2O4E92/yNsbNAzfR+5rAo2iSVUwiJBKIdmRC69CeJIpJLCD+CixufotjoynyLsRnfCbG5q0j0pi2SBTKlGCHnxBIJi8DhZHLCYUMWNkqFELFQWB3xtIgdUNPBxhP9TmbSkoXE0wPGFHJ8UO6FUfVKMsDhgXoClKk4+JoJplY2mcvvSOGNnlcgLk9UlUzKZcEfbM2aRE7djdLPvIcu5U62OypXrWJxbFO5DpXkL41Edg/EIzf4YSWG2TyPo9oFRB6nkGIdOHMHA87B9syE6cqs0h+LBo9CTBfRo4Wuwiie78J7emLNlqWCZAkm3Qish3WOMoTe2LTeWzQQ/QoOhKwYub3zwQ7z+3msSjX361CPod8Y4c/EDueEN38Jzj7+Eo2sPotdp4813X4OZ1YC8gyvXLsOioyRjkV1bChAGS9FumGlzHc48bVfCqnqDrsga/SCUDtrtBRJ3axkxkCXH7n5rdwvDMam7MZRyU5iby8Gy6GVOeWoad3ZquHR1AxotYfsOes0h/BG9BtIwkwaorKH0ls9pd20kkhnJXRjbfTQbNUkPZCdCFv780rzYWH/x07+B555+BqNxF6trh/H+Bx/hW9/7Gzz++JMozeWRmQFu711Cpb4n0iJ2VprRh68nJLOeVqhscFlMcY6ejc3h8Yc/iVx8CtXaNi5f/RCVekU2ZKbAZXNpLMxNo90fIWGlhAuxuriKXGIGufg8sqk8fI6KJouwIlIpqDVa1Pg3z20kEePoIBoTqHuX5aiHzc1NkROvrKyIVFgRtBQKRvotxfhcFHkvGFYS3X4HVzYuYbt6G55ehxs0YMUD0VvzOOIJXaRWB9dOYnlhFpW9hoyapoIZ/ObnP4ft4B28de0f8KlH/wXWF57CuGejZrcx1iwU4zFMcVrU8+G0m8j0aQYWYMx5NNEgV0M6lkBlbwdXL1/GySPHkZsqou27aDFAK9SQiyWRipswKJOGgVq1CV/TMVXIYIrkTNrZ+qG4VZIr4ttDxHWOzzTR5XOZZ7HNj5YFALk1Sb53I45zdgbf3gix6RbgmzH0jQBJv4fnDxr44iOzCLoe6mMb/7A5wOs3IPHMDxZCPLUGLOQG0L0RLJ3cDyawknTHjd2TIkFp8RMCnytmvY9sPCncm7/+j1/D+2++KZvhQ49+DL/6pV8TwqZjxmGwqEcMtZ0Wgu4Ac0s5dMKBOHF2d++gc+Mq9F5H1meiDflcQuzbQ8+QjXanV8OmVcPqiaNI1izsfnALPmOgp/ISDMd1YOXQQWmGKjs76FT3UUjHsb60gKtbm5gqLmJh+SDGEvSjZOvExGWf8DwxlqKSTdZ2yxIuUjaZwvb2Lnr2QEZGTEyMcYbvBsgnshLxXW02UZwuCErMUk9nPo9OJNSWtSoaDZAXw7WYRQRHqJFc3nfUuDkqdiPiekSKZLFC23lBuCeIG392/zpJ9JTrVTS2i9RtopKICm6Jbp44QXK9tGlYxj3CQCadRz5XRH9EKTJTaxsINW/iAKwjlWZoVEzcG4e2g+3tBlzbwOrBJWTzJDjbkwbVQavbkhFlp9uShlY4fnYP/WED4/4IpdwaHvvYM3jp089jc/cmfvjjH2E4HuIZQZ+T/zzFwaRmmowS7kEystgwW5rFwKTD0LVAOmuWWLLByMao4BlJkwvI8qRJkid+AdeuX0GrXUUuW5DEKUkhnBQfg24P/EPNK30J6DVA609C8uy0SR4JAuaYGygUy9LxEuIX8wqZSZHuQgMPiHERTyTHF9y01QyJWQnqQhCypG4Jo5s3Hzt4zoml+ye/IEGplHW3OCCETTWFuGkSSGeFx+vIVAZQElTjqVx4IgWR9CUdAI6ljimb4Bijh55L+NKCNuKGQT8H5Ruetyx89KOf4PI/vIvDK+soTs1gz62imIfE4sZyefScMWxuGG4It99C1ujj8OkjGAbA5s06bDuO7NIBFNeOYugY0l3xvZLkF90Aojv2A+XuJZphpeXl+yIJTLz4fU/Nx40YrEyAnrOHG7cuCLoz6tqo7tVQ3d/BQOsiFctjtriCx44/iXwyCTcY4ObONdypbWMca2Bvfx+VakVV/IEnXhGZeFJCUWKGgXanL3A6g49oHcyikKiQbfvY2aBiIYFyiT4WwMG1ZfSGPWxXa9irt1DO5bC+Po9SibNKokUWdnd7uHajgm5nJClozEQXfsRALfhe6CPNZMV0AsNuH75Nj4ES+v22LD7c2DgyY/piKpFGY28Tzz/6NH7tV76E0ydOQjeL+Pb3X0FjsIknTj0sowOzGOK9qz/H9Z1riOXSCA0b8XQg6XDjoQYjyILOw5mMh1TSRWhbWJw7jvRoATvbeyrdRB+gbVcw9pi8lsZoCJTyzKVwZey1vnIQp449junsMvwxn5vBMZOUOQlIUpuKwK20mOXFGqpFi9/LtTsxguG5TsSVedIrr7yCXqeLz372s1iaX1CFvzZZ7Nhpi95el6RP4gluCNza2sGlSzfRGl8HzCaspIt8bhqpTAahNpCOlLyYeJBFf9SF7feR9pI4sn4Io7k6UuU5fOHUv8GUuYL40IPtDeDHk7JRmqENc2zCrtWRoXoiDDG0AD+bRmD70Iceti5fRvvONg6ePI75hQXYeoge1xtNR9yMQeOGk+L9qkOnKyYJZDFNnBLdsQ1t6AgJVEsnMB4M5V6ISMTSaHCOTC+MgPa9abgSpObBMUt4ddPAa80kaloWsPqYCkK8eMDA8w8WEQ59tNpDfLA3wmtbcfSSFvKDNp5c1PDQioe01wI5xSElcwkgjZwkD5JcSnicbovkyugmg3OAUmYa1WYD//7P/je8+9rrEsT0zKeex2de/iwWyrMYGgbiTPwJTXRrNhJ2gLn5NG43b4l3/8gdonf9OoKq8nJZXl/C9HQKdmcIP4hJvPLQH+HK6DZmHziAVDeF/uWKyPHMXB7G9DRa/S72Ox0ks1mk0kkJGVuYK4nh19Wb15BOl3Hi1Mck1pkbJtfVkHb5Ah5MiOQM9eJIizJaJquOHezv15DIx2CkGL7H8wyYtJYeu4K2mck4ZmaLGDskfnqSDSGz+skIQIpXSqG5stOymK8XV0gC2cuUAUts9CT3J2oKI1dg2cMmBonSyHHAJuRHlaIrY7j7mkk+vQQq3UdqpxTUFivIuOxPLC0pdZfxFkxR+GRTObluJQJdEDiqCFxYWky8X0xGKJKooJl4/fXzOPP+DTzz7OM4cXoFusUmnKM9ZdEt64Q057TtDmBjhMGwKzbjzVoXB5YP44UXXsBe9Q4uXjkra/vcUhmD8d694iAiBEbowC///U+REO+vmuR72hebpphyRNGWKhuBRQBHV8rm+O4GPZGv8GfyOE2xUbnYklTIzWW/sisVMDtQXawsE/JYLoAqhlkXdzFC/RwPcI4pdrgx5Q0/GPSFzDddnpLZbEQ4EcRiQirh78kCn84q+H8SzqSOW5GsuFkR5uHr0gSILovcOHmy0tm8dNtjWjnbZOWEiBMpYOfPGTINCbjl+8r7W8YUE9MjuTbFKU3SR+R7lfmQlM+RshlWuNLhMdbY9ImoI+UHuPyTN3Dp5+/g0OphWLSe1m0kVxIICzqmpmdwc2MLG7dv4MGlVWTH7PRrOPLYCeER3Lq2j4FRxuwDj4kPgiSx8QKUMCqhVEvFGgWFSJcZKEtRUWaIr7j6ioxLBEGSrAxdFivGmLfadXz44fv46NwZPPzQSSEYEsKkUUi7vYd4NsRO9xauV65jr19BrUIZJZFTC47dQSxBt8QUFhdW4NCPnZ+J76M/GInBjFT+joIgDceAEdIadQQroeGBh1aFId+sdcR6ll7+1LQPXVvmfUZoUZmFO1tb2BcFCud1gRC6OO5IxzKYmi7CLJjQ0jrs3ap488/Nr2N3Zw/VvV1k0hbSmZRIBln4VCo3MTdXxvMvfAbPPvYJjFtD/O3ffR8PPnIK5dkl3Lh9RkxLdhv7qHbqcPQ+tKSDWMZEzM/Bduh+5kOzksKiTmUMiYq2AhOPr38SK/njsDsaap0d7A03EMTpKWFAs2M4MHsAbjjA9vYWZqaWUS6uoJSblsWPnZgfS6tOR+JoFTIgfu+TRY3nVDhALkluqnAgkS7qli6cO4Or58+IciGWLsqYhAZM1EjTqIeFPQsD9XuMzghE4+/4Oq5eu4Wbt8+gM7oDM95HOheX8CrKOYm6ccTidF0MaDxkOCiYKdTHdXQKLfzG538fL6/9CZJOHq4gekyA9GSET1TOa3QRNHrIuAEcdnUMe8py9DUGKlVs/eQN2Dd3MPvYCcw99giGCUtCx5KaiZGmYZ9kNSuGUiyFbvM2mneu4+CBI5ieW4LfHQJ8nrglaYf+mPI73s/cLFTID6nkBnEzGk0FGuzQQmiOBRV5pzuDb2zlULENBPEAKc/DZx+ZwvMHNaDaRL1t4PU9G2/WHATmFEzHQNFo4MXDAR6aMsWEydVdUU4wUVK6TF0hjSTm0YKcnwcbo5gRk+Lla3/5f+LM+2dks1lcXsDy2ioOHzmC+ZUFkRyWczMyktjcvM3UAMRzJtr+QNZWv9bAYGMTdqspyGNppoxurQG3N0Qin4cfs3HN28LC4grK7gz6lYYopAiHTxXngbkCNlpNWc/y6QzGLiWzpqyH7Fi5vmYzOeFpRZLAyE+GVkIkMovFsBsgKcw9A7pZUOmzhiuSOzmvElZkyCZ35fJNTJcW8NDHjkMzfYzdgczdhVgr42sioSoKmY0k5/IcuRDBVeZ2zBJR0HuEFESqCf6MhUoUCHi3EJgg3tG9IVEDExM/JRW+x3nguZI1UhQZLG4V94x7He8zKn/4ufAz4trbqLfkeHKFPGyXIWSKB0TsLhDSvoa4mUaj3scFIsfLc1hZKSPUieART1SvLQ2eT0K+cvcleirlpB6i0+0jZiVRninhvTNvYnP7Go4cewRzq/M4d/2d/2/FwS8WCmrYElVHJExIJyIQo0o6jGbY/Dk79MgQIvo9/m5kdkFVAudHkrMw8RRoNulV74iUL52nZ7RSOhDqFflKIoFymRajmmR8cwMnS5vNP5+Hf5Qlcg7FXEF1vXzNCYTKk0/yGZ8znUzJuEA27wn7OoJboxPO55PNkyMJz0MqkxViGTdGcg54rEQO2KmpC8sTuJYXRRRxS+KjqCqkqozeP+f3thwfPwMWIUwJYyIgq1tuhAZhMIuwm4EUV8ZaFxvvnUev2kLMpBbeRXIphZbfRrM/RE1slZtYyqSxlikiYQ6w/sRJSTm8da0KZFYwffiUXDQOFxqdxE+lqJCLjEROSUFTF7csTPxcIlLPJCRFCD7Cn0jBMBWHRCA25sJroXTvZNYTqi8UpiYmJR5qzW1U+7ex09vAxZsfYavShBbE4Y5DTGVIvLHl96ykJq6E/EwTZLTpGvrDoSAIg/4I4+EYqUQChh8T/3Gef0Jw80tFJHIxFU2sxZQEz7Cw32phe2sPuqPLRtwdDrA0N4vF1Tk0qjWRgAUBk/vSgnBxEeZrU2ZYKMwhly3j6uVrAvmbYYh8vqjuAzON0G1jZbmI0nwJ6XQR/ZaNva06Pv+FL2F5ZgrXb1/DkLPfqSKubV3BuY13kJlOCAdC80ZwRix0GDWtihjOFqllnyllcXLtYcwXTqKQXMZeZRtblYtIZk3pDKhKOLh2GokYkbABtm9X0O84OHnsFAqZGYSusiSPvgQdmITGRMUBr/t7xbw6j7xfeU2+9957+NY3vo4DS3N48skn8f6Fy1g9eBhPPfGodEGEpdnQcBFi9Dg5P75vCzlMMxKoN7u4dPUs6t1bCPUGkhkDc/MzEu9MkmipNIVRb4jOZJNi1sVOfw+plSz+6y/9d3hx9Tcwbhui1iE8kaCJmu/AIP+GuQB7TRmV2KGBNo/BtDCdSaPQ7WLrJz9B44NzKDx9GmuPPYwgnRa/Ao5ZhkGIqmNjGOrIJnL49t/9Nc6+8xb+5A/+GE8//Sz6jQZvPnEe1FNJ6epC1xfLZoZwCarI8CBOrDWagXlw2Qn6PSQtC+dHi/jmdhx3xj78WA5pr4Pnj8fw7LE04raJnZaFv7vWwrtVG+lUDqDFs1vFx1cDfGo9hYzeQ9/uybiU1ypHfNF6yXNJKR8RUo+haDyGIMDG9Q25H7kBnj1/HrA0PPPMMzh+6iQw9pFP5JBOpGWNGXsjxNMWPEvd53EGVlXr8BiEF6i1btTry+uy+BjqfdyMVTG/egCz7gzsSlsspoe2C8TSKB89CKM0BTfKHyAcz3wBl+ovQu5Kvsd1RfkBsMBSe0iMAVgG1xwDMd2C4TsIXHoSlIUwTBSZKFMqFUfgOdKQ0eXx8qUNpBM5HDiyjHjCxMihl46yJFbEWr43eRW5lkkm577B5pL7Bdd8qnRESXdXkq9QXln3JtkNkULhHtqtiomoT+LaF40vopFd9HzqOlGJoESSuXdJxgnTiJnu6AfIZbOCFvOYFpYWRTk3ou5T14RTwoRGjpZoeJXJlZHOz2JEVMEMxKyLoV3qemARpRphriWsovlZECkzjBCuPZJ7hb62zN+4eOUMvve330ShfACPP/Ux7NSvQ2u3m+Evk5L+n6AH9xaZXywOIg08lyCaNnChkY53YiTED5EnR20+99jS/HB4wVDqyLhIBWUrZnzEkOfJjCcpg4oYrZNUOXpdk1EuFqKO8ABEH8+NYzCS5yWqwN8r5rJ3rZEJ50ebGhEKzq1YHPCxvAjuFgdsgSaSxuiYpXMWghy1ukkhOfFnRA4Ip/J7biYSCCXe2koSQ5OiRNxCnEZGgY+L588KyfHBE6dkgwkMVrgBvv+97+CHr/49vvKVr+D5515Ao9FSkbiGT9aldATsfLK+DnunidbGLgzHxyBoAKkAdtxHdagsjw2MME3yoh8imzNx6ImHMLJ9GSuk5x9AZvEAmADNkY5uJqQ4kLSwiRGVKmzUv2X+P8lcj34WFQ6CCPGGnkhVZUzE8zepplmJB3pcwlVYJHnhCJ45xJ3GZbx/6XW89d6PYZnTmCktoZQpiSRS8034oYXd/duo1DdQKk9L6qMbOGi2G2KsQxZu4KqFgAFZ3PDa9YZ0ynNLMyjM5CYzWgdZK428mRDJYrvdg93zcXt3F8PQw+riAo4+sCy5ElQGECrvug76nDn3+kiR4yFBLkl4roZGtYV2rYV0Mo1MuoABDZIYnDVu49iRecSLppgpdah8qLt46VMvY31lDvVOA41eDwOGFQ1ruLV7SWRJ2Xxeij+aX6bIxzF81NstDG0b2WwGcwt55LJJ+YwOrpwSbsP2rQ1ZVPqjPqykgenpdSSZD5IpobnTgTN08cCRB5BOFIEgraR5vwR33l8wRN/zfhUfDSagug6uXbsmXJvLZ8/i2PqqjBS+/6PXkEjl8PRTjwt6QB7IvW6FmyfvXUrW2KnE4Lkh7uzWcP7S26i2r8FMjFCcyiBfpOsgybcMlqHHPqFYuu7Z2O1v44GTD+Orv/5vsZY6hnHbk45TZUFQTmYodQ1lWkMXsIko2WgPbLiahinmPxg+Wtcuo3L5MhaOrGPh0DoXIYGYuVjTLGkcUqrLyO4x/vwb/w4fnXkf/9O/+h/x9DPPod2pIxwNxSPCzCfg2x4C25NCKLwbLEcEhkopWrjz2qEah3bpSXw4KuM/bWjYGWtw9AyKZhcPTrdwcoER6xnc7KTxs5sjNDANzXRhBTGE9girmTaeX+pjGhXlJMhNwWPDpbpOV/IDOMZhYc7zSnfDtBCguVYQEWLkfKW6j1J5Sszd2CQRzKbWPq5ZInnzzBBWKi5dtoS+cWbfbMqYRmPWCx3/6ObHZsrXUBvt46axh5VDRzDnzcLf7yIVMrTJFx6Ilcsgu7wEL5MUBYDYwbuKFOhMHBCFrD0pCKLNlNceLZU1kgl0SwiHmjfG1q1dXLuxJ2OD9SPLEj3te7aMTCzdwv5eHe3WAP3OSOSo60cOKu8HnXwvorfqWuZnpIqEUAoDosmRbw2LJF7r5CdEqDb/ViiCK8VBtE/eVSNMCgmGT0U/i8YO9783QTYnYwfhHpA4KqicKiz5GiwQSLQXVd94IP8uzUzL+NolesvigERgP0Q6lkIYxOCxPUwXEE8mYIVjaHYPI5tOu0QOaLxOLwhFkBQpP+WuprpnQo5t6PDI85WIY6+5jbMXPkB2egGc9t/auqSKg2jj+6eKgvt//ouoQfQ/9wyQIuRAzIDsoaq6Jh+yZMTHkorFfx/aEG3QvEjarYbA+4SAosKCAUustOR3DKU9FdMPdoMiqVPVGp+XmzDlS/3+QFAKJvmRr0AeAau0VMLE+pHDig07CYASJuhEi8rvI6KgQDKkjtxHsLz/pIv+n9ZVmgErkZQLbUx+xYTlSmEGqzhuUixaRBamc9YUIJOIoVbZxv/653+G3UoFX/nKH+P4yVMY6XHELQN/+8p3JZnr97/8X+GJxz6OZqODMeFM3VGeCsmUVP4xN0RQ78Lbb8Bv9lAdbAqUP7U0j1rg46OrF2D6AxwqZJG2XSRzFtYeO43e2Mf+Th+FpWPQ8tPSkfBi5YiE6IB0JOJMohLToio4Cuq5n6gWXeD8WdwibKW++Pv8/MQ/KjK4IvJAm2iT+QlDjM0hruycx8/e/lucv/ge4rEsZgtrKKSLgDvE+oFDWFo6gg8/+gAbWxeEEMmbPpkmuVNldNBsx3cUdMYbZZoJfO02antVxNMZlOZKYsITT5DHkZWNZCo9BbvrwGkrYloDjpBFs1lL/O4tOjzSzpWKiLSFuB6gkDAxtoF6kyEnIeJWCo1qHQvzazLuOnv+MobNPhJaDKXZAjLTcRltVO7so5Cdxm/+9u/A1QNc2zgDzxhir1LF9vaOzLkZBFPMTMHjLLjLaOIBZmZprmWj3eNYbArlmSk4YngDMR0qMTzMTcIZ6YIu6DFClCF8O8TRlZNYKR9DXEvLJqY6NF28EH6hGJgExcgaoFEnzQWS95qCUbkpXLlyRfTydPV8/523kTKBZ599Fj95422kMgU8/9xTKBZYgKmUOr6eEOY4u52MyRw6y3khWn0Hd7Zu4/bOZQR6DaHRQ2GqIMFDY7snVs7u2BW51vZgC8N4FV948Xfw6098FTlrGto4lJmyGnvR1c1Eu9tDv95COtAxHZpiNuZzGE+HPTOEZunoDzrotJuYS06LFE54FYysZhqBoClqLel3m/i7118BU1+ff+FzWDt+GhyGh6MemADM65vENdYyEnsmo5N7cfS8Xxhgw86O3IAwlcB7/QK+c8dAxc+JLNZwm1hP7OJYYh+1Rgu3wyXsm+sIrTIcbSDFAUILRaOOZ6a3sWZW5NgcckTYbBm6yJ3tiTKKElgmbNIoSFxWNQ0peg4EgXh1SNBcqagI1zFKdi2k4wkUEkllCGSESNCB0CWRNJSAOKfbQfv2JvROHwldF+kwN3puKK1RFdfDHRw+dAylUQmDrRrySQtGIoWRo7xbknNlGItlOERIA8DyQyEBUuAaeQdEawIJiNEexMd6JOAJcmBA9228+9YH+NpffwdTM2X84Ve+jLUDKxixWKP0MdTFmfP8uSvYuHkbBw6u4KVPv4hYTCWLiiMhZe4Rh4y7JXiMTFkNhTfGLB0WB0RrI5XZ3WZoAs1HNaDIgaNGaWK2FK13suGTYzNBGyL0+f79Q/G21BhWER6VpwK/eF3ZLM6IOEv37ysDP41x8Unhltj2CCnaHzsGql3O5FMopBPQ3S6SFiQ2nk05Rwcct5H8TlzGk/WdRggkd6uCLfBCxGJJ4QW1+i04/hiu6WK/sY2L1z78xeIgmjH+l4qEf6w4uAfDsGdTrGVKFakAiKowteAo1CC6EISbIBnZ6mZnMUC+gNr8J5BIpE8lRM1KjX2wFA+qOFBV54RHEKPlpilBStVqTYoDkqN4c8gxsRqbzmNtbe2u5FE6/wnvIOIXREQ8OWGTWf/dynBiqiFjCUojmQVPJ7RUWo6F9smKwRpIBc8ZFG9eMZJhvKsZF14GiWM/+/EPZDZIKeQXv/TrOHDgABwrpT4PVr0aBGbyHR/tVk82Wc5byV+gbJFFRN6MwegN4FZrGOxVYZs98a/vuAF+dOYsNvd28eSJQ3hkdRn+sI/8VBKLjz6Enqeh3w6RLq9gRPYrSaGcF1sxQQeiG0AW+gnCwvcXna7aILgAACAASURBVL+7m3/k/jWZv8XoV39fhDcXMeXnMNEEW7rAhUwe8TUX1WEVZ268iw/O/RyV/dsCc+1vjQBbQ6kQx/xcGYvzh5Sk1PCF3b9b2RJJXbGYk/PTanbRbtGpkbkZOgrZtLifcQxDv/F0LoVckfM7Cw7haDvAdDKPwX4H+kgTXXE/baAx6mPUHqNkxFHk/JxckYSJ1HwOiWxMHBEjtIk5Ytl0Dr1mB+ORJ34bVzduoH6rA1BxgADpvIG0ZSDumXj+hRdx+qnHcLlyEVdvnEEmpwt58faNHSS0NA4uPgDNjaNSr2LotaElXWSnKGNLY9TrYtQdI58pw9BSqJF57NhiJNVo9eA4Jg6vHxJL41prD/s72zgwfwTH1z4OM8jJ9WMmlNww8BUfIIJFIz7J3YKOnBxxjpxYJ+vaJPVPOc79h7/491Ic0Dzl/XOXML+4is98+hMiwRVffxLKaPtNv3tKvAjtTooT6cIMA3c267hw6Sx6ziY8bV+dm2JOxgti4NJjcFEeDXMP1uIAX/7Ev8Tnjv4xDC0vfgocB9KsKS5cBgdvv/s2WpUKjq8dwsGpEkjDGnaagtKxYLGSaQwcprY6KBRnVXTxxM+Bskx2y1yFuWAyNnp376pkMwSxEozSCoq5ItIG3RNpsx0XfTxJj+xI1XRXjWpkYwkZH04iqwYrlkTNi+OHOx7eaMfRsnKI078/6GLdquKUuYud7V3csI5iMHVazHnoQ6G7BnzPQEmv45mZPRywarK2DPwAWYuufEwanMywJ2MikcyRNzFS3ad0qq4a69IOm4+XdZVeL/CRz2VweGlZ1qT9XldkgAndRIydNpOMPBftzU2E1Tb08Uik377BEVMcjj7ARfsWllcPotgvoLtRQZHk4GQaNu9zIijZNIyFMvyc8vnn+IbSS45E7xKcJ0R0rjvRV5zkRDPEyPZkDFHKJbC3Xcef/7uvSUDTn/y3X8HC4hw6HXbIijPD+//VV3+Mc2fP4/kXnsFLL31Sxpkir/XZnChyedQQRnuNT2ImGHOvOnQWB0StIzWbpMVOPF24Dspew7HRRLcoY2YSlia8OUHDNYWyRl8yMrnri6DIi1EzJbHOoDRYkez5xfhr9W0Al2RyMSCLQxeuABMsibAb6LsGdvcdJPUMUuR7DOqwshZKi9MyAuUIhblELA5ktDBB7z3aKnC8wz2KIwoG+DE/IsbIrgBDp4nt2i18cPHtf57i4P7KiYsCL87BaCikCW4m0cV6T7qnKm0eNC0y+WHxhJFESEe8qNLiTD6CZFhdpdKUCqrnj2ZDd4lw+kRyaMakMGDKoipOYlLt83n4++vrB6RYUBuWOnH3Xk/Nm6KumAvn/Sc6epw8hh2H2HLeKw7YQtCmNmKp0jJZqtThQIg35BlwZsevVDyGN994XSQmDGHKFwsCj9OimO+NboFk9/JmZ+AT1RfsCsxYSo6ddsn9Rg12tQ67WQeGPZFjcY67PDuPW3sN/C9f/8+CpPzB5z6LAyWGqdjI5S3MPHwSIz0Jz0lCSxUw9GgQREWw2hgkXWzS7bMTYnEQVflRIRUVeNFnKP9PnbAiG9+dw6n/vxdKQrWJEOB4wxghOnYT17fO4Uevv4LL18+i3h7DHcbhDH0xy0kmSL4xkU4VxdZ6cW0JN25cwX51F/1BG67jo9cbYtBnMUoZETsUA4VsUkYM9G3ge8sXEohZIZJ6gAcTUyi4QNdx0U1YuOOP0XcdOM0utB0XLx44hGcWFuG7Q9wIO9gqWdhPhWiHDorxlBSZ7nCM5fIigpGHN954AwcOraBULuL8BxVcvXUHyekUlteKmGXS3vyDWF0/jK32Lu7ULiljq25LtOCUWvI8F7Nz6DZ8NNv7SBZ1dL2OIAYz02Xkkgn06yPEUUQ6mMZUdgFaYKLW2MZec1OImQvlJZw6cRq3tncw6FZFRbBcOoq4MSXMdCEGsqIRYiyXGeVSGkGl0fm8f+GT0dmEVEU4mhkk3/nm11GvbAkhsTC3jGPHT2D94IqMA6gYISnRExWI6mDFC0OuLCXLZd5Ft+vhxsYmNjbPoTW6hXjahZmgtt2CFw5haDE4/RB2doDcYQu//cwf46W1P0Krw3uLvv8JOPYAyYSFzqCOP/2L/xmbt67i6YcfxuPHH8Z0OocsuedDA40KlQ+AR9lq2hJH1bRlMYlFUC0NFkyf97O69m3YqOxcQ6/eQKa0gsT0CqzQQIYwYEpH0iwgdMYIHKpaKMvge5to2xEgFtK0ZgBGC/fis3ijauH7Wzb2kEYslRaY3ow5KId7OGbswx84uO4soZFbx0Cn5M6Eyc3VHWM+1sCT012U0RA1AN99Jq5cK4UtMpmNyxooZlTs+lWhL2mCI1sgbMLI0ZrJjZJMfz6+kM6KPwxzRjhCI6rAkZ9LmSZN3fp9uJUq+jt7slHpMR05+mWkXHxo38Ts6irm/XmMN+vIBbRT9+GLJXFKbIENRoiXCuILwuOlo2lE6uMxCtIro9Z7DoMGTdUS9EyBIAcL5Tw8O8Cf/tl/wJkL5/Df/+uv4ujRI9LpR2szR81vvfU2Xn31VWHev/DcU7I5SmNDJEquee4xKtsgWsfNiccBCyjmKTApkiNe7kOC8k7uD7k3qG6YpCtG6Gk0Vr6/2GYlHL03aSAjFcOkYIhPmmNVaCjCLz17on3M0ulCOkGrqbhgEKSYkukyGiAnj34cnplEraUhE6TR2bqBwO9h9cFDMvbia4qMPhoNkzc22ecCxryziKEjpRSWk6KESIuMjYE7+xt499I/URzcT6C4WwJNvvll5OCX0QYekFyYji26aH5FBKeo64wKA2GGcs49IUGRhCGLyWS+I1LCyQ1ANzhuTCTF8Cs6wfxQ5WRMiCB+oElhsL9XkzcbkQdTySRWVpYwtzCvNi7JAVcFSvQa97+X+xGDqGCIKkqBy2WkQPmKcpBLZrIC//DG4yfP15ahBBnFTMDz6beQgCG/G0K3VATu9ExZqlYWCfV6VeyV+XnR0nNublZupmq9JsfMjHlPYGEfdAJ26jVcfPNNbF2+KDOm2aUZLC7MopjIYr87wN/8+KcCCf7a448ha2oIUjFkkjoKJx+AlywicFPwjJTykOfNY0GQF0Uq47GrrHUWB/wMIpVCtKFE6EI0PlAaYXUx30+YikYS/KyZkcECjy0l5/owPLEJPnvlfdyqbODOdgXnzl2SWGzGNXskOg1HyKUKePTRxzGzsIjK7iaq1T20m3UpPKhEaNTbcqEXchkkYnEhn4rnhRx7iFTcEHJY0ffwkJ7FnG6ikzGwO5PEDXcAu97HbDPASTeFp4qzOM5ALreFtxJ9XJjVUUloaPcHcPp0+aSLioY4Ehh2RjKTfvoTH5fkxp+88q6gO0995lHMrTCkJ4RpZ9HtD9Cym3Dcnly/9J1Pygx1EcmcjuHIxaAXgKXjzPIctvYrqDUb8IdM+fNx/MgJzJTnkbALSCQKWFpYFhKSP7TRb9HuWUOxMI2AsjwwOS8GzWXwFwtjXzps8a6YwIvqmr43R72H/t0r7kS1Q+vvScHM+2/z9k2c/+AdWUgffvI5ue4ZSR5nVSj59nTrI/RKcySVV8HPiygMf0578Fg8iWqtiXMXL6De3YET7qPvViU7gigCj9Pt2tizdzD70Aq++vK/xanMsxKIxPhr3ksssMjJ2Ni7jv/jW/+7oE6ldBKL+Tksz8zg0MwK5pOLWMgcgImkFImU6RLFSBLKNXUxE6Pe35R8NR1BXCltvvG9/4RzH5zFb3zxd3Hq4UcwHvSlsw7SRPXSsLhm8TxOvP+VY6SCiS16LsQT6PgJnGnE8YM94KoTRzydQ2YySg38AdIYYkGvI+c3UOtoaCYPopbJIgxSMDlX9qt4oNDCw3kP8XAAG4qdz/WPMPxdi2AW4gJ1q7m0EPomOS8RN4j3n/KZIfcJ4JiWDQC7UllHKUEWshoQOC6odjVjJpJEfPaq6G5uQ3eZfkruANDRu7iAbSwePoxFLMLbacEaDjAY2oprlUxJqJCVziJVLgH5HEaMwxbFjOqquU9H6zyPKxo1m0zW9YZSrFC+nIprqO3W8Zd/9U3s7O/hq3/yR4Kw8tjVhscI8yx+9rPX8e1vfxsvvfQSnnjiMbGqV2Rb8TQWVMf2bDFS4/qlihQ1ihY+gg8peKloY+FB9JnXvTLEo43/xKuHcL0QthWSFu0fPJaoEIj2p6jQlmJ8cg8J/2wyUmAYoDxmYvUvRQaRNmkvlQz+frkxOSHs+nXY4uBZaTIsbAqVSx/AtDwcfeQUy4a7SPxdBJj8LikYDFjC51AeJzJMkyyiUPgO6nhNGV3ud+v/d+Tg/mIgKgSiv395AfnHHsvFROCYUJkcRWoFfshCiLjrJKVY0dzUeYII57Bio59/9GHypETzvLvyOS5WlLlM4LTomCKDCRYHnJGyquPiRtY5v6ZKBTxw9Jhk1PODkg9iksUQvQ8F/+hyMd3/3qOLmK9FGIa/y+dQiYE0v0kikc7QtEwISpQuyomWIkFJyDjXkQtSqnYdDqUodD8rTsnz0audKIHe70r1ymOZX1yQCrjaqEtQFe1fHcKaoYcEQaBGA5sffIjO3g664z5GuifowWJxFrZh4Qfvfyg3+MunTiEd0zFKGshYOjLHjyHMziD0UxgFpmSQk4RHN0nicaJQmBQHLKJ4LuWmF37HvZFDhBpExjniPjaxsL7LEZnAmdyg5abiNDGWELmgxgxz3hjhGPF8DGPNwbmr7+GVV76DC5fPwfM5kuH8OSFmO8XcFNrDsUDWhJf3dnaFAEmXO65o6XReSepCuiHOikuY41P9YUoKJccZ0xZwxEwhFToIyhnU8ib6poWlWBHZnQEe64wxM/SQ9ELczoV4b0nHzRJBbA1JblgMfHJDDPoOAttAo9EBEhqOP3oUxfkMbn50FfPzszhyegVtbxe97hCmXxAGctfeQ2DHJUmS57rfo7sZzbg8maPTI8KQDiUBlylpgYthu49+a4Dp2SnZOFuVkVg6P/7EaRxZWUNZW0DaXYbnpKSz5M0v58hViIsQk8yxyr0gymUk73ZcnNdGX1xIZAGjdl7uD0hImsgayRuaBIldvXYJNy6dw0MPPYSFtUMYOdz8VbAYmehiRCbWyyrMKuSOw+Aij6qlkSz6Lhf/MMTGnSo2tm6hPdhAaNVRms0IYS6ZS8LtdLHZ3sLKY8fxW8/9AXKtArr2EO1hWxL27MEAjcY+ar0qNhubyObiSDGvpdtDPpeCOxohZsfxOy/9Po6UjiNs++Le6XE0SfYqryFyBchRYLIppyHpGE8l/vTrf4Wfv/ku/oc/+m/wxCMnMPC7qI5c7DvsdGMoZeOYigEWbd6ZcUDrXzCiXcfYTODqAHhnz8O5vQAVOymduBY6co/5ybIQWxN6DPlEHUez2+jdvoHbozm05k4gjM/BsG2UrC08Md/HYctF4NtwDLrCjuWcCgxNnsrEkY/rFSFhrjGMTJfCnIUC3RglH4BJhmpT9jnHp9KCa9hkg05MroM+11Zef4T+Qw8ZsuO7PTiVKgyaPLmOWBLv93dxJ9nEgQcexAzVCnttJBg7bMYRdwL0PFsex5l2bn4W+fU1jOIxjJme6E+CiPj4u521avgEYea6YPgypuWYJ2H42Nmq4Lvf/RFSuSy+9Osvi8xbmk+iyXxcIoFz5y7g7bffliChYw8cVrwQSW8kCY8KK+bZjETKfveaV7MH1VzqisuWL2SlWWNxwAZFIdQqs0D2B4OoqBrRRN14hIZIIzhJ8IyKhghVuIt0e8psjyMFPib6OccNIns3VMPp2eTr3DNcUhs3HX515GMhmu0BfvjWBaSSebidCg6uzuD4xx7DyGFgHkflMeGOyZ41SY7kv5mBw+KR50IdN5HWSdqky7GyKftZqze4Vxz8MkLwTxUJ6oIkIUZJFaOKSLpHydK2BTlIJJLyFJF0UTaO+2ed5Cc7KmeBRQH9sWUTnigDog2Z8hKiBtzo+bzyoU9mmHTPuh/qV3NpC3u7+8o2dGoKuztbQtZaXVuWoCQFqbDKUxIVBQFNAmME/Jp0ThOZo8SqsOPlbCYMZf46GPVRKOSltuBsUMiB6aRKXzTpcDcGUUixQnZtZQMaOWqJ0RNkc5iZmRO+ATdgzlo582rX9mAPbCxIImNSZFu0TzZozsSKnCZJDDfyA9TOvIf+7csSXewSZmoPMWztCIwaz+TA+8B0bKxOlYR0MyaTOulh8dBReLlpjLQUWGYEPmeNSr7IcjU6l9Hf0UhBsiEmhVOEBkRKBv6uEE8nfAU1mghknitztcn/82JkVUwfeG4evNE5Q2MUa6NRw/XGGdH4MrHyzbd/jnq9JgQy1wmwu1OH0+mL7Ghubl6uH6busYt99tnnceLECfz89Tfxgx+9ivJ0AUszsyjOTGO7WUNlcwfojVCczWMtlsVCMgk/HWA3NkAzGKGoJTAdpjDTdLBCi13GvRZjuDpn4rY+xgKSWOkEyAdAvUfikAEzkcSHzS18NKzg2OOH8cBSGbVuTzZWEqb2qvsC207NlpApJtFs18VEKJeeQlxPoN8cYm+3h3bDwVSphIXFaQycAdq1Njxq0bMlFDIFkSQxVKo4nUN90Ea9sQPPHYjR0/rCcTy49himc8tsqmEGMenQZeG1lZUwyUkCXzLSfELIkn9P3OEieFYhZ8oKNuLzRD7zVAbw4nvlu9/E/uYOfvNLv43y/Dy6lCryXqExF+fZhOg5TmCK3CQCXWLUJ+sDj4ZrBIt5Wr0yD6Te24GZ7sLTm5KuStWO4XmIp014SWA6U0TKyaJaG2DgNEWjTi8IP7CFtT47W5KRITcAyiljMFGt7yEWJPHrj/wuPn7oSWgjH6B3RoK/x5wJfiqM/PWUrwSDfuCjqRn4+t98GzeubeBff/WrePqxRzDqd9Aej1DvDDEyTOQ9DTNpQxzpqO7xwxw6XgJNz8ftoYV/qHq4PorDoRwVOsZegPGwA29ESXYMVsgIX2Cu1MUzR4D969fx0V4OOPICrFgWnlPH0WILj+WrmNU68DRLHBpNjV4GCUxzNJJO4s7mbVEb5NLEJNSmNZkayXuR4n3iKcPrUDY3X8nz6Aors2hdFxdCnjP+3LVMpAI2biM4FpDgBru1B7/VIs4vfiIjv4Ob3j4Wl1cx7WQx2GmjSIt6WqN7gaznsi9wfdR0FJeXkVycx2CSgko5Hjc/+hZEXTTXea6BzmCMoTuGS+8FzUA+kcbmrU389I038PBTT+Lh0w9KZ88NlHsMeTv5TBqG4UvuSmgW1PVH8z1nJN+rcbZCQ7nWR19qLHzPd0eu/0ATt1HGOPN9MGBPKUHUPXFvX1LdePTzqBjgc6pIABLqlYxeva4iulNlFRUFvAhlHZ3Y08vPSRjUTCG18/9NmnNpAWwWhlqAZEipfQ4XLl3Ft1/5ezT7XWl8P/+pT+DksSPwXfWeyUtR9xxbbPUlyLepwaNjpJAhJ8RzSYtU10AsSIk1dXfUuSdljCD1fwwduH+UIEtEtMlLLNtEKjGRHYqV7gRukbk+md+TF46qtKjzZgfIx7O75+LCmGRuJRGBQz1e5SWwo+EHzY09YneS8KSqufvgUVqUdlUcMsl8rAB5kpnWxZm1oBpk5Yo3uarMZIYn8yQFDyqH2UnVycdM5HmExC5evoSdnS0cPnpIgn3YFXFEwAWQm1wYKjIXrWo5S6MEhlKYCNYRrCjUlUskdMzPzklBwscwDIkyFh5XJpOWYBp+lo1WS4JV+DokY1FaNNrdRfXsh0CvhmSODOSs8rIf91Ct1TDmJ0kCYaijnCsgTXMTklOsAZaOHUeQm0YPDC9iKI8lhkTcFLhhKIcwVXWKTEyIiISMWRCq8inaUCI+wl1kJ+IqTIx2RK3BTUJTZEZuNryxWdnS7pmvwUhZLvTSrWojWEkdt+9cx3e//x1cv3ZL4pNVJnsPheyMcEgK2TxyuYJcMzzGucUF6WbPn30f3371+2g0q5gvT2FuZlY+C87LhZ1uGFjKFbFanoGeNFDTBvBNHZ1aA+Y4gBP3UTJMrGazYqfbKcTETW9+38YDFQ8Fx4JNSVE8hn48wA1rhK2cDm0uAbpu77YbqqPzDLQbHaQSDGMFrLiJWNJCLO/DHjno1LqYyszC7Sdw6/q+OLsde3ARtX4NO1u7KGbzOH3iITEHunnrNlqiWJiGEaZgaUQu6qi3qkik4zh98gkUU9PIx6dgcaZIzTMXT51qhhTCMcRSmRHPtqaSUKP7nNdlxAlSc09uEuoeVsmlisUfpZi+/84b2Lh2HS888wKWVlfRpY+IyNV0UaHQJTNaS3juo9fh4i8LFKFcmamS6Epy4jbOX/8Ite4GeuNd5PIpFKcZtdzDyoEF9MZdjHsjIV4ZZhJ+2JP5cDQX5giJxxehgXS4M8lL8kjMK+LQyhdx/PAzwszPIYms3pdxDK2P47JjsIhyxArb86kMaeInr72OK5eu4lc//xl88umnRGHgIibnXcYi5DNoJoahj4EXoDHWcaUT4sYI2Bxn0SfBl6qsgHki3CC5MfvKzKhPebePeOiinKpjacpGveZhZzwLzK4i5zWwWgpxbGqEYrAPw+n9QhfohsqVb2mJqGIoElMiFhEXiJ8v1y8lweO8XTVAkbeL9J+iIlJfsi5NOF/sjl2OFCa8Lo/5EVSCVZsYVfZlNs5CpGe3cMnZxfzSMnLjOPqbTRTjCZhJUwh1UdHJY+r1h+hrGvIHVpCZn5Xob5E0MmyJFsksUmWDDsUYSPNCdEd0QB1g3BvAG44lpbZSreLwiRM4uLYoCYO8Zulgynspbmkol/M4fvwYmt1Jto2uRgcyip7Y96u9RK2pqphSo6CowY32Mq53bKb4OYvD60ip7qIGh4+7HxmQ8fh9z3UXDZCCQOXmRAoNFmXR73ODVpwLdQ/Kfcl9RNIkOaxih6mJuZXtj8Qp0fQtpFNZvP7GOzh36TKsdFKQtE899wxOPnAU3pjZN2I7OeHrEW24V8QYOtdAFeYk71cnp8yT61pMtGLi9ytmbnd9DqIbenLN3P0Ao3/fD+PfRQB0pRmN4JRohMDKnm+W/+ZogScogmCihUlYtJbKkGeaFG94JU+6F5GsZkNqcYqqvPuRAn4I0UniDEq6IU9xHG7fujXZxDzlfJjPyawql8lOEANVCfJ9R9pXdrIRoeTuCWTamRg5qUq8slfH9vamyGnKs7OywUeeCNSQxq0ERoMetjfvyM1EYhhHKkObYUzsqO5F5n7vu9/FxXPnkc/m8OQTj+HRRz4mN4yRUEYvIWN2Aw3uyIdB8SkJNHqApG2j8tF76N3aEAc2M5uSm87QLIH+OE0aekPc3K3AHntYW1yV2Oeh20fcGmHx6AMI8mX0tTQCnUqOGEiU4evJnJ7ufFIoqffOLo9kMWUFem+kI+d9Qjy7n2gUFQ9353COsqyOHMhoGU2yINnCkrE+6klFK6/hxdFo3cHO/lVcvkxUZBbJVBYfnX0PtcYmStOLmC6WEDOTSCUzePTRRzF2R/jxT3+M25u3xEr38uZNbFa2EOc9wpEIkad0Urgho/YAhUwW87MLQkgjIrN2+ABqjSquXbmMvu/A1H0sTuWRonZtKiNM3vmajYcHFsqjOAZhgI7lYT/lYi+nIZyfRi+w0evXYcdpU2wJ43zUduCM1CJFXgK972dXi0ru6YUoZeewMHUU7sjC7vY1QOsgKCryGC2/Z8sz8HwNFy9ewdZWFbploZDMYSqdxtrqEsK4g0p3WwxukkhhpbyGYb+LwbApYU8HFx/CcukBFJNzCAYeNE9HwFn7JCxGXftqBhvNpanwGA6VIVhE2mXhS4SHRF4Gge3c2cRCeQ6l2TmZUzM8RqOOmp3QRNanVjq1EEYoHb937JEYJBFdo1xv5ATY2NzATvM27LCNmDUUnXV+hsVAAI1JcizoDWV+FZfCSCUr/l+MvWeQZOeVHXjS50vvs3xVl2nv0PBEgw4kaEA7NEGZkaiZ0c7sxIYmNjTSrw39kkbaiI1Yxa5iVqPdWXFmRDIkjqEZckiCJIAmgAYaaLTvrq4u72168zJfvsyNc7/3VSU4u1pVBKIbXVWZL9/7vu/ee+6550jfVFjDnERqC6JABUGPTYGkLg6agzDDX0Qo/zSCARdCHi/ygSDC/jbSXhMZnxsJbwBR6vR7qGqqNPhNqyOclkjYQDaZRI9Jge1Ds0PvhQDqLQsV2y3TLa06NVVIOMxgOzAqtlY8xfx6rM3lheWiPJJb+CQedwvNthucWYp0d9FpV1E0Dbj9cUTCTZxOVjEdaSLrKsuERbPThd/VE+6Q2xNEk3LiHp/spfGxY/LeDx/cc/rjTFoUT0sn7coI+Wg6xUtVUGd0UI9vy1nnYEzcK3Rv4JcgQu4uepUaqkuraO8VkEtnYPbqeOQ+wNDUBEI1D8y1EvztLtqdJvyuAMIxpcLJ9SMiZfQIGR5EbGhQ/A6YsBANZguXXgoSXCkQx/Oe9FVWy/x9s6k4EDZQolhQx0YyrlASKh6KHHCzLcHR76WmRRgNcb5Urru8R4wPOlHS6K1GTPqTAl6D9kHQSKk24GNiq39X7wlBk52iV7++/j29p3gNsVhcroPfk0TcVvGSbTqdpEhsdUa9KUQnYlciiqQE5Kj7wQCuZPYZ87x45ZXXsL23j5kTJ7Cw+BCPnTuDUzPTijiqbarlOSuUn+/F504iL/eM5kyIs6TfhZ39dcwvPkIo6cLZk0/A3Q78tycHOknQwV02pwBzKphzkfKg1/CJeA7YkBujDyG9KHWWxe/t7uwInJ6kEIpkX0cqVQqi8SlxJGes5DBDdsyT5GG5VL9KJRAdQQ7YL+L3CEHzRh8UCyJ+xJEvgYfYT5MWhlpMarCAcKM60HRlzL8Tuub7s9qtNWmGUZDPRTEOHkh8H5o7SXXl8WNnexN379yQEcaTx0+I0lXLbIvICAl//HkmQ9/+O4kUOAAAIABJREFU9rfxrW/+GdKJJP7hP/h1fOQjH5Eq5qCyj1K9JIdtzIghkx6Ex4iIIZOn10ZnbRW719+Cu1GHLxFBL2zIfLK7RaUsL9xdC8VSCbOr6+R2Y3LiGDIpIguE5N3IThxDKxxDuRuE25+A1x2Bj4GQIzF2W/qwop5lK+4F4SfpKBBZcBa3QJbc1H18BL1G9GYRkRhn0fM58J6lUhmVlIE8C47csIpUI2/Sz2sGsFtYkgSBPdRkeghd24P3br2F2Ye3sLS+RCUlGZfiJuKUhxExsLKxhHsPH0g/lYGE3hNUQyT6QsiY+v7yaE3qb7Qko+cb5gZziKQiqLfKWNlcQs/kZ7eQiYfFEZISvC10MOI2MO0KwV0qS9VVcVnY8jSxUCyi56Y4F0eCWgjmomjTp8O0MT4yJW01+kTQntnl7SIeSgqszimdVDyDiaGTyMZGsfjoHh49uo3gWEw2t9loSM9QZsPrrDYtIXKyGmeCe+LEDCcmUTErUmUx8HPCA7aJYmlbkLZLF5/DxMgppENJRBCErxuAbaXfx7XRz4fPjs9NVziStImVOStwJX8u8q6GH5ViSeboR8bHQFJVh1VIV82x6wkfrSkvB6Az/qUPY/EhgEtaRXbPg7WtDdy6f0OMmZrWCgYGk8hOpGDRWXWnSo9ZeIeiIHPQbweloGBlR7Y5pYK5v9X+VJ4fdrcNX6+Oij0FK/eP4Uo/p2bn2Yen4RsTbLQQdnURdrH/T3SQaBnNpbxiwU60gOuGBDAmC+2uD2bXhaoIDJF03EPAqiNYmoe/XUA9OY3t5AXhBHjFgMyNLqexlJwYvNRRACvlCmxvGG7bh6DdgGWW4XX5MBhvI2+s42TKhYRdgsssw/QEYNHsqt2AW/RUggD9zsQl0y0V5OTkFIoH+1heXpT9GfAr9VINJkui4FTOqthS1bR+3jqQsJpXgU9VxRqdJXrgppDVzgHay9vw8Rzzt7EVtzB++jiwa6K+WoBB1M1qwO3yy9gj1wn3P+tfilE1vB74k3EE0ikRoOooBSlFCHRGpX1sOxB5JKrkqBJSzVTE8HpAnQXWIeKryK9MxUhspqSy1WpIC4fXr9timiuli9jDc8tBVHRhp+8H94BOKFSBqK6xv0BVCJviUCkuwNE0Vn+izfORv0e0QhexRKHV6x5NCmlEQu65EFvVSSpFBp8VxyOdSQkic9R2uXnjNm7duY2ZmRmsrS5jemoCly6cF77bUfxSCYg0ch3iPemqPEt4k+XaOTJv9FAob+P2/ZtIZAcwdWxKuDuHIkj9wf+/9nd1mB85SkmG6Ch2STAPKMKTIkUolUGNNOgbwo0sWuqBgLQUdra2EaAwR5gZ59GMqMoQVS9EJh7UXZWHxdfiTVpfX5cEgAFYHrx2RXRElAjfl0olFClHOTSEoYFBeV8S/N7XQumqPhWzbEVkUbm0tB3gFqXFeqMhVYP01q2OmIpQG57XTHhboLteT7wg5mcfYGd7Q0Q2zp27IBkzoV5ROrNthCMxEZb5kz/7hlz3f/+7v4MTM9MwKw2sby1JLzXoCSARTSE3OIqaq4cmiYjNOoq3b6M5P4eI4RMVMpvsY7sHDz0Y2iZ8vR7q1QYW1vZQNSGJSD4fRTDmRtO2MHbyBCIDeVS7BtzeOHzeqARml4sZKqdHuOE4hqYgN1bOYqEtz+aIkKiTA33gSAbM0UeH8CmKloGAPB8lT2qLc2I6pSY09EEkJE5ht7PfxsOihXJ9F5V6STwPlldX8ODBPdy5c0eUEpuNhgRd8pFb4pHAJCIhNtEdVurwIZ3MiCdCJp9Vld06bb/jMjZ4584tNOk+ySqJkswRDxK5sHgSVBsWsvG4kMCygwMYGBuTSZJWqYqo34+wz4VMIIZIKIqeP4D7D1dx99acWAL7kl4M07SkWhWzmA8+/1H4/AH8/NVfwB/xodM1EehFhWndIePYq6qi0dwUYHmxsbKMrdKeVOhDgyMKceuwIg7AbDaEk0HTqWAsiKHxQbXe2i5srGxK+4yK9LkEve4rglQNjo0gYHhZwmEgPoDpwROYyT8vCS3hZ52kvz/xd0adnORPV1SSnJMHEDJw/+49eQbnL1yQtSXPnbWn/KGRJYVIaJVMTeDiSC8PMO4TBnUXK+tOByvrS5hfmsNe8xF8BpDKRtDZLSNjheCOhNHMeWCyJWIqtrj6j25+ygVVJiPIqPfS5ySCkK8HX/AYfIOfh+mbRqnRRbHtgxUMSwBnO1CSFbdSKlC9RFb4CiUkUietNYqACd2PP0VxLBqwKZg2xn7N3Guoz12Ff+QUghc/g5o/I9fEdoUaHlVj1z1XCC3Lx/kWuKh/3+4g4u1Im2PA6GI0WkMqsAU/baSFyAl0qUrogkxmSB3GpNij0DsfuU0tS/gZx08dF/SVCQIDKdcFEVcduPS9/9WWse6hS0KoLbipZOhA27xutmlcfg+MhonGwhpa69so2xUUch6cvHgOnc0KmmslJGnTziDm9co5KVotLoiaH3VgqpR99roROzaOQDqOhmhsq/OFOhFSMDg9eMvhIvD96TnAcUQJnDJZwXYJSXvs1bsRi6XkdxsNSj1zBxxZJusKXscLXZzqNhqfof7eYfB2WtS63aYn5nTCoZMMXRRrLo2uzPvRAJ1E6PinpiNUUNYtW+Ec9ClFsiDoTyY04sC1JImGoUbZ2VZ77bXXJDFq1usYGhrEM888dRizdKtD8yL0WhAzQJ7vtkp66GNB4zvySDZ31sT0jYZ2GzurR8nBr7YV/v+SBTkQXKpnwl45/xQ2u0dV+brSUAfHUebCWXs+VCYHrE7ZC+bC5vtns2mRxKQ3AX+PwYWLnDPUOtlg9k/eAT9YqVCQAMvD9My5c062S79qyos2JUkp16qoVurw0PozlRJIVxYEs1Q9xii+22pRcS5YMmyy9p1+FD/T7t6BJCJUwqM3AK+XzHi6ZHGKIJumHzqNklpYW1nGzuYalhbmJTg+9dQzCEYiomqmZ08ZmO7eu4fv/fUP5P3+0T/6uljgtis1VMp7oqBIgRavLwQjlkCtbYK4pLm4gMK9WXjLRYRiYVjUGCexhCNOMj7ZgVmrCzlN7H8tN/YPiiibJezV97C6X8RTl5/CE89fRjCahs+bkORAKb1xTEzBfMJkd/pS/AwkNMm8MBW++tAVIgc6g+Y94X3j4cRnwv80fMXf4YL+xc9fxalTpzB9fOZ9Gbqe7RVFMK8LpfIebj94By///G9w9/4dLK2so0ghKKstwYCsYqk6ejYyuTRCUaU/QJne4eQA0om0VH8bB5syEWH4AhjMUfCphvt3byKfz4i98tXr76BYL2B4LIvsQFyERFzttpjFIGQgHI7CbfVENIeJyBYd5uJZnJg4gcHcKFbub+GVH7wGHmhGNoBAjJVOW1pY+ewAWk0LZtPG8MCgsramc2evi0J9DwdsCbhsTA+fRj45jqAnjHa5glA0gngqjXuzD7CxtY5UNoFqrYBSuQCPHUDL3YInzHvtEcVAygCXqyWkhzLIpvMy7bKyuir9Y3+ID7aDbHgAF2eexWT8zPvQPJWQHU3nCNFY71ln/EpXQ7I/PB6xP2Yvlm0PTb7ic5YDyGG+6wNQowZqxlw5CCqJdQp96dlqF7a21jC/8BCLu3exvr+BoOHHdGQQp7LHhFC6H2igjho6rYI4mdIgizwKenkwSWAbxevxicpkJJqC4SVB0Q+XkUGtHUS1FUa5GcF6l45+nAYhduCSw5EBmDVur8dZXh4ETIYDMmuvAgiHkhWqGbAIw7rR6LkQ9gHexauoXvu+tMlyj72AcuY4Gq4Q2ghIv5i8A+5J7ieibiG3jYi3gIS/hUzMg7S/hqSrAaNLbYgK7HoL8McAbxAB2g6Ss0OogMxzYcMTNqaMrrJN57lIY6ShoQFVaO3sHFa1si8P6Wiqum02yXVSaf5hO1S3cokacIre6YWThG25bEkOQnYPzfU99La2UDbLKCTdmDgxic5aEe2dMrLBuORXptO/pjouNRPo4sjn4AmEhEi9ZtawVNzH5JnTmBwdh2W20aOAEpFgChY549/sfOvgLkiGE7R5vgjEzrZ1p4djEzMy4UL33k67ISinDtAyFcAkwok/v9q21jGvP3nS61mtecWZ0UiCLor7iYnqPVSyqNe8RmM0UqYROfV59CjkUXuWn10nGTIafzjKrxBsone6zUeUTgqusIEiJeJbbTlnmcDSbZTk936On+ZU6M8gpHlyDqAI5K1OQ1DNilnA8toCDrZ3EUkn0eTsk5ZP/tWs8v8rOdCwoaBCjrFSq6n66TIXLXrf6gL1h+x/bcKp1D9QC7wnegT0rCaZjwxcHiZyyPcg1ThhnbYzpSDBwDEBYpBvNZtYW1mV9x0ZGVGqh1BOjiQNUnJW3TilVqaCnvpkUihohS5pK6hsTkh7sklEV1Y+Q9NsY2NrE6VKTfrWhKS54JmEMDkYyKUkYeDnKtfKWFtaFIbz4vwj6aU/d/nDAr1WG9Qp7yEcjiA3kMfPXv4FXn/zDbmeT33yRZGn7ZKLQXlgP6V62+i4/TDCEWXmYlax887baO7sIer2wh0NysaSCq3Nakwpgln07iUsZYQQCIbRsT1YKZbws3ffxp1Hi3jq2Yv47BdewsDACLzuGPzeGE3lOCgjVbhUPuQXEBaUze1V7RBbCWv0Jwe83wI3B5TVdSIWVyqKhCL62jNiStVuy7PRSEL/5hEraIHSGPA7WFqew+371/CLKz8RN8e19R1Uaxbc5Gz4PMhSntVH9cuwoBDFQkHg5pNnz2BmZFLsqw/qBVx77w3YZg2xZBL+YAQdXxvBsBsjozlkUmncuXlPJGzJEnbxsgOEUbuSWKhZYzdoEihjXK0mqFiaTsYxMzOFWCCGu2/MYeHdJTx96Qm0uzWsWQWk0jGkMzGp5sv7VTz92PM4PX0ekWBM3ufu7D1cvfE6vIEOzp4+h5HMDBI+TjD4YZtNsZutteqYXXiIDjoYHh465OxkolkZZdyrbWNtY0lcTE+eOi4OdJxqSecSKOzvY/befXgDAeSHhxANRTE1eAqjqSn4TM1sV6Zah0FcC6U4yXH/Yce/iya8gxgSPeDu56GoScEUaGFip5AldViqqkfJzcpaoMopPQB7ijQmCCMdTNttzN2/i92dLQyMxLBQ2RNC1aAnDqPnx8kLZ1BDFdvFLVGM9PvURAMTBFE29BkyYsz9T/tsxlT6cTCRdLmasMid6dH7gSJHHljdANrdIOpdnyiF8s96xwvT5vc57aFEwLqs4MUhgmOlCk0kRB6UUTBSPXoYbW4jvXkLrXoBZSOO8vBTaIdyojrqc7Xht6rSwoj7KKBlwR/0IOzeQ9JrIeSjXXQLbkLB5CuyZ+92yXgxXD4Y1MHntXD8k5MldIHsKZKwPmO5N2nMM04TpHxeXBaZHPL+Hgb/PmfZfuRXI3zyc86zZQrH5IDvwWfF6TGuWYMs/2Yb1toaSrUCCqEOBocHYa0dyChjLpwUATeBtb18LNQ6ZZerLaZoLl9QNDFuLS3jL678HM9/+kV88dOfQ6fVQVN66jbCVEd0SNGcKpAuoGk6hGaXtK2ES+jI5TdbbeRyQzg2MYWFxUfY3t5EKKiQ5qOz50hsSdar44egA7hGuTUnTrfZVKWtzn/+XY2tK8heEpn3GTQd6RhoJWC9f/pb6ZrUqL+nn8X7kwNVnEmR5FbnIX+O7y0KwuWyEsZrNcXBMRmLCyLOMWUiPkzutUmUTn40qqFbhhSOk8SR/DLbhMvfQ7l2gIcL97C8uACfEcTo1DG4yuWihMv/ZuRAHKUoxKDGlUSjmiMXDrlPm68wQOisRWB4Bz6RxSNMeI/0p+iKVa2VEY8rVjelV9WhQ8Z+REhyvCl6FLLnOBnSVKlaLsNsNBVZioGQ7YKwgbW1FTx8+ACTk5PCM6ArnNcXlB4VtzsXvDB6HTKWAhQ9SubV61IPhP72Tl+GjOqllWUY4aijAhgUIgyzsHQqgmPHxkVKt1SsYX5lAeWDXQS8Liw8ond5GJ/53OdlHnx7dw+1akE+y8jIKH7+s1ewubEhn++x8xcwMjQMb8AtLPtYOIRqqwWz60Y0EoHRbWN77iGK92/BY9rK2dBPNTMbbiY9nI0VTXk6Ejbg9rnEhIRfNiV37QBevnEb9+cWMDU9hC984UVMjE7C6wrD645K0mXz3qMtgYDiQzLbbxgC/UpiIJrx6mDSsBURGNFuF9fLuPTFNXtcL349+cDfCwQ4vcGMuCfXy4pSrxNBbOCR0bJKvYDZ+Vu4cfsdPJx/hDevXkO5VCf9U/KOcCKMWCIskCsZ6/lMHl5Cy1xfXTdC8QQ2S1soFTfQNsuoUns+ZGB4IInUQAwuXxdhjx+lrSrMio1gLIpauwmz3ETDaqJjWzC8AcQjKQ45i/AO2ew9L+2jgxgfz0ulc/fqHBK+YfzO//BP8Oqbv8C7717D6XPTqDT2sLW7gYiRwOnpSzgxfhZBdwjF3TLKjTKSeTp5BsRkKhceQXNP2QL3Qh5UOa5Y2UWzrRxH2d/v2W50TBv+YFUEamqdOvZrGyi39tD12pLPUTuCDYsgJxZ4bz1MtoPkHmMyO42h2AhgpQ6DtSahcd0fVluOgJdUTAzobPY6gV4qH+GZiGqQOLuphMGBcmVMUhUH2g6alZL+4vNl8JNDUhwVGWA55dDF269fgd1s4kOXn8SWvysGV63dMq5du4YPfvgynr/8FLYONoBeXJJLHdh49qjxWOXAaiOAgKsJj9+QkUV3h2NxtAGmPgDFddT8t9tNeqABs2ugjZAkCM0OULbDIpZDEzYKH1ld9tsoWKY+p+kFfJx2YlXdtZEobmNwYxHt4h6K1Kk4dQbB/JAiUHbZinKLnokfDUTdZXS7ZYR6dfi7bnQ7AfFeoHU4n4EXRL5stCgp71i4+90kdPthi/U155jVNAIDh1aX9fjoPcMkchQDQ3kxyGILSrdHNbKn4W0dOIkE6rOce5YjjTJV4gQkIXtyDfDzEjWh2mKhgLX1Jex4Gjg+PYVgsYXi0hZCnFLweBBi+9Hvln3IZJ1nSTjIkWmXKESu75Xw6oObOP3sU/jUhz+OTruDkllX+himBd5uZcxHfgbXmmo5KJ8OnhuqxSOFKFs+tgunTp8Vsa65uVmVyjnkOxXAj+SK+flFW8cJ7jrw61aBFIcOn0BxD5RE/1ErQZkXaURDFzcasue90oRFfa/1e+j9JZLbDrdHr+H+Sp+fVxIXj7oW8l74u0wEJKmwOzKaTxKmWWuIhDjjGgtBV9AHw3EU5j7VZzR/j7FRxVfVLibHTK6jSz5WC8XKHiq1oiiGFsoFaS8fJgeHO7hvWqB/U+tsR8Mf2mBCaw9omWQGB4GhnZuqCR66x8IPrjMl/p0OiqywiBLIv9uKbcnfFyMjxyBDJxhC0EBPXPc21zdgOEZBFGxh/zOVzmB7ewura8uCHIyMjQpMy4hCwRkyW7i8ZNDYmclnmsbkgFUQN+Hh9Tlw687uLu7fn1Wtj8EhsR0uFkpiy5xOJzEyNCCeCetrm9gv76HbMrG/vYXr77yF46dP4aXPfwEut0fN8ZqWJEOddhu//OUvUalU5XNS2Yve8FathnQ2jzCrXFYvnh6SqRDcB9vYeu8G6jt7ondANEFUBsX9knOrnNPuwm6ZQLMLVyIKy/Ai6Atjp2rjrbUCFg5MNOtlpI9P4olLF/HcsUnEYYmWOaskj+VF20NGrRo/ZKZOaJFVBTcv+8XintFVmT43AKv2bCYPw/FC18xYHVAEg+mDpzk6QxEox6larGZV9UpCJCslBhbFXK5wlKlr4+HSA/zRH/9bbO0tobTXlXHPYMgHwwhi/2BXZGBp0EQm9Z35ebS7FkYnJ1DcL2JtcVVQKV/Yg1KzgEA8AI+/J4e/4Y/j2NAExoeHpd106+Zd7O9sIuAPySZhBRnPJDA2NYpap4r9wjbK5S3xiufnjhpxVHdMnD52Hi994rP47ne/j4Wlu/joxz+Grf1N1Fs1HJuaRr3MiplmOhYOVnfxxMXncGbmgkwsCOHJqzQHfH46YvZQK1XQabL9pngYHBXcL+/CdjdQ6VZhNktw+Uw0XGUUzAPUrIaMkHUtN+xmS/r1kUgQPZvPNIGwewC+DvvwEQS7HF1lgq8UMHViJloTToWvq6f+/qqGV5X87FFfl4FZH4RsCWob8v7DkTwbvrb0kA3eB7fq9Xct+Fwh7GwW8farL2NyOI5MIodC14/ByTEU9jZw/b2bSAxn8alPfwxeztjTebGvejvsrTrmYKzweVZw2oP7WrU/HQSAsDUJtRTios8JCxjuHyY95LqI66lfiMNMLPjUXKxm+W8k7FFrQLzIPCIgxG55a7OAzffm0KVOQriHk8+eQT6bgdWuSaAI+BXKyLlzOXncVSVTzuS4Rf37ADxuP9y8//w+nUoPreTVCazsoFUFzHNMAhiBZGefqkRO9ZJHxyYkUadKLFE6QRW7iv1uhALiKHo0Wu3wxxx1R641plkkZfI+imSwBBA1Li5By2xga3UZhUoRE8fH4W220F0vokuEgMEUNvxGAJWDEtY3djA0OYocyaNuH/bbNm6urGFpYxeZwWE8+fRTmBofQ8dqyAw/1zl1EcShQ/wAVBHHPaKrZ4vJoBNA+Zx5j0eGx2SUeW5uHpVKQSWzMmGgoH5BeQ8F744m7PT61jGJ95HrSVf/uuBVMVXdf51A6ADfX/3rn9cxT8dK/Wc/N+uQtK2VE533YC6ukFqVaMj6dloNkiRwrJieRK0m2DRigS4cJocvp5Fejdrr/a3PY41kKIRWtTlodcCWbyQWQzQWRLPVwMLy/H89OdDZju5B6punFycDt2wAEZlQpEFC6/rC+qEbfYP4sxre4E1YXl6VPhlFJ+T3HAIPf04gLmfOXhYu+6F8n6aJ1eUl7G7vKAEQR6ufBzY3Np0d69WKBF1CLhOTU1IFSEtEkgOlq66RA+ntuxUcRWWwwz6Ns1h441dX11GuVpAfHEajYaJWrSMSJaQdR4z99VAYa2sbsmkMrwc33rmGn/zoR/joJ17AV/7O34UtWS6d/PyysVstE2+++SaWFldFj+GFFz6CYDCA1aVHcnimM3lUq3VJGGbGBlFbeYS1WzfEHCVohOHjeAy3ETcUZYjJxu604K5b8DD4RsMwAxyLDOHeXgU/nVtD3RND14jBHfBhNJvGF557ClM5oiFKPtRNRzVH3ZL3QiUGqtfJjFY2KlSSwL8TKRjID6m+s4PC8HB5/7o5Sg7UJjvyWmCCQL0JEdOiBC1TNJk86cLrdwvEWO/WcPX6L/HH3/xD3LjzLuxyDxEjjGPjk8IT4bowLVOqvUKJ8sQNISMO5gaRjGWl30+XTr5vo17BfmMb1WZBgjGnBR5/7DE88fh5lCoHeDi/gOpBHSdPnEU0lMDiwiryQ1mMnxjB6u4Crt96S/QreK9CoYgIwlDIiL4Gl5/4MGbvz6FaL+O3f/u3sb2zjndvvInJmeNimnV/9oEY9xi2gbOnLkibwfAZ8PBg5pqTsVAmemydMEmmXK1HtTcYuFwWuu4GHm08wL3l27ADdQQCNiIc2XIEsKqUarY9iMQY6OrSdx/Ln0DMn0er3EUkEEEyNOwccEQBVGUohyPltR2Ojf43fYDp9oOqPjQhVbG6+WU5Y8RSofb1fI8OR9Vm4Jfu+3LkjpPDHcuDH37/J1ide4Df+vtfQL1Uw1v3FvHE889ia3NJ/FE8YT9S6SiG0wOS0PA1dLXF6l0nInI+MNpr0RpBCCiwpdoEPAx5DrBtRJ6FPuy1zwT7+Gzf8XNz5IwvxfOMPgl8PnwNN7UAOBHDIOh1obFRwMM3H4jvSWQwjqlnZxAmD4iiNY6LIV9f7hXJaBw3Fl4PSYB8B6KULvgD/Ew0VdKwsrrPvBYGapfzuUUnwHHs00FLQeOOHLzLi+HhYWkxMEEgp4tJm0J4bFGg1cm6oMWyH9UYnyCCrq5UqepMZFGgrkO1c10IdFvYWl7G+s46pk5OItCy0F7bQ6Drge3zwOi5UWxWUKo1EQwnkMhlEPV7hDx5c2ERbzx4JAhDvd3BwEAOv/aFz+LY2ChK1RI8NIiizLWML9Lymy0NCg8dVf8siBgc2a5iesaYQ77HyTOnsb9fkHYykx/NtdBtM1bsulXA+9b/mbkONLqiW2d6vepYpe91v/GcRhn6UXdBP52JEFX5KxEknUTo9d+POuhEQ561XKeTCDr7RbUz1LpvmEpCORwKCuGTI6C8ftEAYrxyCor+a9JJi/yMM5WkP68U3WzrdJTYIHptWF0T80uzKjnoh5v6EYRfTQ509kE4ix+kf3yIf+ci1xtXVyG88F/NknTvhTfx+vUbWFhYkH47FzTFcDRqwNfUfU1N+mAWS8IiF36lVJSxLqrwcRRH9BW6bVSpKMh+ea+LZDqL4ydOwRUIOIOXSsRJDgoueHkAivynrtkx2HAWkH6IbAkwGUqm08K450IkCWhyckJ0wnkdpVIFK2urKOzt4tqbb2B+/hGefvYZ/P2vf/3wgPJS51vMOYB6vYH9vYIcNkQgxCm5w4QLiMRTkvl7LRMhs4aduTvS1wwFooIciE2SUqRSAcVliwa823IjGAzBFw4J0cryBfHuzgF+8mAFVjCJdjgl8G3S58PfeelFXDg9jkphF/vbOxJUs/GoSJOK/LXPL+iB2kyKp8FWCp9fMGQou9NYQgRNpHpxxmb0ulFrSY/6OP/HBS0SpkqJj1ihJJ8OkU2xcgmpsfCz0bKreO/WO7h+8xpW19bgj3jRrDRF8Ofc6UsYHx9HuV3BrUe38e2//BasRhXnT5xFKpzEsbEZXHryA9jdOcDd926gWSljt76PK2/8DJwnJtqTTMUxNJpCL2gjk89hNDuFiJGETWvguoWp42OIZoO4ev1V3J59D+F4HNlETgSFuG5XN1YxPTGDjz3/KSzcW4a358Gw7yuuAAAgAElEQVSXf+0reDB7B6+9+mMJMlVycnxEIaII+8M4e/IiZiZmEAtEhF9CxErcRluUllZsdCrfERHivfbSftfVQaGyg/mFWRFq6gZt9CwTGZr5dIC1/QN0/F5MDp+F2S5iefk+0rEEpsdOIuiOIeJNipocEQypHnrOoe9UJ2rkSj9rtQdU6qB9Nhy40+WoxEnl6qjwSRBT6EDQcNqDfa0IVVSo6lWqHypQ+r2w3awWPfjz//xXIgH+D776Rbz3zjWsbpdx+YUPweo1EDKici5sb67JdEsmlztMaPqDnL5O2hgzOeD1019CUEBJgNjDZumhuEQy/uYQjxkMVUXYU7P98jzUaCe/+qHhQzSly/abC5XNEq5fuYNGq4eBqXGc+eApcI+DzHmaJbVUsFdIBSckwnIVIg3vED/FL4aIJfUIKPIgb3o0TSJVvJjiUEFP9d37CzZep+l4zrAdwXOQLVX2pjkmztFZvr+IWzlOhCKvyyDrJCAMLOqrT7GPCYIznkoUkyieQUSvsIfF1QUMjeTh5zPdKSMeJAmzi5AVwNz+JrYqNaSHJwQtzRt+xOl/cOMGrj6aRyAcRpsz+24XPvOJj+EDzzwlcr7C7xCpZ/V5lU2S2Nip84WJMsWBRM2RUyVMaNTsI5MDclAWFh5JXKIPhEZWGDsYdLnHtAePRgB0QqwLXxYruu3Au/GryYGcaA76rRMG/q4mJkqQdZR7dYDWqBs/k2476HXVX+H3Ixk6SdFr3DBCEg9ee/0aCgd7OHfuDGamjqlrddohgm6Q0O+4curPKIWes7eZTPMzUxGX+5HEa32eEz1ki7bRquDR0p3/d+RAJwj9yYG+cP5JWUoNvWhhG2b4rCz0RtKvoasHfYP0zVHjNj7cvHkTN27cEG4A5W+ZQWvog6OKehNIViVZmZoZpazl/s4uvDLTy72lxugo8oCOjQCzTdo1x6IYn56BLxYVog3hPCIGUjQ5xBaS7eRw6WixEGeG35l55ffoGc+vgGFgY2NL3p/aDMdPTCIaIiHKI7K/jxYWce/2LazIpIJf2hovff7zSCTTkj2rfqcyS5EFwF6y+DQ0pQ9EpzkvmdKsFtBFoF7Fzo3rONhYAEdkQ+G4GNOoSoY/w6qCO5fiNQ103T4Eyb/gmBvPyXAcG4EA3ljawcP1PRR9QSTcAfRqNbxw+Ql87iOXcf3VX+AnP/obfPCjL+CDH/qAEJyY8TAx0EmTMKblVFIHL59XKp2VTSuLzc/kylFc64PKeM/0M1RnnlN50nnOeXaaJSprxWOLIqU6njuoNQ+wsjYvo4sbmzt4tDaLh3cX4Op48LlPfQ6ZXAb7tQNsFbfw81/+DLfu3MLZmVMYSOcFVj579jympyfRbtTlFV9/77pMQGxsrsHVpX6DB/4IMDw5gPRABiOJcYR9EdEjj0cTyA+k0fNZePvmm1jeXIAd9GAwlUOzVMPG7qaws1m55BODqO+WMZWdxjNPX8aV11/D29evSqsgkcxiZHwENkx0XT3EQkn4e34kQhEcGx2RsUeXTe0HKkjSjlzMZkWvgNM2DLil6gFWNxeQiKRx+bmPwu8L46BUlDGkveKmCND4AmwDReH19VAqbSOdSiBupGA1XUhE2aqKHh4ksp8ErVEaIQxOQiJ2qRG//v2uk3uNBOr+pd7LCg1y1N66akZeV0j9h6FUoL2O9Kf5Mw1WOYEA3nz1CmZv3kA+Fcf2xga8gSQmT05jeHoQQV8QuWQWjXoZRigGX1BVSTrg6uqfgV8d9KpKVwHBsaslsYtkOXIGCEszBIpKKitpj0zYaFEaEypB4ufnz0gVSo0HB61gRavoleRPeLC6sIWXf/RLtG0PLj37BC4+OSN2wSRDco9zDepDWo+RqbFhCMopz5rIC0mcRC78ocPgIv11B81R6IDiCAiqSuKos99UEqPatVw5WqVWOzTqZIKfhQUTkyAmH+IT4yW5TpH/BDmggmlLBV7R2fCzFaEKJ7532E8UxcbDuTvwB1xw1+rwFOrIxynz7UGv48fPb7+Lt+eWYCTyQjZ9YmIcZ6Ym8fJbb+DO5i5CcTU63aiU8IEnH8OnP/kJ+IMG2ozzcm+O1h+TmUOpe49bCiMiL7paFmSo20UilcHU1Azm5+dRKOyLvgnvnwqUSt2QrR0fRX/6DJN0jONnU8mGem1NqNdxTCcCStn2yFVY7wmdKOtCu399SmLnTCTIPe6TEte/rxEOUakUhVql/UJHXl4bUdpSqYw/+fa3JV7Slvozn3lJYgYJ6EpVkb0uNTWkkxr93tyPfF9yGDS5kvGVn4dJJCXq2dq3TFqTk/dV+9vJwfurvqODXUMjHVsJjqiAoKQoZXTR5T1MDoTp6pA+tOoUL47/pheuvvkbGxt49913hbxy5swZ5Aey8jr8Ob6OHDLOBlFBRmll0+OAZEZWAKIX74w3tiol2eicj+V7R+IJjM7MCKu/0bFAkxH5LKzgHXLjEbNeybtq0yCNfnj9ASW04jw0zZPgRszlU6JPQNjv/r1Z3Hswi4W5hxjKZXH//j3khgbxO7/7u4hEaQrEzd0+hH4UDMpsWAVY6fuK5bPqbXFE3VxexPr1t0QIxR8JIhhKSAWve3BCBiUw36bGgQV/OIwAvY4t+oH34B8eRPTseSxW2/jey6/g+lYRI6k07GoJMwNpfO0jH8L29fdw7erreP7TL2D6sefQaHPkTkuysoRXLQUxWHKcwjh2SbKloEBCRuU5oA5SvYb0Ju/fYP0QsDrYne+K1XcLrR55BkDTamF++QEerdzB5t4aSpUKbt2+h7mr8/LsKVBEAqc/6EM8EZGMucK2QamMWqMuyVgmmYLVaIgjYCqfxcTUBNa2d3D33i3sbe/ArNlIxVI4dW4G6XxKab3XLIwODyIcMrC6tIjdA/b6u8JbYdbdcjeRTcRhNetYXF2BEU8gGk+K/HLM50eyl8fW3j429rdgJEJiCpNMZpBJJrGzs4JKp4aB1CACbkOquOHcAPLpPNwuQyRL4x6ll0HdD3g5rsUgw/GyFnruJoaGRhDzZGFXVJus6amh2j5A2Aih2+wKr8IIeUVGmcA4LWCpRNix3IhFk+i1j3QqtIOmCv4KGVDJq4Jx9fqXQNkn/NJPcNNBQ/+sHm3VQbv/deSs4IQPk3DWhQY/pxd3r72NKz99WRBBfySMSHgA3lgQFprwe4II+QMYGRrEhccuoW0r1FLDtPpwVcI/hx2FwwSCB6xOVohe0EdEr1F9SGvhNXEVpT6BJnM5Y53vfy/qCxOFVAt3d7uMd67fFVGu8xdOYnSEkuDs16vkg8kKzxSO9rGdQdBMDJF83kPHUEkKhFnAda90EfTe0HtJQ89MbRT87EDhzgipfmZM3lWQUyRNJiTqjFaa+16KGhFF4WhxvYZGvSljyhwP1aPoEpicz6CIkXSeVVC3xx2kNyQezt2Dz2Uj0DRh7xeQMiJCFPV5YvjetTdwdX4F/lhOSLtjhh/HRwdxe/4h1kumiJbRdrtRPsCJ8TG89OlPIpPNomlxf3Xh8nNaQyE8JFr3HLK1WIyLk6ZCqKXYIHGR8H2ni3PnzqFcrmJpaUEKMFq360SPCAjVGKVF6qwfuR+OkJGOb/2Ijk4C+pMJJhpHSfGRK6NU7cLLUOtCT5To15W15eyr/hjbn4Tz7wzyfA7kAHDqhEmBmtpTMeE73/0Bvv+D7+LFFz+Gr3zly/JcuG9o8ieOxjLCqxJ83S6RNpkzacGfIQLBxIB7g8U930dQPSYVZgu+YAC57MD7pxX6D/FfPdB1xkPUQEMnkv3z8O31RMpW30zeEE1I1BmUvmH9wYF/Z+ZCfXAK3JBI8/QzT0rQoZAMf5c3VG0GJ4CSOOdX70sIXzQR7A44vcCJBVfbRKPakAOWv0sC4eDkOBpdSyDDQMcjfTWNcBxWHKyiBA7U87VH87FkxTIxUMSWDhYXl+W1o9EwypUDHBsfQygYElew13/5FoaHBvDFz34Gf/qf/hRrGxv4n/7Fv8DgwLAsXG46mZc2yL2w0airKogwvQgNEQ1wuRDy+2DubWLr9nVYO1vye/5IBG65BuXAxs/MzUvAzOJDJYM6xJ5zHN0myT1eJKePY+DsOexXTfwf//FPcGd1E+lUHMloCCdGR/HssUlEqqb4QOSnR2GG02psikrS7B87o5+8JtFAsCHkQ87xU+5YH0LaZUz3ofWm1Ovo8JCTRo4DWzu2wTJ17erI5MHs5nWRTX7waA4P5u6hVD9AOKbcPTe3d2HvsQJoI5mNwwgHhNg2NDAgvdVGrYZYIolKvQFfIIxUPIHKfgFrq6soNxqIZTJIJsLiXFjY20dhq4qIP4pLjz2GMCdCIlGZpojGDCwszoooD7NoKQXdZALHkElEFWnWZWO3sC8VYzgWQ3F7Cz6Pjah7CAury+iFXMiPp+Q+ck0ZPkpRV9DzuRELx5GgxoTLjSaliisN+LwhHJs4iVO5MxgeHIWLVSOtiTstVBpNSZpsNNELuOEx/RhLTyJOKfBuQ3JbnzuCjulGy81etjIk4sOSytgbQIuiZOSQgDLSqnoiNKsPLy0h/r5DrG+KQR8wcoA5yIBO/nQwlYPOpQK3lhVXFbuqOmVNcFqBo21wIxgNw6oVsXP/Fm6+/Q68wRAangDyY6dhJGPS96yVlYbK6TMzuPyBy+j2VGGig2X/9ehERHFxjmB7XYVJ4tNTev7SQOR16b6+m/4TfpmckHNAvtzyfanCnGTJ8LlkZt+SIMMGgReFclNkoeMBL+IRTkHwHim+CLkIqi0gvtWqXcMzzOn9M3irKo/IJ99PabxwT+uCyhkaUAJtPfWafOiU5iV6SUE13QtncSH3uudo69ttxwgJcmbWG+XDe0cFTCrJkv0u0wrkr4RiCBvU9zBEj0KZ9KixZhVMYjDtFu4/uAXD1UWGku77JXgsqkJ6EA2l8NbiHK4tb2C3xcTMg6GgFxP5DBa31lG2fCiUSoiGA4gHA8hEDHzg6cdxbGpKRiGbPOsDPrh8SsSZAxoc3+SYHiN+0yT5Vt0zhVSrJKFhtqWVksnmcf/eHdRqFUkO9HmkkRZOPej1qgMo/9QJAHUS9FrvTwJ0wqaTkf5Yp/eQTg50zNKFsf5djaD2tyU0GqTRuaj4zQBXrlyRePLMM8/gQx/6kLRFyJ+7eu0OXn/9Cp5++ilcuHgO1RJ9aY5MBEUXqKvQIz5v/br8U3g6DuGRfBI9Vcbx11pTxUyPi20RP4xgHK5KpXToYSmb/bAzr7aH3nD9H0JlpCpjUzrwQcX8FeRZsYX5xe/ph6PJi8x4CW9puIOvy0qQIhbMYJ5+8klZ8EdMW2f+XRT6uG99sukIhcwvLsjiZrYVDYeQSiRFV529f14Dk4xkJi0wVp39Nlaqlu4ZqQWhAi0rGTVPSha3OvQU4Yr/1ZumHBKcra5Wy3j48JEQKEmoYW+Z7oljI6N466238e1v/Wf85m98HR9/4aO4cuVV/OG//w94/Mkn8Zu/8Y9F+Ina10wCqtWK9FA55qQPUo6PMMBz0fusFg4e3cbazXfg77ZlRj8cSaJLtj8VCSzO3bbQ5vytacEUDQUvXDkahnilZ+6LpzFw9gxS+RF0mm188zvfwa3r7wokOTI2gs98+jMYo2jO0qY8g1AyDn8qgWgqATdNn3g6iOKhmigQU6a2Cg7jY2OS0R5WlVwTfqXspmFMvRlk8wnPgpLM6pCR+yvyp/ziE2AgbODag5fx8ssvY//gAHWzJQJOfD+6GbbMGkaHpxGNRTh4j0DIK5V1KpXA6uoqlpaWhHuSSmVFHIU+Fwd7O2jUTayubmBtY0sCf34wLS2bg60yVuY2cHJ6Cl/9ta/C4wth92ATfsOLmlnB2v4a5haYIFC9MwrOB5MQKv4b7h7aTpXH7H53Z1s2ZDySRc2swUgGYCSVNzrbSSH6OwRVwDKbHNVltRZWVsptVsM9RCNJnM6cwsjQBCp7JawuL6JcqsqYkj/mQ8XcR5Pz410XBuN55BN5IRmS2BYKJzA6Og6fPyIS3kQReLyyEtAIHMm43qCjQuoImDGQsarS+5vPiHtZJ/dywDlkN3WoKgU+9X319Pg7OljbPbW3uV7Y/tLf0//GiEPNfAY3vo65sQTv7hoONrfhiiSRO3MRE2efQcVq4Xt/9ZeYf7SEcDKKCxdP48KpM6L1oSFTuR560/QRyjjLy39jAOZ5pA5HSwizhl+1O9iyI0lRXz8/g+jns0nn6edeKBhfFzR8P4Njo8KoVyPPHPgtmhT4qsHVMjGQjMLtVQevR9BLBfkLc54pPUdiqQlBhTrKHRsqeRJHRaIKXkcQRxMMxYueKKfTAmq7kMqkkUnn5TwiOVnOWAc5YeDkl7yHFFfqGbHtV2/Q5npPzlkxO+uoUXSeaUwUiApzf+qiTHO/ItHQYbEVDYZg9lq4/t7b8FstjESicFXqcDXacNES3OVHKxLC/a0DXHtIK24PLk4NYzgRw/35eayVlfuip9vFaD6NkVQCEyODyI8MIJpMwROKiO4B+Qv8ojOjjxorNOljcsXqv6vm/jURnucd0UYWl0PDo9hYX5XWgvBKqGjJil5LGEuMUrFEJ5D9SAIVedV6OEII+tFQXcFrZOyoHXEUL3Tw1wkH/19Em0SfQrW7+nkNziEo/06nSU7vfetb38I771zDxz72cXz5y1+WWEZl2XAoJYlPLpuRIoAci0arIWuELW9K9vPatXow7zU5KDqO83XkHKZbroOiSDvaQYfi8bD8PGPoYXKgb1i/k1r/zeMH0308Lnx+SKpt8QEZFNoRyVxmxCroaliFN0HDGJyH54HBL2aUXHy8EYTc2FZgv2hyYkKIbvx9uo2p1z3Sr2bmzPenUCbRhkePHklScPrESQwO5EUqmdfNXhnfj4puptVSG0yiloJnWInrBaI+uzKo0JtKyQUreEh8qoJBsL2wvbklSmQTE5MyqfBo/oHM/xLi/uEPf4Qf//jH+Gf/9Pfx+GMXUSwe4A/+53+D927cxr/6l/8azz33PMxaGY/m5/CDH/4Q6XQGL774SYHAGYClndLsYHbuAXbnH2LC8MDb2CeQiEAoLmNfFF4TB7M2Z8xVAlYv19GsNWXOv+VXCVTISCA0Ng5jakI+c8QXwC/fuYrXfvhzud8T01P4rd/6LZmUWJidEzOdeDiMgfEppAdyMqctxkSOw5s8AwpStZRcbT6XkwRJeWcoiwoeuszydatAQ83im+D8I7+vOGEKDeLhSaMfs11Go1lGvXwgY4Ac4bzz8CF++otXpE1gdqpI52KYyk4KysJATJlW026LLkG93UCpUqSqBwKuAGLBmLx+o91EfjCHXquH5flV1DoWTp+fwejoMG5fv4u71+8iHo7gn/+P/wznzl7CysqCJJMdj41X376Cq++8CU/AhVwuo6qsag2+YETQmWqjCqtJpcCkJDLZzIBsTk5PRBMB1K0yWjaNq4JiTmR3TRGFqddMmXiJpaJIpcMwwn5JNggJhpphBFwG/HYAjXIdGxvbqLU6CCZ88MVc8EfDyMWj2Fpcwd5mEf5AUuRpB4cyyA/GkInkcWLylHJotHzwcyTTUoepqJL6eVCwFcTgqAKIOiQcZjztW50WoO5d6kSef2qukQ7IOsFWfW8GarX3+e96r+sEgr/P1gxRkbbdFV6Qe2cNidIOasUiXLEM/FNnYOQmsV4o4Kc//Gsxngqmohgdz+HJ0+fRtZQjn3ovZ1ablbLTBvM5Oiw9ahTIuKaqwtlaElKWh2N5XuG16OSBCTArSqJnlCInKUvtsq6abGB85pQO+7VUCwNknj9EAaKeBwXbg3LFRKtcweRwWO4fE0cXOTte9oCV/j+Jw3I9bCVKBtOVvj3H+GTMmnwPYdorXoU6b0lCpBdMQJ5VfmBUlFRj0ZR8Pp5XHO/T91j/yfeU89tWQXRvb1cCfDqdEMSyZTYkQdjf20GxWJDk224rVIatH5KS6agoLWKfcr5kEpkKBeAKunH7znswuh1JDrzVJiJun+iG2CymPB7cWVjHraU1MYV75vRxHEsnsbmzC2THxM2W5GmzUECzsCMGZ5nBrPS9g9ksGl0bDRJcqXEgRnVeQRJ6jC1MCK2O8tBwilPeIzZmdFuEZzsLJ93akX6/I9DVbzyl0XDeZ70PtNGfjg06MdDvRe8ePl+NsPWjZv28Ao1GaIhfJ5lMrvlaKnlW/ACdOKuEwStKvN/85jcFQT1//jy+9rWvYXhoVGLksfFpGdFvVivy/MqVElqWCXiVYFW1pFoGukDXKBuLP16DEVGtYPJK9Pf05A/P1FAojFQqKVNfrmq1LNMK/RtYMieSaRyWqO7/q6oicKhuRrlgDRty+wgHwW3L90mk0AzJ/cKBbGjKF3s9Qdlsyle+K7wBahJwQ/JDMRixd8XArvUStF62vBfZrG6yaAN4ND+P6+9eQywSxvPPXZa2wn65CCMYkkxRJicCiuChJJf5MLScs57r5sy1SkIkmElvR1V4hP/572wnBAMROUzuPrgtBx/tnzlrKomOxyuz99/4v/8jysV9/N7v/R4GBoaEMPSNP/tTvHH1TfzT3/99cRC0iw38+Xe/g299+xs4OTmNr/93v4ORk6dFhZHyx7tbq/jmH/4RFu/cwdOXzuKpCyeQ8PsQ9IdFwMWm/wFVJll5y3ikjXrDRNutxpCq9Q6KlQY6gTDGLl5CeHgI9XYLIZcHC3fu4rWrV9FsmLhw4QK++tWvyT3eWFuXamIwl0ckmxH0goQeapfxkK2bFnb2VmEYXRhGSmR+A+6I9PRjqRB8km0rBryK/WqG3nZY3x4ZLVNaCez5ESGpFA5Q2tlFq1GX4N5sV7G2vICq1cbjJ06BFcqD1UW8s3ALqwfr8ixjRgSldhk7W/sS8A52C2LfKhCiwYNfCVtR84KbMEyb3lgMHunP+iWhKO7vITOQxZlzpwVR2NzcwfriFqYnpvDbv/lbyEYjqDDoo4vljRVxKtva2cLExISshYNyFT5WaS4bB5UCNnbWRU6X7QfKQvfsBmqVutQ9pVoVhUpZkkpOPlgNC0GK4xhhnngCIVvdhiQNlA6nQRbMAA7KNQwls4gZUcyuzGPvYB+ejtImCOdiGB4axPryEhrVChD0oGRydt6FEMdck2GcmTmFsxNnMZ2dRsybRs9icGJC2RZFz0MIWhKDI5MxHlSaBKd7sfqQ46GoigUFs/Mg05wjXfno9p+upvh6/SiEHEqiPWCja5nw0omvVYe33UKjWMCDO7ex3DEQTacwkM7iYGNb9PvvbC0Jmvj82UvC19EtCjncOmoP6FYmPVPUQa8CurDPvarnzp/zuJWSJwMzq2Vd2NAUi/ueOiSCeLjZt5VBeVVJU5SGEDuZAV3lvEjPkRb5HCA5tIpmu4HRBCXkqYnQhtVhADAQ9CtdD+EfOkqgumrTVbpu1bRbqrJkm0I0I5hHCLrpQTqdx4lTF2WCg1uKCRbXIZMLSeQs6hLo8VRFDpaA1bPxve99T17ny1/8NQTDhqNVQdGGDqqVErY2NrC7vS0JL5+9FifjuVSt13BQrqBEdVMRr+vh0dIsOPn22PgxZDseBFgU+LxAu4Oi1cJbdx5gbutA9CCeP3UST588jnbAg7NPfhCjFy9hc2EZj15/BVdf/xmW9zZw8fwlTA+PIZRPA5EQSo6ttN/th9cJph1+Tkm2jrwJmHAxWeCXVOyC8nEihIWTErJjy5XXrNQ6ldMvtUWkYGGbiz4yFLyjRGpPye6rApbvdYTk6OpbYqXjkXDIeXFM5igQxt/vbyn0JwH6Og8RV6ddxdfhfeeE2PzKFl597WeSPI+OT+HMhVNIhkMorxeQm5hEJJNAq1FFfX0dtGAu9dpAICxOsGarejhNwfvA1+XZzgJdf2mUUFRKneSRxbokMF1yB/0y/nqYHBwiB06fn+0F3sx+1iN/hlknP5gsZg/Z1Qq2YeCVyoBGOI7pEn+GAg1EB9gGoA4BBYS4Sdn/Y5VBQuLK6pLoBBDOaDUb8np68oGPScMz/Hdmwuz/8rCnIc79+3cRDQdx9vQZ2G0bxVoJ0UhCGbF0bXFLlMVArwSZd3YMfpyMTTsxHvZEncpJz/2qh6ay1Fq1ISx3XisPc/5OJByW12S298f/4f9EbnBAYCB+dt6PO/fuyu9+5KMfFdMac6eE//IX/wlmvSxM9WMzJzF57jH4jDDC/ggOtpfx4z//DkobKzg5PYQTEwNKrrXGkbaY8Aja7YZs6pbZRIM6EEG/QGqUXva0XdgtV9EMGHBncmgHFds4EYlgfXER83ML8jyOnzyBT37600gkkvIMtje2MTU1JfAeF9LO3pYYGVXNungdtK0q9nfXMD52EpMj0wi6wjJBcKhL4Q8jEU3CGyKbmCRAal4YsF00b2FV2kVhr4r7N96AP+RDPGqgXWvIxuR0xd72Nn783b/EWmUPX/n8F/H4xcdRp0Nls4Dd6g42Dzawtb+N5Z11rC6torRfRbVYF+tmJpJ8Fo1mU4h8JNSQk0GSIu2wScKhI95AJiv7Y31zBUY0iEQqiXAohuJuCXOzD3Hh3Hl86uMfkzVLJjkDx/rmhijODeSz6tDseORel6t13Lp/G4VmEfB1EIkHEQoTtnGLJCxd86x2B3uFA8XJCVAC242wEUA6mxXhER66JFEyuRkfHUEul0PME0Qsm0Vxd1+eQ8VSEzveVhe7O/twhyPKJdFLBUwDvkhAUJZauYQeR9YiQSSiMYzkBvDcpecxlBxDsBtBp0nrX+5XNZWgg76qXBSMqg40hej0H2jqsFTkKxYMem+oIKIIftK/d3gF/H19kPLv+md476VF4aEjJyVgW0q0q9vD/OxD3Lpxk302IY8+8/jTyMdTcIcC+P7rP8OxsXE8c/qc6Fnow1vrNLyvdeH0mXmoywHMwoAHcE8RBIniZFIpkdstFsqYokurn3u1IwGdbTFeGxM4jgdektAAACAASURBVI/xM/E5tG1yjkh0DkqyyTl6sdP1GCjXgY3tPURjIQw7yYGcn7ZSgqUekwoiCrXUFZvuB/O+6HupWxiqmlSJFMfN2IYYG5/CzPFzItDVsXqHErucdWdSLM/SVgip9iqRe9DtYGVlRZ7bsYlJ+PyK9KZQXqKDPRkHr9dJ5luUMXEik+RUSfuIqGCni2qjjna9Ka3RpZUFqS6nsjlkKTFu0miJbqk22j4Xbj5awi9v3hddiU89fhHnRkfhDgfx1IufQ3xqGg/v3MPy1ddx4903sLC5gmMjEzh/8jRCyQRCgznYEeV9wX5Bj9oHXFsU3+qqqp2xQIjjNHsiOd4h4VG0an1tRRBkjjlTj0SKXWkTsLBUrW9NsJRAD7qJch8QYWofklmluPQp0r1CYYg6OU6HzliixLL3GQweiRdpxJvXp/eBjmUqVqr4+qsJ4p2781hZW8aTT1xCIBgVno2r1UA2ksbYybPwhKmjYWH74awg0W3Dix71OMin6SpEgM9XEHbLOtyvun3C75PwyDFXPkveT8Ze2aeONxILvL+VHGg4RScHIpzgIAvMunSGLi/k9Ix1f5I/KyMwDuwi/ax6TTJ0/nssllBZHWF/mS3uCVRyUNiTgMtDvlwuHY1yOAFc93fkQ3NRWLZAdvz/1dUlGU8ZGR5Es1ZH3WwKPMuqnTAL++IkmXBjKuTAycRFFY2LTc2o8kuSD5nlP0IMNHSpCB41tBpNtbFEWjhweMhxMf7v/+5/Q3pgCC+99JJkgITfGazSmYx8Nvamr756BT/667/C889cEgGcucVVfPhTn8Plj3wC7SZHME0U11bg71YwcyyNVm0Hq7OLqFVc6LlDCJpsHdjYbhSwUdyH6Qai8QQm4llke15YzR4abjdiU5MwA0GsbG2LsFE6k0KjVsXczVtYWFqUtsLHP/kpDAwOCsFpf/8AyUQa+YEU7j26g6vvXWUDFHWriVTGQCYVRq1UwGh2UmyHfT1DZvqJMEnrp+dDKBAGvZ1r5gHsdhNJIwWX1w/LY8Hr6sDcKeBvfvTXmD47g2Mn6T3egRGmYVUE+xu7ePvVX+LO3C3khofxqc9+TtbR8uIc4Oui7W1hYX0eN1ZmsfhoGWbVQoDSz5TDdfkFdVKVbA/JXEpktOutJixa+Xa7CHmCGM4PCKnHiARw8+57OCgXEIvGMZQfwPraGjbX13H5wx/E4MAQajVTqm0KHbGdUC2V5Rk+efZxSQ7WNlbx6tXX0LBrcIVc8AbZd7fgZZJkJDA6MC6Vvzr46dbpRigQRLW5L4cqbZZJ+MxmhuEiR4A6AFZTerflZlP2TbVRRq3XgsfuwtfuodZowjTVNA3dJEdmxhHNxHGwv4O9nS05MGy/Ld4OXq8LI4PDeOzk4xiOjSNl5GDVOvCCiJo6XPuDuA7mOjj1B3V1uGkhGoUgaJRABRkViPU5oQ9jnUT0719WKhLcXR4ZS2Mi1qg1RYGU95iVUM1s4fELFzGUzqFmNnBnYQ4njk9jMj8Mi+YafTyHo2pIwbWKDKgORn1NCsbVP+mRg5Ej1CRRX7x4SQVAGjCx5y6BJiA/Q/VSjkLztWpNZV/NM81D0SKPVyrwcDyNUs3G2voWhobzOD5MuXbVv7c7bjlfxM/RRSY6eTyOwiGJiX3KoTrh4XNjYaP71LIuqFTYdYtey8jotIw/M9mWqSYq4TijpGRO8VzVLR59lhMACdFSHECd3ADh9qkbwhFKciek105OkWVhd2cDC4tzwk8gV0FEzqRoov15W6ajKOJW5xpm8lUso1soIsJznxV8OIj5rV385K3r8BtBPDMxgQR6SGYzuPDJz2Py2Q9g/uZtzL76C1QOtqTlRn6QjFl2gchwHpGRYXSMANocJ5X/FO9J5NOdhFMFWiWkxmBfK1ewvraHV37yNzB8Hnzui19AbmgYnR69MNQUCLxHWgNyzx3pfx3DdAA9LLOdqZQjQiL1Io4IgDr4aoSMCZ1+rjoR7C+wdSIo1/I+7xnFQ+B13r8zLwTrE6dPo9600SofIBIEnrz4OKbPXYI3FESjXsf67EO0GmXQAWyvWEJ5vyh8F+2AK06tluXEQEVU1Ig8v8fkwOu0z7lXxFk4oDoDsr/ZVji6EepvAtM5Sl1kNKt+ifqe3nhyAxxnJ/68Hm/kB9Qbs1AqClFHKh/6pIfDMBwtBF4TX7dcKapM3RmLrNXqh9wGfajohSywoAR0wn10LHRjbWURtt3C2NCgXF+10ZSK1urQ4CiMRDqpLpyJBZn+7KU7o0pMbjTxRFc3NLBR3AmfsLzl+zY3FPuthELVy+n+EoMSnQHJQ3jnnXcwfeIUTp04qQ4wGijRpMkXEFiUpLn/9d/+L5Lt/fPf+yfYXFvHH3/jGzj/5LP4u7/+G3g4u4B8JoKxXBTpcAfjE1EUlmcxd2MWlskqPApP24bpslE1K2h0W6h5PdiqVRDkTH9+DDFXAvGxEYycOwvLx16jMmHhIbO0toobb7yOUqWModERzJw4LqIqFE0iuSkaiaPS3MP9+bvYrRbgNkJY3V1HyLAxnEuh17IxEMsjEU6J6VDQb8jm4muz4rKo4+Byo+2iDWgPMW8Yfh6S9U24qjuo727jzTsrOPb4JUw/8TQq1Mbg+4ciqJWaeOv1a3j7yhX44xF87kufxfBAFlubqyhWqvCFvCD0++bibTx8OIftjQM0qxRM8cDvpnCHOthDQa+0r3hq8Jny75GggVqxKhoLIY5RRYIy8UDkyTTbeOyxx9Btt/DWW2+i2rEwPXVcKsRquS5z//l8VhKESrWMqfHjYqq0sbmER6uzsDy2VO/1GpNGP0ZzE5gemcIT557EUHpI1gkTRybBmXQOpeYuNjYXZcqAEzChcBYhIyYIVzjil/e59eC+OK41LBMNu4H6QQlRL+fAe6hXWrKfEpkEnrz8AZAs9vDBXWzubIomQiAUwMSxYRybHkPIF0A6NogQwhiMDyEAP4iM6z2sg7ruh+o1rVEADXWrIKv2qz78dPWr4dDDYNNn9dz/M/qg5GHFPSOiaeQ+yDSFG/VKFfFYDLMLK6jUaqJc6eu6BGHp+b1IxmMIkjQsSoKKWKhe31Ed0GOHPNQ8auZfBxHVZlCFTbvDUWhVWJAASkSxVCoqBMyZYiKqyVnyt958EzMzM/jA5cugbDtt31nomDVaKJPnwMkFA2bbI6ZswyN5TA/nYPdaTnLAs4bva8lZwKSDxm06idJorUZtJKh7IAqFbG2oQMV2IfkqLIAmMDE+Ja0KkYTmZBXPaYd0p3UP9HnLM4jtED43fSZ3nJFvnTgxUVAedEp3xCOIBVAp72Nh8SE21xXioCF2yjy3apxQ43CFC15ObzQaqK1toFusIExyaNCH7YaJV27eld87kYojbLUxOjqK1KlLePqlT6O0s4P3fvIjMUUj2ZeIBP0CmCi6YxHEx4dh5PPo+FgNK20K8Z/w0FmyKYJJOmArOlQPW+sb+On3f4KD7TW8+MHn8PQzz8BikUZCKGX2KfokyBeLv66jdUHVWrYdWe51pZ2kk0/eIz26qBFsBf1rlFwlujpBbtAgkFfmENn745ZOEDQHgdfez6WT9yIHiM6WpQ5mH82RrSraJ916BceGEzKqmcqPwh0MSOzdXV1Fo1pEIBaU9ufOxiZ61Kxw2hpMcPl3nYgQjc9kMvL//J5wDIJqeok/J+hBMIBGVRX0fys50ImB/jAa+tIECl6UhiX1ItfkQ4UYBCXL5L+xchY/AUe1S0x8nDaEVjGjIyMfNsdn+J68aP3Q+zPrwyxY1PRcMi/MjbOyugjbamJ0eFgSD44d1qom2lbXmVZIqcrGmUKw+lKhXz28JCv2KXEQ7QmgkyWl5kfkQhF9mk1Wf+wL0k0yLAGAfyc5UmAmZ4EQ5SDpjofHj3/8U/yX739TFPz+r3//R7h+/Tr+4F//G9EF/+xnP4+f/+JVDA/lYLhbePbSBD70zAz2Fu9jY3Yd9YoPVjcqO8QjEwuW2DjvuzpYq1ZQKpYxkshganAGY6dPIzo4iHrLQqfeRqfRkDFEwvLbmxvSsmEGyefCe0/iIVENJjBNVwMrW4sy+kkP9nK9goDXRiIYhKfjRSaYxMTIOBLhuIzFMHFiE1bpj7lgNy0xWeGhSYFne2sO1vpt2GIk1MBr90sYf+qDOPHcx1As12HXSKoDynUTV15/B8tLG/j6r/89nJ7MYeH+dRRrFTS9YcSyeSEubbUL4mGxtLKCuYeLKJWrynDLCMqC5gjozNQ04uEYYPUQDCjXRk4MFIpF0SwwQmw1ceKlJSqVA7lBkXB97dVX8Oq1q3IfotGYrEWu/5GRYQnCJPWYVhfZXArl6i6arRqdgwSKo4bF+OgxHB+bweNnH8fMyAm0GqZwarZ2txEKR2TUihKlVqcmEs6UDW+1XYhFEwiE/Vhenkez25Tpk/XldUniOOLpb3UR7HnhT8Thj/pF5nl4ZAQnj59CcU+1HwJRA2WTVt1uXDh7BufPnUHYH8JwblTcIFcWl0V2nHK5+rCQHq1T9WskQPg5DjKgg7Cq0BQ6oAlVOsEWFNCZXtBVVz/6oM8Pvae5P+krwv3DypS9dc5oExEkP2Rpa1fW5ukTpwXGlT1JoRe2z6wuOg4qqfkOvJ7+9xPpXS317XbL2lCHpYJvU+lhnDh1QhAjBggqnS4vL4q0NlxtKT7Ih7p36ya++93vitvrl77yVcTTKVB9UYoFto1suuSZqJFg2lQtlUQ8IkJOLndH2lqcY+V9o+ogf56aJpRH7kdbNKyszzqRv3Up4yEVZEhH7kku4g8YOHPmPOKxtLwWOTzyfSYVTm9cP0dpSzB5cZ6vDhLUzFDtB5VU9UPfPLf90s+ns18PzUYVc4/uY22FU0BqdJAGZCwEmJQ1W6bSROm00dnZQ31jC+GeR0zjGn4/3ppfkPUymYwj4XUhFoqgG07gI1/6EpKJON743nfRrhQQCUUFkW12KEHlV74VsQjCw4PwJePoOIke6Rrk53BqiDoT9BzgfeO5z+KyWa9i8cY1WOUiTk+PYWh0FA065XbZ2nTLedXzcjpMIcYEDtSQB/VblMiekLAdnQl+RycHnFbjl59jls64uQ70OtESUSsRbVK8kX7Sokq+FFqg94Ret3rSROIpn1fbi62dbWwclOHzROAyq2hVNnHm7Elcfu4FcQb1BULY3mBcKCI3mMba+oqMZxN143mg15j2JuL/azdcDQYIT6WtkH7+x71PXwXuOXFG7kcO9KHABcpv6lFEfbNYSeusSvf5NHNY9yiZ4/F1+Pt8E1ZH7OWQ1S4JhkfBabI4XV2pqCjvKbKNTCQc4SOdVVMaUt98nf2Tnavm67vY2l5HrVJAOpkUjwNuklqdUs5uBMOsiAmxqk1KRICYmn4d/RAJ7/KG8lqi4YhkV8JZcEbVJPg5+vOEbfjZSPJgr5Sfm4cZ34P3iappRBgI76mDCbhx8xauXHkdXn8QO6VtRIIh/MG//Ff4ySs/wze/9Wd44fkP4eKZc/jOd/5CoObqwRq+9Nnn8MXPPIf9+bv/D1vvGWPpdWWLrZtzTpVjV1VXV3eT7GaSSIpBIpVGmqCZNyNpnufHA2w8e+A/Bgx47N/+YzzjGTD8Y2A8POPBfhM04kijUSIVhrlJNjt3deV8c875Gmuf71Rf0S6gUV3p3u9+95yz91577bWQ3DxFrWzBwBJSLZdBD/VODcVRBz2PG8VeF2fJrNzDy+uXkZibhYms9O5QWMQjzlqbR2LH3OIhRa0C3u863dCGsikb3QYNm9EcttDHAPVGA8lcRqY9CKFORyYxl1hEyO4WURoTR7EMFGZAOVgypLh7u+wFDkStb9goofzoE6BwAG/AC1M4hvduJxG+cBWTa9dEj91n6qHTLKA1GqJY66JuMuOlq1dQ37+Dm79+E32HE5hagz00qUaTrGS696VVcpJOgugUJxLIqyB7d9gbijriysyiKOv1Osowh3KtbDn1RoQXOSXRE+8Ku8UFu9WO1bUVtOo1/P2P/0F6vLFEFCepJEqVklT1TA6YQPFgUlUwkC/yZ04xSYmHQ/i9b3wd81ML0tu39C3IZnOoNWqwOuzw+f0IBILKF4PW0Oa+MMSTnEagwpnTLC6ONBbyuQPIn+WEL1ErF+CqtGBpdTCxtIhG1IJUtYxLG1cwH51B7jgpzG6bx6VaEcUSZmdmsLa0AsvQCpfTK5M1NLx6+Og+yuWaMfqnKhe9z8arWVUxPW616X65Otgee4/o82IcLeTvjkOzuirWxQUPTI1UMGCzTGVSx33Pf0G/B75gQE08iBy7QQgkUknFOz1tZOjPn/eDDeSAELT0oX9nnNIsqp/kO12+/Cz8wYDsYaKPDPS7O5tSKTMRc1rNaNarIuN8sKtk3TeeeBIun18UVqmoScYBuRM9Oj4O6U6rqjWLuQ8X3V/p8U2thBGhelb9XXENZOxgcjZO0hxvxfC1sGWkRx0luKh4Iup+PPMW5pewuLQCh8MjBETal3O/KXREqZDz/VDTKUoTRRIFo41gFlfAoRQvuuBikiG+M8OBjL8KVI8BbFY+Thv7249wsL+tkkbKRnPibAhpCVWbDbSaDfSKRVSPz2CttRHx+NC0WnAvkxJxruV4CGi3MGp30RmYEFpeYscSnXwOk6GQtCdZdHUtXVjNTnmeBiXZ/T54pxIYeoiUqNYweXCcNmGc4eunSRRvbC6VRL1WxXrcjrmwH716FfXeAIWhDV1PUNqdDr7fZhWHlDOwYefMe94l92UoQmg87ySeCZagPoRMTUlrejqI+ZP6vkacKS2tBlAeG5HpIKx5Bp9H5mQfGM6Pei9yuqVV76NQLiNVLMNpDzFdwvu//RG8Liv+m3/zl1hcW0d3ZMLR6TEqpRy8PpdMnxCRIzeEz8dzSSU3BinV4ATp9hU/C6+Prqicrul25e/rJKSy9UWhMp0c6IApLYJu67zvf046IoxlLLLxxaYJGXzh7D+LtPlweD6xwBs23gO06p6hqB0rjQMuSgZaVmoakmEWpze+BGZD+ILkK3F1M7KwcrmASjkPnwh3eKXa6rS5sJ1CADxPSgSK5KmsRY5UlsjXx6SEbQE+P/XnyUz3+0n86slrUtCnYXlpGco180YO+0PJxuirwA8+l6gzslcmVpvqIDg4PkKpXMXGxhW89dbbuH/7Nr7zZ3+E7eQ2PvvsEzx76Sp8Jg9Sp2lkCkUMOiW8/vIT+OorT6Jyuo/Du3solIChPSQ8ANugj9P8GQ4bRZj8fhlzPC0UcVZWpk8UXLqyvoG4LwL7kIR2G6wObqghNvd2BSqfSUzLvW4PWii2iqj2K0iVkmhI9qt8xPuDlkB5PkcAU7FFhFwh+O0egT1JYJLFR8EksyI9kSjHw6LSqKDX78A1GMFWLcAx6sIZjqJpcWF3L4PY3CKWli8iZHXJbHi5kocn4EckFke+Xkfl9BBnN3+D4u5ncMYnMZzeQNcegdfOqrujNPJHfXSoX08Tq2EXpQor8RSa9R7CvhAmInGEvEERCuLvU+iF69Yi0tQ9IV9RQ4EHsdvrw8blS+KT8dN/+gne+fBdXHxiHcVaScZKuX6j4RgSsTi8Lp/IZGcyBRwcHUsiSXfIp5+6gu/9yZ8IGlFI5+FyuIUkZXc7RF2RCTLbWibq7VP/g17qvQ5yxbzwD2h2wqQlFppFLlvB4c4hnn32WbTyeRQ+vgVLsQxvPIju8hTscxMITU/DN7LD3BmiwzeJQaRDh7aGvK/ikikJtBWcKlpZu6AShHtbaiqIDokyhvq7o6c6mIxX/KpC0kSsxz1/3k+NNOhDUh+AOkHQ7QRdJelEgo8n6KQEPWXDS6a+32MXBCFXKMr3GDQoD87PrLqJwuliQVdHWlRLuAVGH18OXoHLLaI3QF5NLJbA4tJVxXmwmGG3qf7q4f4OGo0C+r0GHJLgm1DMphALhZCYmsRZJodyrQkTzxCHTcZ1GUhG5j7MVh7CdvRJLuvWRMiI8tUyfshANzTJmuX5xvOHkzr6jOO90NWnRjEFCRlw1Fq50lIel+RTE9Gp3kCQvsWFC5iYnJUCRu6hVLU85Dk19Lsj2joRe1zlqspVDNW0RwMVWvl/amiIWit/RyUUtJ7nNMPB7iYOD3ZEYZGBlr/vtjnFb6Hd78LU6aGZzaO0uw9ru4dyt4uH2QwigQCuLs8DvSbM3RF6nSGSnbpMAM2EvFiemYNtaIPH60LfQW6FFdahGe1mC12TBe6pOGzxmAgksbWj1WO1QqXLYUGrUsavf/kz7O1u4avX1/DCE1fgGIyQrjSxW+uhbHKIV80CeQwcc9RjtzaFzij3SQaukbSdtRS/QtasakzQUIil6YtYWBMh6Krxc+oL8D5wTfFc5L3mhx5H1YGf6/a8iDbEtwzvs/NWk9PmQKsL7J8cUHkaDmcYAb8T+1uf4PDhA/z+q9/AS699Ray+U8U8Mrkk+r0uHEzkqP/QVuJHusgmWi+x2Zjo0eJIRLoZu5i8SRzghGGnI6+HSLhoSOjkQMOEHMkTOWQeMC6OvCgiEt8U/g4XJwPeYwLGYyUuOVCGZqXd3B1I4DhvRxgkEgtH8ZjNcDbVSA6YDVLpkPP3fGM0UsHnE/9tkxqJEgjOQrjMIVkyYT1JAtGXTJgQiRI3oSCEV107szlmiEaPjgeMht60OiJRAEK8fA6ODJJY5vW6RaJXywKTvMSbVm9V0WqonhtvLDcwM03JwliJmTnZ0JNeXLvXlFGjZColhwWD0N/8h7+Fw27BC19+Fg9O7mL/cBMXYvNAaYSlmYtyeDx6eAvPP72M1165huLhFo4eHKDetKFp8sLCoNiqIz2s4swxRJ1EEqsfzVoLD4/2sHdwApfVjj/7/T/G808+jX6tKf4TlBkmJPho/xg+pxdTMeXOV2oWkCQnIGDCQeYA9x5uis5/3BfAZNyHUNCPmH8Wpp4TlXwVAbtPWjhyWA9GaPcHMrLHQMcMtjDI4eMHt5ArVPD8xWdwafaCVIbZcgXFfE3Ig5c2VjER8qOVL4vJlIlywV63BIHC0QHSJwdonDyAo5+HnSZHiQ0M7WH0ajX0KUVL05WBIuVRypXQPo2KOMZmgUs2rtvhlgOb44y0722RGNusw27i++gWLYJqsy7CSOVGDTNzk/j2t38PJ3tH+N//+v/Ak889hYnZBO4/fCBkwqXZZXjdXoSCCRSyOfzoJ/+Enb1tTM/NIuQP4JtvfA3PXn8ahUJJlPaCHr+MkHX6LUXmMjnELlwFAZMIh/HgrzdKqDbKkrEHOcIXncXWzgGODpN46vqTWI5EUL9xE8W794VIeej3Ivb8EwguL2BUbgkHpe/ggT6ArdVFnwYczO70IS7GXCZBxNg/Z+C7f/++oGS08H0cYFWg5/Xpw2wcFWQwV4eeIiPqoCOg7OfY2DpB0AmB9PoNPwRWf3LwCIKqxGEUOjiQKirgDwtxmaGdbTuuHWpD8Gxgj9s8Ziut2h6qAuY1y3UY4jZCqjKCJomPDKwzM3OIxZdFipuTKmyBki+TTZ4ilztBo16E226XIDKTiMI8GkkidcDWUKEEE0ccrUromInfkNwasYHmvCHHwGizTdfEjpqU8ccNXoNyCmHA1z4FusDSiKNOeKi8yfOLLQmRe+aUBRG5kVr35MmQkLgwv4KJqWkFVRtIlmpFKCicSp+djkrgdcJHTowEQoNARnCDyCATbE52cWqDz8/HJxxGhJEfNvMAmfQJHt6/jWGnhb7NLBbBFCgS5MluhZNEyGoTxb1ddNJ5dEzAreNjDBptPH91DUGvCzYuS5MThWEHzV4THiI8tCbvUCOlB/cEFUp9Ys1t7ZnQYTEaDsI5PYk+J0r4XEZbhNcqsvroYNRv4523f4qToz1cn1vCciKKoNODbKOHvdoQe+U2wpEorl2+Al/UIVNNbNXwMYSbIrk1x6zNkjzw/5IoGFM6XHci3cx9zPhkMiOdTOLOnTty/pOz5A8Gxa12vNWgUbPxxJj/1y0xXoNG4M+nFuiMyxaRZYROk/vRicRMAh5bC6ntbTgaA3jDUTipdWDuo9luirgXkxK22knqZSzjfmPw17GU/+e1MZ6yuNWJQLlYOict8nfIp+ALlT1KhUSBs9hvaJEU0lLZEM09RMlOZZDcxJKRUKbYq3S0x/tVVM9T5D0llNLuksSoRqLkAs/9yI1RC6tVJJJ5kfxXb1TVCKSh0Mjn5+OJsmJHeTVIz4vzx5TDMjzGKZQk9pwW2vt24KI2vdMtyIKIuIq5EW2NCVVYMLIocyZm9HTx4rXef3gH9WYXc7MrcJiBk7NDgRgvXVqX1508O0E0FMTkVFyYujI7y9fH/qTDKYQOQlZiNzrqSlZdb1Oz3IL2sIlsKQXOvzKzv/vOZ5hZnsHUyhS2jreQSWbQzXfhb7nwrZe+DovXhb/7wd/i1Zefwjdev4qz47s447xw3YlOfgDU+sjZCqjHbciZzTjNlmUEjov5049vYfvgDK6RHa9c/xK+/frXhOzFPp3JxGphiHyjDovZJXAzzEM0hhWc5ikO1MbdB4/w6N62sLD7oxaCIQ+evLyOmD8GtzmEelHBo1cvriJg96BWbiFfqqJQL6M56sBN2WZXG5/cuSlIzJ98/U/w0sYLpK3ipJzDzYP7aKWzWFhYx/L8GgaNmrIs7g8QdLsxbNZRLVZgGjZQOr6FWmoLA3cYBfs0GkOHIBCcCyMnpN/tCxwpRjjkgngoNKQqRWbfcmiOlNAIPxhc2Dfke85Nwn4pM34e/rfv3pFA//3vfx8bF1bw7/63fy9VwIsvvywJECuFydgkpicmReb4NHOG//Cf/iPuPbgr4lccHXz9K1/B/NwinA4HuqY2+qY+mpUmbB0r7CPqunfQN/fRGjDZtcPr9MFutqFSKqJWLck+4+M7EpOoFBvIpsrYWF/FaiKIvffeQevwGD6bEzccbTz30suIJmZkv5rZQej1EgAAIABJREFUBCJszaDCKqenYGUdMB8T91RFc2n9shxITBDKlaIUADzgtHKbllEeJxDqBF/tdwWbjlekuurVBEA5cA2ETiccGmLl3/I6Ps9b0iQqBrCAn5yPgIyh8XF47nDcU1T8DFdQSTYMe1odYFXVrFpGQhHSY4PSSzZjZfUi3P4ZpbkSDInIWj6XRrmUE5VACgWFQw6sLi0iHvCKi2e5UMRJKo1Kb4Ahlfj6+vpVdSiEQbEs5fe511TFyA8mOUSWqA2jkyO2UHUioIne45WlbtXIWdrVY2gspkbqfRqZ0OkykbJgcmoK6+sbKskZ0JeFCAD3upy2RhHExIXXZrQfRkrERyVOXCtqf2iYXPISswqMiq9ggFLtJu7evY1i6UTQUSYZbCuwAJRROLo8Ut44e4bySQpek0PcAzf3drC4OI+JYBB2qkW6PfKcPCNJHBcxt9FQiIaiGEnSpoWTWYrL02IwJY8rGlbkwm5fptNIhjb3LXBbW/B4T3F08Bm6TQdCowBG5Zrcj2TLjEe5Nup9O5ZXVnFhfQUOF++pcv6lCRjDjSDKlKs226T4oDMkyamMdZVKXTRuvAFqY3RgM7thQV/QwX/+p5/iNH2GP/zjb+Pi+gaajR6YV+lRSwn8Bk9FEAMWtCSnakE4o7Wj948Iu7XUZAtbgeFQAqVSU5xjYWohXzxB4zQrAlXeYEjEr8jhoTItVYOlnWRwDrhW+DUJzgqdV8RJ8qn4f9lT1ZrEV64/jXYw8ZWYbbep5ICHDGV4uSBdnFM3NjCDnh7r48+4wDmip8WJxrkAOjno9lRVIYeqQF1WJetr9HdGanpVnota+LrXQaaqZLSGvCR/zsDGCyckKL12eg44nDhNpqU3xDnWgNcjjnt8No71WM0eON0e4R4I1GPAbMLJHXJeXznQ8XGpMpbPZ/HpZ59INRdPzIuw0FnyUDLvmdlJmQMtZDNot+rwuu2Ynp5HvVqRayXJj7wGGQEhekCtB6tCNwjX1zt1jJhxwoLDozN5zumwH86IH5/t38F+chs2kwP9ZA8TpjBevHIdE/NrOM2dYX7SheurAewf3sVmOotm2QFP0w1Lb4h0PwvzrA/b+RI+vnVPXAcXluZx+959HG1nYOqbMJ+Ywddf+wrmpqdgGnVRrRXgDbhBeZ5KoS6EJpfPAZj7eLBzHx/fuo2t7X1ZGG6fG7CoSZKpiQRefOZFLM1eQCVfgcMSQCISR6dWQzmfR4Mok9Mp44rlZgFlkWNtCBHui09+EW6LS1WjfjNubd/D1sPbSERn8aVrX8K0P4Z6qQGX3QmHeYheOSvSzWG/G3ff/2fs3Pw1rHyPrFGUR7y/PMQYWBwyqmpmktbpCtwMinawgqH5USgs7wkPEL4eiv8w+ZQDOxgW8ih9Ocgu9gX8sl4/+Oh9gbO//c1v4me/+Dk2H23ha9/8BmLhmByu0UAEc7OzGI7M+M277+Bv//EHwlPhQZAIh0X/PBD0IVM9RmfQQnfEAGVD1JWAx6q0Cbpklg+I5DhFxZKHEVnW1I8nIY/TDIHQBFxWP8r1jvTefbYh3vrB3+KJxUVcmF/E/rCB2MS0oC09Ep9IzRKCKpe3GYOuQsak4jNY/Rr+5+sk+VEEvHo9USRlgqD7kwwg/NABXaOJ3Hf6sQS6H+MqaBRBo3EaNh1HFDT6qCspDafr7//OOWLAnzwKqDPBaRO+LyLcZKLAFRU1qe5XQa2uVN/04+kERF67kaDwfCHfgGcRRapMtrBMgoTDERRyOWxvbWJiMgqvz4FsNo1ENICVxTn4HHYMO225R7liCSOHWxwdWfDow1S3B6StYQRbch00QfvcHElQDQ33G5bQhs2vvm/SbuE5aVg1S3Evf6M1qg0pZLMK2gJHjxyIxWYxO7MkEuJEKYdDw3vFQE1UK80gLgh6odaKXiM6KCh0WNmpE/WQNcWWCGWKGSgwwObmfRwcbglxT5mxKa0FId+JngNtBOtopvISoPvNNrKlnJgssSFg4nSONygIn7YM5/MokrdqmXD0WLdjbQ6XeC307Q7YKYMfj6JLx1YxhRrAZbKgWdhCIppCPEbTsCC23z9Bs9yDLzCPksmDg0YbQ7cDF1bWpNUm4zqGEJ6sR74OaZEaOh5W9T6wzUDdjYcPN7G6toHr15+SIoQ6CCwQ/R4v9rYO8clnN0Uz5Znnn4OHpnhMFo33TFftep2rGPbYBlq1LVRQ54cQ8ustaW9funQZc7PLOD3Jikw/E4P7D25iyhdAfGIKtUZTlGNtDiaMXFPMc0bSDtZ7lftE7qlR+PMzx7AlOTTiOZNCGVU1En4t+iQJYzJ5OpINZqiZceFI5m/mLGtHMgs+mEwakB1r3ESd4arsmbrgCjnoSCA3zFdkJNAiPWp9oAyGHckQRQSFjl69rsgM82stgcrnZXbKv6FAD5+fUr18nmaxhNub91HrtPDcM89icXZOeckbOtp8gyj3KaIWhu2l3Hi6FPaUpzwVoBS84xAI5sHmA7RbPXg8Mem31epFDActXLgwJ3bMu1sPBZZeWpyFyxNGrVpBf9CGlWpzLqdyzRKBBMDmsgrBr9RKI1dPwe7xo1oe4s7tTUzPxPCN117FcT6Df/ztz1EsFzDpS8DbdSDu9mJpOoE5eiGEoohYTQjbWtg6foCdehnV6gD9bAu2kRtD9xCVYQe3tnaw+WhPRvNW1pcFGqyl27J46NKYCEXwxpe+BAzayJeTiExEcFIsotcbIZ8jmc4h/dAbNz7Eo81dDIcmeIIhrF2eQyBix537t1CvtHBt44u4tPIE4pE4IkETGrUmWpUeakXqhfcRnAiiPqjiV++9hdHQjhe/8CoSoWmkzjICo2bIvE2fqQO9W0M0FMVzl6/hW699HT5nSIx4igf3UTq4jUjEBYvdg90H91HLnsEbjqNkCaJucsoMrwjPsJEkI5RDOMx2aQFxfIrukHwbePATRtfyvYTQM7m0bL5AKCJJ3d7enhg5cYNRr6Jar0lwmJmflXW/u7uHr37ldSwvXpDDgtgXiTp013z3ww/wd//4pggcLczN4iuvvSraAoeHB8g2DmGym2BxWkX7wWv1wu8OSADuC/TcFl4O5ZO5p6Ynp5CIxBD2RhANJ9BtjlDMVdGmi2I0LMjArQ/exVQ0jrW1NdjcVOCjZ4MyUuGCFeMV2veSRX2+yR/Ls2qEj6+fwZUHBFsM/Lj/4K68LwzAqqWgCoLP84p0u4HX/Lg/rva8/tAkJ8Vj0OZF6qfj00/8+vPogYZedSUupkYik6wSE+5Z3kO2HaQXb1N+EArtVKORUsgYNsYUS5PXbZgr8fEpy16tD8UbpVap4/Q0KcqJr335RUQjHlQqRcxMJLC+ugIbk7bREA8fPkSt1YbF5UWLVaB+fAOaP28LGOuRq1MHfC3SpPkYcuCOEaw1p4nf57WeT2CIP4kiCQrzjwlbXxVvPNM4UcUzlU6b7NG7vX6xhmeS47RHDC0XlVbwvOO9Gk/qdFtBw9rEGfT3WP0z6RQ7awN1UyTGNna3N7F3uKNQGSpQkixKgSQhSSsRJBZ0TAyapynYhSjZF06CvOeEyztseSjPDbtD9fxF5RKKxN7vKnlsPj4Ralo5Ex/ruZ0ITU/BEgpL5SzcjGYF5dNPcWGpioUlwuZB7N3so1yxYmrueYSml5HsVrCXPYTTRX6OSQjjgjyKHTbjlkLB2NqSNWsZwef2IXmWwd/+578TCWO29/70e98Xg6taLQPToIvp+AxWly8J7+i9G+9ifn4OLheRLirAqvgnybURT7V8P9tiOul+nFw+RrkYnLmmZ6bnpHV0cpyRouPBw9u48fE7uDA3JyONxXJFPH9EAE6KYL4PSnZAI316bT5G5dQIpuYfSFJtfsxHkK/tNil6aA9tOj09Hsk3tSiKIe/JCyTkyhvGg0MfCkwOdFWgF5RkHUPK+nKOWLUC+KE1ubmQJYmgap0M1Q5Rq3DOsi2ZIkeaeMGEk5wexRVgf47PT+0AZkDs69DSuXByjA9ufiwEtJee/yKWF5ekX9UZ9GVhumxeQS14SDBD5OKkMQWJYpxpJ7GQZjdK+MONQqmEnd0tFIt1JOILQrYpljKwmbtYW56H02rBg7t3RU6Ys9bR2Qvwe5149OgunE4bvAEXmOFaqZnQ6aPDhW4eItc8Q7Z+LEYi25tpPHjwAFevLuC1V19CtlLBuzduoZzpIGz1wecYIRCyYGF1CqXuEK6GCV+99gUsLETx7r0P8ChzBpvLi26jjXZdSULv7R8ieZaDaWiXXlcoHkSNM8MOJ1549WXs7h/icHsf3/3mH2BhMoF07hSNfgPlYV/IXqcnKaSyGbjEiYs9+S7MQytGtj4S0174Y1YUyiXcv3uAXtOKa1eu4YvPfwE+dwaVahaDlgullBN2mwfLGxHk6sf4wY/+GfuPMnj++RcQDk+K9wWrhHa9g9R+TiSX6yYGIi9mpxN44+U3MDe5JIdJ7/ge6nufwGIuo2OLwOQKq1lvWFAb2tA3u2GyWuF2O8Sghta2rLIYuDmlIRuBhjdOpyQGPIBINmTQUII2Vemtev1BOYTrjZZML+zs7WJnZ0sRq+htPlQHWaNSxTPXruPZa8/CTWSkowKR2+/D4dEJ/uaH/yD8gr/4i3+NP/yDb+GzWzekzSBDVrYRbB6bXBvHCWnNLP4RvSYiiZj0jnP5vCTDsUgYHrsLE5EZLM8tw2rz4q1//jVazT6uP/c8Vi+soFks4r3f/ovo77/0wjOiQc9knMqfPMS53rUOiQ7uOuDoQKwgYrbUlCkL4W4iCPx4xOSXybkEqcdBXVcTmnvA+yatPWPcUQc7zTHQduy6stbf1/1Uzdoer1p15ar74tyv+ufCGzQqKx1wKb/MoMUEgQejJk+pQ09NoPC8YJtAO/CJwI9A61a0O0NsPtzG5uYOkum8VGVf+/qr8PvIFWhjfmpOWoiWAbkQEHO37tAEs90pEudUJ1bIikp6zpMckaGmjeVjAx7+ntw7Kgie2zAb01KGjoxKorRJkiqIVHtGFTAM1GyfCEIz6sM0sMFuVcmRmatt2DLUG93w+MLSGiXaQpdR5SpJkib5YtrOwdB8EDKidiMkCU+9nhHNuei7YSQ5qro1oV6rYPPRfUFa2Y6RQE9isEFERn8gBTn783bep0wWJvqQcDKIqpsUvbNY0CzXpU1H6J5TQIwrRHl75KpRCXLUFm0YIrj9lvKFGLANaAK80QhsiRgrMFBKOZ86hr1/hksXB4hPkbgZQKW0hAHC8HgIy0/iMHuEO3t3JNGz90iyIAzvVG1nCuCRUC3k95FMogz7bZHYfvRwGz/4+39EvpDG1Ewc/+a//K8wPb2ITPoUYa8bV9avIJaYQ7VUxnFyH0VOSpFbYxANZa+J0dJjBUWZXpMxR3Wv+aGTZr03+Hds2TMJnptbklYR/+7mZx9je+c+PA6HxGMlD+CW4ktQHKP9TyM6jfzr5EMXB/oM4JrU00giVFgxUFW/H2aHDdlUWsX+XC4zkj82Mh2pwo1pA37mhWpWs35B4zCgShQgcL1kwoOR9HPP2bYG54Crj30qBmZeGPsdrPZbrYYwxzU3wepwKphzZEYymcKNGzckk6EXwDPPPI1+vYzth5soZbJYXFhAKBpCc9QXFy/CynaxZObrIZw/EFMKGi8J5mGywENXOpMxpmV2SB+T0wSFfBV+/wTsbhcqpSxGo5bY7NJc5ejgGA6LFbVKCS997ffx7DNP4O23fopur46pmQnYnC70OzRuUb0cjuGUeyV0LXWc5gq4dWsLe/ubWFoO4StffxpL6xfwwUebuHvjFPaRE3ZrHSZXD9HZKQw6bphyDXzn1Vfw4peu4ZOdW/jZ+x8hk2VbIwCzw4R+Z4jthzvoVju4uLyBK5euwB/y49Pbn6DUL2Bifhrvvv8BTraO8fuvfRN/8a++C4fTgoPkEY6KKdy7v4mzVAbHp2eCeqwsryISjCCfKaJQPoDbR5OTLry+MFptojwdTE0GsLo6heTxMaz2Dvy+CCy9OGbiM/CEBjjNHqJU7+KTD/dwxJEmqxODdh+NagWMt6O+HWYaCjmGcPodWJqfE8W4sDeOJy9cxHrQjt0bv8Th0RHKPRtGbj9ik1ExJmLAt7gC8HjDCDv9KNYqyBYLsJIYy0OHEDQTBIddVBGF7MpRK6Oa1Jk6iV1M5NijZc9VesUWMwqlIpLpMyUpWiuJOlmtUsHS7CJee+VVTMbisp45NkWE4tf/8h7+7gdv4tLlK/j3/+u/w/RkHD98829QqORRqTbQ4WgUyWmgk2dAxozKvF4mL5RzJUfF44bDZUUum0IhkxPkIBGeFHnsRrEOu5k/d+OJjau4tn4ZN2/cxPs3PsTapTWBOAX1MVpw4gFgVHNEJ4QYbNicP+7HGw6rMoJqkWqbQYTW2+SHkOimWgIqeOnqQvftdSAcP2j04aarJJ1EaJhfw6WK2PWYNDh+II5fH39Ptwn4t5/vyTOxZyEw3srg4zLA8MDkWmafnx+8FqICrUZDDjrym9R1jrC7R42MIyGjBoN+fOvbX0Ms6oXJ3EMsGEWzXIbVEPc6OjuBw+9HMBwTlIwKdrq1oJMjOYTFeZFwvHqtvHYGB31W8nsytWXMJko/momkgSRoTgLn7TliqVEEXYWK0A8J1kzMhhzfM4uOgd1BUsAALY7s9vi+2RCORUXbw+v1IxJNiMiWGuFWjqmSKHAiwSDE2dTxf/5zmWJgI8YwK2o2aiJxv731EGbzUDQFVHIwVMI95H8N+sIr6xEp7g1gLpfROEuKX4zLYRPiMgu4IQm0XYWC0C6JE2Uu6h9o7RpaBhOpYwFQqQkZlYhYzwx4OQo8HUNwag6lThu5QhaxEH0AUrC5qTdBYu4FzC+tw+uOIeGP4tGjh9hL7UtBZe70YbGrsVOeHeRlcP9L0JS4p9oLvW4NhWIaW5v3kM6fiQfKl7/y+5ibvopOvQuf24KnNq4Ix6BQLKPZqyGVPZEgzraHDrwS72R8X433KkTt8fgweT5SkBhS4rwuLWM8OzuHy+tPSMxi/Ds6OpA2L2W+GbNkkseQQWeSIBoOYzoNfC6dxI+3lcSvw2hpcc3ploOMDo+ASrMu18q2iSmfz4rxEkl7JPtoaFBnHY8JTepihFVsJBLqs2LD6uSAgYRVDcenNClCNgA3Al8AeugYMqR8Q0g0Iiw6Dqmx4mPVmM7m8PHHH8sh/8QTV0Vhyz7qoHmURL9ch93vgjXiZ2RAn/wIerKbSMSwKmMS6ix0WyKvSfMb/rMMzWK6wQkJ9n35kS8V0e3QTtgtbNVs+kgmBtwOC1YXl3F8eCKcAkrpzm5cxre+8QYO9h4iS/VArwsen0+ILcTYOt0Cqq0+BjagiSZ+/POf4zSZlYB7YTWBL796CQdnZ/jFrz5EJj2Qw6jTrsprdTriWFicwag1xHOXLuLF55/Eu599gLdufIpMpoKA1Q1XzEGuNGrFOsrZrIwk/tm/+j7W19ews/sA/3L/1zLaVyyWUTwrYyYyhz/9gz/F6voyDo/38d6n74vbGrUgjk6SEsTjsQmsLC+j0+7i9mefwGRtYWohLonVaGTBxYur6A3KKJaT2D/MYWZ+AhcvXkDA5UOr2MFH732Cnf0k1i8/BVcwggd3tpDcTyIRjIl5SCafEUKeO+CFzxaRmf/L6xfQqZbRrjWwsrKGS0vz+PBXP8Wj+1lRbeQinp0OYyLuFmKnyxeHwxeTOXQiJaVaFQ6XUyYImCBwA3BR11pKYZOJ2niFSna1Gu9R0sE8FGi4ReKNHPIG+Xb7aFcQD77nDJ7Xn3wKayurmJ2ewURsQlCo//if/h/88u1f4Xt/+j38j3/1Vzg63MO77/5GkIFcWbUqKC1L18hgMCxCOlzftNXmQSBW2OaRqBli2EM+m4PN4kDIH0K5UEctX8GoP0K53sDK8gq++0d/LNXBmz/5sSQwr73ysoxdkpzGUCQSVELs5GigCk76tWtylE7sxcHOSIx4LZo8qKFIdUCqg+bzAZ339ZxgzL73mJ+CTho0fK0rYP1ZoxACjWs1w8+RE9U1PrZSV8WGOlSZnAnKIGx+RTwcJz3qZIZIApnjTBaovMeKkIZC6XTK4D1ZcXiQxPbuAQ4OT+Uw/r1vvo7pqbCY1pBTZesPELA5UC6VcJpNwxUKwhOKCPxNHRLdMtF8LF6PnqgiT0v3c3l/9LmmEwW7Ydgj69WY/NDJjgjwGBNeRF11r1oFFUO8iGTvTlc4Q5z3Z5uBEu3saYqVe1+z7NW6mEhMIxqdkNHuYCAKt1f5Jch7bCwK8iV0K0ixHMg/GAiXp1goYY+8i1wWg76aDmPrQTgd5FMZySR5M0xRibtRrrxfLiO/fwBbp4Ow4X0i6HJfcSf09JmGwZmJOB1umUASkyCiNVQxbFMFlQ9ulntvDngQnVtA12lDmwm7y40PPnkbZ6e7aDYGuHLpC9L/DwR8WJqel/bhUToJCwlLZjM8Fo6uK5RMV9iKkCte1RIHHJ4KvP4aRqYGUukTFPMN2KyzmIg9BdvAKSq2sbAfjzb3RN11aBuhVMlLoLV6lTicIC7GmLAW85J2nFHhP94vKkHga9b8AH69vn4Jr3/5DZwcn4nUN1sLTCyJSjOpGG/96ekf6ldQZE0n1hqx0wiG8itSSaze3xrdY8LBwjaTz4mBYSKRgCmdTgrnoNWsn4806OxFPwCzF539c5Hqw0V9VjeZpC9eRKNBbwO7IA56Y+jkQOAPdGUUsNtriyNfpVw0DiFlEczTjguIQhtEIVJJBXFcWFlGLBZD/mgHg51T+MhEn4liNBlEz9g4oOgHldxIpJFKXlm7clFopzVuPmqdS/ZoUb2v01QSo4ETDkcIjWYPt29/hN2t27j2xCVMJuI4O0kiHI7KG1Jot/G111/DZCyMo+Ndyf4pxyoMYY6/DOjO1kPXNJL++o07n8AdcOHK9Q14fA7kT/bx9z/4Be7e35fxwoXFWTgcTuxsJVEtD7B0aRJWswNOqwnzMzHc33qA2/ePhIW+MBGHxe1ArUoeCPtDPXi8Nvz5976PK+trSKcOsJXeQbVaxtz0DM6OcyjlW4iEJ7C6ekEEhNLpfSFi9vtWPHywJ7PYHndAjZ/2O0iephCM2LG4GsXe0TaqlRriiWmkUiRlNjC1NIXYRAyBoBvdah2p7TR276VxsF8Qk6Xp2ShcFjfK2ZKQj6IJBtQ6TMMOvA4TWtk+3IEwZmfjiHgtSKUOUKjWEZ1YRKXSQO2sirA/AKfZKhm62wn4Az44vBF0+zbYvWZ4/DQjUdUtDzYLR5BGij1NmE0HEya8skb17zIYmW3nG4gwPQ8sakAwqFBEae/oQEhoW7s7UmbFolGZIrh6+QqubFxGJpPDj378EzzY3MR3/vCP8e2vfxObD++L7S2FNZuDmqwFs80q3g2VWhXT07OYm5lFhYZY1YYELjVO1BZxJXIirLBiZeUikidZ3Hj/AxEGo5Tp1ctX8Yff+jY8Lidu3PwUH733viQqzz33DKKxCUEaCNuSmzASmV71+jUvgMt/HNLm1zop0NCn9H+NlgHXuB7HEsKWEaB1QOfP9M91wjFeHWum/jjZSqpkA83QRYe+Pv6M1/c4iVBhSx9sqt1gVN3SElQQqj6bFMqhEAf5GyYwDru49xEh4lkmpMRWQyrebh/IpHPC1REnVJsN6+tLWJydRKfbhM1uwmw4Cgd5OekM0pUiTB63cIfMrDa12JLcG4UMSOU8wrnb43hCxFcjxVOXEuYM16qaJLStkjiaQqmRNtV/V3ocJNuOv3dqHfcx6nIiYYCRdYC+qcMhRDVyPrKKaJTF7Jbgod9naXWMrNjZ2RMdmFdfeV1se3Xxxufl3ldj3Ha0Ol3x+Gi1aqIZUymVpVUjKpZsYxFOYEXM5MxIDojKCuGQFb708gcYttuopjPoZfPwWxQCS+SM6n6STFG3wYg7otJqWGr7ApFzkiPfNyIIlAFnkc84wJaizedDaH4CzukZlNoW/PDNf8Dm3ZtYnFjAS196BWuXVmFz2TE1P43k6RmK9BCgGRvRg9ZjIyI6OvKaBdGxcL0oeXF3MI/+aA/NZl6q9HKBo/YRzE48D58zDB8HvUZdbG8dYHX9KuxeN87SSbI9MeoqSXAWHxKEyZEyziG+J52O8ojQSTnPcf5fQ/2KbFuV82j94gZ2th9JgkO+ETVbeH/5mLJv7IrI2G40DZ0LthlV4sUPvYfGiyTttDx+DXrvyGO1yfkYSMvOdHJyNJIxr65aZEKuM/peOstXhkVqscrsrRZwMBIDaUMY5EXK1FKr3+15nKGS3KjnRimsQ5iKhDn2BZkccNFJ04uHWn8kwZKztqzyPBSxGQ0k2eDhfXb/Nuz7GUwHIjAvxdGdCsjMLa2QhjYzmrRW7YzQbrbPs3l1I2xycJrppz1UfvOE4Xgjj07PUCo04XLFcHaax/bWXYTDNrz+2gsCB5PdHo3GpWr79OEDrF9cxfL8DNLJE8wuzIp7mc48rUIkGqI95AhNDZnKGcrdLC6sX0CpUsXf/PDHqKRtCLnisNlrcPj7aHVH2No6Efg+PrUM66AHp3uE9etLskiSj9I42c4il6+g26DQDaF5O6aW/XD7gS996QXMzyQw7NeQL5Vx7/YtMRNyOnxodW3Y2T/C0NTH9aefQCRA9SszUiclFHJt+H0xSZIIK1PK2us3Y/3SEkJRj5gL7R+eiJlJKllAu9XFF169gsXlWXm/SidFVE4q8Fv9qFQ7+PTWQ8SdDkzEonIApOo1jDxBxGMJTDpc6KQy6FROEZqaRyhBUSEnisUkjlJlJAsmWKxRzARG4k7ptBF+N4ufQjDsUgcvOQe2EBwe1Rag+QjNtqRYJjzoULPQrGyYIJ5XncZ6JkpA5EgOYisdQ1XyyCSNP6OkMjcqeQg/e/uXSKXTwnVh+yrsC8j4WzZfwFu//BVSmQz+/M+krRTMAAAgAElEQVT+HN9446vY3nwoAd7mtKvJCda1VguG5j7y5Zx8b25mXjJ/4S402zKmR/EsXqOaOXbJJMRHn9zFgzt34HbZ4Pa78cIXvogra+tw2m1odVt466e/RD6bwUsvvYQrT16D2e4RuBZ0bht2MOC47pi/ga6OHvf2lU4+IXJ9QJ1D2oYluw76mgegK2VVDCii2jgyMI4gjLcMNGrx+SplHNaUQGiMUunrYWtToxT8GQ8r5QAg6rJj55ORIJ4jEcwrSK62CfrUIbxttUgPW3EzOMNvRSaXw737jzA1OaNg/WEXGxsrosBod5swG4zCVG3ICHW6XEKNC0zcTe1CTNUcAF4PD3d5/cZ43HhAV4mLknPWBzBHEuXv7E41Tid8ER72hhHWUJneUOmTn7nuOR6r3tM+Rn0zBuYeupYKOtY0eshLYmLqBeBzzsE2iEhiSaSW8KlCL5z45S/flvn1V179mhpTN5vhdCspYU6N8d7LZE+bQnZtmGgBz2SGiA2nanjfeYzbLHJ2iykZz1IjcWPbVRSjB32xO5eg1+kiv7sHU7kKn52tgiHMxnNyDI9oM0foSUongqbsg0OwuZwyEshznRolnCZg4SIweXuEaq+J4EIMC09dR2Xow89+9gukdrfx1Rdexvq164KejZw2zK4s4uRgF6WztCTkPRYOvOZBD+0OEeWB7EmOppNQrgKuAzZ3CvnCbZyeHcACB+rVAcLBNcxNXZdR5mY9g1zqGGarG89+4RVY3S4cJ1Nod3qwU1+D+DiTbJ43dqu8FvKdhH8wUiR9fugJPGUMaLQ3KELVG4hXC+MySfteA+1xWO1SdCiVTVUUaNRJBLGIKEnrSPEU+H7qySOdgGv5c73v9N7WSTqTWGJAsr8z6ZORyGkas8faU0D/kVq4KqtVi1xlPqLZLEDSYyUoZnbMntjrIiNUb3alpmFMM7QbIlXZ7tSRz7K3r0Zt1MwyCS0WOMwO2Rww22FxORH0B2DtDZDcP0R9exP1cgmBcBDxtUX0Ak50qUpossPZN6PU74i8LitIVoZ8fH2YibIV2bRCOSZRhCptPVhcbuRLTdy8vYnj/SRcTjsiQQeeffoi2s0mrHCjPzSrEbjjU8CmpFCZSD3zzAr8PicGHUK7ZgwonTqgDHED6WYGO0cPUCklsbQ2h/qggY8/OoJl5Mbq0ipazbIQS7p9K84yeVSrRREciUUDWF27IA6C5WoBF5YXMGzb8b/8z3+Nvc1juEMOhGe9mFyIYGIyglqlgHgsLFBzu1lB8jiD7HEWswszCCb8eLS/i1yhjon4PGaiJLMBlXwdbpMfDnilJ1ntlDFwDBGK2RAIOuF02NGsA7vbKRwdnaBIJb9WB9H4CDZ3FPMTK4iywZHPIWh3oNLpYSuTRiRgR2x6Gal8HZtbRxj6PPAnQpi3AK6zFNYWgvBP+XHaGCAcDmBh0oMHBzX86qMUQr4g1iJB9M0UOTKzJhJXPK+XI3oDuGxx9GzKGdNqjJTJkMhQJXkykiPMapW9c4Pqw5prVkQ+HC7hAfD/rFjYb5eqieqWDrs4AaZLefz1f/w/sXt0gN/7+jdw/alrwm7n75PY+cM3fwy3K4D//r/7H7C2uooP3vkXdNsNuGVEy4LugDKxXdjdVtiIZvGQtzrgIam0NxDomlVcNBSWg0SqvE4LR6dHeOvnv8BpKi1JcSIxiYsXL8oMeSQcxOzUNI6OdgTZmJ2bw8bVJ9RrFj4NyWfs8Rlz90aE1/trvNqXCtVISjTKoKZ4qFGvvAgUU/7xh044dPDX5wUfSxULem7+cU9z/OxQLUkVzDU3QT+37rWOH1Q6oeDP1AGn/paFhCSKY60T/l8XL1rpTaMLus2heRB2mwvFShUfffgJ5ubmVNDot7E4Pw2/3yciY1FvAA4mHL0ectUKsvUaLBzxZoUptu+s/h9rObBtKdBxry19bAZSNR6mApG8FgPdNA/pKsvgO4JpaIHV5pIKvDvqAJQGNzdEIMvppstgGeV8D8OeHT43HUhdovNhtrYARxmF7jbqo0N0h004ewvw4iKcFifs5rBMNaGnJJCddifeeecdNBpVPPfCUyJ8ZHU3YXa10Oow+AZg6XHMj/Pyqk5j+LLaVDt2NLJJsjsatGVf6iRRoxmSWBiTB72+EoiSChVDtE6TaGwfwtJuYTDqwRH0gLyyIYMPXWSJNIP2427R9a+VlQ2zCOjZlPBQu6skpdlONHU5+mjC0GGHZ3YW02vLKBbTqKRTuLJxFbHgLMq9DnoOJ+YXF8SmPnl8IKPvWwd76DZbUpHTz6Y36irRp24PnbaKN5QqDgbNqDUOsLf/oVI5HESwdvElOOwx2LpD5JtlmNo9xAMxeHlGdztos805HECwHKPo0EJfMi3Ca7aY4KBpoFHVj+8Hrn2NyulWPuXt+X/xwSEyT28UY7yf3x9Hz4QzYExc6P2tE77x74tNuoHi6W4Ar+8x2qCEnCR253PJkSY0/W6P6/HpMJ4o6F6HHAjGWI8i/6ixR5KoRLJR5lHZK1TqZ2xH8PfaInbUFklO2jOfQ3BCzlHSnFzgjWoDxXIdTq8X01Tk6w9ROEsh//C+ZJHx6QQi81PoeR1iqkF9HLR6oF+XJAMGO1tepPWxTSpRA4rk8C3iJua19k0W3Lq7g08+uy9GPRTAcDtGmJ2JwMOKwewVljeJagySvX5TxCqWl5fx/PN0YGwDfY4WAX0z+/ll1DtVmL0mOLzkOAxRqVewub+FvbMy6sUOFqYXpHo8Psmg2aB0ZxduzxBen08CPcUq7t5/IKNDayuLCPoSuPnBI+SzBdg9NgxtQ8QSEem3p5OnqFZKmJmZxPSyV0yR3ELS8sIb8ePW3YdIpypoNYbwjTxSVRGmmp2aw9nhsSg29kdtuP1OBONulMppJFM5DLpULAsik08jk+coYhVNigeZvViIzWMtGIenRu2DLqr9HmzUF4hxc7awe3ggrYjqoIHEfATrsQgSnQGuTQURSMRwWGqi12/BZ+0jVerjtOwU9MdGqQshrhL+9yAYC6HZIS9lBIfdRzE1ldjJAaayfWFDc/pEbMCNXqgeUTI2Edce32tyAMgl4LojEkTEhMlCNBGXDZgIhZDMZ/F//ef/W9QRX3/9dbzw3BcMF8ERbt65hX/68T/jiStP4a/+6n9Ct93Dh+++A5fDCrvVIuuErHKGSgfHpyjRamTzTBIYPMSJ0qHQEMKInF4gEZAEq9/85h0Zr2Uvk2uARNzl+QVh0BN9o2kUCb/SCnA5BVliC47BUyTFx4yIdHUyXiXohF2jfxpR4GtXfVID8lSONOcoxPiBotsQul+pzgc9DqcqYd2O0EmE/l2dZPCx9aEl8LHRWtBJjE5CBLI3iFwq6XvM6NctivHERVfoGlLldcg9NuSz3S6ftEL3Do4Qjcbg83nRbTexuDQr3ixUcI34AgiyHdFq4zidRLZWhc3tgdPrk8mT8RaIqtxU1SvXOpYcKJ4374fmSaivu7wWsWFmImEXe/G+iSZORcDTFh6W02OVtZo5q6OQLcNCQTl4JYFlJW12tOGIlGD25YQbgXoCE+6rCAZicNvjcNn88l6aRorP9dav35LW1zPPP4lOrwCzLwU4S+h0KFE2AQeicAwiovBoZqkrgnZUpeSyU1MqfKzBSM3Ii02yqDMqtr8IzvFL7mKDjyLnOUfudo/QL7J9PMTQaYHHzYk0q7Q7ROmQiR7HzDst4RhwrLjRbSv1Rk47DDhyCBGeEz8bC9Cm0NzIhNBUDAuzcfh9VPO1wmwJwez2wBMKYenCKs6O95FLp3Dr7h383Q/flHVw8eIl/MkffQeTUzFJmFhud8lR643gQB8zM0GcpW7h+ORT1JoNWM2T2Nj4MhyOKDr1tpDWL19cp4Ycsukz3PnoAwwYk5ZmAJNXuG+ibyMOwmqKQyewIsdsJLZ63WqEk99n7OI60oFdjxrqSSC2TnXxMx78ud519T++73WSrH9XUwJ0V2B8D6lCSiX3ck7ksmcjfcECsY35jOsNzM8aYtQQIh+UVZBmPHJum918VtMyLihQrrLBVNrnyrOhQznUQUc86EUa2YBYJJMWgQ6Of7mkWj08TiIxPY21Cysw9frInJyheLArWuNTi1PwJaLoWU0yasRDmb1nBhVJSghDUitcvNqJeKmREjv9zzkuQvEIjj41G8iX6rj3aB+nZzmpvnk4M9u4uDYLh92OQq4uilupVArFHKs6G+w2LxLxCVx+Yg5eH8eKbOh1hxhYOa1QhsnexNqleXRHXWwdHOLewz3sbh1JBc8+1zNPPk3dYHxw8wGOz7JwmDt4+slVRCYT0lvjhr599y4q9Tz8QYc4DK4sbSDg8+I0mUKj2Ua10sKgaxKDHbKJKdJx5fklrFyYxdRMGJGoD+3+CO/89hO06jbUSl0k3JO4vLGBmRlyAarYObwrM94LMxOCeLSGHXj8Nnx04xYePSzg4sbTcPlG2D/dxqPNHUS8s9IHtLatmPUkYOvW0evkEYiGMTGzguygj7PiEYq1Iq5eWkezX4XN1cXF2Ql4WlYETX2Y4UO92kc9m0WnXkYDVnT8MZgcLtTKVLn0yEgmpZuH5gGKjRo8kSCS2RT8zqjM/JN5XClWFDRnVMJcpxzz0jAuN6dAa5zvN4xotCKcDpIMHOzBMtHj2h11WsjkC/inX/4cn9z8FM899xy+8sqrsv7ZBnvnw4/xwQcf4Y2vvIG//Mv/Fvu7e3hw7w68rCwNgSDJ/KkUOlCTAxrK416h+6hwb4wxPdmQlNb2ecRf/e23f4NKlT1Hn0DR09OTePr6dVxevyhVvcmqkl+pAMAWnLIBVu5/ytteb/xxuF/6qsa8u97X43tdWShTJ0H1zgnH6wRiHAHQ39MwqDpQlJKeSiAUWqOrItlzhh37eKWjqyd+1nbvGgrV55CubHRyoF6PqsT5/OcytGOVkE4ydPXGxxdiMjk1PXpqNAUqL5WoGsf1YZFgfGF5ESGOMJpGmAhTxjom3B2Bi9lKNduU5K6sKcVV0gevHPwchWObgLyHsekMkXcf83OhGJbcHxrbmNjqdKJv6qHer6DWKSBfT4o6qcNjRjASR5+IJPqoFosYtBwI+uLIZ5oYDZqYWhnBn2iiUe/A0owh4VvD9OQqnNYIhn2bvJb+oCNKoL/6zdvodBt44UvPodXNIFm6iVJ7W8TOqADoMEUQtC3A2l4AemzvGsmB0BO1Yi6THyIijwmMfK1ETNgC0K9Tps0YZDg+SrOlszT6tB13OVFpV9BpdOCyOmF3etDjvCh5DP0BTORftGuybzgS2RsNRGl3SDSO0w5c86MhyBXojAao9YgQmzEZD2BucRYNft/kg9fDr5fw7DPPY3PrIVLJUxweHuPHP/oJ7m1tYmlxEf/Fd7+PteUl4UMRceOUI1s8XpjhD1mx9egdtHtpdEhcRwyLy1+AwxlCrdrBxNQUlhaW0a4W0Tjcwa03/1EKxukXn4IzuiocuC4J8oxn/SGG3T7MbI1x39tV61InxnpP6Dio+Qn8vtbH0AGdvyOJqCFxrvexTlZVoq/aqTq51meBRgO0doXmIehETk9Y6P0rSTqRA+VYqI1VDFaswVbWm0A/id70fENplKI2Xk+EKbi56UGgXjyFGFWAZnLAdoSQHtlHaddRKOTPExGdvfB8Y2JRr9Sws3OAWqOFxaVlObhbtRpufngDo3oF4YkY5lbm4Ay4ReWu0+VQjQU2zpQrNxFR7OI8rrwJ3NFUf6OTm4x6KWcttgnKtbpoE5yliuJLMDXBfrkFxWIWFy8tig5/Jl1GuzlCJp2Gyz7CtafX0OuOZPzx4vqi9MSp1Of2WGF1mVFsJWF21DA17cXu6SE+ureD45MGWsUBYmY/SBe5fHEVqUIBt/b2kaxUZATqySsXBZImscjl8eDodB/dYUOSj06rJhXkk5c2RBWLlf3uzglm4ksyVvjzn72N+5sPsXplFZGEC77ACKGYF6lUDjuPUnAgJO0Riu4889Q1zExM4Nb9D5CvnmDhwgSurK2hVavjOJXD9HwUDx8e4If/8FsMTQ5cvDILn9+JTneECU8MdlZ5Iyd2Hp6h26kjFLYgEgzBNPSg1i0jMudHvd3A8swS/Lwn7ibtD1DPtFBt1ZA6aKNbHiJILXeSTwMeOKYTGLmDKJ2V5XvTwSj8TregNeHpKFzxEO7tbsExdEoP3tzuIXuSVr7jPHzJ1eZhRGqUHg+jZ4coYhrWtWYTbGb225XuuGTYBjufiQH/9Ro1dId93HrwEB9+eENUOF964Qtw2KziAPnb9z/G8fExvv/d7+E73/kOPrt5E8mTU+Uqx8f1kODpE6VCTfzjZuZ4I70UOErLaxYHNR58BkBHVINJ6We3Hsi1XbpySX7v9OhQguDGpYvYuLguEt5EC6jRoBN2cmk4zjQO9+qDY/xg+f9rLfwOEsjK3PAxkfnpMeRAVz58PFZf/KwTDnW/dQGhKmvFFVAHmT749GE3XumPJxI62J+fB+ctCyVYoxAJRQLkY55POBnBeBw+1deoD0V9PSJxPhxKT1cnRLl8RtAcFijUZKF2ysL8rBDy0pmMyFJr3YHRsA+rTNOw4lVBUpIEA+HQCZm+r+oeqfamOviZXFDHn60bMyrVJnKVErogZNxHrkjjsjTytVOY7TZBu+JxO7xumhmH0W/50ap1YLMN4It3YfU2lXzxKIyQMwGfexEh7wxMA6egE3xNfIyf//xngHmA115/Qz7XmicotB7hMP0p2v1TTEanEXGvw1xcF3MkcnPMlr6cm/TmkPPcpGyo9fuo0SQJRoahlGr92AQx44eb2VGljsZZBuZOVyazOvQA6ZBASu6UH26S34zEtN+pqRa3w4F2tycTP7xn0l/v012VExlt2aP17hCjfg9utxVLV9bQ5lhyZyTCaLNTM3jllVekNUhCH0nXuWQWe6cnSCTimJ+egoMqkKaRGJfJfEavD7/dBofdjGx2F17/SJKDas0Ct3cSVptHfH3CkQlY6LjZrmN4tIOTX/1a3lP/UysYTa+iR1M1JsxKwkISHzrkquRAteg/H281at+gJLqYQan24DmCwIJDWmwKZdMiYBox0Og+Jfp10qqLJL13pWgeUzfVX+uEXz8+/07GJEvFzHlbQR8oesGPHzA6OdCf2f8RcyVRKevIjeCh+JisxMWkJUP5u200mw0Mey2B5uuNipBBZGZY4GCO95JM2MfhwRG6Xbrl+REKR2QUrFmt4pc//wVs/a6Q+yYXJhXxr0U41Aqb04cR6eJQNp5kuNKTRTakiSMkQ0kkqFDFnlW5XBQSGc1J7C6v/O1ZMqXgtJ4JqUwSC8tTIjiTThUw6rFa4yxoExsb03L9nZYZK8sX4HLbxIbX4eojU8ygNarCGwSq9Qy2Tg9wZ/8MJ8cVuEY+bERmMBWOIeoPivFPES0kGznU+h1Rrdu5v4lGo4OJxBTsLhty5TRq9bJIuoaCPsyEEvD4nDjLJmXB02jIBCdufHwLb739a2klOL0kwgwQnQhLosHxuE6zg5mpWTgoK2yy4/knn4TbZUG1XUCrr0RxPE4fPvz4Flw+C05PkigUlD1qMOwQ8SFWMRQJubi6iHh4Er/5zWdotKu49vQqZiYmUc91MTS3EZgIykhVo9KVHl4gPEK9VUOl0EatVcfxUQ/1ag/ra8syN0xOitPnQqbYAW1tFqfCcFNdELQ5DsAZtOGsnMdxqgiPzy094UG9hW5dzQgzyOqZX2oZ6v/r6lEstW02aYmQu8DgK4kAtTmGA0kSiSBI7808gtnuwP7xkWhs0Ar82aefkb4fYX8iB1zz//W//beCKvzmV78WsxNWS9xcNDOS5KA3lLyYf8dyXGy8XXZUympkqNFqnrun0SiHBzxbHNs7x6Jg+MbXXkc4EsT2oy1R6SsVcuKh8dz167j65JMy/qtZ5kwOVEL+2PtA713d49fVtu7X676kHiXTVZ/W2GciPV65jCcR46iArkS0/Kz03w30UTOw9ddaL0VXLfr7wg8xpiL0wTn+3Cqong/enR+a56jjmKqMrtp1csD7wGvU42qEacVhj4HTqOjZXqIOAglgRBW8btWuIVIgvpYOp1J5ZQ1P9UAK6dELQFeABrKqqzWV8Dw+3HU/Vw57M0W8aNFNf4QRDg5PkCtVYbJZheBnM0dwltnD/ummGIqxlx+OjrCyOItOw45mywOvewiXc4hGr4yutQObcyg+I/HwFBYnriPomYGp55FWK8XZyDn4xS9+IRX/y699EyS2WRw99Cx5nOY+RSp/U+ymY74LsDbXMepa5PGYHIyIzJIcyRFJijAZfiW6L34eiLhzxc+mp+x+jaSJyKuThkCnKVSSaXgGDOxqukQM8sx22ITsaUVvNBQ7eHm/mQgaE3AsvIi4cHzS6QsKwtwdDNHoKkMvm92MtetPAH4fHp0dgWcAjdfmFhbExjybL+Gpq9cxlZhBp0cUsYXdzXso5zLwBn3okEs5BAIuLwJem7R7XSReDlsiBFcut9HsKXOoAJ1ewxMYtEdwM6Wo5nHy2U3wlVsTEdT9PtHbYXtc1jI5KkwOSHgUGMnQVzF4MuNJgm4v6GBNEp4O+ppTw9alDvbj+0v/DVV/dfKg0TmdBPC94pkxnizonz1G8lQSLmu7XKLOgYIBdeatL2gcBtRJgcAaxjiUKCJSGKTbERKN9D/F3lX1gg0tRenHdahS2G5g2O0gk0liYLB7taUqoVfOmhezBVRqdQT8lAG1wmqzi3Ryq9nEhx9+gFGrgcXVRYQifmHk8qa5nD5JDkgaVPmBMsthls93XSUIhojIaIhyMS/KV0rfm/bPdpHFpd5BrZRHIDwpi5W8AQrfEzVgdc4Rw26zgm4/LT4LkxMLCAXYv2a/jUIkeTFconseoUFyDDL1IvbOTpHlLPuQut12BJxezERngaEVJ9lDhOb8GFi7KDXqSB3kUczVcOnShqgLUqxo69E+VpaWEfS5Ucnk0Td1YXEOcPXqFSObHAqpkJ4Twz4PGhsy2aIoQpIkNzsZx8blVelXP9zPoF1tIuGPIODhPGsEdo8D9x5sinKi2+MT50mO7M3MLmJyKgGnw4TkyQnu3r4LV9yPqWgQMXcAXocPC0sz2LiyJEzqTLIkcN9B8gQ7+2do1PqIR/yIRilQxNEnJ8r5Ko5P2ui1gbWLC7J2nLCgkM3jswd7MLnsuHppAYlAGGHHlPgjNDol9CwjFMsdZJJnQFtJQ8dDMXGg4wFB0qrP45eWBz8o5SpOeAYLWMamuh0ZEePCFyibtrNut8wYM2Bzg4mpjBUoViuizknr2Fdfflmkd+/ce4Cb929hIjqB73/3zxGPxvHo0SPpVZPHQNYxkw2Btg32MycneKiKAuGgj3JVuUdK79iYKmByw0T1/v2HeLi5JQjcM09fw/z8rOwjthtu3bqFfL6IN157RSoifr9aK8NuGEnxNfNgkDGy82kidRDp6uLzUwb6YOc90n/D6knOAjp5Gu0AjT6MHyo6EPK1Kij//9vW+HwbQScm4xWLvrbxcSpNzFLvpJYc1iZwKkBr1ITPrclZOjHgZz6HgmHV7/K16OpMBzYmHIrvwKTX0G8RYzVDJ4JufEZ7RTTrxXhJtYqYIHDfy/MbrVGSqMk3UYmNYqNrQqT+XUlMTE2MbA00ew1s7e2jVu/JGSZFDtxUK0Cn30C2kBfNjEjMibmZabSbDtRbRC7K6PXKaHTasHicyFXO0O3WcOXSBtbmrsEyDMM5jMDnCsJv94qK6ic3PpEphi+++KLwAjiNwLa/xWVCub6N/cMPYB61EbQ+DQs8sJscoNQ9DcTI9xFwxnBE5L3VyRvPb0kWuXfGNPsVB31Ifi7cLgdM9Saqp2mYSxwTHApfxutwoV2ty8QRXwfheKdVKeQKqtfrCJmXExAcpbQzgYBVxOlkk7KFSHG6Vh2RuSmEZuaRqmVF/ZRkdI608n33+0K4cvkavJ4wmiwqOmV8/C9voXx2jMn5GfQ8LjQHAzxx8TLCEd4vK9xOD5Knx2JcZLG7RHitWM7DYbEjMTWPeCgurp39YQv7e9tCdBxZ7ehATQHxgyiczayIgyQSEoXhyKcUJcY/3T7Q91MjXHKGGXoUtJjWe4mW2uOxWp8h+nt6WmE8cR5vWeh9pn+fz6fPBbVWjdjN+F0p50Y6K9ebRycHvEC9Cc8PHDAhoKY+HfooT0vb0r5US+K/wBEWIy1Q9qkcV+mg3eFoEPvkJXGiY/anDhabMFnkBhLi4cymMFts4nfAx6TaFw/Xm7c/Q6WUw+rKEibiYXFDJLmOjF9yAtgO4KaSQ8KAZPgGyYs2gkYmn0WtXoKJI08MEm3CW6q6KFVLaHfrmJu/CLvXi5PMAZrdhoz+TSUWsHphDYNmE9nsvixUvysIp4sQoeqHcfqBoz60xR2aush3y9g53cWHH74v9qZzk9NI9rool/Ni9NSrm9Bu1PHCS0/C5h7i4c4WUqctdJp9YVLTeyGVKeJ4LwO7yYV4LCSyo0NzD96YG5GoF/QzDwa8uP7UFUFNbt68haqQZryYiEdhHnYR8Hvw1LXruL+5jR/9+D34PW5MT02BtdBTV57E1MQkfvyTN1Fp1jAzG8fBYRK+QBiRWEimSmi+ZLUMsLd3D7lGEyGPC6szs7h+9TISsZCgB/VmC6FgGM3uCD948yfYPc5ifmVVpFhtliHCgRBKlQaKhQqyZw34HB5sbMwjPhuD3+bCjQ8+w3v3HiEUTsBq7SMajsAOt+gwWClH7Ph/2XrTZsmu7Dps3Zwzb87TyzfPQ71XE1AAGgPRLRDsJhkth1o0LcqyHKLE8AfLwy+xHTYZjvAHh784HLYkKtxqypLIJrsbQAEoAFWFmoc31Jvfy3meb2Zex9onT1XS4YpAFOpVVubNe885e++1117LhWA4jt3HT+Uw2VrdlOqfwk2EKOOxGBZn5pAww+Kzzt2GO8QAACAASURBVPE1BnqOOxLCp9uogtlGUpmzJ6qZu/p3WevgtAGRsBEePLiPi/Nz/OTTnyCWSOGv/vJvcF68wKd/51P8wc/+EB6nX/w6eB3kGXHjkYjLCrTbp/y4svcmSZBBl+JfnE6R4OdxyyEpAiWDkbhzUmKb10L0IZlMyPvyP3pF8JCqlGu4urMlqob8JXuQSfUYLqSjoXZN1IFycg/rfryueHVy8DoxYBLN3i+NlsYHqz58/nagVoRDjcwo6FwZ/kwqLOqqSPdRJ3ujurLUlcxkQcLX6YCvkztW+gpxUPC8fk/NadDXp7+Tvid8JpPaC1rXX+bFGdQGI2VTy7YUR+Y4hkcIXc+iU6yIrci+JTD9awRDuATqDJPkgHwnIsisrsckbFXZqTYI1Qx5rX0nE4OeTCXUejXsHxyhkK9KtctpltnppKx5IhNENJhMhsKmJO29jhsHJwewBw14vZRMTwoSeP/JA9RrRVzZWkEyEkMitISEuYRMdB6paBpu2y+iaCyWIhET9sgtvgacQhgZPrh9PeRL3+Li8nt4hqvwOyPwuoKSHNiGJQ6Q3BeibUAew1i/XwiA4zFxcg74/+QLiNCRNYSLAs9OA4bPgJcujrkSLLZmOVrKgEf+SH+gELRxL52iRqzcdWKnyHc8Q9QYBQXcApzM6fUxcgYQiEfQ5Zijw4YnFENgKi4Edfjcgi7wdenEDLZ23iZVHf1WD6NuGd/+h5+j+OI5oukkzI1lIBLFOzdvITObxKBHrS0bB3vP0Wy2MT2zhFypgNOLE2mtBiNh/OD6DSksnp8d4OzsTMiJjIP0bmBmKPdIEgTy3xjplfZJv0NjKVU264L7bwVyipRBTV/p13BfcexaEukxEZR7Tu+Ryfdhkj5J5p3cSzrh0EmrTqB1MqYQgzctD0EOJiUdlc6VrrLfCDjoA4RSkiT1SDUxVNK6hDUJnwq0SshtzCInXEx4rS/zmg2ZMihe5tDpEsJl/4NwqFsZxog+gC03l+QTKvhx7EiLKfEw//but3i5+xTvvX0TGyuLQraxJKngpADzYbLD3/Rx5YAccvN75fdysYR8rSA6Xj6PGs10GRzVYeU0gEFmrNFGo2WjSWasd4hCLY9yqY6AN4yN1S3MJTIYDppwQWW+Ph9ny7vikEafgQFNqhwD+II2ilYe91/cR+7oFEkzgaA3iLvnBbw4fYxio4R4aBqeoQeRgAfRhB+tTgsXl3S+DIgYizVoolproVLqo9e0kIpHMDUzjZFrgEq7CMMxEJGg2eko3rq+DsPo4es7J6ramIpgY30O8YgXtWoHhYKFr75+jvP9HC8VC8tzyKSncX3tChLhMErlS6Snoxg52vibv/kWluXExvYqKvW8LPD33t8BUMXzp3viXUAxmvnZlPQKaVK0MLuElZUVOEYBfPnlA5TatGf148XeLkK+MNLRDA72T1DIHsPhNLEwM4udt5cwvRxH47KEO7++i4N8GcnAvPBRyPQnW5uQJtcJk8z1tWUUaxVkz7MiBEQiLUcFWaWwR7q4sIDNmTn0Wh2kEgmEfAGBJqUKGSglMhHY8nokGaQQkXgucPOJGxyzcjeiqSiiiRC++uoLfPH55/LcI5EEHj56KpySf/KP/xh/9If/GA6bG5iuoV2B+VnpdKmOSbEaBz0MquJ62G22Uc4XkL/Myxy++L5TgtZDkxUmlRRhUcGV+4UIBPkyTIyJxqVSUzJjz3l/9q8ZyITP4FbM8Td9STKd3ygQaoieh4Xur+tevS4EJoO/6nWqIEzk4DVsPk4+NAoxmXjwvXlIac4DoWu+j0YE+P5aR0GhG2rEWVfU+r30Z2lyog7OGokkQqTuz9gEYFy46MNPn1n6e2lSlk6O9OeJVv9YNlgORVsRuIjw8HeR+B2Qe6GCOYsPeQ+OIknlrJASJVOtnGLZCuPvhOuHhhJj0mqzimStrpnFQw05ZMtnaAzrgN8p5l+VYhXoDeB3u7C0PoOgNy5TXpxvP3x1xpY1pqZnUatZODx+hWatiYDHgVQmAtvtxPePn4vIUyLqx/bOLH7w9k8wm9wWNT+fMwC7Pz5nmbzaLpHm7ll1istjMPIqF1ZHDkeH99Eoj+BzRBDwRsbowmgsR68SJgrI8XnyMah7qkZLOU4rMYKGeURteiP43W50METL6MLk7Hy9je5lHk62HWi5TZnxQV/QNo4mE/WzDKI8JMRyf/B936BHTLqZXIO6/32SCJ1w0V8j7BN9SMt2wJVMikFTgz+hD0abcscxrG3ehO3ywTk0cPL8Lr7/xZ/DVy7BH48gcmMHnsU5zM4tYXNzXcbwYfXx/Mn3KJVKWFzaQr5Uwcn5CbqGD7bVw431FZEyf3q4j/zZJectAa9DvBDYImKiICQ/EeYa71GKc40LYR1P9d59jTKNC2vuE7bCVcKt1ibVFbkONaIwGdz1XteCYLqdKK2sMbonz2lCnfQ1qjpO9NX5p14vyH+lzORAEU70L30xJALIJneoSoEfRMEMfnH2GNutrrQVCMkz25PFQx9uwuzMf8jWHlnotBuSJfIgJttff7i8cEx60lWFqu5oS6YUzujKxWujYAZ7wAcvd/HBh+9hdW0OfUtVZUQMmG0zPYDRF+Khys4URMhFVSuXhODFPp8saCqoCXvbkr5avd9Crd/CwOogV8ijWK3JYiNE1WjVEYuHkEpHEfSlkUoF4Tc8mE+sIuI3MezX4HP74CDX1WnDCA7gjjmQzR7i/PkLmHChbbjxzd4xHjzbx8hTQyjuh8cZQeWiin6jhp3NLXicQRRaF+j0DUSiUXj97PW1hVQYjiREHIT9uVKuLH1yj8/AwkIS02kTcwspRMJ+OFwhmIEwTk8usbf/XAJNu2vh3r1dtBtOpGMZNDu0yu4hk45idXkO16+tIz0TQzDsx9MnL/H1V3cRToaxvr2Mg8ND1KsWPnr/BmbmfLj79ROcn+cQjAQxM5tArV7CVHIKi/MLEviefF/AkyeH4pDGWf9Wpyykvnp5gPvfvBBPjUQiJP92ZjGBhY15UYn7/ptHqBdaYkH7/PlLDC0bc5kFaTH5TA/g7CMxFZYxs1q1ifSUUpYUgo7Be51DMprGjc1r6NcaCLocSMSSwmehMBJH1OqNCtpdxcrXvXIiX1w36UxG3DDZmprKzGJlbRk//8W/wP/yv/6pjHC5HX60mhbmV+fwX/zJP8f1a++iXrfQ7/aVAc6ACeJAiFJeTwAeF8d5GfBZ4XdRLOVEs6Jbq6FVK6EzbGHgVVVY3BvCfHpWRJx4uOoKn8iCd+xAaJCbQwW68dy8NE3GgmSixuZUI2TiSz8mL+lgrnv8kkgYKungHtEBUyrocZKhgzlZy/rgUm0HRVTm/Z6sRnRVrg8g/q7RRl3ha0iUP9eS6vpnOnhzv6qKR0HxvG88IBV/RPVeVYX05vDSPVd9duj7ptsK+szS42F8f90q0dWaPn/4WnVw6kmLwWshGf1+6loVWsD7w2RQAoDwGpT5F0ds2TsX/Q2LMDltuUfoD1sY2T30Ai1ky+dodBsSUO8/eIw6YXW3A5n5DJbmg6jXmqL2SRQilyvCi5Ak8tFwAJVGG8WsgvkDZg+VUh7V8gDTcxl4wz0szyaws3kdseACTFcaHpeJTqsGi/LwFtsJA9HoEKvvEStwv/i1jFxFHJ0/R6tSRtAzI/bGTkcXGHrgddMOms+GqKVKSC3+/7iFxiSdRR5RM3UDxQhCZsRGdh8WRZlEb8yF3ukZ+tU6goZTTO3afaoeDuH1+KSFSGt1JojkfqhElmJRHnH75Rogd00knlmEklNmESVkm84lMcIZiSE0PYu+aaKBkbQteQ7sbF4Vc7lSo4EXv/kVzu7fQSoWRHprDYH5BTh9JgK+AFbXFmSSjeq9p0fH0jYMRWPwB8LY3d9Dl35DPh8y6Sl88N4P0Ld64tzIyp5om9YtkbVPsagJsiyLAD0qLMjCWPxI7xeZvGLK1lWOokySNOTfs6hPoATM5H70VNFDrwWdGPNeEcnUv/T78s8aSdMtf71XdBKtX8v9LIRQ7rtqpSDJmU4OdKZB8oQ8JKeCL7lxWK10u0qXmhlKp90TwlooGBlvOuffSg6YZ/a6LTF5GVl96Z1S50AynzFjczKTUbAGN94IlWpTqjK/SYiJlq1ePHn6FHvP9rGxuYRr17coCyaTD7wpojXOfrHWrmaPh2NS3bZYQtM0SSoX6ij41LibiDi5DTT7Hby6OJYqt9bqyXRDuVbFgJksYcleBzdubuOdt6+hXqxgf38PYX8Q1zavYXFqBiEK8FBAw+GX7+9xc1G0kT87R7dckSB8UC/grx4+QLHRhcs00B32RN7YbgFRtynTApFQGJbHxtA1RDgVQmfQxr/9i1+CcefatQ3MLETQ7AD1Wgu1clMC8wfvX0dmJox0OohkKoJ6o4973z3B86dHME0lRtVu93F8UkCvYyCViEhbgshEwOfE3GwI65vTuHpjCxfZS3z52S4ODw9x9eYVTM3E8PDBExweZHFlexNvv72Fo71DfPXlI3h8IczMJeA3RyLWREXLSrGC+7cpHlJCIhmH4Rzixjtb2FhbxK//+ms8f3oKlx1GNEab0QbCCS+WN+dFDrld7cDu23CNgnj29AWyF3kk0ylEEzE5WFmxp6bimErG4HWZ2F7fQTQcw/Mnj1FtUDODyJSNa+tXkQoHMWxzzHMAj5tVkuIlsP3Tt7uSVATNKGKEXL0mQkEKSG3I/HWpmoNp+rG5vYpf/Lt/jf/pT/87tBo1GZW1By7Mr07jxz/+PSwtbSEWycDlDIhUNytNQqUeb0D5D7gMqfoZzPQYJasG0+dCs1bCydkRys2q8GYCDjdCbMl5WJxSsW0suUuolcRAjxtDSwX2cTo99pwf9y5F50GzyFWSLwfpOKHXiZCQt+QgV1oQk1C+hiZVYFbog04O9OvU/hrPtY8TCh0cBV7Xmv0Tk06TrQX9GW8OM49cg+6DqipJtzJVksNr59u9eR/FieBrJ+FR/r3c93FyohIaLcykoFYNt+rXTqInmpvAA1wlIioY6YpMIxi8Fn4uk2tBBcatKpkY8AcwsNrq3oLn2Ji/MCK/hTC4hdrwAsVKDtl8DpfZMoqFlhh7jJwjbFxdRjwaQj5XwsXFuZybQV8A0WBK9BWSiQgc7jDylx24HR6kkwEU8xdo94e49v4Gus5LdJtVzM8uImLGJNiyRdKoswVM1VAHqrUCVhe2MZvaETVFm5oGaKNYOcHJ+QvYVhFB7xRTTAnmDpgKEXbQJpktF8W7YOIrrqkc2R3rVBANYzLg8ZoiEkem/8imRDHH+CgeZcNHeeDzSwQsG24ydt22OAEyIPI7sm3KKTjlMzCE3wxI8clnQVSals+cjGCRRA2adqOObrOlPB9cLlgePxw0aJqehisWEUIiE6vtKzekYPrq688xqpaQNF3IzKbhiIRAGSYStoNuP/xBt/Ac2s0GrG4PhUJBkBOaQ9EiudKi7oFDWiMri0tgB0M5vvIxOuAzA6/3O0c5iVYqDo1SKyQyJ4kpJ6fGqJRukQliN3b99Mh4sopnRLRVAqqmAAVFG6oRYBbfLAA1h4DtPd1u0NolGjHQRnR6XU8ig7qQmOQiGPVaSUs0vCYSsn+kEgBmfmqTsG/Lm6B6Ek50ul318Pym8A2UljQXlLJDFsVDgze5KSIj1GzO5S9hCGT5Zs5TZzm6B8mFx8P7+OQCu7v7kiLOLizKvDd7O48f7SHgc2BldR5r64sS5JT7FUU1xq2CceXEzUXHxw7H0/pkuypnPaW+YMAV8KHQruPe00eo1KtCYtx9cSbcg0gshFA0IiRJTglQO8DpoMzxoQQi6iFsb6wjEUlgMT2PsMuET2C3ERydOupnp7CaXAwWuo4WToZFnA+rKDQ6cPtM1Bs9HB9lUb9sIBNK451r25ifSaBotXF0+Qr1URPNfh93v3nGuRh89NEtXLs+h4ePDtGoc+KjIqImSytTmJmLYHk1g+2dTRmHu/fNYxE94oZgP/PkOItOx0C10kI43oNpemVzzU5PYXt7HrEUA5ATF5cV3Pv2EPl8FotLc0KCPNg/wvOXr+SwfPe9t5CKxuW6nz7blSSKC5ziIUzCqKjWKQCNVh+xeBqJpIlb714RKeBH3z/Di2eH6DZDUkn3hm2kZ8JY3VrEyvqiEnOijfR+EYeHJ2g1+wjHQphbTIvqJN0Qk+kpdFvUlx9hc3kdo46FUiEvHIJQLAqOASVDSZmndnMW2yZMZsDt8cHr9inSIQjRzmNhflmqAa4b6nXwl3BmDBu1Rh7Z3CG+/u42Hj16JIRF9gr599NLUYRCEXj9QWxvvYUf3PotzM2uiLock1Rq2/M+UPiq2akJe5ty4n5fUPrGwvY2HMJFqNQbuDg/RaWQRb9fF6Jpt2Xh8vxcPmthaVF6lcKEEIEj5rJK1VP632MrXwmCJGBJVaFEVPSoE/9fIEqtiKgJmx7Vs9QVgw64qv+okAQNW+rftaufRgR0YqD38GQfVCMDkzC//ncSZHR1Mma160CuDzYdrFVSoPqgumKfvGadBGg0SCcykwgG/04nSvp76faGrqT4nuq6VBuBCIlGE3QrRlVqWhhK9dg1oqGun2tNwcAkxEnCaNvoWi20hnWZPHp1coTj81eyPtiGILHO4wuIQmLf0cOga6NcasLnDiAViyNqxhAPTYnOicsxwmUlj36bTocBeB0ONNtNOENDbL43hZ7rDLV6UThSDAgMnj4vFSC96HWVbkG7W8E7Nz/AfPQDeKxZ1vKoV85weX6BUjkPL9qIxVJSOFkDrg+6mHpkGstheAUFUWamDF4u4Z2xXcy2LJEsKiy6PaZCcR1ciwOprmlcx3Pd2emj/OoQdrECN1topkdaI1Kx8vUSVyxlNS2iRirplOSM7TbDKwUdizZy2QbdDmz66IydHuE14U8m4YrH4YvHCT8hFIlieXGDWAnu3/tCkGz64TR7HbQtVvAkDLGd4pCziqc4A7vX40a1VofD7UEkrjwfbIcbVq8nCCj5DBZHlKksSoVVCjo5FV+GyLSuyqVNMm61TSapXDv6u3GNCWo35nPQ5+JN8qumXySos73YHyGdmpHigzGVY/eUV1fB/k3SP9l20Ptfr3OdoEvrbEyg1Ajj66RBJwda25sjJBpmJAFE9y44by6VBLNDthfa1GAGTB6UXh6qikNASQG2IdgbYVbDESGOv9EPnIxsHjyTkJ6uciQz5AYVhUOPkK/u3n2AaqUmOgccaTs5pYhQFQ57hEQyius3tkWC1znepMymOO6ixI0aghiQBMZsTKou+mFwsdF8x+1Gyx7g0dE+fvP1l8jEEnjn+k2ULmt4/OwRpubSCIRNsRRNRCM4OdnDnTtfo28ExKb56rVtJFMplPIlbC2t48baFXgNN3yjETr5M5SOCa37MHTaaDgacEx7cN7Jo1LmHD0z0SS+v7eLR989xa2d67iyMofF6RTO2nncufcQxxcFkUrtdwYidby2toalxVmZqOBmzV6ei/DRrfe2sLG1iEpdVeuJuE84ASRxRkJR/PKvfiNBOZFYxMV5AZH4EF5fECdnBXEB/Hs/+xFWNqN4vvscB0cFtBttqaAHfQOVbBOHB2dIZ2KIJv1o9mqYSiQRDU9hb/dY3q/TBl7tX8IMeLB5ZQF+P9cHE5E60lMJxOKmIC8+V1iMSk4O6aXBaQ7Om/cxtziF5bUleU7n5+cwuoaMObIiIafE5R3CjJCU6AfgQ6XYkh5e2GsKt2B2KoO3rl8Tq14iU6lkRuSvTZphkfdNuM/tRSQckw0cjs0K0kWRIUKV4kk/6MiYkmn6kC+c4Ve/+fd49PieclCkA2ajhXq9gsx0HCvbKQQCPhlF5CjvzpWb+L2f/AzTiUW4nD5YPZeMQPXF5yKLbrcpRCQmDkEzjHh8EYlwEj4HWdHUr+ijUsri6PwlyrUsvv36Lr775htBCD79nU9w/cYNqVykKieWKiY+PTXDzj0nFASlxqagfcWOVhW3CoqqulWVsyKVKcLhZHKgk3P1s+FrLQNdOStoXnn28ddkVa7fXyMHb6psXVmPGf7js4WfpfX9NdI3CYGq4KxIz6piUu0FFZzfIBcardCv1YmBTlJ0RabPM31YviHUqaRDX7dCIxQywWRYH5Zy2FMhUFAOJaamrveNzgGvQapEtxKR4nkjyZMxhDNgoz6s4u7jOzg8riGVjiAccsM0aRDXRrXeRLNnI1uoitnTVGIZyXAG8VAMTk44wSOW5OTdGKYlIkD0JqhWulI9ugN1bLwdRGSmD9tBDYcBTo7yKJVoXx6FbXjgdHM3NBCO+TA7PYfp6AZ8owzcdg/DXhn1ShvNqgVHy4VQLAi3n9W5G/YgBHsYEFTU7TClvacSyDeiV3Ley73riSQy95mHqMLEFBzXqARDKiwWi8g/fYlerSIjzCRV8kyjvw/RA95L3mO+jxQSHVV98997PAHhDFFVlOc8vXIof2z1uvAxcJKfRCOoQADB6QyC01Pwx5KIhOIIuH14tv89SrWKjCvTZEo0epiQiNfCCO7xhFsiERNp7UK5JLoyiWQSFnUKHO6xPDTQ7/bEPI3XxhaBIBfj/abRKTVB9IbTpBNkHe90cqDvqUXjpPG4IpMQtQZVsi48FocLyUQG77z9npwpjx59j/OLY/FacJIQbymyrto3CgXTe1XTBSbRPr3vdaKrZL/VeWHUqkWCdq8hRkkOxiYReuMeHx/LQcmbxXYDbya5Bnx4fjOk+k1j0gNVuaQKGRDyb6EnFrp9lIp5aUkQbtUXPFldvL5I51hPAE5RSaTgTIIZdDQqo1uq1zUSNTPaShLeUVWSMimhgQcNmoga8MHJQiPb1eUVVrHN2WEiGyPgpJjD7vkxdvcPsLGwhI9uvSfticvCOWyvgYPTQxHiSKYzOD0+xOef/0bILVs7c7CGXbi8YcwtLCIU8GAmlsTq3BqifQ+a5VOEQk6U+230fQZaowbqvQpaIzJOR6LncJGjvvs+HCM3br21gVjAI7PFlUEde/s5nJ9WJfOnvnqp2IDTSb95D7yBDubnMpiajiJfOMZHP3oHiyvs0+/JyFEm7ZdqNRT0I2TSoc2WHj1HQ3nfvvjiHm5/+RCjEf0j4vjw4238+PffxkX+GLuvjlApNEUxLWRmxMfh8fdP8fY7V/DTn32Ku0++Q7NRQtA7jd2nZ7g8KyISSuDx/X0E/VHRaUgs+4Rkt7/3SpLEUMAvLGyaQHXbQzTrZdEw5/Ngpc8KjQcA4T+uIz7PgC8oIlP2kLAZUSfyCgIYDpg1NxElomMYwmWIBoKYTaYRM0MIUbrbpGWaguG44JkoMRHgqGcoHIHb5xehLs47s0caigTh87tQa1Zx9963uP3tz3F+fizTAUEzhn7HgbOzCxiOPtY2ZjG3OgWPl3LTHTn4OdMdE8naqIxAWXTNGw1ELrtr0Y+hIeJHsXhYAnoouooffvgJPrj5CUxnEr22DdN0ot6q4vnLB/jTP/szfH37C8ymUvjp7/8e3rr1tlgzS2VBtTXR+LLhpMb+GHaUqnhMemIVNJl8a7hQB06S6iSpGLvBvf75mPtDVEIHZyHpSnUz9q0Ytws0UqDPBz0RoA843SedbBnqwKzJiTog6wA/2fPU54JGM9Q0hEoOJgOTfh0/Xx/KOvHQPIPJ99KJzqQGwmQ7RB2q+jB9M6vPz9XVFJOvyfNL3V/VW5bnoh0k5flQkreD5rCMtrOO50eP0R45sL25g4uzU7QbRTgcPfEOaLZdOOKeh4HNlZvwOsKiAcCKmOZ0QZMBKgRnaIRqt4hyq45Gi63dLkKhPt7/4SxCsa6orjpdPgz6Hjy8d44nT07g9rrFUMrjNxCMBNBp1ZGIROF3xtBvDRENOxCkjHwvCGc7KIHGG2ghGvXAGCRh1SMiD0/UiwgjpwfIraJ+DL+3tE+oESvEb5LnerLmNT/E5eFUD/VjRgK9+60eii9eonF5KWvL5zcRlBac4proey3rsNeVCTb276l3wO/mCftlFJJIAqt3TsHxmYhPhm2hVaoKQXkUMWGuLCG+uAi7O8So0UWpkUOPrTozrPg9HGUfMiEcihlTo1KRpJQTIvwZhbDCkRjCsbgyyTIcwjnQa5wuoNqHRK8LjXopiP7NqKCsZyG3vuEFKDTsTRvP6SV3jUno2KpafBis8RQI9VxM3Lr1LpYWV7G/t4fd3edwOJmkshfJ9qkqBtRzGU8ejfcPP2tyckcnC/rzVYE/gTwwOZgkI2r3KFnoTqdUczSnoc67z++XhUB4Vg7eUEQgFdEqGCcHzNt4qAyGtGZWJkuddl38wEUFayI5mDxkJBOVqkgJK/HgZr9nb3dXhH02NzdUEmBzUkLBaiRB0n2PbQ6OrfGGNJtlkbklcUvMnlgt0feb2R37NRyPdTpl/OWskEWrRzvXDjLhBBbSGUkO2Ae7rOXx1d07eLF/iFR6GrMz86KQWCuWsbGVksBlmhl8/OmnuMy9QuHiBNOJeSyH44iF3Qil/TisXqLr6eHwdA8vX+yh0x3CE46KWRK9wM9OO7h+7QampsNIhIM4eHaKJ7t7cDr8qJQq8DptEQVp1AZiDMWyxOUuS6D58MOb2NpeRDwVFN/23b0jGXv0OHmgjzA3kxbCJWflJRE1OCLnxO0vnuPJ4yO0O4aI93h9Ft774Drq7Qr6toXscRWNTg+LC6tYnl/C0csDUSncuXEVZpzKh1nkLqpoVjjSmBAp193Hp3DaFErywYixwmE7agi/lxMHUdEW2N8/lFnu2ZmgKFr6AxFxKCzk8vJcuQE5DpkrXorzHYlHPp8HC/OzaFRaKFy2MOw5YQ1riCUjSGfS4pjISgTtnpA+09E4HF4nnN4A4ok00pk5zE3PIRFPwxo60Wp3RHba5/fIhvP4XaL8SKj1u7tf4l/9q3+Jk/xDSXI4s+4wTAz6bhwdHWFkt8WOspf44AAAIABJREFUOjkzJeOdtrOPYEhVBdVSBfVqi/JL6PcUCYqIhNwPx0g03DlO2mrUYTnciEdn8bs//Pv48Q9+JqqSna6FYNiHfP4Uf/pn/70oga7Oz+FHH3+E1NSUUvZ0umXsjlrzUgmMdfs1ssfkQEhMrNpYhYnIjApw/PW6DzkmZOpWhZ7/11W2GJGN235ayEdNFalWoIY/dXWhq3L9ecozXr1WVfoKadBtAb5usvepq/xJ5IDXog/fyfaCrvL53hqy1Qeh/jzdUtEJEn8+WT1NJhI66P9tpUXVCuBIpj48NedKfwf93koyWiEMDJhyj7sqSeBrvT5WuA2cV04w8LZRamXhjvlRKrSQZWIdJl+ljHzpArbDi17fgZQvgOnUBgLOFAzLIdM2nKohcBRPhNBEEbnGKfqeAfo2HRW7iIadePvGHNJTXng85B1VMOg7Ucj1cHR0iYDpQW/QQ6c7EAVWfl/yjQK+MC7OKqhWzqU9OZ1axnQkg1gkCdM/hGPQQ7sUhN1OgYZRlGz2uEMydeHi1AwZgfZYQZHapG4/bCdVDetiIS7rxcH2lU/WLv9suUfwUj+hVkIvX8Ko2sWQ0veG4ugwEfYF/LJGer2OTIgMObZI+J90PXsEl98LrxlQbQ1adIu6pRqjJJfLy9e3usiRs7G+itmdK+KJ4OwNEPb70bKBOo2w2Oag+2O7K4q6TsOFIVUgDRXDeN/57IkeU6JcJahqPWl0jkZgOknX6JxGVRioZR2waNWui2OujiAG4+ReNFCEYUclX4onqRFIrmVZ62xN0e3RBq5sXZOYkc3m8fDBfXR7Dfj9RKpot6zI1vrzNUKmuTh6H+hYrROIyTYh/5/XK3uiUa+OCYm0LqWJjWoX8A3YBnj48KHqtc7MyBclDErjF6UyF1GbnizV8XwkXc34oYSSqYg4tDqoVkpo1muKwDPedDpLUXCUJUxTPogumZqGSxYHgzH733MzU1hdXYaLLl0OchL8Qq5xOr0ih6sgJ1v67bVqUWBRsYke//LQ64EPn0GH4h8eF+ocG8yeq8AUjCDsN+Fm39blhe0e4rhwLC5ex2dZ+H1hbK1vY2lhUUR+qvkTxIN+xKJTCIQjojLYrOWROz/H+uoMrm+voz3sINfJo9jKolzJCTz99OkhSh2aOnlECTJ7QUKaSyyfU4kM9p4eIndaEeYtnF1Mz4Xw6Sd/B+2WhYePXijBoJCNTCaNxfkZTGUS2N/fFZnpUpn+612UilWMBh3hKKQTSeltN1sVTM0EEQq70O+6EQ7PChGv363jq9u3Uat2JQB5gg6MOkROqljdWMZPfvwRHn33CJ//6h5GTj/SczM0VYDDGGBtdUGqj5ePTnB+XMPp6RnMoAdmjBbQQDDkk3XDIFsq1nB+fiFunZGwV0ZVh4TCB1SEc2B6KoX5xWWpihmId/eeiG7AztVNZFKzONw/x8N7L2D1HCJP7HY75P1nZuZwZWULmUgSroENq9MWPYHFtStY3thGZnpOed2TnMY+v6Vkczm/3es3Ua6e4/ziFV4dPRV7VvbuODoai0dkTXidPNQcosNPRc1wPARv2IsGjXh8gM/nhpvOnr0BnIYT6RQnQRoyScIK3gyZ0vKazUyh1awLs7oxrKJS7WExtY0/+U/+W7x787dRrrQRCPjRKJVw794XePn4MXKnx9ja2sDUzBRYTbDWIFTL/SOHEBPw8dgg+6O6zcBk/U3werMHdBDn/ZFEYDxLPel7oALtG66BjJkJTPomwdAVuT6AdCDkn/VhpA8fXeXrREInEPpadC9/8nVM9PU16NdpvoDuj+rDWCMTk0mLEE/HCcFkP1UnEbpymoRTdSKiEgztmaCCPO+VRjv496yqVctGT0+oRIDJgUx1NdV4IzswYghGC3l3FwN3Gy+OnmLvZBevDo6F73L96jX4/Q7s7z5Gf9RBJBFB1PRiJn4Fzl4StXxHPBhI7iNiSsSqa5RRGxThjgOWo4tqtQa69/k9BpYXM9J+5TUT7VpYWJT/ZyuTPCCONPNXMBhAsZyTM5zob7NdwlQmLG3AmVQUS9NLiDCIFrqonPrh6KXgcdNSfQRjyFFUNxw8JxnO2GP3uoSbRRSwPWhIS0UEoXoca/fKJIKDZDrHEEM3US8LLrsHq1BB57iMUbmHEXkDnFSBATMUlHFArlFJKHrKbEi0S9wONXUGh3iN8Pz3+ANSWDa7PeFuuMnY73dRH/QRWlxCam0FzVZLUB0SxwPUY2EiwXFHjtvzPLKoyMhrU20mtutI9OPnM3gLmdIbkGdMpOd1y8ntHCv9qmpdcwu4jhhk+V9nbEqogzSfAfcdEQTRKiHPzu2Rz+HZwWeSSiXl+4u+h02OxUhUbD/88GNpZ35x+zPxJ+IzYZudMVE7hWokQCNleh3rgn/y57rloIsM7km9v4x6rWK/3pwjAwP6wo+zljt37sjFrq2vS1bHgE0XOr4Re7xkkgrs6FTMSjHbGKobRx8F2tiyD5XPXWJAdTommuMxQ13VSHIw7ofK4ULSyzijonMjK5l0MioPS3p8bi4fN7wun/Ra2XfhdVFciUYpr01BxMhpTPiQERs+RIp+DDB0AfVuG00SU9weGTeSOfMhdbYtDN3UOLCRrxVFabDfGaFZ72AqMYXoXAJGp4vFRBILs3MoEIZiJjxswOqVEJuJieoXk5qRewhvcIhEysTA9uL0soGv776A1eoBPRLmgFK5hkbdQrPWR6vSQwCmTCnMrcexdTODH//uhxKo8rmaZK+5akEq7nq5gVevjqTPnpmZR7nSQL5YhcsRRLWexfp6WsSiOhx9KlDtMAV/wIWjoyKq5S7e+/BdrKxEkbvMolY20OsP0ewVMWg7kK+0EIyZeP/9HVSzZXz+N09xdFIWtzGn3yEcjJWlaVj9qrCQHYYfjVpfkB7OQXMiIp6IyKK/OCvh9CQr1QO5DIRZKYvN0Z92vYpYmIlRVAiSDHa0Mm61y0hnIlhbW8azp3u4OK+glGuh0WhLyyNoetFttbA8v4C3d24hk5gSAhBP0UxsCsubVzC/viVI1/7BSxy8eo621UOt1USlmpeZcNpls2VBjQoDhCsN0Vc4OqzB73MhFgmLnwKTLQqh0M0vOZVBz6iJa1wkEpIkgpubPdGwGUa33RN9fI+X2h3kOihEbSY1jQqNc/ojtOxLtHsOOKwQ/tHv/wn+4Kd/jM7ABb/Hg5cPn+Ly9AX6jQbufPUF1tdXJWA4AgFJEEjkFTe/sWCYaIqIGqNytZNAPXahnEQE+HMGWPk1tj5mW0G/Rlf2chC/dn0zXpuqKajR+brvrg9BTW7Sgi36oNPFhRyyE/1pfQ2iNTDWjtcH1ZtKX1vavhFZ0okI328ymdEBnn+v0YRJTYXJw3gykdDX9Hq2fDw5JZwqtyJv8tzRAUBu23jygc9UtUQU/KrOqqHwq6SKtQ10uqo3rFX63AEnar08/vr2X+LBg68QSUbgpyJgb4D15S0ZtfOZDnQHTdiOGvyYhd2KwG67Meha6Hf6sJ1kudtiCWz4+6gOzlFqn4qmhtMIStXo9DiwsBBDrdKVtUjCNglrzTpVBv0SVPgc/aYD9WYF3V4NiysxsXanZDS9BEZWW1paUSrOlv1oXtDPwZTii+JcMilnMxngZALNhSz4ghQrJGJWlSkNj9ODTtOGY+CDYQdkbTKZ9nhtWBTLcnXFG8Lb7KP6+BTtkzI8tgsDm/oJDqnUiQxQQInERFVBq73kIaei1UK3TWdLwE3FRL8Jw+2Roo++GSxIrX4bbtNEZmUVRjiEy3JZ+A2hYAyRSEzI9e12EyPDwoAEezF8dMMjqI9CupgI6mfP4Cu9+hEVgRUXhn+mQJaoZ45tjxXSpRJGVex2RdNEy6vrdaiTbKLpXE/kW+zt7eH+/fuIx2N4//33JRkQU6ihDa8vgPfe/wCxcEJes7/3QvgtLAQlWR2SUB2QZE3vLb0+9bVqFG5yf+pEWicQ+t9IS6JSLtpyoRiPe40DKuVaqdhGYRuOqknmbdtoNdmTDkgfVzbqWCVL9xA50EoWKaEtahto1EBSaS4m51BEMuSiiFSM1c4kA3WpYP8aDuVNJiQ+HAgbXgV+1fOTg5d65IOBBEiiFExOJCOz+jKOQgTC5w+q7LPfgdfpED/ys/NLQRlCQZ+w8r2mF5bDg5NsEXsnL7niEElGUSwXcHmRQ7PeEkdJZrZknCfiUSwuTOOtW1uIx7yoNIqihkfIK5EO4fuHXwncs7G2PpaO7iEQSKJasfHzf/MZ2g0Lq0trmJufQrmeR/ayiNODHIZ9J5w9B1auTOG3fucGllbSWFhMCxxdLLVQqw1QarVQLtdl9p7QV7dN4xEPPN4QXjwpoE3/+fIlUpkQ5lYy0hvkdbNaIBJTPneg3mjA63MhnQ5hbXkaU+k4Nre2Zab68y++QLkylCp6ZoFKfWnc/uUL1IsWZmbYViDc5xTZ0lDMwMbmIuaml9Gs9vHNne/RLleQnEsgPZtCo9rA8f4FqvmuVBbsdyrijiFSx51OV4yEgmET52c5XFxURIZ6c3MWN9/ake+5v3eAHmebR6wYaITShY/QfCAibp1sAcRiESHxrCytYHvtOiLRJKi0dp4/w9f3PsOXd77AefYSDsONYMQn0wf8fvF4AEuLKbhdhowyteodvDq8kLYZ5ZI5DlbJtVCjCFbEgfUrU/CEvCJjzNFG+m4QmaAOBvktlAf3mkG1jjnT7DIkcHPkMnt+IT3ZqbkkmuUmKtkWPv74P8J/9o/+OfzOELww8Jd//uc4ffEKK1dWcJY/kTUu6otEDLwujOjlPiZ2ES1gcvm6v0i3OmkljAlxMtKnUAAJomMCo9dNFVEidcPXdtL6IBQTqqE69CaTdwWbq2RisvrgIaMDrD6ANKypNQr09bGSUkFcHby6IteBnT/TB6ZuMaikRFXy+meaaKlm65VLndLd90iA5Dki0xwOWw5kTbTmc5ADm1whwyVGScORIWOuAqWKCp8K9jxHpGjpK5lkRUa0lfcCBXucFA1ywuFzw5Lqk3XsAP1uDfaAfgFJIZR2BzUYHgOeiBtPTx7hm/t30Pe0sb29DZ/Xg5Mnu+gVBthevYWNnS20hlU0uidiyx72zMPtTsnkS6PVQOGSbq6sZHswvE7kmqd4dfYQ/oAP/kAcTp/SAjH9PbGEj4dTSIXiODq4gG37ZfKqWDmDj3bOIVrL12H4ekhPpzA/O4W4GYAXIxxn85hO+rE4G4WjH8HlkQnHSHF8WLiRV8M2XMdqCTHQH3aj2r6UXr7b60dqKgjTE4fRCcDTC8JjBdDvDAGfhUqvgIt2CfD1EI2ZSDnicOa6aB/l0S43ETGT4lFAITGvywsnEVbHSHQY+Iy6ra7yYuF0mg00O20pWMxgEJFwGD7y1Qx6NPSljRwMxpFYWhAF18vTYwQiJqbXrghZsVhviDS6S2zUKaBkwzIMmVgQkvK4Xy+olIsyyCox1wqZpM4LokWXzrGwkSBmMlIZEGO0O99+Lbbv8zMr+Pij3xK0k064jqEBr9sv/A3uYT+vuz/AL3/9G3z+q18jlUrgD//oD7C8tozLbF7Gxm+9/T6WllZxeLyHJ08eYjQk+VOP6iqC7Miw5Vr0nlL7le0GZZSmf4megsTQN1wezU/QLUH5M9sK0nsYjywyyDMpYHLAg+/K9vbrQ0F9CPXoSfIiZKqIiLpCYPZM4aNup6XkkvttlBm4m03lLU5EYix+z3NoktmpiC6q78NsUb4gUVGSXujExkrM4xSIjV+KG7bd7QhxjJkkRywl+yEURXWqviXzwuVqDatrG0gloxhRuKTbwcnRMZ48fI5GvYVb77+D9atrKLbqePryAKfZgqjz1Ts17O/vy4LYWN0Qggp5E9V2CTMU4PEZuLKziHjaBzMcEMj/4PCVZMec/W91irh5/YbAew8fPMOtWx+j3rDwi5/fkWubSqbkvpIBSySEM/n1WhWLs2n87B/8NsJJh2S3ZAifneZx/95T5HIVZBbYUliQ78pRKGanJ6eHiMemUCkOxFpZ+mIuB3qDOjY3F5FOJ/Bq7xjZs7LAT7FYQog2p8cnmJmO4Mef/jY2NrYk0fvm3td4/OAIbp8D8RS7YCP0mg7MpOaxsT4rCMBf/80XeLl/iLWNLVy7uY1Wo4mD5+d49ugQgw7REjc8pi3CKbFwBPFIHKVKHYViEfbIKz0yyhpTLGhjYx2dfhMX51n0uiOUa0WEIx4kE1GRtuY6M4MBlMoVtFsjWJ0+eu021tdWcOvWWzLJQhEmtoySwTgWltbg8rvx2Re/we7hC9QaVTx88hRHh+eIhlOYms7IwuLIkm00EQpyTruKgJd6HWGUikMcHh4Jx2ZhZgH5s6pwHmxXF9feWkZiNoyLiyxq1YboYHAdBmlT7nYrj4ZeDx4PWzdB0T0gmkLfB073UOqZ18nk2Qkf/v7P/hl+9tP/HIGRD/vffIm//PP/A41cEdd+8A5Sy0voOR0o1ymQ4xJ/ePJ1COlKEGV7wFItPIERx0GXSbiGBlVV7nyttCZ8gZElM9JawY0/04ZI4gsxtnydhOp1xa+rex2gdRWkKxXdYtAJxOuCQTgH6tDS5D39bzQKwb2gpwD0QfamMn+j1KogU3XfdbKh74H6fg6RBtaKkCwQSHrTiQYPVbluSiWzKqW7LEmY9ki8RoYkvo46MrpHwSDylqiAOLLYuqEQHvX+lUqlKzCQFiSDJgl7yj6dvXE/vD4afVVh+ICL6gEe73+PVycXGBojzM6nsbGxglQgiW7BgtUYIZFKwxc00RuW0ennxc/F40vD5Rvg8GgXudMaYrRIhw99jNAcVFCsnwn/pdWx0LSacPiG2FoPIhbOIOjLIH9eRzXXFUEun8tAsXyOEQJwhIZo2iWkMnFcWVlDwPbAaUEmIrL1S0QiXmxvLqPfMtBu+GCNnDDDJtqtAcr1C/SstqBphtMrhN5Gp4izyyMEwyHEkiHEI2nMxOeBBpsKQWDolEmnl8d0gTyByxzgk09+iExkCs7KCFaugU6xjU59BHNASfkO0FVmRSyAiJq53RQha6Pn7AuSwkkBTmzI8xv2ZVKBHg6cGHIH/fB7/AiF45jeWEarWcXzx4+FQLlx4x1kFhdR7nbFVMkWETXWrQ4peCh9z/Wg0QFJSjGSUUzGMI66KuXCMaLBYmcs0a/WLUWSgqhWK/jFv/mXotmytLKJn/zuT7G6sSqjpuJ4SaVNt0tG++ktwxb+eb6IJ08eSUz74Y8+xrUb11Eo1zCzsIyPPvyhtDfvfn8HzUZFChquYa5rPX7LAkUn03ov6laD/rmeVJhs5f1/23CKZDuA0W417B5hEkPNRl9ms/iC1WO5jCtXrggjXMMRDMIet0oMtNKZujjSEFUGTrSA2gKcGmi2yLTPoc9RlPHhwMqRlQuzciGXjOedmXHJFxi9IXxIqOd8p8x4UplgBJdT9ZB5YJEwwj6NSib0CKYli5zTqpeXedz+8hukZ6bxg/fflQO736ph2GnhbP8U39x7jGgmjc1bm+gMhygWmzCTSbQ6DTx88hClfAGzmVlsra5Lr4tOjaGwB5FwShQCYykXjrPPEU6EEYnFUCyV0O3WMTuXxNCui0hTtdbGw4dH8PoimJ6dRb/lQvbiEievjlGvdbCwsA7neEzq8uIC168t4Xd+egs9q4iXL05wdtBC7rKNXKEsMPn0VBihkB9nJwxQHVHmEwtq2yVJmxHiGJtPSrROp4Zo2Iv5uTm82j1GKd9AJGYiGInKIVev1qQF8NaN6+PeoUc0/Y+OlSlVLOFDp1tFKhbF5sYy3O6B6K4fHJ/g5e4FGm0lgEKeRzXfRva4hk6rK2YuA7uJ+aUUfvzjjzA7O4tnz3aRy5ew+6QqG0S0KQz2xykO0iVuJQqFgZAX1WpJYMN6vY1kMo7Z+WnU6hUUyzV4Bi7hNly9uYWllQUR4dpc2cb71z9Cq9zGRS2Lo+N9/Pr2r5X3u2Xj5YtD0Udg5c75bELCsVgIs7MR+APkuLRhj7oIB0Po9DziSBkJRUQ85fywgHq5ib7dxOJ6GsubUxKUqPtRqlbh9fhl1InCLZyY4bpk31fWI4jAlAVq5SZlwPLBjU6PankO/OQn/xB/8kf/Ddz1If6v//F/QO3oOcLOEexQGMmtHcRXNlFly6xN0Rtlf+7yKrc3HcR5H4Vz41RTRNwjVHgjWUsRF+muN/ZxIKu+rzhFunrXcKhGB1iRq8D9RutE9/x1m07QubEugD50dCUyCeurXrzq22p9AC0Kpf9ODqFxFaMDuK5wXqMiY3969ZkKslVCZmp6Q7dBidhw+od/36W8tDwBhTq4xnwNz5grQCSAzAvDo/rmcu/YkyYL3jOA5ajCG6TlMdE5uosG4HGa6DYcaNXHSpPmCN1hDbbB3ncCLooEszUwos6ddLTpUYjT/HPcf/wNiqWe8G6mZk2kp2JIRWaRMWdgNRnwyAVICz+hgz0cZXdRro9Qa7VF2tx0hbA6uwGj60N/ZEvrcWj30LHaaPXbKNXYxuxic9uPucwqPHYGD24fodd0IeDh+N0Q7U4VlU4DCI7Q93Rl3PnK9Bq6uT5yJ3mkktNIL9GEzotgIIxmk+0Al+gvNHs9VJp15OqH0vsXuXgjhFK1hJ5VQyIdRno6jbOLMyTjMSzOLSLg8sNr+xENxXB+fokX+3sIhIJYWE4jkQoi4A2CQz/OjgG/FUD+tATrqIEhLan7BoadniRw5BT4Q1GR2e8b5LJ10W31xwHdISJonVZTVHkZeF1BkiY90ppY3dmQSYyjZ5SY7mD96ltY3NlBy7BxVsrLpBRlniUxHfuV6LXNP0trSXRDlNaCm8Rgmwn54DXJlutV82po7uYznAg4bTy495VMbS2s7uCd3/qR8Cia9Yq4ZKrPGMJNp8RKFY8fPxVCpRkNS9sgaEbwwcc/xI13f4CdGzfg8Xrx5e3buMieiaU0NRjECZKS3ZaaduA+JRFfJ96qDaeUOyeRPV08TCb1mqcg5E6N7LeadZtkQFblNKf57PYXUjGzlbC2vCKkFWZwmmEcCMbVHOtYI52HlppzHVcx/R5arabA3kwMeKiz3CcxS6AKqlHRNpMyqFy0rBgoM8UEgO5f4wroDVHCEnlap4uZ+wBuZ0CQAlZpXSo4ao2D8YhWwHTCtgZgeuD1mvjlrz7DZTGPjz/5WHy80e6AaryUOb39zfco9btYubaOQDCq5IytEorlIi7OzsV1bzqVgd9FXkML3X4X6VRKqpbkdALw9PHt49+gaRXkUIHDi0a5IRVjMm2i3s0JDF+r2SgXlU93KBDB0uw86L/GUU2Xz4FKs4ZyqYFKqS0Z4ebVDG6+vYnz4zJ++RffolzuwmcGRXdhaSYtFsp7z8/wao/iOWrElEROHmTx2Sj8frJ3RzLiIs/JcEgFT2C33R6IBS1bRAvz82JAZQ1aIjjUH/QEVbi8KGJ/91SSQo5MTk+zMu7JKJV7EMWro1OcXNTEf0HgWzdkamDQM1Aq5HCZK2Dn2hbWNuaRK57C43GILbaMMhbp9tYR8Z9CriFBg6Qat9eB+fl5mUTIXRRQzFfAgs7htpFIRRBPR+WaR70OIhEPfvTb74mm+v27T5GKLeM//Y//GULuOP71X//vqNYqKFerItZ0eUFvgx4i4ZBih1tDVCsNqXwS0TB8/pGgJ0xmWRkODUMQJy7EEEcqW4Q5h1IhGu4ukrM+cWCMxAm1UqWsLzLiwxHXN/udA7g9DLAWvAw0dE9kf7PFeWg30glTDrxavYVoeB7/9B/+V/hg7V189X//P3j53bcIDOrIU6UzPoWVd97D8s5VIYsKGke9hU5NmXwJKqAYzTrQSoAbM/mZjHtIHBtbAXO/KVspCCQrzO8JDwU+Bz0uqPuPOknQrQLdq9QHiIYvJyt36cNSXncMXWpEQE9BMqDz7zVZ8I3Qi1aBU8Fdfw99gOmEgWPogvyP+RwsGaTvb9gy6kxdEBopUau/b/VklNQfNEUki0TYGk2OxLuCaj22zPKT6T7o29Kycfl7MPwjdIwy2qig1MyJaZHfHUUyPo3FyDr6DSdGHR7MBmxHX1nOO70KtTDIV+iixf6704tej5BxS7guPhZWoSAcvoF4wNAh0G8E4ey50KoM4XVHYKYCaNrPsX95H89eneL4vCaJ+tLMDK6srSEZTKHdsZDNFuS6DXrUeIGz4jHKjTwWVvyYjk0jZGewd7eAbgMIBD0IJr1wBzyw0UepWQQ8Q/GVGTUNNHNdNKpd4ZCtrAawuDINjPywbS8iSR8q3RIOLk7l31XbRVFeDPmS8HuiYjNe7xYwt5QUFKFcKQh6Si2HmfQMwUM1+QMPQmYS7TbQbBdgDeuIJaMIBE0E3SH4Bj64ui7YB0PkjnJw0X+vRwKoai3YTkOCPVFh4TwYTnT7Q9EbqTXrMqHG6Qa6/facHiTT0winInAFvfCPXOhc5KUlFEzN4cZvfQhXIoKj/CXqzbrIkjMxNH0B9Ij8jNU1JxNgnYASoWYCLXuOgVSCshqvJyLMQo9j7XarirP9pzg9PUUgNovlqzfRdzkxFEVfxbmRBKPbgVWu4u533+Ekm8X88gJe7R9K4Xjz3Q/xT//r/xLLG+t4+uwJ9nZfCJeJ646HFeOmSCb3FJ+I54EUROO2oErMFaL+/0cS1si9Tmx0gaAniIxatcztKl92d28Pn93+XA65nZ0d8Y/nQcIChAGZSYEZSqiAPiYbeaTk54ZXPXCiBD3RGOgglz2XjSE9GSILTAr6jP4GHFRo8yoTFiYF+ssye9IVg9hf88S2WfURVRigUe9JYsB/p8WXCOuGQlS749jIEIWLrBDxaCN97/4j7J0c4+MffYx4MgaLpDa3gXRyCnvHOWRbDWQWMwIb2ZaBRjePWpNeEDYyyWnpD0mf10Wyl0OU8ZKZgMidnuTOcJx9gZG3Cgt9nJ+VcXZQFHjE4V2vAAAgAElEQVSR44auQBfeCDekF4VcG+cnl/DBj431Rfzohx+JKc/LgxeotUooFOqolbui/nfrvR3cfOctvHxyiDu3H4mtdKVaQ6lWx9xsGtdvrgIDL7787JHosLPfKsJCQxpauRBPheANEKFpY2aeG32Im29dlYry2ZNj1FtNTGVmRB+c5ie0ci7TYKpWVJC34cPu7gVePD9ENGLixlurMEOQ0cRB24VnL46Ry9fhCrgwO5fC8uKM+DpQJpqmMOViC6sr26hU6/j62y+RyiQQCIawt/sKN3feQjjiF9TiyePnaDXaWFzOiK8Dxx73905xsHcBe0DSqReegBOhmB9uvwOrW8uIx6Wbi6X5pEwu7L24QL3mwMcf/BQBXwz/2//5P4thDck8z5/tS4KQjFOHwImZ2SkEA37ZeP3+SPw2GtRtCDgRDJjSp+z1mdTWBF3wGC60qorvYEZNeEMGXD6ONnmRTFEkJSgBiRMQyWQGTpcbbc6fN2pqXMzkKCOr0r4kCKwaacjFYOP1BAHbg3goid//4d/FD668j+yrHH7z85+j07cxs7yB6eUVzG+sIkl3TXa1e30cHr8Qvgw3Mp+17t2L++jIQp+qkMOR6M2rtoLq2Q+lTqYvnUv4EDxkOXXUpQujyyktKrb0CIvqg5AHDREQfVjqoK6RB12BaBhyEmHQB5ImPbLi58+01Kve43r8S8OgenKAnzF5OOvDzerxUKV3Ig2fPBKYiZKQXHaZPxfZW/ImGMDIBufMfSQZhxmKodHqgiRntl7IMeFEjM8kyuJA0BtGPJzE0FlDj4z3qAtH+V0cXuyjTbv5joVoMIG317el4gfHai1LNEtoEuRwK5TBYVjoWm1YqIsyZ8C1INU7nRRJwiNET2W+oaOLfOFUppY8wzDaJfbRvUgkIwgmnCi0j/Di9CVevjpDs9HF6vI83rt5VdxKD1+dopCtYXZuUYLjyeURCrWcXEs86cdcOo2oM4l6boReewiHlyRGg+o6SIajIO+kki+iXKyL4FirJZKHsn6iwRG2ri6IxgfJhD7Theagjrajg0ovK74qtUoNi5l1DK0ATs5OUesUEEp4pWXs9QwQCHLsMiAJOVuI9VoNc1PLCLji+O77Y7x8+hipqQDmV9NYXJuVto2rZ2A+PgWzE0X1rA4rPwAaDnjhEUVCxStxieWx4XQjYJIMPECtoYzTOv0O2t0Wmr0WGiMbwVQcO+/uYHlrC82zKh788nPY3SZcJn/+DpauX8VlvSKKlYwrlE4WP2Emi2NJ78n2GD9Dtaq4P8YBl3LdY/K+OElwT/pDmE+msP/wHnJHL2WNmMl5mOkZuEMhRIJu0SLQaHfl9BTTfhMH1Cx49QoB0xTOCRViF7eu4B/88T/B9PICHj16IGt3xIAszpgk/qvWsoyLCl+GuKFCEDTKx32nibW6TfemoFY6FZNkxDftCAeMcrlIR04hYX1++3PsHRxgbm5eiIh0WmSQJBzDf8TRRY8vOJZppQyxrUhXNMCgJna/D4u2tP2u6P6XqEtts8+qdN6pOcDRPbFZlmxbSbVK/0McHBUEqA4GsnApGeqAy2kLf4EHb6ulXkdCJHWsmTmxkguKGJMT/V4NjVpVetMc4dk/Okaj08H21W1RwuM8eJ86444IzgoN1PsWZmZTiJk23KOWZJHqAriXvBj2VW9p6LDgC3nhDHpkAsEbdOHuw2f45vuvEM/4ML80g1KxjouTEqolulB20RvVsbg1Iy2Ho/2sQO+GZeGttxdleuDisoZcjrCkYuA2qj28/4MNrG1uoN7s4avb3+P8NCewPKcRDo+y6A/bWF+fxs7OVTz4bg8vnx2JNC9H6TgpEHD7lf86F5DRxurWLBaWp2WiJJ8toVauiTbF1tYVOVTzF0V43E68OtpDMGpic2MG9VoPD++/QqWs3DdnF5NCEGw0a7g8zUqi0+kNZayRss3LK7Pwmzbm5qLCpQibadEl+Oyzb6j6ilAkjMOjPbmtN29uidY60Zezk3NZH+9/8JasqexlGfe/O8Tj78ldUL351FQM04tpXJbPMLuUxs33lrAwk0C/U0W92kCv7Ua5NMRMZl2cOT/78rbMWaemE1hcWBYrZAYUbnyVAHD0lq0L2inXMD+fQMh04ejwQFpfDkcQuWwJLgpOOV24OOEoa0iqrsR0CL4I1yx1GshA9qBcLsq6n52dl4SiWNRKok6EwyFFhuUkwYj24i4MjIEgF1SSo902n1k0ksDs1DrWVq6je96V/vX8zCrS6QyCMaI248kCm+9/hmcvno6VH9mSoeysEjfZe/kc2WIZ09PTwuXQzH7C7RpWHFojqs/KWJfMT1OCmUItnOPmNM+YiMXvyH3GUTzuz0l9AP5cTwJwffA76vfXEOYkY1oFdgXLapLkZFKguQualKhhzcn2goZuZeTM6gJOJaqjW1OEtztUo3T20GkP4CCSJRXUUBDK4ciJbncEn5/EMiGdy2FK1IzVXyQQhdvhlVFB8jsCrILbOfTRxMw83UeBapUS8mVEAnGE/SHxCAkEg2IO1+nXUS5doNapIBw24Q9TcdOEazSNYduHbisPw0FDpQCGvDZYyBb30e92WVMLN6BWrCHg8COZWIbtGsLyVVDp5KW6Jc9oNjMn02Lnp2fwuUzMzq/i8ZMn+O7hHTmr15a2EDV9MP0+SUhdoPZIUB52rVmWgDKbWYWPQaTVRbXcRDZfQ73Vg8NNUH6IeCyC1S16jjhgjPwyYcPkouWuI1s/koA06o8QDqTADkWr3cfB2R4uKzmZLqBicSrtRyIZFkTT4WIgayMdn0Ov4cS9e+coZHOYmYljeWsKkThRzAF8hgvxUABhfwT+URDDshOOhhOD8hDtXBNOnvttIs70qXDAjITl7BdROY7Y9/voDLry7JreEc4aF0gtT+GjT34XrpoXX/6Lv4DdKaE9cGLz5nVcfe8HqPY72D85kmUW8Jlw0v/BpzgE5G1NBlFBw8TSnFMpTLTJe6F5HpUJDYUgDHrwBmJIBMN4dvc75M4O4PN6kZ5Zge0LwmX64HPZomUwIHnQZeD82XPMh6LYffYcl4W8eDj0qdvCInRhDktXt2AmE1Jc0N6aVhhED7iPZJTZUNMhSv1XofP8pRUlWegLuZbxd0z+11M/k99Pt/fe/LuhSg7YUiDX4Ne/+RXqzSauXr2KRCIpN4nZGeFK3jwuQMpOaslH/j0viqzJvtUVBcQhFa16HRTyWTRbNWGW6spCLpr682OVMQVXjiuTMWdBDhf5OUf9hnBwJw+oZV0RIgbn7alFoKoWJUtLBIIiGzwME7Gw9I5ZOZVLVZxcZNFot4TRzvew4MJZYYi9bANlQpAeEyuz09icC8DvKpJi/FqXnoQPgVzQg+XqITEdgz/hFdESf9gv7/3zn/8ViqUaNrfXsbE1LxMOtAklDYD2qvABaxvLKF2U8fLhK/z2Jzfwd//eD/Hq1T7uPzjCyvI1TGXict+s9gCz89RZt3F4VsQ33z7Dg/tPMTeTwdWr10Vz/d6Dx/D5Rnj7rStwGQHc/vVjZUPs4sKwYXcoCeyU9xiig1g6hIXFaZyfZ8Vbwe91CZS6RBZvq4NWtS0Z+WDUw6c/+QSG0cLui1M8e3oo5isc2SP1OhI1RY6aCQNJP34vIcQ8kqkQVjYywuaPsloIhWEyWRl5cOfOA7T7NgLhEErFcwQCXrz9zo7AqYevjoRQM7cYR3oqItyAo1cFtMo+nB5UcPDyUmS3UzMRpOfT6AwaMLxDrGymsLiQQTTkQ6vZg9MZRv6iiUqhDmNooDcY4sXenkxk7FzdlsDaqDWl70mBKx6uMss+HCES9WFqyo/FxRRy52cQJdAm9eINxKMJmF4fcrRjNdzS442kw5hfSYp8rWLKKzMxBsq5uTnphTJZ4D2jQieRNh3UuGbZ0qh1WnA7veLiSY13J022omFk8yX4AhG8s/4RdlbfwnR8DS6DluAe1FsVaQ1RKrpUzopTnIxbEaZkZWKaKBfz+A//7t/j6MULLK6u4JPf+RRTM7OCCojvjfRN6exkoXB+iWqxICNWsek0/NHo61Fftv/0NTNBJ3qgWwGs2LnW+N21foQ+jHSlr8WW9J7XyQOLAZ0cTKICmuSoKxjNUdCtEv1afbAptjiZBBbqtbYk1Kwn6N0itggeBTsPR+wg1mE7iBD8v119WZMj55XdAZBAApnYd9SC2rq7qqs3dnOVRIkUh6JGGs14QtJoxrYmHH7xg+0Hh3+KYxzhB/tV4ZgI2+NlRpK1UCIpNnvf19qrsO87EkACcJyblWR7KqKD7OoqLIn8vu/ec8/Cjdgn0e4RfwxzkxsqPxsT3WFDnC59iorRYAJn0BDZGM10pq4hFH2CWCYk83lauZfKTRj9GcJ6EMEwu+UxfLpPirMmswn8tFp2w+EhF2iOZm0On1vHcNiA4mKMcRA+PQSvpgphsdtrCCw8M5xoVfsYNT1QlQSCIR3egIlK9wQn5T3o/jCMvoJ6tQ2P4hAEgfLjnf1deX9vXnkbZ7LbMGoWkkV0lfcFibVEWHgtTCaBOjwIBMkpUNFtdTDqzOGcqeJqKk1XKIxQgtdqIAXsbKhADSkoDo6xW9zH3GXCRaBhRlNnvxiXnVRyKDQrGI4nWDsTQTyuSQ4N+WGU9tJgiSqORtGA6kpi99mRFJSxpBejaQfhaEjs8P061W8TqC4duhJEwpvCpD7B4KgDMz+CqwuMhgMhHDs8ikWKJ1mUBFsi3FScOF3oeMc4GhzAEXZh6/K7WHJv4Okv/4BW/hmCiSSiiTRMxY3u1EQwFRfJoyXzdMJ0WPc3zzbyC6S4J8H9tAjmWUfXXI41bO4Pz09pGeamKCS4dzy4dQuV8glSJJrqTKilOsgpHjeK1ycqC1appZc7iMxdyB0cIV+uwOnySIO9tJjB4kYWrkQIajAIl8Nt5Wt4VDG0EgkrCbgM7RLSpCnRBbZhmW2ExrHnq2NBQbtOpbs26djmDdnft8cMjnq9Oie79+j4GJ9f/4N09Zubm9BUWl5amwE3UkKi5B+QVCGaZ5o/uEn7Y2c0Eqkh2ZLs8NkFF/LHUjBwlVpw5KkFqygSTjXC7F5OOxR2z/YX3fEsTasDpjFAp13FsNeGm0ZLakA2LEIpvBBioCRpXtTI61jLrmBpcVGeN1co4da9h7Lpr2YXsLiQQm+m4WVuhPtHZYzdDiHFrIRSeG0jAr9ahcMkwfH0wot+eSQbzsw3kjTFdDaGRrMjWQSEZZ88KuHO7Rz8AR/efW8bWmSOca8t87xO10CNDPZhG5PuEGeWN/HXP/0uNL8Lz1/u4eikjcXlNHy6AefMgDL1oFruY8LqdzTHg0cHuHXzviSWffTRe+LNf/vGPtqtAs5vLyC7uI471/ewu7sPRSSimnSA7Pa8fo9AbpSsfdnNmWPZ+HwBhoIwoc+BZDQpc7r1cyu4cvWiwFfHB2VRDlC+KXNNupcF6D/QwclhWyCseDAhsKQx7sEfnSO1FMbC8pLIEavFHF5/7aokax7lykguZpCMh6B6gFBMxcOHj1HMVbC5tYFz59Lw+uYYjxzYeV5GuzRFqzpH4agpG4U/rMLjVzCcDZBZiWH7/Bp6/QZMdoQK7bJ1FI/KktOeiUfQ6HVgGHPogTg6XZqlTARJotU2NcL0kBf4z+NCLOaD4qLFNombmow49nfLYnrFXAp22Cz0eowmn4/hj+lIL3OEFZDHIG/BgsqtItWyFacGmgeqNarjwmUHRRhbxgvDrmQ7UMo07PXlWgZCOsb0W3A5oDmD+NprH+LdN34ABUGxbDVGHfTaDaSicZzkDlDmwa6cetVzJOB2I39yjI8//hho1JBcWMRb734DWiQiXvCs4C0IkoTMCW58+inu374j8tJr734D5197TYoDooQ+FhB8B2LTzAQ8S/PPLxr92J3aq8Ql2aResWy1UQOb5MTr8BUxykIH7aLBLg5sJOHV79uFgl04CJJBqTUtLSZj6eTpozEhGuJWJK6d2CS5BRw7qH5mv0zhVEZiNObz+TEoeTEaMkZ+ApcHCMZprENbb6bwcSZNHwAdxnwkkrv2uIhyp4hoIo5kehGesQajwyGPiuG4ianSkcOWBFUqcCiplg48ERZzq93dAqazMVTVhXAwg8W4R2SyvcFAWPG+oBMzsw/V6YPTDGA0TKBRaUP3MmTHRKlWxbODxxiMJ2g1HBh0hojHdKSSMVSqdZEUZjJJrC+cgdsMAU0DGLuQiiaQTEQt9dfUiaHZR39UR75fQrGZQzwTxvaZcwhMdZhNp8ioSZJla0Gvm0DEI9dDQQgeXUHf1cFeuYzj6i7ajSoGzS58iiZhQ1Qn0ROGjo0LqyHoqkPuI4Mx0a6JrJlOswPHxI+YJ4lKZSCw+RzkOTgtiJ1nHwaYGBZHJJvNIhlLQh0pCE+C6O/0YFZMxOeaoHjkaXHdcVRKqyWH4oWDozRjgoqrjYP+CyhJD7avfIhF1zns//YGpt0T+EMhTOZONLoDzBi9vLECT5hJtRYXjs6ucn9OTCjSfHI/JapifbEx4LTNltzT1pmcO571BOgoZU4nlnD//n1JzEwkEjLCZGNN1Irn1JhmWn5NCJStw2P4hhMZJ1+/cwuKW8Og1cLW5joWzmUx9ilQAkGoig+eOfNi3ELeJqnfxdE+zaJElkvDspHIdK1GwCYWWvkhXIu2UuHVgtwuCGzUju+RZypHKI56ozwnvMbZEd9QJBZHOpG0oBrOekYmvJouDGyRBbktBrKoFSRcZCxWySwMWL3PBj3ppiqNsiUZOv2jeXS5uOxSaRxhZVlbL4TwiD3nJGHRrZgySqAOtdeqYzzqWm9Y0WAqzPc+vSB0D2OLcGqCwgImu3EO6UgI43YHtWIee3s7+OLuXVEjfP399+ANJXDrWR0HeQlch6o7oUXiOLsSxaJWgnvWQjgWlvmygRZy9bxo5hnmw5AUBF3otBpoNKoydjjab+PWjQMxIHrjrQt4//3LIi8aGDN0mwqqhR5y+ecIhaf4yU++h5XVJB4+5wFcwHJ0HevnNnF35yYOj04Q9aZw5XIWHq8b+7t5vHxZRa3eQaGQE1b/WnYTne4cO3uHCIb8At3VSzUMmzOEVJqVjOXaxlIZSZUcjhrY392B06VKpWoqY3iUgNykLFg4Y6TXwuJiRJQpR4cF4TVoXkVMje7d2cV4NEco4oHut3TlpUJXXDJ1d0CsW3lwUBzhCyjiY0BSK7uWdColkFexWJV7h9pd/pk6BsjnCuLmSKvjja04Ll5ZkC69cNDA73+xg0rOgGtGa2OaWDng8gQwcYwRjDqQPZfBZM5NRRFo3xyMEfVHkU4vyD2UL1QRjy5KsVGp0P+idxr4BZw7symbD82yeNDRPGVsTFGvlCXummqM3F5LWNG6zkXaxFwszp1w+BSRMZLLQHdFp5M2tLQrVuXAJOXKXoBW1c7Fypx6TbrsHhU8MNEzTCGUcR6dTiUwMwYif2O3qeq0jR0gFlrCn3/3X2Nz7W04ZhM5CHd2X6A3qKBYKEF1uaCrHmFrU5/N59t7+AS3PvsMa6kkXnvjEqKLC+hNHDApNyZkzM5npoC82Z0H9/HFpx/jpFjA0tpZfPjRDxAIh6VrclPnwzHhKaJH9jPXsJi4OGYiI7PXm805sMYKp8Fppwe/jQjaMsgvnSpnVmfGP1LYnxrK8DHt62crmOyOxtqWT+2YnUx95TjFFCkukwQlrtdNK2sHTKWHEKVsAReGrj666GE0HyIZDmMpmkC34kG3TLTTCVewg9iiFYDFQt9ka+o2MWQmymiGdmcofiVOD6O4Kb+dSmIroWSOFBhHHAjrwqYfGCa6vSF67RqK9TaarYGsx4DHLTI7AlbBaBLphENk0aUixwVtnDu/iHCcTps+lMsjGHUdHjc/U6f4qzQabfEA4b3Kr9Gsj2giJT9/tH8IPjCLPhovsSMNOzzYXLuAaxfehmemSornaDZEd95FuV9DsXKEBy9uwxtx4v13vomt+BX0j2cYMnHXPcBk7sVcdUoKKlErrh9jYsCt+9A1BqhXJmjVG8jlj5BcisIb8mDiGKHRKUoRlggkMRqMkUmuCG+hPawgGIagjF431zFkdDvumDB7TiwtUCk2waP9h+hPG/D6J4gFItBcXkRiUTkv1IEKf80HvadB81iFuci8KecmlD6ZYc7sHE0T5JdKjNwsj3ka2Dr/PrLKJk5u3ULzJAdNc8E1d0vGiulxYx7wwhOPweXTMTAYkX46o6efhUqjJwui51nH4pn8NyJu7Ngt1QLHW4aY/3FW5faEcXZ9DYNhH5988omgDExlpXFcLBzGkFJjL9U+JrxwwDedo3aSEx7QZzeuo9UfwTU2cWlrE+986x2UjS5M1S3FC7kZc57B0mBz7G2ZJ5HYaJtF2dkKHNta68jyBSI1QMb3p+MS/ts/Xn+CmJyerTLaq9VL4nNQrlQk5IhVm+71yWYicyunC+Fo7Eson8UBNyNxRZtx/jcShICzM5qETHodHOdPhKhlkxaFCME3RZcrqhvEk8CSPtrwIQsEgT+4aJ1jCdjpNJowhiTcWaMHWhCPnZaMSn5ORgtfmT7Q+WpzbUsSAjvNGgqH+9DdKm7euY3f37yBd779LSRXN/HF0y5yRUKyJty6A/6YD+fXPFhOtqA4CCu6Zdb97OApPvniJlSVh1sCqjLH2ElPhQmY2jUduXF0XJbrxs1+IbMm5h5MAGw2ejg5rqBSbooBk0cZ4NLlLGJJlxAbB90xVjJbCIRTeLDzHPce3MNSMo2f/Oh90ebvvDxGtTpBs0npDqOG5wgzLvmghP29nOUW6KFPfwKJUAbbG9uCANx+cEfo6OFoFKvZrKRi0pxnMB7hxd4+BtMBgjp5I4xzJZO6hdffvIhMehm/+c3niMX9ktnAQvHG9QO5AZkjr/u9gggNe1OJjOVNyc2RaJLAh44ZhkYHHo0dms8yqXI65abs9gaymadTC1hcCQuS0+kNpQiKpL1Y3YhiOZUBxh784eNneP7oBKqTSYo+eHVatXqwuLqErlHD3Ee4doR0JoGV5UXppjny4tiInux3bz2VwqpS7WBqOmQcwsjt8XiAJIsTsyevjTLYYCAqxU+92oCmq1hbyaDTNFAsVGXkonAGOQDarQGgOhBbCkMPOqDpXHAkoJGHE0C92ZX/slone5vOakSxiCx02l0pKMic5/NqAQ8ODgvQ9Kikg/pIhvMr8KhEEPwio3TOdPzwB/8WX7/2PdGnD/pd3LlzC7mTl3JtvYpLPjvxk5855OB+du8hfvP3fw+/24tvf/c9rJzdwJRrhW228CzYX7HAAwJOB37z83/AL3/1f6H4dHz/+3+Gjc0tuHyqQKl2Qc/1ZWu6re7jNC1TXOAsCeWrhEObL2ShDFbH8o/VCNy0bHTgVVXEq89pI4h2EqK1RyhSSFhSSNO6r7odGTXW63VBWDweH/wRL5ZWY/AETBzXd9EYN2S0oLmdQhTTZmdQPWDz4UN8VZExAvc5Snu745ZAtq3mUIixJ8d5ZJaSwkkiyZSchoO9osx7FxaTMo7QgypCkTC6PSuMTkLEhgZq7Tp8njnefu0iFmIpdHszVGoD6aB7RhOdbgNjc4iz57NYW8+gP5zi8cNDTNtjBPxRJGIRed6TwyK++PyJhIYl00ExBFJ9QTFOY3PjhY5qsSOmO6o2Rzzkw4ffeU/QCfdMgTmEjF/GcwMu7wzdUQvPj5/AmA1w4ewlnE9fhrPrwaQzR7djIJJOY+rqYoAqAmFVCuliuYJO30R/MIPuS0jiaSIUQygcwWH+GI/37iO6oMKhTmD2XVDmKuZDp6i9XFRF6IxcJzl0glq7ItkmE8OBVmmOhfgliXi++/hzuDUDm1tnEA+EMe50UCzmsbqyAmfPhWA3iLgjgWaNo+ICuv0+4sEg4l4fpoOROCT6o3G46XHhMnBgHMFMARe2vo0z+gWU7t9DZW9PkGCvS4Vj6sLU7YTpVeCIhOBPZ6BouqB/X34RuT4tZm0yH910Sahn4BrPLFkT4sNj8VsopU2n4qKMuH79unhQTMypkPujkbDl0RPQrbGCOYFimHh+646QSIk+/eb6TRnTv/nOG/jgjz9EezJGc0AnVyv1WEj6PLjp9SGBg9Za5LqwxoFf2Zhb5EJL8WF/2Z4I9tjPHtfZygXuL18W/ZVKac4HoSWsLLL5RA5xa1HP4dcCEopjsR/pxGcFSdjJUSwMyCYlBM0qs1LIo1QqysbJeGcubElDnPH3ye60Xd1ODUZOrZItyNCCJw2jhUG/KcoHKoaZYy7mRhQoamEL9jmdo8rjK9aGxoPq9a234NbcqHP23++iks/j2eMn2CvmcfbKZaihOD592kOpTGrkHErUhWhsjsvnFJzZUKB6ZjJbz5fyePDkMZq9GfK5NhxzB6IRH1bXNVy5ek6KplaD0HIPepBkrjB2Xjawv7+PfndqzcM5BJpNEee8snGEzc0UPvrjq9KFqMwZ1+Molke483Af9x89xNjo4uL5RXzj3bfQ7Y/w61/dQKnELtWJ1bUFRKJ+HOwVUC310W4MEY9EceXSawioITHOKJdykgcxMqks0RAOJHFmbRX+oBvH+WMUCnXUh22Z05GwtZBhqM8Ao0kDVMOMhgoSyZj4rBerBVEdcB7JhURjEnoYeDlfc/hgzg1kNyLiFthpsHp3iBUxo03Z5fDwpY6JnT8X3MCwzGK0INGmkSziYCQM02mI9CkdT2DSZ27FQAyLep0xwuEAotGw8DvIxCaEqYQ4ElAw4Xy/UoXfq8nNHIxpyGQzqBy3xP+BhWSt2sDSchLZbBLEgRi7PJ4MpLCj3pr3E2WKxWIZLscUH/zRN6F7Q/j4t5+jUm6BnnHtShf9zgQzUmFUE4lFYHExLQiauAAqPhTLNUt375hJR8MvymZrtTrabVoth6R4YRU/mbBYYwIcTUzmYrzjwASq14WFpTj30z0AABeFSURBVAxqtSpKuS7+2Y//Pb7zzR/KaG1k9HD39i28eP5QlB78HbL+SZCaOz1iB/vswSNc//2nwn14483L8EeC6Bom5pz102CMaMBkJrPUqFfFye4e/uf//l84yeXxo7/4S1x98y30JgNJ/rS7C9531gFuxT3b44Av4X2Gx5xqqPk7/By+GhlY25GNBtiQpi2BtpHCVx/LJj7a5CibMGXNTE9Dn8Rr/pQs6bA6Uq45+uIH/UE4vR4kV/wwvS08zz/CYNSTaz/sNeCYmVgLXUX9mMTEIFavROGNjdFstcQALVc+EQtdjvboYqr7LbOpbpex73O59lNjIpbyWkCHHtAk1Ih/H/H+dipILUeg+j1Q9CmWFwPYXF9CRA1hPHRhb7eM23fzqNSOEEp4sbSSgapZzc6gM0Gt2oVR62FkzOXzOnNmSfbkp48PpIv3BebwB0OAQ0chX4aH13vkRjU3EOQpmlKRXNbEYRVKX0i3k7aKTm2IaDAIf9AFJaxACzsBzwxeBJANriGtL2Pa86GcM6AlaZLUxn7pDrwBt0gN87kqnj4+RK08gsfnw9bqCi6vX0S9PMTTnWfozgpYv7yARr+O3ZclXFi9iElvBt2jibV8sXaCcNIHjzYXB1mXSt8JLyaDIPpVHYXjGnKFl1g9F8fV7Us4k1mFozNC+fBEkIOAyw8/gnANXdg/zuPm40eo9bvIJlK4trKGOK2NybeiesCvYuqZYHdwhGncgYvbH0hxULx3G6WdF1DI9h/NxZZaCtuQjllQhxKPQg1FADrwilzRJWfOiHbikqZoNahUS9i8Go7biZDJvcypv2lK4V4r5ODlWNzhwtOXu8iXazi3vY0r9CuYjdA1J+id+oiQGHrw4BEiHi/evHoN//3nv0K900B2cx3XvvaWoEEj3vMzy5bbSecMkg6n5Nj9/yFn3A8EGzgNSLOIiFbWiP2aeVbyfdh+JPbIwVYp2EW/FCClYn7udLkk25pubsakL/IMurlxk2dxwK6YnSYfiJuY2DLSbZCmC2ND/PI5Umg3mjg+2pdOly6DNvNRXtj01Af+1HaSi82eydowpYVWGBgMmGfQESiH9tYzsjNplEL5l4vRvdYHYb8hIVqdGlisL24js7Qo3Xc4HJRcAR5UJJ30RmO8eJHH54dUNNAsaY55wIFUzMRmhnG6nNWQb+DAwdEuyi1KRwLYO6Qffw/BgAubZ4NIZ+LyOoOBGJazqyJzunPzGV48LUu8co3EImOGTIYuiICmzrB1fhE//tF3kEkH8Oz5fSxnUwI95kodPN+p4MHDXRRzZcRiOv75T/9CusL/8p9/hscPypJA/M7XtiS9cTLyoFLoopyvY/vcJr73xx9B14L42c9+hrt374hOX/XRPc6BdquPpeW0+A0wfIna/1ptIJ+Z7vFifXUJwbAHM/dAcgfKZXotGFIgRJlfbsww7I0xaBuo5BpCUEpnIrI5szM7f3kZDx8/QiU/QkjLnPr8G5iaLpnts5CczBjZPYLi0SXEiIzmcFjD2BxIp0x/CI6vmI3Q73ShqZoUXJ22ZbhlmJQ6LkoOBgXd3rALC+kMpoaJR3ceoVnpIxz1IpIOYa7OkdJTMt9jBczObjY3pOBTPeywKStV0B90kV3Lik98o96WopKGVRzTMCymUacMt4F2sYlOqY1uawjV74Pb70J6zYvFxQzGBqWytNF1C5mLBwzHKewQWDjw/ub3aTXOdUI0imhDr9lDIByRnyWSQCIWYWoiDqrqxdpaVoqDv/rRv8HbVz4QCFbBFLdvfYEH926JeQ5HXCw05lzAigaP24daqQyPU8G33v+mSOZy+RM83zvC0JwK+U2EQROH5Ehk4ylgbOJv//Zv8dlnn+HP/8kP8Y33voHGsIeekFs9UOiRcGruYnUZX1mu2pyCV+eU9uFtFwS22ZFdFPD7dmFgr3sbQbC7Mpu3wLVlET5NS+c+naJeb8jnSi6ISCZPxZkMxOo0OSZyi7mM269g7G2jbB6i3qtI8E/AG0KtXIHidmB7+RJyOw257zaupjD39sU2vNEYoNZqo1pp4fg4h0goLF1svVLDzrNjzE0ndC2AgJ8jJAcazbZIWukNQPXAoGtA9wawejGNYMyH4bSJ5dUI0rGAyOScpoaZqeKw0MO9hzeQyARw+eprKJ5U8eL5PtwOD3Svjk6VSIYhvhZUKdH1r1wuiFSS+xmUMfpEs5oGGtU6nDPK+3yy/9EvJJKKIZZxI5hwo1AqonTSx7Bhyqg4FtEwUfti3rZ+JiXkTN8sgqSehWcalvySxrSKrlmwzI7CHCV7pVuvFDrIHzbh1X24tHUWk/YYO0+O4NbnuPK1LKLLIRwdlbDz/AQb2fMI+ELyORVKZdx7+ASBkBeraymsZpcQitF1cQTXPIBGboonD3bRHzWwsBLBG5cu4kLmPMb7XUyrI4wp1fZQ4eaUNZ2vG/jV7RsodFpYiMfx0ZXXcTaWEIS0Mxpi7prCQfWRUcAs7cKFCx8i695A4d4tNI+oHvBgSnXGqQ05DxiHrmGmeRFOpOCIJcRtVFABQamszAwWCByxuVwekXQTQXCeGmwRXWBLL+txPECZKa7DPtazK8iVqrj94IkU6d/64AMkdA/6pgkl4Bczq9lgjHG3hwrdapMJPN+hImSK5EIK4WQUXsbTy77lEqR+RjLiaS4J1wjPPvFbsOWXp4mmNq+A436bhGgV7vMvM1Lsn7HDymzukL0OHYX8yZyBPrwhy9WKaONn4rjETTwq0cgsHmxvA4tzYLG9iRqMhkMLNejSHreMRr3y5aHNA85GDr7cCE71zpLQKA6IFqGL/06WLQObxD+c3tH8WdkETDhIQFQ47iDr26qe2K1ZBYhFzmLXdnJUkajiaCiMc9vncfHaNZFq8fM73D/Ez3/xBe4WSNRzIKi74QoAGwtuZAMTHBUPEPGrWMouYeY00DY6+O3n18VSmZ78S9mIEIU4L/IH46iUqF0PyyydTPVWo49qYYCXL/cwM90SvUzS24VLaXz3o2uIhL24c+suNs8sYjm7gHuPduBg9LRfx6NHB/j413cQjPhx6fI2ev0OPvndDVQLfcwmbmg+F2JRL0KxNGZjD8qFEl67dA7f/96HiEQT+Lv/8Q/49ce/kxk3Wfm8HnRpo93yhUubaLSKKJb24Zmr0kkvZuI4v7UlXTS7972jfRRLNTx5nEO9NhBDlpk5R7fdQbvWAcbUxzMKOSG65u64guRiAIFwAMPBDD4lCqMPNAtH8DiDYnUsh4dnJrAu7yfqtR0+Kh0UcUlUNBci0TiGgzHMyQRBH2O4eb/N0Kd5VNMQY6albALsHfm6HNoIsXAMYT0C11xB4aiI0cRAMOZHJB3BWjIrBD4ysyMJv7DBjUHPMq6KJuD2+NDpW2MAcwqUS02srq8hFPSKZS47BcWpiynV03v3MSVc3Dv1AgiqiKR8ggRQT89EPGM8g66FBHljgcwNnUUIZZ90T+R9YZmLOKRYCniDwnx/9uwJ3D5FCkiibMyh4NgynVrB1sab+JOP/hLx8BIcdEB0mLh541PcvnETy0sZSz6sOMTLHg4LveCheW7jDIIJDWangVIhj72jPFrDkbC7ubEophPxsAeXty5iMpjgP/zN3+C//uxn+MH3v4cf/9OfoDnsoS72z1YzMCcZ+dS9iIe9tRlZUCY3FNs0xSIOWmvdLg7YUfHfbVkif8ciJlqFvIX4KfL4fCyOCTi2YmNhz0f5uCSS8rMrlcryO3yfhLqZN0A3Onv/oDMr94Xkmhvz0AiVUQ4z9xzx4CJcU00MxzS/D0FPRJITncoE/pQD/XEPpVwLmi8m469StSScEt3HHAG6Qqgy/mlUe5hNKb8eyoi03esxVxfNVlVmzSZzGGicldARTYVRbZPE6MfqCo2A5qiWOghoRMFUlCpFi8eh6qhX+qhX2hh2u5hO+tAY6BWKo1m3shQoSx0aXfj9PiwtL6DceSJ8oFFfQa87wdr6EhYXwhh0DBy8LGI8m2JtY0GUOKVKCfliTUYoHHOtLi/BbJuCgGSyIcSSPtn3J2Pa+PrkgK23W6i2jjGYtcU4yusLwBzP4DDcKB+14NMTWF5K49b1m6hWy7j6tQ28/rWsuLcWjvvYf1aC0+VDLBFHpV3GUT6PdmuMVDSJs2tZZFNpJNMR1Bs1dCp9qPMAdveOkGvkEc74sbG+iquL21COx+g/r8DZn2A8m8AV8iCykMDT4zr+/vqnqIyGWEqn8N75C7iyuITZeCQ+B6NBHyNlghyTK9d0bG//EZbcZ1B8dBPd/AlcElwG+Ly6yA+5ZokQUMkSiiTg3FiGGgig8yW5mIgbfQmoUmDR6pGigMUBPVOEO0O3VyobPAqcw7YkqpYOj3Bu7SxG0znuPXmG7LlNbJ0/j2GnJYWlPxqBkwc70Z+JiYO9Xbn/ZyMHRvUmrm1vIxyPoGi0MdU9Itd3Tqby+dpfJA1LJfOKdJGjBpvPYxmSfYX68e8cz9kmR3aWiV088HFeXd+OYiE35yHORdloNcWKkiYiTF0kO54jAcLgfEKmcglZSfSeU6luh8MBxkZPDH1qFXqC90Q+xZvfJh7Zs0hCmuJfwMHnqTqB6AA3B3aLvDjUfpJz4BTHOlY6pmhCCXdOwehlj2w4dtdia6wJsfAxbt26g8LBMZYzC3j7G1/Hd/70B2gOejjcOUC9WMFxcYBbh2XUmjNhpZOt/PpmCEuhKV4evETMH4Y/oIuLWcso4xef/QLHpRwuXtvGcjYJXbMO3hfPq7h3s4RWe4ir19bwxpuXUK20cXRwgJOTI7icXklDo7fC9/7kbXzrvUuoVU/gnHuwupjG7ZuPUW6YiCQSiMRoklTD8xcFMfMIhQNCtuu3B/AoEdTLYzy89wTzqYE3vn4V5sSJ50+fYX09gauvXZADr1bp47e/+wMG7T50NYgJZWgKY2A1OcCNcRuZtB9//Vc/QDKtg+AC5Yi0xbn34BEO8ycScTzoqfjVL7+QoBeiPaPeAI1qW8hEGiVeE/qZ9xGIe5BY4GbnFejcNffBGM4xqnag+SICxXe7fYFm02kGyDhRKdfQ7HfF2tZJYpnXIX7mnIaTHh+n3LRHfkQfwUBYtOmMeSWBkkTVbmcM09WRGT7vKZX3hDGTw9btZRjUHJlIUgJmeE0z2agcLL3uAL0u3fJGspCWlhbg0wJ48fwI+XxDnBhn04lE1qazYYzpzEhI3OhiPhyiV6dMzovB2JA0SfITksm4cCd46PiDYTnEyHmwoPipjNisxWctOBYHHFdmMkGRVd6/9xij0QQ+vyrhWPSH6LbaiPg28S//xb/D9uYbIm3l+jNHHdz44vd49vgpouEIVM16PJKqGACl+cK4ePGSvIap2cagXcek3xepbbnVwVQCmwCf04uFiILldBa6P4Jf/Po3+OXP/wHvvvM2Xn/nTeznjtGdW5HolKtaSmPL5IzFgc0RsP9rowJWgIu1Lm1po52OaqOHdjFh8RFOZWBfWivPZe3T3Ilr2CZK8edojMWCkUQrOciExEjlh/X/kiPigIwPWGQtbvrgT/lQGRTR7DWgKjpUJXAahctCyo+gl2FFQH1QFF08Rj4YvSmqjSZGw444gRI9OTmoSyIryYfhQECQQnPmEj4Ki1YiYkTGfJoLwVAAe3t76Iy7UoRQgeJjMRIOiXyWxd/MnMnrMIYzBAMhuBwetOskzLYwHneQzoSQWUlISurBTk6K1VgkKsmgy6sZbJ5fQneUR6vWQ61sot+bIhj1YHXNj8318ygfj/Do8VOEQwGJ8W12GwDT3zkKdLmwSJdF/QoCvgS0oA9KpIc7e5/h0cuncj+obi/8jgga7SrK9UOEkl5cvrIF91xHrzqHOqNiSUOxdIx86UhGhKtbYTiVvsgaYYTw7H5BOuJgPIj2uI6h2UMkEEU2toZsahXphF/GXHyuVqkP35wjkgq+eHQLyfU0Lr/1Fha1KPS6gcbDfZh1riMVY0LImhe3n+/i7v4e+m6SclWs+v34+vlNpAK62PUrkxma4zbyjjr0jQjObr2PrHoGtScP0MofwkkprkcVIyWOYsaDPkxjJCO32dSJQSqExY0NzHyq7HUCwRtWgc89lfwB5jqYY4uPJ4U0Uxd1DW6a+hkdtCtV5I6OMTHGWD2ziatvvYNEJo1muyX8ppcvX8qZzkZC9enIV0q4/+CBcFecE5dIG8/G0uhPejjq1RBYTmIxnRECZndEnweruLbHeOPRRPyA7LPQ5vVYBflXwWUWEme5M9rns61WsNUN8j45EaCRkowVFIcsTmYD1FuU0fgQi6bkjQvxgSMCN/3MrVQ2LvTxiDNoK61wPBygWimi0axJSBIXlhQADIvhyj1VFIjX0akciQuZ/8Ssbnb8ktE9h2hdZ5OexG6S1yA8BKqUFA2zGU0vLKjR9ne336Rd8Tx/sY9KsYCwT8eVK5fw3gfvo95s4N6duxh0ukgtrmOn1MTdF200ug5kl4O4fE5DVDMxNNpWYiToyufGTO1I+tlJPY9ILIxOr4WLl1YxGnjwn/7j36FwMkIgFEF2OSLw8MFuHrG0IrKpwYhIwhDPn+9jIR3GBx++g+0LWZFgHjzdwd3bL9Ef6yiK4c4UsYgf6aVF0bNyDOIPKTKfi0UzqJQMXP/DfbG1fv3NLZEdcU6+uBSVGGYymlV3FKViHUHNK90VbTtHMwPJhTianQZGwy6yS+Q8XMJrVzfhD6o4PspjNJljZ/cABwclxKILCAaXxDOAeQK7z3ckUx4zXnumnykYjgZCWn3j7cvwhdy4fuMzVOttrJ/ZECJeq8yxlAJKfBjIxEOci4C2zITOq7W6WLVSCkulyGAytOxQZXxnYjixIlO5qbIaVz0u6ZyM/gSaSma4Gz6/By6vNSbQPCrObpwRG096R5A5rAecuHjlDLYunoVH1VDIV6U74UHHBRuhUwsU/P7jm2LnShc5omC8H6MLAfh0PxzzMS5vryCoUoNcxqA3x+7BMQb9kWjQz55bER8P8hp4n0ciUXFm5OHGBEwiP61mRw5s6RJ9HkEJZm5LAtZtDVBvtsXhjghYxB/mFAR/9p1/hffe/VNJ/hsNhgKVd7slfPbJL1DOV6RwpescCwQe4pTkMQjo9dffRHaF92YTRqcGo9PGcb6IfLMlEeXcPDSXhpQ6RjiSQmppndk2QnYM+Dziib9fOIF5yi1iES5+JKcZDUTwOFqwx3kW+ckaDVrFj4X+fTXfPA2EOlUr8ee/4iOc8gfoISLdjDVCYHFg2y9zTyCCYKMPdpQyRYpi2T5nwcPQHSs0zqnOEIxo8MQcEute7VRwVDg8LQqIhLgRCPpFVjobToQTMpz34VLdiAVjqJeakoBHt1EigdwHZLTEgK3pWDp0Bpg165R5TUSRNRx1cPHSJqioJZy9d7CHaocqLRIWM9YG7FSg+YLyelkYvHxURKXYEkTAryko1YrCv1k/t4jVMwlk0kl8+rtHOHhZwNlza0IEPtg/lnWeyvihh7woHNWx86IMc+yCU50gEnNhbWEVrcoYR0dtmJOxxJrDPUEgqovEkxynhVQar69dhq7EpYCv9kv4P9f/G0q9ApbottgcQZnR74Fy0DYyK26cObsI3R1H9WACvyuG40IHN29/Komx61tp6BEFuVwOfTZbShSVUg+1ZgtejqSjXjgVRt1HsJHeRDZ+Dv1JW4yd1s8uQHNomLe9wEjHx59+LiqJH//1T+EYDdE+OcYwXwaafcT0KGqdHvLVKm4yk4YjZU3HoNeHp9fBB9cuYXspg2GH8mcnWmYHZTTgzmrY3HwPa94tlO7fQSd/YqWceihDtaz3x/0OpsYY5ojJv1OMvC7EN1YRzC7BlIN0JoZ2ArWTV+BgsOAY3Ta5SGyORzKC4F7EMykd0sTJ9MWzlwgEw/jmt/9I1H4vdl9Iw6DpEVEysfPKLKbFkK7WaOKT338m6CpFshey64h7dbzYf4lnJ3u48vU38NYbb2JKZJ2du4yQLKSOr4vPZ0exj00W9+qXBmhE8F7lCnEd2fwhG8GzuT32OrSlw/8PwVNMG19c9AkAAAAASUVORK5CYII="/>
          <p:cNvSpPr>
            <a:spLocks noChangeAspect="1" noChangeArrowheads="1"/>
          </p:cNvSpPr>
          <p:nvPr/>
        </p:nvSpPr>
        <p:spPr bwMode="auto">
          <a:xfrm>
            <a:off x="155575" y="7213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mn-ea"/>
              <a:ea typeface="+mn-ea"/>
            </a:endParaRPr>
          </a:p>
        </p:txBody>
      </p:sp>
      <p:sp>
        <p:nvSpPr>
          <p:cNvPr id="2055" name="AutoShape 7" descr="data:image/png;base64,iVBORw0KGgoAAAANSUhEUgAAAgcAAAEiCAYAAABtKHEjAAAgAElEQVR4XoS9Wa9m25IdFKv7mr0zT96mSlUC8Qd54QfwzhNv8IR4QSAhIYRAtmSZB2wkyirKlgsZl8uNbEFZdt1y3XtPNrv5mtWgMUaMOef6Tl6c0tHJ3Ptr1pprzogRESNGdP/F3/7V9tvLLb5+/hZvtyleLq8R0Uff47/gnxH/X7dY1jmmbYvT6cTfX6/X2LYtpmniv/mn3/j3rttiW9dY1zm6rsOP9VnjGP00xjD0fO+6rrFsa2z5+3kZ+bN53eJ+W+N2X2JZtlij4+essfJzhmHgv/EfPmeZb/p5vm7rO16Hv2ONja8duj6moeM1D0MXfRe8T1zXgP+v+pz7ssZ9XmMJfOcYt2Xhv9c19JlLp+taIvBduB6uWcz8Pf7r8jvHLmIY9ZrYRv7uvuK+Fv6M178sMfUDrwF/lhVr0vHvaxexraG16nr9f1n0PR3usYttxfUssXX6/+Jr6PK6uL59bHHPdcTn4T7nuN/veb1DrF3Pa8K1cL1wPbnG+N5tnfWssXC4TnzXrLXF5/NZ49cD1hWfpbXmfeC5bvfcH0O5j2XVw+f9rH6t1gTXyN+tes5dP+s5j3q+3Ae91oTvX7wnsEZ6c99rT+E6b7f6fLDnvI647nEcAkvuZ7kt+ZncnPp+XwevJfefv9t7UWdHey+6Ne9X14VLwuvxH/50+Xx8/9zjeS+x5WbQEpQ10gJorb3XdJ/4ziU/V8+H18Bf6t89zmXujeZjy3twf7querZyG2o/jHq/X4PvXPMz/Xl+r16jdcJn+N60V+r9cP/mZ+KTfWa9xu053nJt/Rnl/vIze+wlHyJt3d06dbA7/KGeLa8R9ioNFNZe9quure8BSzPmYujs2Q7l3sXP+rGsOz8XnxN6Jnzmq9ZVP9e1tX/GAd9b16N9FrgOPEfYhvZPuw9hSPfrv1/rdbN91j5bQv/2GvfrWq6prr++jWuT185/53eVdcSezO32+Iy9F/3zdi/QnnT+Xp2N9tm39xNcNf2BDbC9sT+Y836GTr6l2P/cB0PaZN4zbH+3Bezz4TjGcZroXfAEh3mL2JbAfonAfW+0iefuEPO2xvs6x9ItMY59TOMY3bxGB1s4DjH2XRxwrvG4Nq3Z4TDSDk7LzM/Fd+Lszyv8Sz4zPJuY44zP3Bb6T1zGdYu4Dx39wD0XGM/puG7xHFv8MB3i49MTP//by2/ifbnH4XSIp/EQH/ohDtsY87rEZZ3jy/0e3ThxFReacdxt2tYt4nmJGCZs0zW6//x/+hfbb77OdIbf7nCIWng9RDywTYuIW1jWGKeIT58+8TXv7+96SOng8CBOeSDw9moA5Rh94PCB/jsuepmrI7zOMvRynmsxppFG9H6XU7QB93doM2Fxxzzc1TDaUeFaD70O/zjpQOA9AAwwDjzwdy0Uvh9g4I4HtGwxAwxwSeEcxwQ8Mt50LP1Ah7j0c3EguDZu7B4bUIYisDcALiIBRBqydV52Bhn3q2fQ09gZQNzuMzfn/SaDQ4e/dbHiPwC4eSPY8iHcOSoYzk6GBd8PYGOQohsBUNGzwv3ovgR+/P1w9n52vAdsbgKm4Hdv3YUHhiAQzznBoo3PfcFz0rrROKWztIGx88K1CeTAWxh01PX2M7UhB8DBe4BM/DPvDbwfQA6vuV8TVKUTFADTnjDo2TnGRYCwfBbXuzrIelbquanGbG/EbSBb429QXUAHgGCCZn+2/bu+oRp37EcbUb/WIBz/1n7V05YRrevegpt8kT7dTjqN6d4wy9nzdQm+i/PPa/aZquBoSwNb18ff53U08MUaD5PAswz73nHKIftc+M4MTBMELLpXv5V+p3HAMHrV+a8FtOA+sCW64rz3IOrR4fJaYpFT5fnQecT6+3xw/yfY8z0Xm9A42d31DfjeNNb5mupQtxhwzvK5+rPbM857eABfuvbcC0v9PZz74z5AENbuA3+27wn3KUCovVJ+bkAJA/cAegqAazaa31fOWqwKnrpxB9i9v8pZWBVccK0zOODzTDvaw2B0CTDgiPNa+nHg59/6Jbq1nqEOvmTs4jD0tN9Ypqnr47R1DAsPhz6GqY9tXWLqIj5ME+/7cr3y3hlkOqBDALl2cR6GOA9TjHD6eF7bEguWdcLPu+iWmWEa15HBLOzuop+NUxzhK5Y5thl7suN7cf3RrzHPs4LYkN/CJ0xbxMfpEB8OU9w3+YfxAA+v78D1Isi+A/rcBXgQ9MJb4jnO94XgAdcxDYfouiXW7R7df/rf/MPt5WViBHmbllju54wy5GxxITDYAw5VdPE0RfzsZz+L+zzH29tF0QRuOB88o6/GuLUPkJsOF5NRM53wghteFYEjKo4+bvOdgMGvL0YwEG0KPIyDshW4bhkZGYWhX/XAiBzlcI8HZCr0AMbMLGjTZ4TUb1x0RtD9k5wSo1Zc1xa3eYkbAAwih+HAz+J/WBsaXiFLrNcB31AibeFcHtaMVAoqHgY6aG1yHYgFyAw/J6hAFCsjQTAy6L5v15mvvd9nPlg4PjrndSAoQLYFfwjGcsNjE+H+uG4ZZeO1ABM2ovguXCc2MpBua+iKA8NBOun+HHHr+7uY72tcLjeChGkaiZQBDFqAiM9cApmkdFJ8bvhOpwd6Im0BHhhffLajVGVAkDmQo9s7G+wD7KGasahOBKAFoJLg4AajlpHZJofZggFEwfnJzEIx28G1k+EwiHw0oH7m2B9lbfKTWgM8r/f8qW6gOEgYo1z31uEbNNjIzdssI5rv1fnTvxnZNQaYq5oRmcGBMlJ7UNHeS2KmnfGtjgH7JQFv7pce2bcmQ4czRnA5wsnLYeLfiFH1p953uzd85oZO+0v3U0GZn9P3omY4Zz9DZ4t4ztKB4Bq9ftgkBoEATXKm1cn126E6PTvZBNRcB15/m3WokSz25G3FvtPntevizE2Xdqp14M0jqxmNzdnbXC+v36az4Xsw2KgBmmyen+mK6DevhdefmU+vRwsm8LmIevHc7NC9ruWZNBkgZw58/XxNAobdPflEZbbE+7sF8QBaCiBrxN+uke8BFtX3yt3kDJ0zTn0C4bLOfhYZNOKZZ9CG802fMOV+hdMeIqYNfm6KAxzygKe9xO12i9NxivMEH9NHd5vjOExxGEY646Xb4nq/x6Fb4zhOMcL2Eigi0LzTzvZTH8/rGP260A5Pw8hgBsEnMxhTFweAFwRuNDgjwXDMCzMJY7fGvZuYdQCQ6EZkemH75/jYj/HpMMWKLHboGi+XS/Q4e0MXV2SIZ4CAzMwu8sNzdPTBzJgcppjiHst6iw6/+Y//qz/e7reRaWjsv1s/xQHpbR7Shca4H9Y442a2Ln54HuP546d4eXuP1/crHZBSKz0vSh4LewSWOpEzbiAdGbIPQEtw/gB5iCRh2LHASHEsAAlpvHzs8F47VbyeG3uAm8/UNEsKK8sFzlBMSO+gVIDUH6x6Rs1dGlf8Dg8GRmlenGJHhsDpHixkpsJnARCm/ZtUFjbAxM2Cr5/5HRMgVEJJ3BOcPA1kghJuJAAPR5/DGMN4UJbiPjM7gw2PB8dIKssVLGGwBKOoCA5vZnkjCK7swJBB0KFTyl0HCRE6nBLAgX+Wn4dIvh9jQEqN6W4Bo2psMyLCqcFhBHym05ZDRyYDfwVowf8JJPEcppH7Ap/D615UJsB5Q7oV185DYS9PI4b7QlpL0aOuQWDTDqrvEzRmhMuDitcliJh7ZSYAiPiMcThvc1yuKk9xjVnygSES4IBz0T1rb2Et8VpmP7gn11huKr3EivfI2jldjPuRM8Ozq2nlmm3I1+PZZWTr1xsYeb0JwTNjVIEDnHk6tTSINu7VkTpL4XJFEwFmSYFrmKWS9n0tOKITy0xVNcj4zLruBJ1tpqX6xyylbXyGyk/pum3QsT+xvnZwjJ6yTMb93h+LX6lBRo3AncXC6rdOpjojAT/bCxjHxKJ8vk6je/34/JtnSSvWONfH1D/NWwL94qQN1PhZ9Tm158jOGvuu7PmSSq8Zm7rm+pnOctpE2MFFzhF/8PnY360DNyBrnXPrZHF/KPW6zFOeQ6aWi8OlzZ15Nh6dtPe1HXObGWjX7vFetOa69lpuqs7aZ/xxb7fg2mWiHfBK8OazzNevBgXKcnmNGHx0K+2DrnuLKW0sv3c1uJX9YEmdz1fXCfPnEgPAwwHOGJ8DfwcHPo5Zks2Me691xB/8Dr4VZ/A49HGALcxMwHHCumzRr7DPKH/ru7yeDBBjiBOyw9j7uXdwLbmgBAtH7IcY6E9ngAGUmvuB/gZ+dpm7GA4HZprf73PcGCCuBBDYV8flzoCM2OQ/+a//aHs6/Dy6wxj3yz2+Xu6xzYpmYfOGQx+HaY1DdHGIPn7/F8/RD2P8+OUbP5wOGE6IF7ky7VUMR8iBuX7OFMaiaHGGwUW0DKBQUoiq+OChEaxwp1YjB4d5xzNg/bnWBHEgDkxlD4GanTYlovwhUGMCmvWhgYPHdfiA0gkvyEDIoKyZgqbR3uDEtClQFiAwSDQ4AAyhno7vzQ2Dy51sWAiGalq0NcAEJHh4IixEPx2YXodDguGk4+BlV6tLR4EsCw+x6lSM2nmIt1humelI5+KUrAyJa3iIDCpfQ0ZUZh/pLLzndrsUZI2D7AxKNWhyHor0NqJRgAVkDrBOx4McxzANzODgvpWVmfl/PCPUuHD/iMKKgckDBEfbRgYyGK2ByrQxDGfWfHWotVZLX9PRAlZy2sioYGlxnTgkuAY4fjqnNIT+XmQYcG9yahP3G64dKUgnOWgwMl3fZaYDa4JzY+ckB1X3r8BF3RM4sK0h5Fo1JaGaVt87/N9lRHcRbZO2xiW0e6l1HI+ZnZbL0BpxluwACIC2s8zEPckjuk//024MXVO6wzMUr6iNNiv4EYDUtWSknMDQ11ezHeaX1NJZuR87sodyRAsOvL4+j/S8TTkFYNP/LjmkwhFY2sfXLmPJEDoC5hl2WbHh7GDP0eA32Yj2+x1N+8O9tM4ywqYUB+z916w/uV4PZalyr2IFlZJmu/e0N8Vp0FnPev1DmcJgzg7bn1HWrOE8tN/r1ymmqNknsh6ac9ACgfb62jVy9sDr4GxeC0zoOpqSkgECbDW+o6GlMID0H0bkmY1jZjhLz/49eHcI9OBn4OCPfU+AQFvEMyLgg4wC/T1AyrYwS0BwAHO5LXECiMB7YosD4tTcg/g+BqEdOGj4XAU+BlUjMtMoX6dfwvX6bIBDgOBO69bTr8K/Yo8jIGcJeQW3aqQfQanhlpl3lE6O04HXykATPLL/7H/4B9uH51/G4ek5Lrclfvvjl3h9ucSyjkQTygogXR7xPI3xez//RKf25es3RrGMIhAVo7aM6Hrc12QZOyCtm/XlazokEdnygD+Qq+j482kwcuwzvQsHRELevibJh0GSIxYT6RdFX3bmNDBZYtjycMJI0Wlknd4OCOeD9WsTIDNCNghiWpCbRrwnfDccLtJE+M+bi5dPYIMn5vJBPXR4oCypMNoEshPB8f0K5LayxuRygza6jNb1BkIhSgj1MwkWTOJJ8t3tBgcnFCwnmaRJZIMaY8WSDlJ1/aT6E9CmIzs48iTFeQMi74b3s7RBMAOIqdIG9uU0KeLGZvPrXNLAZ43jlKAQKKumx5mOZu2wchp8IAn2m9QoEBoPOGpuJExmKQVAE9kHAFBkYJAV5MlX6g4kUhAS+XyR5ciIwcYUyJtZm8zEwBDb2eMzaaBUmObflZbMzEghq1bQ6mdSnSCueSxZozbi87224MAGwVH77zbEexKajW1LJHw0nGVt94QGnrW9UVbWAGAYa3NA1IEznWU35E7J2UkH5awCs1QAzpMi1RpFZ3koQSOj36a8AoJW2e8E6nYedtq11o09jT8iNO+5Bwbmup/MMjSEjALWq18okXrZ63nuTFbkPvlOTb/NLuC1j9FzG3njjPjz2p/7Mh4dKq+9qe8DiHr/t2eigqfqLH76Wc3NFvu6B3Z69pVT095ve18t2LRt8jU4e/v4bQYW7d5D1LrPDDSEzQY0eI/USLqWBAtgydILsxLJ/ah2WBkEgwMBWn03/AXe4AxXeRaOBJpSmktVJDEO4LCJr0DSOX52EPw6wB8AaMwrf38+HhWIvN+YeTA4OA4RJxK7UM7dokcwgr+vC33aEaUHRPcMHpfYWC5Wxhz/MXOBsjEcPxy7gWGCa2YZMiCGH77gs5AdTXAhO7rFoQchc4zrqswpwcF/93f/6RbLGNs0xbwd4uX1PX7z40u83/tYEjUd+ogplvh4eooPzyca17fLlca1PiywP5VStuEwUQ5pWdTscYhvmZKm4cxMaKn5NOlAnAjcGA19MjrxvcN0FDJO500QkAeWjAUySEeVODLl5rQlnRUS/5nKlHNTCpl8AtZJ9TM6JKdXAaiztmqUSceDhQ/Vj5C5wLYQ90DRVTn8pW6uehA3egIeIkA6GKTU17iyxLEWwpc3ATcuIu41U/VZl3L0ic3O62dafGG9iRkPrMVBETyNSaYqcZ8LInoCAaYO+HvQHty9wLR8Qmy+PrshuP4gDILjwIwLIVHGJXeBEdTDSr0eT8tOQdkYOyBlaypBCE+2ZCnylCKVakOI51CyNwA+I9YuSwWZYiOeQ/oejkvtFirHrGAHg3sgh6OUct2v/HdmS7gnkhOhOm0+t8ZQw1PwIAG0ZkasgIg261NKbbVe2kZLrRFta/7u/mgzAnuDW6NnAr4HZr7X2OuJ1zxmCh6vA4Q9lUec1VF5EGcUZ/t0OKqstQh8spaKfZ/lHbyWHKQE0M7clHR7kkvLfiK5WPsTPyO3J7tDdG5lzMr6J6GOZytTAnxOWfbA9QOEPkagBdClYc0NWJbzu+CpcQp+Lr5Ov54ciCQ50tA2fJA9yKrdGi0Q+N7f6zN+AAZNB8njs23BQbtHHu/re9cIZ0Q72q5Ndkm1n9U6d6+Df+/n773T/t57zO/XNSX35TvE10ew0a6jM436jGoXuK9ZLtAV/QR4uVsnM4nOdjG4IyFdAZj9iopNKo/L9sAU9uwWw9/hlFE4mzL9z0Bx2+LpqE4vdiMgONtWOl10QrDjD+XzEDgYNnQmdPw7eANHlsIP5DfMt2scQGA8JKhYxHtYSXwXvwwlkqfDkVmKBZyCFR5TQSb+YM+yYatTthwZ0/ct+Dl4P8D7EaWEcYoTnv/WxbfbEtdZGf3u7/yTX23z28oSwevSx9dv1/jrzy9xAWBALZqpjSWmdYmn85lpY3w4UhJwHjbaRnZMFmeUy9axbAEU8QyR3QMZKhmVZsG7VRBWh4SJjMh4s0jTZQub04HcCIl2ERiAB+DrovGC002UxA00HnnNauNTfd2LSWdoI1PIgmrP4XcjKmCKR0ZAJQyQUMU7oJHMtLAjMFyf+QZ0n5mSdfsKWjZ1eJAGwsOUAceD9h9HT8oCyJDCoTJdj4xIrqGuXx0IKk/kWhAMZY0SHRujABJe4ywB9pMMjNi4jhhK1JuHzpEeEgZcP64vHBPbGmJdlNkonIom66HP4k4p3BADBT5fmPhZNVsZGx3RHUDKyAygwO2odlR4UIrms16b7U5Mq5G5gxKColGnt+2AHH0iu6C9BsKOshBw/PrDnp2SpUGZkeDgZkOiTILPAg1Uk3l5NFo2ml5rGVSVaezcvAe0djXrY7BnUODPbiM6v6b9jMfItzX+NoJOh6t8sBAYqxUr93yCZgJrsqxrtA9Ajdfh9TDWS7bJFqOexFo9U9kKn1dcy3zX/hV4dUePylv6t9d3D3SKM0Cyy3yeBCIC6lnCyTbhx2chsFGj2D1Iq62d7XqRqpbn3TbvEdh6L/h9P3Fa+Yv25yZX872Ns3t8b/137Yp5fE1b2uCZh1NwnWXLUqRLASz57fkPLXhsgZH3VgUlAohuXW9/3t77Ixg1oK3Po5ZSW4BR/YxKVO3vEKgZ7O8yt15bMQN3GR1xlbKEIApgAQe6Rre+V+6C9wh5WwAHPZrctxhZplBg+AzOHoA0+QPg0CCrXIPo8TAICMB/xBbMHOC960Li/NQdGZzd7pfM1Kn0yfNwFxlZ5HSVN07jFJN/z2C1ltxZumb3xsBAG+DgFS362S0BzsRpGuPpgA6JIdDpcZkjXq63uMC3/W//+K+27r7F6/Ua365dfHm9xY9f3+O2DUQpuDnWVGJRTSLZpEaadhZyYB3f4wfHA53kBgKDdLI0s00vsf8NTAEw4A2OSFpGpPIY+qEydenEkgjIyDo1DBAF4w9r+OQUCLHR0Ns5myCfaeHa7qWaPB0BHD+JeOJHUGUhoyrUzkVkEUGFbSjML9Y6sg8F2xzh8Ph7GSCUBfzQ2T6U14G+Vjgg1vANtBJAcM1U5M3PaPvwvUYilxYDmVkSfB4+G9cApwrUuLorgyUNaQqMh7MifndrIIuRHA08Fz5vcA7WiLfrjVkPbshuUjcASCEstclJ+1DrXvPZmkyTKVP8TlkiOABzRkwY0ip63aNTt4IY8QIR2AP8PcpgiAJyn+HR4TXcCzOeXgIZc1C4jlmSSVC2biBAJk+BBEZck1nzKk8YrCH6AIaDk0MLHNcwHfveGdR7casb1zLT3fvzoHP06LR/FzhonUeyR8pbfY4qiU+/ag3rozPox9pGx/ppZgDg7FFSGIYlhgShAgfszd21g+J1xyN4NGgdvfA7C48EKc5G54HntmlzvmGfMnOnvm6C4X6kpsr1epNtYGagRkjm1YhsqHtsQRocgwGnS1x0bk0JwIvWZgj8MwM1fHYLvtp0v+3Z/9/aVgfoa6yOUNcsB1WAYUa7j+/zfnnkmOgzKpnY58bv51nJrUVb1BC/W9Je68D3YLMSg9s922ajvOf+fRmqYv8f+DB4vH5vyUY1h2G3Pg2YK9fTcHbaTh2Thm0XzTnA9apDw34lydbki1gDQgEo/rCBIe0MPgO8AWQJ2J3QbXFmZjqJ2diPeT9w5LC7R3ZwoR2x4Szg/QAZyEBTd0CdBNZ0oB1zazlBS5aUce24JhuBoY+52TNswU9uF7P28xovACwshfelJRIkevEmurjfOuoh3MAX++//93++jQtqFlt8u/Vxucvo36nwobrJAYZ4EsJf7jqgPtDIIuCP6/T9eGAkSwfDBwULM0g34GYmPHo25RDLRsy0jjd3axyFflU7P8F45QIUp5AkSBkSpXh5TasY8cxGJNO39vXjYSazvLRZVRatiTkAHDxcDVo10Y0Gh/UtpHgyumh6kHUo9SDs2EkRaQhEdBDZW03wkvYCP29RPze/D3QuTo3u02nDCDd94ore0aqCLIMFhdTqSWKgxXa4GbNu3R9KOcBkFYu5yNjoywkOkJ4iobTndd/Ylgpn0QsIZueJ9wvbDHnMMhWLtE4y3wGv8Gz6Rvin1qmTlAgnsqkV0KRSGeOaFkWtj+ubhxvgAHsMe2FbKVFVIn/U0YW0s6USGhErMgsCg/cFZYOVfcDOrKz3fcTqLIXKQvWzbZAfI7mB5KDqoB8jfRn4PUPcZ6HNHNgYykHtHYJf/+jocC3Mvj6Q8PSdLofVSIn7m+U0AMpBQjGHji1P+E6BoZVgjO/HBkUEdDzSXqjkItEs2QuwqKsIFfaJOTHcU8vCrhLYkp46GTAKKPV18fZ+5c917RL90jqBk6Ssip2K1/5RTwLvRSup79XAVc9AwBWZJf8p69SSB/Oc7EHZT9PYj8/VGYXHiLq+ruUQqZzg72/fq5/9VKjIoOR37YWyJ5B3R8aG3MOSlpBWAz/6d0XuNeh5vLfH7IH3k59D+2/sp3b9az5HV+jODL/3cd2QMSx7NW+qZIXMeyFjv/4xMNAXZEkzM5jMXCUBs/0u225kGFpi4zE5USa7i3cmLgNtfLYTw7IgLuFpz64z2N2nzIoBkJwOaktUBkHctEoYTyCKZxXoboBvg85FbdFlV2H6BT5/tOQXnY3kFSADz241ZdBRVoD7NJmS15dicQr+NpIVF5Si/8u/8Y+2w4JURcTbcozL7U4hB2QAkC4fcWGHMU5PZxIh7td3MbedfocRjoHaBDY8Rnx0bmidQb1jVq2XJMY0UsgqtCiVQg9gJWQWwGgfn4PXAZzgprgZLcYCo5T7GUCkH5YSdcNx4XsRxbolzi2ByIWYbKbNhlVVRC/WucAIU+BZc1LUrmwBIw+Ly/A1QnetoRXKXfT+ovBYVRGV0hYDGoRAZ2GYVm7EcNzOiJQ7ngnT+KnQxk2RJBKu5aD+8txCyUEIajWIhKe0PepUtZ9ZaJmfVURmACpEJHPSUs9qVFaB/bECM283tH1m+h3oFQ7VBL4CAPX5YO2KvGpiJ7a+Yl71qtR7U7amZqJsANuIeGd4yBwWOVR/EInl39iVMcTdJaZsO+KByOwWwevas7NCWSeBIYr0pEPql0qSc7bDTohKkXBUVnN8YPG3xrI6/L0xrvdTVfp8L45uCmhM9bb2DLXf0abGvWbMMmZ9v7GfaZirfkTJpBEcrDEdhpgOhzgdNoIDnWEIqqgWa2Mq4RhxflyykjvPFr6pKoI6G+RaNzNP6ChBVwvEWFhb1edAQ8P8Gj2TFP9KL6ByjPkKvh59l9dEZ6ZpyczyoF+jDFYTsJA7tI/unbnz2jmSlQ3hN33Hee1Jtq1z8/vavd0mjmhnGiVO7+f2Gba/f+SnPEbfYLTTCcFWmoOCC0eqGkFSbpo9gNxzW9p79tq199QC4keHa3Dg1xscVFu/12nwz30u2MhXWptly/x9WodKCLXmgp8gnCS4YQSF+QDla/Z+CL+30y+lh+ziEGcM5YL8HBGS8hmhOAFiYcQBgAHlZnwn2tWpjrvFU5Yv8LsTMvHwNdsa5/EQK1ryx1quR0ZA+rxQXETpQX5KGbVBHRH4Oe12k0Wm9oy6g3DPaFcENwb3dcHJXBb60efjgb4ddvZGkvYKlQPaww7l9//2b/+rbRuXWOdDvNxv8UKRnVoLxNk4APGczkQw1+trXGfXlWubGR4YjZbTOk5vtN0GybQbmUUAACAASURBVIInnsquBaFOQQ22jS13lgeQukGkgnaQDQI3GXGMqOkcUN7IFrkUS6qbRPoJ6AKAQ0RHgCSGsy6cUbrrut587PVEurNIASvqVwZBOwmL6FoV35eGgASUaeC/0YIivyRhi5I+yxMvJrBS9XwZnapKCaUHOAEVfi9ipYiW/s56cGWI4KwLZwD1fnaG6H5ZDMFGmRUxqQVTDpc/J38LdbBsjyzKd4owxPtA+rhN9wPsiadCAqOVDnFPw0hOCoAgj2DWmAFOqUAWA2ty5ftJ0Kk1XYKEgr51jbzfTAGj20R7RmUX/LEBQsRPJ0TWr2RR+TsCSrXuGIBZKY9kHdwnMwQ4SEDPKU9NQymwA5Cp9ReI4xpDayJbOYW6cc/ibHwvuquOv94vXmutA15rQ17l82tEcx6dip2eDcb3wEf7M15XEmF30VtDnrThF7Dqo0fphk0rMkyQdj2cpkD5QR0wQLF3GsLn05ntwzP3msRDAHo7tE7NULZT5IafEfBi3W9XOe9pYtoTpQMAOEi8kodDAat7vN/uJGLNd/EPeK6Tq+P9ob3itU1Z8SZ4MKCu61YzNAU8NToFBmM6p/l9Tdq2nm05lzYoate3lfzFufTrSum/6Tyyc2+dc+vwWt0P7yc6uwKCK//ge/tB2UYFPO1+lOBaBTH1+6scd7v/2jV8LAPofOpswt6031P310+zLY+Ah2vxQDB0aWcPQGRL+b2DeEf+U/gwzi6PAveyG23bvVoMXUqQaq4+hWAhgztz0uCwbf8BCJzFZYcOFQzxX8+yAwI6+wKAA0T8536SlDn+YzZZAOO4pm4OQQHKFeqGcAYbWkMA5Lg2HD04edyt1Gl1P/DfED1iVjTLePARVPBdexIPka04oTuLQkobZZnvy41yPVxH3N3f+ON/s+Hgv72t8Ztvr3EFMzzFhXCxFDdKRjJ6IG8wiGQpT3K6Kf9Yakxg72dK0KQ0oj2nfNI5q7c8e58zV830Dw4ZH6T6pMk+RY3am60RrKARTz0CbxZdh9LHMCCKmPdSrC4n8Oe5oDywiPpSPtoItSUz8XC0dfSsGSNj4HsGSYWbBg8c9X0+vCo32hoKGh1+hlrkdD2ZGcnoU6l4ODtsBskZc7MmMRGkQDnvTJf1RxEVHbkTiMFQu2ygzIWdG0GdciA6CJne8mETmZPyHHLScLRg6a9rXKE6uCqD4CzQnJtTUaNKR6x75ToD3DkFLKSvHl8bOIKQNC4uQfB1WSRcsr1NDkjOzpkVGSUrGYp4xS2V4KesVSMnjP1rYCBOSsq3EiSoW4ZrkOIz69yphFbEulyHTqPTlEX20VexV8XgcI2bmivvswlU25q2322j62iRYDNrpo9AoHVQxfnlPvHnPDoQp2i9FyyBLXCgTCLLUsgkABBD7hc1VBiqaWAksq7qZEAG53g4x/n8RF7m5fIWy/2dexcZJBgnlIEAMJCLfL/OFFcDIxxgAdkndEXdb1CfS+GeOMblfisKqnCW1r+vRt9Zl9ri672E89U6Fv+djskEzJJ5qs+srFeju+JnYGf4PXAg4FqdJcFBpqYf94de+1MRq32ptZUSb5Qad1oH1Tna4RaHndkmgwM/f4OD1pG3LY1eiT1o2ZP8eF+NRmfRAWnmVLQaJu2J8FrWn+1BjjM4Fv3Zg4MKQNhCXcjVlXAo+9I6/D03jPuDXSc1s8az2IhMaa0EPloV2RIIwIlvMyP6Eb7T6ft07lwflN06yCiDkAjbiMAXwbZA4wHy9cx+IssqcEEhv8xUjHDyFBhTCyK1ENJ/sAMu9xqCMbgy2vemxkIASO0FzUzCunA2CjNHFsZD0NhF93f/0a82yDu+flvZpYDICZE5nBEjOCoXrjzIQDFv1yCKv9438hIIEkyiQdQGVJMtc9xoTAOJ0YyfIwtB9Jho3JvR5DukzhnhFrEeRZzSLkAaWzVtHWQRwuTgko0Pp0pYOJBNz26ARobVjhXvUb87opRUUwTCQyTfEPpImXjQpbcRd1qe5A52EujBCuVJaJWBKxx+DkxqD5wNkkltivgVLZYOCjz8BAYs82SvjsCIuB4S9YGjgac5qucV9W9J1GQaLtusUueAmt9Uh0yhDFhvsmdUVhG01hqTP8BNh2uZyA2gVneqXYLEp86PLZYsSzALgw2aREdGAGzHtICSWPAyqLUlyQRBtyuWtU8p5tucMxeoDgcSohXnnEpO4mNKHdOIIM2W6Bo8iko+VesSMgbie+CgJH8DAliZUXCbIj7LvBk/H1OV3Fyy3Pfywt7fvA6k/pqTyue/5x7qOT5oD+ydWe32eVSv00N7MKp7TMJn+T2nZCfSOic4XRltZw66mKBQCZBAkSvJ3Q49dEYGpmzPJ8mUI0Uq0ughTscnAv23t5eYrwAHSol+PE3xfBzZPYP99XK5xsvrPW7YhuMYb9c1Xt9ujHYQtNwIOAdxD9IJMdvWA+BBulvGTdlA8YkqD0Hr8pjm5muadrrHSLVdvjaT0II0//0RHHi2Qvs8y5CdB2duBcw9+NtrFrQOevcMm5bLRyfevk6ZE2UbAQ7qJbhIzBXa7aEWYD7uS69nQ9MoGZR23z/ut/2WrGCo3edyxJVfUUBcw69puQbOSLhjqz1Hvj6/xvbGe97AoK7dHjiUM0Bl1Zr1a9UWPTQPzvxAgaPk60EHgYR+nWuItEFM8KmDWqLuD+AA4JvnQnxvifpBEAnAYJOiI0sg+DvOHcA6HLzCNl06uH1Jmsff1a2Q5yElBrpS5s3ZDg7MPeOnZMkiuj/5819tKBPcLkO8XJE+FdJgVMCbmuM8jfH8dGQWAWTFb+/X+Px6idcrFJYGXoBa7xCm6VAS1aS2P0UceIMdOx70kAQC5MBatKzITZ/RsN1Vzi+EIkf/ZPdzSI/IcJ7Al4ndYirdIlkGIEEhKmvqPCxswUJEU2uOP43S9BB8/TQ8TgPnw1V0L4fHnEGCJR5MoLF0cmqHnGhoEbm62+Oaoi8US8m61cjPVhYHmxCfRX4DtLapcCViH/4sd3QrpGNuCIfcWJSSrWk3PDPpFaiXnC2IKYJEQ8eSgFr6cJskmA4jHeTldmXGoKN4ktS4BMQqWVUtlRpgRYKlEEKWBTK1R/Zv8gq0ukVi2A7VtWYCuuSp2GhVbQdlKsAVkRpfy6wWgY3gyxPQ0jELmKm7Ao7+bhGsbP2Uzka+JksJTu3K8VR1P2Xc8pwWy7s3fugQseHTmld0UKK7hiBYDGtmB6zFUY32vl7KPv/GgNlIls9+mOHwk9cSLmU+1ZNNS/oV0UYd4gQ8iX8fD0OcT2OcDmOcT9jTMyMkiabq/gAO0Ivd3S8kLJ4PE8VfIPcKQ4g9gNro19c5IJT2umzx9TqTIA0Jtsu8xuv1xnYudtWAHI1SUIqbFc5MAVYGi6pD6/4lOOY/LWHTkSuJyzaYD5wRAY89f2AH3HIqYWs38F2+NpwpgwOXD9rShK7rp+CuOMYEmNWJ7fkNFeCVWyx8hbIPPK8lyX96j2yA94Lf3YIe/873wvdl6cnX1/6uXoGdqT7/e2vrtcf/LTXc/qztKkHLn9dM31EDC11jA2iLf6l+xK2Wvr6iS9NcsAOWFgwV7iYDJO8BZMfENUN6H74FMBd7mdLHDKw1r0LrDCnjLqYl4pTZA0T+26DOCOqIrMgYyIewJJFZe0spQ6p5gPpSBnIEC+ZpASSDN+cJvrBhZVBbTv61Nkhmcm0XDZqpCUNbvUX3p//ir7fr7RbbfIwb67IRb2+vfIinM0DBiQeebctwDoch3t5v8fn1Fl/e5ni53FLVTw/geHqmcachIBlP4zjJyuSsg0q0UrkhH7Frq3EqrWK7Q5Eba+1kHNS3qimCuFYS4lDjTGlebsRmupk3JWqiWakukQYJlniIkLdMZT/bmFJr5GVCQlnkErc1VoOeCluJdt1W+Z0MpSJD8gigJeH0taL9a2rv497xwFyvwsah/naCEWuDgxTGtHqKDgHc4fPROUDAkW1kJS01HJjNcVlBhEPpFOBZwPiKkOk2QZFZOUw0kSjADAAlSa6oabFjwZ0MOhy4fustsP2PPBB1vREUmh2f3Qo2Xvg8dyngGbO9sXWoD2ldpylFgoTjFYmUd57Pn1Lg2Z5YRnmnExDfA+AhtSC6YNucVBJVluI+y1ZFdFP4O3Vdnh2RwkrN4KDW2RcnUoDYd1IGtG4pW9s4+H3moG01VLbHe1Rgaq8jYodRDLhnkzQ1550zK3oA+my+DGnRwtJeOIdDZhntzV2c2MXQS8SFWS7wbdTFwNosGdaYq7HFmQNtMLAGbVsRR0RSo0oDyEa93Ie4rEt8vt3jx/db3Ncp5nVMO7OQk4ToF89UbYmyK+aktFk4OzTdu/aEh361zstAi69vggM5qwq2Hp1+caYJ3OjQGtlzr70/X+CgOrf2e53N8nva790ByOx2qs7T9lP2rwWP37tenC/8vNUDUJBWOQjt9/EeHyZbttmX9h4YtGSbq0HOY4AlW1tJlo9lFP4uS1h+nS02LXDTVr133smJauShd/fftK3uztODBLXupwYWXCvawmyHXVPIzHorVBfUiGb4BGaLBYOKgm55L3w6ypPLFqetZzZ+AncngQFs/ZnpfkzFzVHS+dnUUWAVFWUpkfxRHqAKI32dgnqWBqh0O9Mm13sVqMd34p4sq1y4dwkwoPOCz0CQ1P3Jn/3lxrTG7RBX1JHnLq7Xd5LKgPY/fjjz0IN0RKWn45Eo/tv7Gj++3uLbyzsN6PE4UT3t/HTkezHOGReIiNzDfih20kR07PVPIF9QagfCl+cxKC0uudaUbHVva7LYEclyc2fvtFNHTp/5kHHjwtnmgCFPfcRjpJHHA0ItNZGo6721Dz7TvTSUUMAyW6VGbgUZw2HnGNAW4NDYLGjTqhLEwhzIlqjM4Qdq54wygvpoM/q6KU0EjQX/YbseU6sgCIpYSRlkoOxOc8S9zt1a63OajgnHjRMnSWaI1vCSmhnv1IlgPUrtigQWKDcky5+ZhXSSNDqFPAhgIX0F5CtguC/LvfSxax2gWmi1NKX5BVhEsOEI6hwEReNKG1ZTxHLU4AEIRMxNzd+ERZN5FPmNJNPJ8Cfwwb2QJQ+FSgEfDbSqAlmaPgnwqTKG91sLDvj5CQ5s5O1EW2dUnMrjD78TN9oQ21Dq7hsiZsO0bj+ufX1rRNupfD4rBhf8LrO9S1sYBeCzXotnO8dhOikSAjg4DvF07On4gV2RLUM0NaGcts3x4XSmyMp8v5Cs+/HpFAM6VqBnst4lAnM40OFDOvxlGePedfH5dosvlznely4ulzVeLiqBKVL0QC/tBN+H1U65PmXMd06uK6qclXNg8Fb+T8eT3JsH8NQ6lBplpbcyGY5Ot2Ye/TxaHgc7xHP6YAse8dqWKGy7xSg2OyYMVvY2pYIDfB7W1s+7fe4VfNfW7HYftnLxJZvROM5HJ9+CmLrXqk5D+9ktOEL5pwUH+Hu7nhUYNGPu+dSzYy01Y4qtLZve5TwFF62T93rxHpKjxJ3TZEt0TRKWa6+PpNtmDDxGKbuVHa9j6yFS/pmtNF+VGQOKeOKsaoIijhfKBig5HEH0p5ASSnVqZSTIyIFvPE8oUcDWo4ScOjpIEFffBAGm2q3A01FIx1VpV3NnBBzxmUVfpZGv79K+oUSM30OGufs///GvtujusYBLgKixU2RsPXTUEqkA2EU8n09kvYOU+DpHvF2W+PZ+YzT7/HyO83GK+yzZXvW7dzEeNeK4thACB9aeZKCgsnF50LW5SXLLNjoPy7GwSXUSjWEo0aWnfu3ZuG4/wQLx+u57PXayqHNIkbsG3JLmVjU6hGS9CuFqZ9bNp3ZBppMw+tPTwLARnVrKGtAu4gs9EKW3KyNNksiQZq4kFawNSgvFaRDZe7IdMgYSBMrWVdb5edhLKqS2+pDbwDqkZjvouWWKqxk44vsnEXWTM1cHr3QklBHQvynIkcQeiyWxYwKpyzXikgOYmMYnk1adDyJUJpGUA0Jk+AncOL4WB6SLe0hXwwdY65DTNdFVkETOdmAXDZBljx+MizIeGhx1ned4J/9ALZQcaJXy3TKOErJqnYrBQTH06ZTsPFuH3TqD7zlvRZb7P9xbzVQ5ClE2bPDv4ItdKtlnqziK70got1GqiVbehQSVLI153yg6JB8BhNtDF+cDuEQA31scpxOzCcwIxBo/nE7x8ekYwwbAdWU9FgEGpaff3yOWm8DrOLGs8Pm6xmWN+DrP8YqOmBu4CHPc7tqn3vcAts7mcD0SHKO8yGAh25fdSt3amHbt+fOGEe+1aPeY19vnvI2c233GKHPXYV/5J+U5pNRyCzZK2QEx2K7/dP9+O2T/X8+0nmf9vO6In9xniq/h52wyaeZRGBzg3R5x3QKCsn5ZlvBn8zXNPXnq5z71v2+FbG2mR6zXe6plN3YIlK5kq2XuwV39rAfth4Zbw7U2jyy7z9j+twMHWkd3B4mTIcdrvhu+i8EjWrHVZN2ctSqQh4MBa2WdA3g8RP7485STHqdOpQcCg76Pcx9x5KhlgURwDtGmiCwcwUcSIeFblIfL0czODiBoZuZKvBLtL5XvCTyzo8VCdOAeEGw2ZFkq5manHErF3f/1L37corvGfEVrmsSPiIyGKaVwOyJ/z6dery9xwwAbjoWEvoFqi+fTgZKR91lsZPxBdMnPgVG/3ykmY06AiGFVKbHMaSdhDup9KaOKejajR1IWldpntAh0UwVVuNGxsgvS3E4LpThMw4Z327I5CCXq2IQY2XuabT0qV6Tjy8yERXN8gNrNqcMGyl12FzjCY8uKDm2JLJraZVFKxpAND0XKaBnlHBhUIElsNsTUhTeRs9kVyYNRr+8AO5+bI9saW1W4IWvGNKB0wBrZTGKeeSP4EOp0V6lVrTdSZYeSsuIQLM8fyIhJIkYAWmiD0ywDdbhIoAPPnc+XMzYw8jnnbuS9XEOjsglcEtxreiIGkHSxjreS6uXhzhHVzh5ccjokHWqZjYE0d0roNmiZJQvOR0DnhdoSeThMcs3MiNo80xAU7X+ttYeA0eBiXxbV68okt7nG9bYjmu1kinPg+OiHFq8mknXGonV0xelk1KD7/B0li9Rcax1gdSVZl833Fp4HOCojUqs2hOKiWPIYFcrTGHE6IQoCf2CKJ3AQxojzuMXTMMaHIyRaYaiu7FI4HI6kUt+u7wTSzOb1fbxfl/hy2+Lb/RZfMU42wHFa+XNMS+XQL4jgrMhuXlMCXXbk6emJ688Omvs9rpxSiu1RM2yPTp5r1w41arIFyjLl2O8EqXYmfm6Pbaa0BRZD+w6ZjvtlJ7imqLl0RuF61mZORaPJsHOoWausWdHKA4Gd9J/HqFw2WWnxdhIhfo6yLJ1IUR3dj1Iue/iBQ/E4EdHdNhUc7J12yeyyvOa5BU2pOQmHvJYyM8eOfGW625/R+g8Fa/s2xqKU2pQxZMPqrncWoADu5Ncw25iAAn4N5WjuBxByU0TKOjcKBBSR8/PweoADjIOGwBEzvR5QCJ6CAm6LET11EU/IuOFzj1Il1kRG5c1hkHCu+f3Jo4DtZdcE7BJ4WKo5FJ2YNgvFfVCGj6XPTRDJ+851xpydd/hUdtv10f3Df/55Q8kA8q/v842MYKA5qiLSIckZyxDKWTKFS5a/591bOGiM86T2PSAWazuTabxk2npWa1ub7id5KYkcODsY+yCjp3GTcHYepmLiDLMKacRb40sFrKYurfR4ZhGoeVBrUzaibeRkmUrPB6Dj9Tjn7Ll3WtcbqvTL5nTK9lA+RnluySsG/EGRzJ0OGv2qDcFNkBGy9Q40xTEVJ5sWm7UXMOMogdQuwGeJFNoIhDTp6VKzZvrfA3e+z5pHX64iaqXuYHx9jwZtbTsQStxXaCEA4OV94LoAKtGeJrnokd0O2HvsX099BoID1EgzGoOx15DFHHgEwObIiS2U2f/+EH3JCWAPDRwpjvEJHMBEIqj4GRT+wmdtI7MIVpRsRlyU8lWNyJyxSXJlrsU+sqvryD1l3YZ8Zn5taZnKDoHWabcktTZq9fP8SSahyTS0DtFGtXSjmPjYlEoYUbhnPo23mdR8vi45sYSgtOmJY93VdvxhwgyWY3w6T/E0RBy3O7URzgC4GUGJWItskhw7h6kFwMEtPl/n+HK5MHOwAKhtyCj0zCK8cWz2yo4nPjvOtmftKT48HeOXnz7w8/7q11/jx69vMffousIsFWxsTJq7ceQ7zzv1V8QlKdE2qotQ0eK62DnWM5NMFrH9MwBSu9uqKaCxxt1OxNoq6NRCFo6ZwTkWzKtJUTQf1DYKZwBU7Jc6cmgrSultX/YogMTiVtllZsep/fLTlsdHAPndrITJrVnC5XdRjTJbBBvZ62JbsmXaEu/MXObsA+79rNkzC1v4ZlX7gfW9Esxlp1XTXggQ6QxNyZ42n8NR7MykSjAOjpbl7eS8GZz7OwzmDEbgwuUz1HGmjKuAInlpGZhadEtrIgllrKG1VaRqiCFMUD5BeYCCPYGdjsuFqBGI/ghGkR1wZpeZCdoATZZFWflMJURlCjy9li3aWWLl9wJcwOZr8xbzwRgxdRq0sM5GeV9DzVadaPg8y+aTTfUn/+zztqzvsd0ibmkJTX6bQDDKGhmjPEyLIiktFQQPE6P6l5cXGlm0QH449HE6nVhfwQZAGvntigFB6IfHl2fEWpj0uliqSWE+NpSicvCQuABSKiR8QDbBAjSlroTeWgjfaId4PrgdeNloXFhEtCpbtCm3YlwpUILrkHSrgQGAkN9jR2q05UNoouXjyFY9qz2jfG/49S8fVqarKM+lnlsT6cyQ3+JeZZ8b8RTffaC1lISTKq7Ez2pSYMoayLGWtUjjonRsjTz195qCKwOKmln17fhoqxPyGaY4k3QQJLHMOj8zTBqXjYiQZEcOcprjnmuF6wD7gXyInOQJngibVi3glPcvDYUEsAkqmRWBooelZjuJ6mzgdmAPJzhgNwbIkthbyFbctW815CdJljnlr3XsfobOwPwEeHl/f0dYxntC0U7dDRp3XMHE4z5t39fuoRr17Jn0fo2fZwtaSvSLm2/q9u1etD6J9zSDhIzQaEBpGEFKhJ4BnF7EhyPKj4d4hqrqsMYPh4F/B6u6A4FwucfTCd0KiF7zHKKMGV1cL/d4u2/xtq3x9XpjiSeGU2zDgdPivl6vBICYIkcgyEvX3oSsLTIWw2GM17drfH65xPsMgwdFzjFbs5d4R2ukB8IDoDQS3wJPtRzpjipHwVgHZzhd/uTaMUSVE2Eg07RMcvfSz2S5I50LM2wer/uQQd2Dhcx+anYQy07cc5kq5mudrcBlcD892reaqm+j7gJMv9M1w3tw0qUplbmE0Nq1n9oL7TzayoYIuMuQWbemGdrlFHi7bz1ts4Biy9lnK6a/m2cl14XPy6AMTpZlUIupKdr2H9jtQqIkYEk9j2ydp/VzSj/9lO4dyobCcdQlQCTfgASAQfAIKOiH7Bj1CqBMK8KhSYwa2Ie9of1RJpxyyN/CEjLIu9xH4M3lVFqev+yEY9kC1yLMK9/WdKMwWE0QWwGVfdIeHGB/y8dFdH/0Z7/dbve3mK8QgAGJSOJDICFSwSkZqPgCyR8r/Q6JVCwqAMPXry/8wPPpOc6HLc7HE38HY4/WR4CDeVG/PHvjs9WCi5E1FhAzmDZhe5++F86FfeRW/bPuMwAC9RD0iJ3+Q3oS12MHhs9o/+AQaYSv/rSb2q/Fg1JKRrX1Sm55IDI9zHV/ROKP310M+/6SdtdSjXg+YMoM11YoGgWi+bZNK9OQqdltEMHsDAwfS9YNMs9vlIFx30aNRnYp56bG658ja1Dujc/ssXZnsl62MXICIkhhAAeSs2YJAG2UHMutwU3Ud4CyVxoVRoV04rgHlZZIOGtqrCISZCTh7gqifekz0LgrtNPnrOqRB5ihjHIO78Frkd1CSpqgia9VRNnuVaaaGyJoayDtVGAA9BkGlFX+ebcZm1KXn4MyTgaT9ZloX9QW0NbZ4zNbhUVqgTSDjXaOJste3vv4HdbV/9Z5TK61o0bX4bAXSxYxGdzcV+o2OEzah+AfUDMe5YZhi188neL5OMWw3nNq6RxP00RwMHLE7sa2adzfhdNe+9imIb7dl/j6fmWCdo4xvlzv8RVqip3mNmASpwEmnhV6cNDm1Z1k7F4vc1yuqXhJVbkhhdiSn4Lz0qTtSxYGE6qboXDe615HOjj+3lmgPFtmiyTgKO252RvvFj0IPO2yR9nSvXtOHhTlFH46fziVmZMg28gQdekqnuWgpa0s+eyq40TXbbv5eH8GRKyr517ga8j7UQnEmWTLYz+msH0uCBCc+TBZjtLEjWgRg5aS486W6lrLNzhwGau1TzoHupf2PgyAWmVJS0Xj/PKc5Xc6aHKZZR2qHL/r/RYLYgaB3TepUMiygVoOkVFg1iBxBxw2pzOCL8Ashoj5IiqKQ4DOBZUmmuyUR6CnfgHbfBuhNGbo4MfYIunBf10ckM1CiZUpjAZk5BrZ65mXYIBDvlZmDrQpZM9BQu/+17//l9vl/h7LbaVK0gmsycOBbPh5ucXtdpGi2TRln/6i6VLUQQg6aThkbDq87zyBRKdRzjBaAAfvl7vIjtSeryOBcS0kX1iAIZ2xN6VZ7I4OnGZmOr0xarhWtkkOQ7y+XxJZ/xQY4Pvcc+rD+GhoqdWWNSRFZHv2MSWek9jDBcaDSwb/9zIEj6Dh0UFUoFIPjFUUfY1NcFmmSrYAhwiSjmzm4CKWFPiAfwoO2kPUAiQxWmEDcrZBQ9ZpVfx2hKl0cG2WBpG5MhJuL1WpwqOSEaFbGIkRHGvCGrqEDYked0buyCQkgABHgUABZME0LF4bGqDUhMDPNALavc6qBTqLgUFK0GigUAiDPbWRrksft02KjwSWSWpUp8q+G6V1rH7eLRAE67fdB+V55893z/9hKqAyCfl9pevCJANwMgAAIABJREFUT9+fq24SvtZzRqwo2RjdAnbJY9hrMbQZCb2uMdZNMZpM6930wkYhNEmy1N8A+ZZaBR27dOisFoyljfjhDD0DpFe3eJqO5CEgc4/pdIduUWo1ZzWQEAXO0NjHe2wMKq43dCrM8eP1Gm8gEfdHSfL2It+CWwDQdwSXAdMb+yvr5+p4UjmLtkexV4yYNsd9on2oswzZ9BpsCKS157GCcewlZ1CKk+X5SwOPz0MGkh1e1rh39IrKFgjRWU5JAjRBZ4LeMjXRMwOoQFaNPQI4swoc+Tsl/WjTnEGoYADOGsOB9toA7Z4saoyNU+f7nT1I0MB1sx5NU3Zu7ZIlytvonlA9iX50tthi+Sbuy7xvnYWadXXJsgLZLOUVASCn/n/abUKwl+UICsBm1pMlZCZpta8JcsYE9anLw3JESikTSGQGwg4eLYzIAjBDkIGYrhHdO2AewJ4oA4CoXyUOaCLovt2mibXSdamEwNIDShKT/Jo1Eg6QB4BIe3ZKEKx0W5yoyIjrr2BfwKcCD5zLomeR5ZLaeJll/HwWLLH+j3/nX24gEXYrRjSjDxJaBQdmBiyIw9a9w1FiMMutqKGpbU2f1jP9P8UBhDfXTaGzf5/j2+t7XMg4XmI6HorISjtZD7VER+neYLiRkuJIXQOnPbBf8dABVNRdoQ4JK9d5bLEPOhaGmy+dv+tK7YHiay0v22ioG5nyEIO8x64FfZ6nJ/J3Fgri5s+Jj99D+aUE0tb1azqzPWD6e1VKU9azKuvho4hOLbbUEJLYFtkoBWJTlZRqYxEo2LQjUum67Gh9/4TF2Qfrt9MRJhghIDHIyGjX8tYwzmq1lFGBYfakTfbnUshqYS+Cshqaj4GsAfUgUtHy0vRjO1rX9Vl+mgiHn80oGpe8SdwL4ABrAqei6ZwoH+Dix7gHFPhUbihS1t8BB67htQavrE8SFHdr4+fv1rqsvxpAeH8+fh4/050XTabIM0DafessRTWcFej9JHMAc9RwT1qwyMwBh59lb3/pN286cgBAkUGYQLIaMUpD5CnqGyQYpcFaWfM9sF9bOu4AAk/saOjiaYx4Hrv4eIRKIjTjNK8ehGjsgRnqnxjq9X6Lb29zfANZis8uBcaQPeig2LqxTM35L9Mx3ldNb9S+VLZSaqFQwlzihrovuiUAJO5zXG4zCal57MtANz2PPbGTzyrPXgX9mX2T4lNs5NaI5Ivvt2OVjYTgjTIXdATZIuov1xm0HgNqyGlDUpsC370429EQmvnciqw79v0OghbOAUul+TvZOp21FgiVvZEt49yHeZbxd+CyxwBjl20k4eh3qx6akOkyrCfNFrCfWh2Pe9llXpMUC/hNu8f1ZakrZ/xkwNmCZD+/GbXDCJanAGr53hyXrYyC9HIQWsjpZ8dAKhTyc/LZWfTO7YwGD3reWbbljBFwx2oJzx0QuH9z7OCQkXMj+RClCMryV8lnvHvcbuQvnFhuANNgLWULgOOgoFLl1ZVySm4J2UwJEuqPgikDTtJxTOD8m3/0/1LngOAAIiUcdoRDn+kFptG0SVFWwEnkUKRRM6yBgFhHdosfIq/sJR2nAw3u29slh94oH4OH6NY9bc68TKPyvGwjYxm/rKo7om1IK3hdEctp2OgaGY3BFUBfiSgfCC9OIdrAW/Xr8edO1ZL3mY6TgLpJaeEzPLTK1946MC16RXaqp7ecBPxbaXC81u2FFsbhfdqKNWvEORRJXvQMBTpYyr2p9cbDSFpw4OspLTlmvOP5ZFockUYbGZun4AyCHbnvg4Y4nQSTcE1KHM/omq2CRu9t+hU/AznQJFQa+CQIAXQgQ/WWYksGiex5zwia2gTOHOAosuqgNSOnAOTDFSBBQBUDo/oVnRpjDuoSOFDEZzW3KjLUto3ZeBlkChilQFfuTZUl9obSKc82u+C9xg4B8yjMvciaeNmPmQXw97dAxGpoj8a7zRRICdLOvhKDS13dILpMI3RJyk4wu5mQIQDrPQcyiT+A1yJrmKxt1nvvjIDACUD69dPUx4fTIT4eh/g4RXw8jPEBhVjstwWkw3usECKaBo0Ff0NZco1bP8at6yndDlY1gCq6GaCgeLkpMkM5E4Jt6pARwZVNtzmHBM/82+sLCZAwOgAGt5smiPJZgaw47JtJ7ThpRqljUXk6ckbZ1QDgjOgPJFvYQ2S7qP0h1b7K+cF9gW+j8dPeDwy0MpHms6FnkoX/jPbb1jPLZ/ts2+a0z9f7wwZf50PP36DCe9g2zuUDn21fh/ZsnYroaL7NIKDkswMLvoBmzxmQeIvZTcGOtWTvdk+Wc7MInBqcFf0Wd+lkebW1K+66EsBIcJvOWl0AGnDnIIkZgBysR0GvVBkkKE6fIqBlGerMUruLoZydLENk9gGbDH5I/ATwIuokRXMFxk38OYADAgpi1Gq/B4CDYYxnCImhbJG8NMkoe35O4+B5aS0h1UQSCTYZHPhvrb3u/t6f/RrxLsVdAA6QnvOHeZOC6U2deaT11lkiJ43IDyLCK9Jyibbwfx6qHryDNS7vOKSpWJdpa9WYK1HGzkUEHjNGDRrU/89N9TAIo6TMuAgCHYzoYWySbY2Sg+ozeiAucbXRl4x7rcVVNJ2s/Ew/Im1sJ0254BKFaak9GrMlNrUcgZZ57ohZUQ6PrEhHiL5zwFD5XfYSe53qoXeaTsZ5YNtfjnyGXHMSUSyxaXBQ0GVBzAm+soXLa8gaZZMZIN7IdVL2RFfiaFskQ7UtKoW4r7lDyKZEzQ3Ay0/JllWXNxDp12wNwMFrss0tEQoCGOqIzhQBjLI+n1tfcqIgRyKNnKqNofZJrDO4xCgrXNH+xkxCRt3uPW0yFW0GxwbWrVB2HuYG+PlorWqaWs+3Gmi+r5Rc/d1Npij3vR1J+/wLeG4iRXNOWvDQ7uuiTJkXSCDxnd57Pw/8nwaoSfe6G4UTSxklizuA69F6ALChpQvoeYkJKnLQS4mIXz5N8enpFD8c+jgPS3wchnhGSUL6S3Hh2FoYGHQSQK0SbYkRlw7gAF0uEtG6rSsJh1+y9IDvPB8P8QcfjrENQ3y73OPz21vccAkmGC8aXY6MlKa2aoKrwaAGmDWGtZmrYvCHsXX4Ls82QXYVdeHn85mXjRZLlDFwfbCqSuSlJLh2glQtRa3lH3MGeCb7PB8uHT2Qgy1WU7kFj2n06ry9P4ooWVMO9f5kc3gjeEbQ33AxLDKlfbeXN26Bbnn22S3RAtL27xYLKtfGKLxuYNtmrlojL2sg4rJHzTTstSB8mMwTKImI1LHB+xksMqoV6Q8ZAvsH1vMzOPPY5upzYF+VSSngykJRmYUxaCEI4bPV3gZ4ZekCasEspUO1tQJR7i/OUVB5A0E4tQ2yXHEE6GaQt5TMAXiBvI/MHvzEr+WZqjZjpZ6IXlfBgQEBX+dWeoDaP/lnv976DmShQalCDopE+8dN8qSIHKmvL918pECQLmQnAyYQIsqcN3YlgGzmC2GLW9eLNAR9AzoJtA8pEgP6hx1uUSsElqgTsBPgMRFK5QO0VSjAyrHS1opOL+U2STtVp92L0WKf/Z7Vzc2bkQHmyLetRHZk5f9JSsNBQYTSiofw3gtxTF0Z+tOSIHMGRfbFmheg1ylzgHS3Zh4oY1JIatgcTS+21snsVDFyMfVQxlnTEw0OinjPA6cAG5SOJ9Epa5KZDuWYZcLq2rKnueGq5YuP4fR3tqjmFEYLG+G556YQ2ue/c2FKt0Wdx0DuRE6q5ChqAEikzxDx3+/xtiryUvZGlFwABPIYsHYZ9ZuzoKwBmO1gpvfUHsfzBRAAxyFWjAGOeIVkMsFCleSm32wmyrWZgzY63xGKCqjwbSsT5HMxQvsBkW8aPzqJRtK43W/ePXLgrmlXZ0AA98BMt36HjTXNgMmRWXf151p5jzuP+wpnqi07KJplyaCo+tVhWVQe4fbAeYJUeqYzExyonx4GeNZQpmmMT4cuPp2P8Txtcd6W+DB28XyodVv00Cz0WAgEoKjaxdtti6+XOV7XhUJrdOxrF18uS/z29RqvVxjiNU6nMf6DYx/96Uzp5b/6+havcNToXUV2bTxIxjuVRGkrqMRZW7UxuKxVNORo3OQGYL1h88i5OkKyZo35CmGnKX7vZ59iOgzx9evX+PZ+4f6aO4DWVPnEM4eGAbYDvY54NLZFrEOjZW10Wa0OgGtLAdmiof3UgHZZGRHSyv7Ko2dgx597SF4DOth14n+ze6iIdWSrhdvmFFy1+7INsGTCapTaOnfvMdgbB534P/gjWE/8wVlvu6oMPnxWdGiSg5FglZ/V8CAsK499Z8urUkhKwtP8KJAiSCCpWXV87OVxEyelBQTqhEviY0sezPZVK7DCRmFiIq4J9+K5C+xOQHkAomG04WpPx3WwZJEkSWowZJaCJXZIbUP0LiS1jPedD/DRIEGqTVO2h6wu7aUH8accQ1iemcXL2BKZ96VnqM1SZ2wM0f3pP/nVtvSadobFAlBgBI60KsWIkM6dieD5gKeeA1aQJjTjE68FWobC3IADmPVkGFqI3AA4gLEOsDB0czNjOtMg1r1POWU+nBxaQSOX7ZQgPK4UodFCOGorKVpuzCmWJPy43uKSApm2zWyHQsTKoTz8Xs6R10b1JuYPMl2F1jsYDGUhtOaFsEf2vaI+G2mJydRaX1XYEzlEkbg+qE0Z2qC3qJsPkXJ19YAWulrKrEKhsB7YRg0xJzS2B5ufnYNrfnLIBVNKK6HZ+6h52mlqIJPAnmWVHbFzXZwaT5QkZ1EVLIt9Qmo609M4nHUNa8eFPwtdBXw27Msd+b3IWqE+LYEq6VzcAVY5WrxnOQFAjsN6VhhlgV0YcIowJYGNbbKbDjeBj3UiSvSOEUDKTtGwU1c4IxCSi7rYRou+NMREkwup5Kf9YHBhtrBSuopMaCTTiDPqb0iYfp8iqYehPg/k2QIKGsW0XQ0ySWdFB6TRlS/OAnVO6Jk4u81ZExUgGHQj+hMgnzWRLpnUjHZAliL/oKM40sehj0/TwM6mfkDkHfGL4zmeO4y6RWkIOiqQGUe57BSvt5XO/gUjOdEl1aMrKeJlXuLzPMfntxca+E9PH+I/PA1xH07x1y/X+PXbG0e344yBWwKciX+jvACZbbbtctZIT+BJwuIGkLhwwBgBNjk9qVCKSXnDnd/PdmeWp1XvPx6mOJ/P8XZ5jdf3q0ivCJxypDzPA84TnMaWJFyA1l56Judhik+Hc2wcBnclQFqgRkqDfY8B17lh94mkSXI3TAHaK7HPF/AuzrFu15qVQLTMXIVKbHbQBrzeC/z3KkE58G+8x5T9tWPcdzg48DHwsJ2qWarij4qwF8EVn0ctPcgmiI+B6wDwl1xx2tYUbVLAgsAu7UeOnkYpyhMm2QZeBI9wL3CuagnnPpVQIr8HLdfW8CnpeN4/MqVp2OFwSRDOuSmtGiVAs7/Pn5kj4ttOCMsri/NG5oskxjGkif5w3z3Xwf+mYTRhERwDZAnAkTjTTuZhJBE+MwzoRMFZy0w2grKSoWULZnIrGpKnbX4BFikpL1/UCxzM3Z0pV1wsxRe4IYRusQku77e4XCCLHHF8OsYzBE4OB85bKCgcSAjp3Ww54yCPDYZZKV2p3am9jLK6VKdrUkdFoUszr/kAyYRu6ktsj6g1+xrNJMO7A8tdhte/q1kCC9WkI07/SnnVHEdcQEZGW+1h8lZnWtC8gQYcCD8okivgoJyPWu4AKGfEl1EzLsNZDjojHJRGore9Bt5LqWfpwws4SGIOUKUccy3Z8PAXYZVHnoMYs14nMf0r0VJrIsUsnp1Mi3MOQ445prPM6JfZCmYI5CS5Fk3nA1F4lmZ4/YVQBIdMBayy+UvExGFKJkliMqPaISnHjOFIIJplicfDR+TYhfc1lMs94uYgaOT4DPVODLyCwyAfIe+LXRcCCH4GbBPKsojUJOv+dX8yHl7r+KuJrGBJkUmdCcIERtM2y9p2WkfOH2nSq2Uf0gh6HLcIqt+r9bYZDi0ihod5tgR3366Gy4mKKXpTgAhf70gshblSSW+fNcGaoYyQinDMIJA+GxDvws8xifGphyLcGucj5ir08TQN8bPjKZ5HiKhp5Db0EJRCHuJKEaSIr7d7vNwuiJs4q+N96+LLXT+jvPvxFH/wNMU9xvh8ubO0AGIjonxkmV5fLgSTUOzEfoHN80RRT8tklhZ7nSJNmrUguypt+nGo0S0JyChF3MFAB7N8ojOn+qvLcYES7MhedTxHlN1MyIUIFN6HaBAiURhKdYqI99srSyGvbwsB7OH5KH0YxIwU9VnVdZPjxwUkZbPrVnGkK06Y9yfPWJIZ273Jm0XQUc6m9hYHuidXyoCx2smUZm90R/wa4gp3fFhjIFUPFUzpXJVSbzL8XYakH2q6cNyii/VioS4dqPkAmkEj0EGnnXu8gAPzFFIDQDnePNu2lcTtdqoS5mMQyv0rs88WwuzGw5qxa4EiV2mP0yDzjLMNX0R1iDLhfrAXJKcstUNyGLgOekYSVFLZylN4cY/yzV30PBdZzsaQJqnQS02yx+vwGegcktx8AXpNO6TsWc1C+99a0xrUdH/65/9um/s57jfV4oHq8EedAsn0hhQpoplujA8foZ2u6Wuoi3CjM/U4xsABK6vEkpL5jZQt28bQ+ZwdCVhMS+QaeToahtQkHAiJG+nQWqNXHmi+ptS9MhVmsr43ZgUHJlSl8842Py9GG6m3h6attRK9Zp9rrRhm6jnFfQQMUsshswZExMmirUz4mnEgOEknVFqZHqa7OVorTGDeTnXqitCkPFf+uB2paW/cM/wr0LLzbdeL95HXVrgFVBf0SOjUt09wVQGGrsBGpf1sD6wygNIrlYqk/OhOr7waat+TRzYDiOHvKF/A4HNQSBoOS8HWmRFqrySfYFPW4YbuB1TwuoHENLTEYX+SdwCAkIqOGlSktLTKNYoWWe6wGpwuM8FQ24HSsPybA61nmeW7VN/0gadCZIJbfCzWujXKLTgo5Yp85Don/z7BLbcaV7DiyEoPrUZnjgb1e9kFE191TZlCbtjpMLlKkcvgSU0b1Xe0doHIPMXzAC35VYJpx55tjR+GKT5Op3g6KnuCmQuUhQWA64d424b4AgXF2z2WOyK6KZZhii/3a1xmaSggavp4Qmr+FG+3mel9XMjp6YnX/vr6HncELJgNcxM5FlCI9+kR8qkwiu/AesLhy1Gpvx+lEXGZqowvSYizMo0QbCp1epy/daNA1AlD3QYBWnbKQB1yvsax6+PTceLI68M0xu89QUNvja8v7/H5bY0vb9e4bkvcWZE7I7DXojKje1O5KTk32Ndqt0N6XHv2nkC/z+APs0kE3jMAzA3V1vq933g/Llu2L0ig3p5320+UbpRxTVDbEDhZngGoftBGcYugwII4b/6DZ2OOC1o2XVZlOToDC5P36Mg9PbRRqGztOZM9uD5+l9LwAhQJyAHiXJNPxcMxMw24Tqb3s8z0yJnT9desCJklTekUto/3AyCJMheIilTyAGjA57pDBd4SgTEy+cmFS8fGM5WdcWwI4OAm8K4EEHTuUuER5ycBjoGC1lPjpXXeG8I0/X9mTTmy+c//3bYMS9zuOFwR1xxNy4xAGip8Bg4Jpi5iNCuNwoJBKkpFdbi4Caj6wC/mexHN3W5xvaGkYOauWgC5gE6tJstXSEsLxZQL04caAGUjxfR8KRk0i9Ck2XGtlVSWgCCHOclJeXNWVEXDnPvxkc1vx1adXUZOjQ8Wwq6fR1DFzIjIcSb00Q1SDKqS8ni9OVeAD6tsznZLJ+mQCNUHpzp2ixzpoT888IzeNSOiSUk1XRaqs+cmbMCF7qs6EWc2lPmQHoAyJfXeESEVZFvSz5XkhGdsQOYJkmUzszqfGYcWwcLp52bWWGZ1hYDjYi0EknkGMdXN15A+QmoZZAYEA00IDlhWwH+I1GaCAuxfzHa4XVGnFvABWCbHMTsvWONnb3b2aDsrA4MHZw69ECOpJjVaonDUdHPvuP2Sez/1M2jw00gy68GxxBkFNhkYGfA6OMUGnfPrKtml1pIbgptf66jfbVna43uJbRncNDY5htnAgGfjUR8f68SUqz6L0stMb2PuAoaIoTvhEB+ngSJJaHXE9JXzMMTHwyGOhzlgjJEbQGRFwazhEK9bxOf3S/z6tjCTuUHx8jDFheRCOeb5cuOQso/PH2l/vr28sPNhPCQPJ6M5PPOvr5d4QwReynBSgF2Ho4Aq0zkqXXK/bSIiYnAOMxo9Mgm5LphoCpB6A6FR2T0aX6a11cYpZTxNU6XQ2gh5XMg7RXw4HePjCXoQY/z81MV0PMavP3+Ntf8Yr/MW/+bzr+PXLy8xHJ5jxbjLDbr9mj6I+TIc1wvC2zDyOkaQyWB/oESKbh3s2RXa/bAvAsoeXU1GTKOAiHIO/1iXo7RM7omOj0GXrRXIdrW0gF2QRPJM7e/4DC63lX1V7VPpwEg+gYM9kFt1PpIHkzbdOi0FSOQFtVE2g7SmWwPPg/s7MyP4DpMQeSZZ2tbvXZ9/GlGG2pdMsWbOZiDC5/Wl2BHP/aYZNVJiVNmETp0DDd0qmRlXtqVqqAxLxAkwmH3FOQKnLD9bwkvKbBSAAHJwBlilRdb/bkBdAQd5rbhfXivKFpkR7/7kz/5qQ/vOugxEuZdFhBZP93PECj4Cav5oTcLNQaEMWuV0OMlQRr3ekT1+jkNL4Zqs8cJmIT1GcNCkOSQYoYOI5QPpxWmVdhMyjY2t/hMjWR0po0e34aU4Dp1y4cApTUbz1cxh14FAKrGSceAY7DTb7+R1NlkNOUtdg9niTBNnhF0AByL4hiBm4NGKCCnUqoxp35mJOtE1UqhN54YPRbbtNqltlzFK4ku36lbH0taUaWmKhLS6CgIOfo8zMzx0XL868x6vwoZFWagi5kaDgRGatAu4PzgZM8FWEt6QamUtP9epgrUsl+SCYC+IXa4edZZjMKs8Uy/OMLCmTy6BwCTS2jCk12WhPC+AAQhtAKuH4znmAd01t3i/Xdn+qIFUON8aHV6cvNOJOFRI6ZN6gHuqfAKBq30kb2PlgU1wJqy7WkiGQj+19KM5DyIwal+0Sp2K7AyedVb2Ikza69Xhm9xKA9YQDX3OOOylaRXTtzp7gUi4lqiUnk6wZDVP9GmT/wHeBPgKqNNL0EVOUv8/Q0+FLPE1ngY5XXRKdd0r7Qt06SEwgwzmZR3i27rGj9db/Oodypt47pqNgN3ikgxKEajNfnh+pvrcC1qo0V5KXf2eZYcjAMswxvttibfbnd0Mbu9Ep8GFgERJZ4TpFktK80AQo5LZQpY97h/RMh4E9RJycBAJ21Cb7dc4TSMVIRFg/YB/o7Ni6OK6YiS1MhKfxkP8AEGo4c4A6MvrJfrjp1gAFN6+xb/8y39L4LKO4B1A9OnE53dfZ3ZwYD9jX4MPgXHYYNlib9xZysBwPACzPZ+qTu/LbASTYkhb1z1lArEdvtUNWzC6t1eWX/eeU5Tu/bWutyxr1IFYDAof9lwlJjZBIPmIjQiY7R+JxAbQ++4FiXzX7y96Ls2AJQNiXCOCUz3rFEPKdL9KB2h9hiuu3yEgqVQ/XoO8ETM3CHAh/pVgWQ044O5UsaZSLkwRPfot9LhkqyPnLCRwKby2NbMOqbaIbBmBR3I3JpQxcK6pNaJuifZPfW4qXzMw27WI1LHj3R//339FQuI8U50lZgzFyXKBaliuYYt4A3ETEpQy3eGFLdFvm6ZwrZjRl8oUV0ZGNqDZIwx0j4UEyZHzDzLF0rCrlcqWgpQdlR96+//a09kayaY220bMDVGrZf7WTIXr1ftIX5GuxmMq9c4rSJa/HoXTV8wiNGUDt4qU6HL36Oo/2pRda/w5H6IRPXIUZ6Rt4pidkJCrOA9t14RY8uY7JJksu1FcFslceYk+DbwM7FogZBJNOwrVYiI8WM3AFo/aJQ+gpC0zvduygckr2EfNLOtklqaAwARmFtXC/tE91DZIEsGwb/HaoSeB8QYHckOrnJ5hj99Pfdyu97jcb1nnBThAKlrTIl3fJdImIFBkpiFAyEDpu1VCs4hXKg02JCHzDPRsK2Gs1gmzvJccngqS010z5bsXsDE4qLuoggIbBRgnnxenYBUAZNmk2Y/eQ5W4BhswpoS3ymIGBwQbmVa1MhsHuB0mKiUeO2gdwKmpBABCM5zkaQIw0AQ7pND68c7ndORAGoioYUrjTOIhygo/3tVaSzErPhOR/FhWGIZ4Op1SPQ6zXNb4Cq5UiAwJB3SGKiPaDtGPD+0LTItNLo3kmBdmO98pmNQTPADAUcJ7WWjsqQLJ2odUxuQ4nKaVcUWWBP9H+hizJ86HiTNnntdb/OwwxdM4xOv9Fn/19sas1c+GKX7/cI6f/+IQ99tb/PjbL5gCFds0xbXfOFfiy/s97uweA9A4iuXfb3GZrxxahcmiCOIKgOVMmi0u1xtB1AgBOnT7cECZB6fJdgkDItCzQqocqlvIvWf257spaxZGv8GrnKTel22ulEkHaKmtvfi9yYGO4lt7brBVysdN5phBZU6gbTOqu1IwbUPlDamY17Srltp7ngtyL5T9Yduv21nzM0CIL+elvbcE5SdiR3EUGFD3o+SV3QocCqixS9qsq4NQyJEju0QCZeOrPLkTZFYqkbKzQk0BlmaGDzhQklzlBZQdqvSyMpZeR3c1UMchyfUOZtxZ2v0ff/pvtnuHVCzahsgHi+t8Lx0HpYaSjgQa6py/3rTRMQp0+jNbTWgsyLJQ5CljWCVLibQgu4oFZJuGOnzW7cZJVUzBZNsLDK83vIWD9IgrKqw2rdarjHbtxAR0EjR8xynbodC5NxGYswKuwdXsiFPIiZZBYgKLuMgv66ChRaVK8lYCYj0EPzXi3IDekM2QI6+r23faXlnt+n2NmtdMp5+iJ5zmlRkRtkumA0s1PqQpWQpJgpOXSYIrNe0noKZDJ7Vf5HcFAAAgAElEQVTDvW67QYuihjQiAIheV6v/lTJGfW7+XJIOswTj60BZxmRLD9viYbaoi+ttD2IvbaqdbWQdJJNhWDGdUV0Z+Awc5BLxux0XM0Go7CgiG8WWOhAacxQ1yG1ZtmFTndU68R6TS01sTIItMBtrlluv/dFkw0qUlqUGZViSU5GEXLXBKbVqJ17WvIBekZRaoFlKCUW3IE9SAjjxKGqZqX5mknzzuS2Y8lKIYRgsk9okCB4oSyvBF3Q2oRJ5WEGWQivXQqIVyk+Y/AoS4oR65h0kPkTZh+iyrgsGytttic+Xa3y5rfH1domXRe3Q0MvgHBVkIuGEp4mZTWQIIifL4lm93WGCcyIkQMQ2x/Npik/PknLumxIMUh3TcIj3eYnfvF7ix+sc7yw9kM+uEeOzRY+cYcnyXtGCqBLTeANLLMm/gE17WoNci+fTEO/rGl8ud5Jhn/o+fnE6xh/+8mMchy3eX77EeTyqTIve/OeP8e0F63CNt9eL2m6RbcMo7A4lEbWSD90hFnAbOMRHkSNKLK/zHBeWd55iwcRcz/8wOHfmkzFiceseUZUe1XNLmFjfdUXRZmb0zD3TEKLLgC3uS++3mh00qNR0wlpCVXazih7t97lfpyidU2eTd7YDB86sOUouDlfPUSRAdyekY89W+pL9zHkHPIOZISMYTR0CDQ1U5t3ZGfozyi5nmj6zA/Bxuq/MzoLwap5Vyilz/YqdQNYHrxXRchqm4is1y8FcM+nJHDCJBMAEZQt0+7A0r0BFrEpxUqSSWMsqDABgk0i6FCm9+7v/4C/Qc8DRqDjvSLBq8qEfPm66Ii/cNCWLG8azZY8VTaV8Zaql8TKQAs6efbQcsz7UYWALeAyT5h1wbrXUF6En3SJUOti8Jhtxb8Z9W5gcUXFozfRFtVeKCNZmBhT517R5laxVStmvdaTHVGppvbTRFkhh33fW783tLvLKZfqbMxoP4h1tr3H+3VkbO2I7zdbgt+Cg/bkPElXfOG0sI1GkwNzOCdCQMxi4gfgU1NKl1L7aAD1al2k31s2SxJNKis7o4Pcw2nQa2dTB/uJUIRNiNnbnq/JRmT+hNqcCBNKAtVoSiJoQfRCdu2ZodUjWz/ZpdD1FzZ0AgMUIX9g+GFcAA7Zg8sxo4uCJ6YFEquQRIMuAKFSZLzgLdjWQn7OxfRcRp3VAIMBDGWgSG1OKGRFTykbj3sYx53MwelN2xIbV+wWvQ3SINQUz3WeMpcfkdTyCA2LfRizLEX/JChBANSxyA6g0jtzr/L1mo9j5K3qTPShTN5v34DsRUet53Hmu2cKFKasY54x7hnjaunJyIroHQL4DUxuT63rsEYy4PU5s88MZx6wLrCvaGL/dN45wfoGqpagA4pukTDICjNPhEIfpFLBlHfZ4LHG5b3GFBDGEwUAuRCZp7Mh1+L3nMX4BQuSwkCjILg6I08QUy3SMX1+u8W+/fIvfvqHEBJ6SdFYuaIWFCiha7pIApz2O+0VrZJVNh0AS7RTbU5V6PscUQ3+P6bBFdzhE1x/IQ4r5RmLmL5+f4vmwxcehi5+dz3EexrjfrzFMIPod4tLN8dvPX5gp6LCGUJLcAJTAAYNPOcVtiLig7Huf48P0xH30+XaNX79/i/uMYg6ZKXWAEzUl9LydqUvWCJnvjjbRIl7T9I02QjP8CH7BkeieEZ9B0+LIG3tFo5W9r2i781yTbJhBoTK1Bu3am46k8TuOKmZfr4HaPqPB9uYMVuGcfZbUaZDWxry1HDDlWj9HIbNcI7s/DCIjA+hCspt6AznfgBoLPDtZyqXPqiVBns0FEsfO+OV1UaYZn79SZ4FZ3dxP+VAkk5ziSdTeYMeDZJ9VJAdAmeK4XpmtYunuhHMoXRUARHJNPMnRZVHyg1qgnwE3Pvdv/f1/vd27W/Qz6iETjdoGBAokxEwfhIkwOQ0GTapKfCA9UltCf/f5mkYFXIKRAkp8yEX5U7VpQ2gcGiz2kSRG5GY1p52plEE1vBYlsqackSrad9ooy5G5DZkdi4CAnVwVgtF4zFRRTITs9hkBjrb9TnVmj4lWLa7qCBig+HoALBBR+jA57e2o1g6A73NbQl7w4oFPib4LxyB/X+SPswbGTtSCg1K1sWH7u6WSt9iMHCZ5JsWLmC618mNGm8408OcJjiSxIXLi1I87ZUsSLwvwEvFU978UB+4e+JLatuBGtn7ayeM7sen1TBsiZKMLwClvTNsppYham56yvpdHIBF+IQ6RHKbsCSAQlp7tj1Dbw1RgoPHMQjFbw6hc4iLMXCAFiJa6+xLvEE2aV+p6gD+Dn2N/aGKpZqYiNQ2QREDGujlGQatNTJNGa9shOoDIVygjzN31IDAiQ9hI0pZRtM3kuozSlKnTM4WjKjVNwjBF/hTfbDMVu+FPLMBXEmOS0UpfdQ6DcasrW46Rvmymw2kQk8oUqH+SlQ2BopytcB57lhgmdwjA0E3IHuAZdFxXAACAsG/zEi93RO/I2GTHj0WM0B+N6wGJ8XhkJxXT5XeQw0SE9N52eXTspjiDIzB1ceyX+L3zFJ/QRYAEbxfx9fIW2zrG7z8/x6cPz/Gvf/wx/ulvfhtfIRDXjfHcw3BP8Xq/UmMBexQ2ktK1CJqQksfz5OwVtbypzVdngXanmzIaBvhD1jR73VM++jyu8YcfTvGHz8c4dUr9z/O9AKtlOLJD4xZrHHg/B3I1vs53chPwpH8+nfjsv2y3+LYscT59jG0Z4rc/fonf3C7MghD4s5wirQ4q3wKjNPMkalmgTj9lqyp9gaS+3R3FCJ8iTJVzw39nadg20ul1d3/4LFgvw5mDlriIfYY/nHhaMmX6mVpPBXbol9rZAAY8aQ/4HZmNxrXL7mQYV+T/oTCbWRAIJZE3oAhdkXnlY0j/Q8JWzjq3CrT2Ra1v8pk0gZKcgMz28u8rRMHxmclxUGijwBbdPpxhNHCwGbvTAEjTuVMwaVji0+EYH3Gexo2tvK/rnQEGzwvbYfE6gAtlYSU8KDVP2aEMDP7mn/zFtnS36OYDlehI3gICZZShdi3U55CuEzqTQAtRzCQAIfJRort1ULoPxMUkKgqRuiUMbGa1pyC9yBQkvyf7xjNFUwxb9q7WyKlJAeXDV2QsQ9rqjLcPxYDAm1F1YSu6CY0SWXmqXjokDu1JB0iiXqN26IevjZ+ReTtSuKkZta91d4CvrxixXdSXQ5OaCI4yryBC5YZpwQGxBlBvbhR2g7Syx5m25gS6nNdtcOB7ovMGEcep4+zzZ3Yh5T39HHQ/derczsE3B1j7QgNR8H9nYywSZV0Ep/acUnfqrV1XbFokLvCMLUkKtq6uJAmlfWVVO4cplToQ+9aYMW10RSlBCp2eHMbscqbU1TssY4CMF/kErH8v8Ya2SbTr4v/ZzUDNBxuIVIjEe1hCyTVy9hrlCaX5kliauv/t/jSYJCcjgaz2ika++my0WhZcA2KR7xFaZchdXrCh3gkiNe1j3pdtOSKXV44wjSp/D+fORIu+l90HUPrjvA8w9Tv273MAUw5kQq0UkRd5SzBQtH9i1F/IBVmZBkdJAB0FF5a/VA5rs2iwLwAHTL2XFmrNXcAG8UhmnBdEiYj0OjSwbitBwvMwsayxDVu8Lfd4XW4xzl38/vOH+IOf/yze5iX+1efP8esL0vgRH49nDkPC/Ievt5mZJwqYQbwK9wZDTVJzMvSnjHIN+DmyHr8HoVLyulSbHdCZpS6PH6aIT0foPvQcYkc0N9/jaRjjF8/neEWZY4i4UXxrjeM6xtRP8b7OvH4MnvqD8w/x8XCKv3z9Fn/x5ceYUWpYR1ZuXjh0SD1DDIQSAHJdsWdbDYTd3jMYrcGPs3dF9KdpUWz3UB3yk9kVz+/Is+ugifbHg9uSna89iL0hu1/KkqlqWLpr8lwAHJjc24o8yUZU/RUBi5qR4DXA+adCL6nEbJ00uS8nY+oq9mJ6ObhO1yfLWM5O+hieH0vtZ3unOHyZ7UhwAgIrgQBbc7N0gjOXYN+2Dw4VgZSmO4LQqfv+wKFmU5yzVHEdFmY4wb8hkIWPAJDlYLSGfIzAgfNnHHz30f3Pf+9fbVSEmkGKqm0o7c2g/UhoCrlxi7+AdKMhKxSgyDYNDmdKsQvpj4uMyLRqzjVwvdwRhycmPgr3tGl1R1YFeTV11TaT4JpW/VlNU9PhMH2e7V4W/MgUh8CPBh7ZYQtEaNqgHJbxdI1s3a64Bwv7HndnMuj8yjhev0MliZYvUDYzH0QlV26QrH6YFsdPYSeE0sL8Dh963mtN15U2yuQh8K31Mkg2KzXHDdoU1hKYxV1Aq1MzL6FkTZI7IAasPlB6FRrt7ddVdLrnLwgUiOyqvVcnSBK45TMhoOT8dOlgYIY5D6LBT9NaR0BDnot0GfDcIajDbAecfpYwUDKoDlPAV73WKjlBLIezRTD8ieI5ymzgcwGwWhEtRmPcJ/o+KUjWbpklW4UJwk3gS80DPptMuxaAkE+nTfPXaGwvdOU9ZuNkJVGX6CwhW89GLacVg5aI08bt8f/t4BnVnRWH0kjBuGKaXI50hwHCczpPkkeG9cE9TmB1Z/qdjH1E+0k2BuWPIAw18nVl94A4R1IHZZtgjmenMUZg4HkbCbiYxi9zEdDWp/bIj+dTPJ26WK7QGEjVu8OR7C1wCfA+ZDRAlPx4PhNoge/wm9d38rBwX+d+jAvAy4r215z42AqzZbYNoNKAmfYwJXJBdhSoEiQn7yp197GHfzYO8fMPRw6mWub36NclPh6P8cvzU3w6nuK2LowEwb/AtNth7jjXAS0hyJl8W9/iGT+bjvGybvFv317I13i5LtRgmFfVpr2f/Nwd+VKyOrMuLYj0PTD4yhR8zQzUjHJjSmQDsvRXeFqpo9GC4bL3rO1SQEaKEOVYZWXEKiG98GcahwzQWV4Dgit5JPu2dfMMyvMpnDbxYiq4kOiRQYvvwe9DUOtghoFpcmFacFBfW+2yDJxaDjVTRGl9/BsNJcyAJPGa2CHBh4WlOLRpheSzirS4RkxRxvySHyBHje6FDFKuEXEpASHOp7gI2OcgCjN7gCAyJ/bKPouE2/0vf/T/bDMkje8Q5hTypWF6REDWZ2fPp4wCZS5x2A8jh57wfZS43JLRmw8S6XY7V8qv7mtCbUTT1pJMtrIYipDXT9/rDakN3xr6/VbF+zGJz61yNC5OnZcpeMkfSMa52+S8mVtw0HYAtADFG6YFCzTcUMWDy2hKCuXeU+Gqfe/uOhVGZo9y7X+Vc3dHSZOKT2NNkNOk/elYGn0COd4KD0BILGmlSB37OwRjcBDU4uMNr64FbRSn8B1ZOpPk16r+rpkaLs0Y6Lk0gc9hyrLVWmjKInidMgbJ1mXLj1KXRuDgpug7M52PbAF1CWQUL3Tyyo6p/VDDmCz2gjKxuh3kPMSM17hnqn3ioBG4qD6rNamlALxO+0ozE9wKV3hv3VTIu8r2tOUBK03u+Sjc1zSYQP9WoNxn0HwuvD+5Brtaoq6qZUC3/BwDi5Yd7p+1wKRryLFK/Wq0LEAbI/mUqSaDuhOZCrwCGGgsuj+LLbAo2SFTgOCBcw6gVolgYqXehCWxWSht1PJ8Fh/PHJOPXQobpZHHdaCeDxb3zz48x3/0+z+Ly+UWn1/e4sf397hzzG0fxxXdEyPZ/6jRsn2UlnsQaRWaAojUsV9ARkX5gJm1vTKl90zJgFlZz62qmVnk88lzxyFB+TjP3Ro//+EpfjhMsUEkaYj4xYeP8YxsHMZLb2h/vHPOBCZU4hEDyAAwcfbI7Rq365VSu8P5xCmmUJb8/H4NeJ51kTx56eoyRyjn3kjruCXIqkutZIeLSFm2wTUmFvfuFm8BfHOJKmHY2ZwKDpQx2e0xSyM729Voiqhy1krE5wUkQLMIEL8bQ7/IF4DbdffSPrMmsFNBMgpBtEtVarI8J2bJHwicJTuRlwFf9QioXSLmPduvsgSs/zwkSkPMMjMKXhjanJ1Vy/IfgbHosQQG6oTo4nScmMk/5+txvqDVAnDNYXi5T1EW+XBCt8zE8+kR15T7zkCGmXI857/1x3+xzZAdvqlerig11fsyta46tBAvDiB7KplCw8/RXTDGh+cnoWNOYxfJQeIpaqchwxu14j3/tW6tdAi8hKzXYSEUhc21Ztcg8haZy0Mh7f+9PxU5IkoU+KnReB1ypMxBFampbHMja/X96o98fH5Ow4p11FcOyEOmoCJyb3KG2fxMrnFp26xZivKdDbu6fk7VFKslgUzD5evxuZwhDi0ASyIbFDTpPY6ddTTG2Row2CLcefLh7loTIBDgAjg2z8froIyN1DRRuvJ1o66WK6k9g5JbkiXLe3MJmMFJZTBGAwAFCRStjW5J6qLmqNiMpYHqnOF8xJNQi5pcJn9GQJj8jcwuSEYXxE1VvpD25vqBh5CI3KUT3EMdw60x4sgueIy0M0/MGjyM+yZRFtkeHmRpHWgN3Amyj37suOuTr22WzhB4DRHh8NkQ9FTOTnt+fA+An2Yx1+dXJ5MiolEUnLVatCkyU6AOJp52BAAADWR5p2pbqgxysBunEioYYWYK6XYypTU+Gb9jZofZND0PZFSobdFoaPienEnRM4XWPNYSokASm+lRT9/meDod4henEz8PIkjf5jsnPeK5HEElzuFduK43/J0tY+AQ6LDj+cOhA/8tNUWZ3B8BSdDPfIbpSBrNAD7bVPBT1F3Fdcrz3O6BkU4fJoy0HjjeGvb1frnG29sbB991ILRizkyWeJAKR3aEAmI3yErP8Y7pfQdI6IpngkwMQMU2j7TzmDHBIUwcjxssJ0iArZ5JOrmSRTBb3pmHamnl/KyHsu+WKpnFIgzWTL8ta5iseYAt5NLtaPN8M2OQnBmVx1QisBOW4RQHSwFkpuWR1U49AP4cAWraWXYIZHbJr8fHoGbvEnWx+WkTsDIWO2pnOBDYZPDLiD9Lqe2zd/QP+yutBYkdqeMhJ3OyRIAAQAqGJEDmfVoNku+jCibOF7KnKutBhZMSAJxLsgUoBshwcQBYBpa4/4+nQ3x6fqJMOYA+xAxppxwMA/wyW/f/8fXmwbpnV3XY/uZ77xvU6m4BQiApCDEIyYIwGJuhhC0ERhiIwXEKZCyGACZK7CKVFLb/SaVSMTHGf2DK2GUhERIKx0mBgaRcclyAJcABWlJLAjS0ultTj+ru193vvnu/+UuttfY6Z/++98RVtd57997vN5yzzx7XXjti9NvveYSBLJyDNWg6kXFzKh0pVSgxhFPsn0SkttASHQQqxIOdLiYcPCKw6bKRqyB9SIWZADz3qFfzrU6BipZMDmsQDZFnXf3PNrQogXDh6gS49FKpVO+Uci9AQ6SSvek2pHguly1aZJNpaN/XBrX14uQ13fPvdL3Q3qnQyLyYkfVR5KM1sEPQqZTx2fosA0fD+AOen37I0DcsJsPC0lh4DPDbTEVl1wAdm8rK6Ovm8CP+jM8tdkDKQ/6+a+VQ3FTKpQTA9y6es7MWPrDdoUrAT+oBZxlkvLQyFbXvEgmvIz7elIdOWOWOEyhDrY47SIRObjTE6f7jWnJ4BFRE9gAIeBoVdl1kh0CyLKq9U/MYfC9jNhyt4ODCuRFASRElnFE9j/YG6WkpzMz25GHw3hkz4KyKZYHSUkCj3NPWk54KsVC36vMdfEvK1gQV+/wdO9fVGckFHszowPcAfnOpSM+kunlLG4N0CMYYPdfos04njoRIZIPDQKMpjagGXx1ijUgdLbEEEqbSTydJ6rLPnqAOGRDmDHUH9oat1gRGK6CBE7nDxNe92ijPFifMYuFn0AfCn2B67EYGZjyJNWmbNTqc8z7QaYmBSXAmJgpCVCJUrZ6yjjNX0P1Nl5D1Lt/BESCyLVlqkDwkMygGd212cbofM3tw9RSRL4CsIDvCDBGVN0AXjjPJDg8Yxu2W5YeT7Uk8f1jFc9sL9tifZCYArgOzIYdxrEaHOAdoFqYneTlYPsu2ODsqkgcj6nuLIeWQGTQh8d3ZhPUoAXdT8yYCo5GfSNeqgymnE+ZvysnrjqjlzCES1sEZGeoMfq5nMlvQkWfNQ4+cVYS9Ykdfyd7w+dNY673cYZLA9JQT3Ls6HpLBzIy0Nz3EGI0txs2lfnPHlvWvbQQ5BpIAyrgMEx/xnOB5SgeGgctkbkzuDmJ7Em+AtUFmCWXQFdpuswwKWSeL4mgcd1+ZkwuEa5CDm/gaLTgVoBq4n9F9H/w0Oek2l5iPvoqLlehI2c+dMxa4qWlAxGEIbYdpaqMA7wFoP8lRwLaNPY26NlbRE2veBHpMaXSouMrM8Aocwb3oVRsskQdPilGHlYtc+mEhaDQAYE5L4+D9cvqqp7+TMc+T9wRO7zVnRDgwiGU0qZRgzxjY+Fgh+B6u+VuJU1jTE/fvVGM/aOUrbI1NyO1cFWCQ34uOWOZJ7BgMJsB5nG8KF9ZetbZuUM126AiBBiezIf0dZTiJzGcONbefgCENihIuI5VbghmtGF1Ldh2PQ2nyy04eD3gCjzBWmetqiunkV2jGEsx4pnpG+tMgJe5R9jtnZsQ4BXE3aFq0nkeRDgCKq63aJ6k8s9yAn5P/nnKQZCiMjMS7oPXuBtl1SaboPGeitbuqJKCzFLHbrDXxz1ETnr+1+qLVqDu+3AOsBZ7RKdYcn42fVSxHi6JoaI7JkbINEanp5oxU/oOCaSE1cO83J6YoAchU5hUNbhxStiazu2m3IZ5AXAYaidvpvaE4F8QYnK/XdAzspNo52OHeAPihtdDKFU4qzmUOMXIWykZMspXlRPeup06QwdKUWegH6A/SHu/FX4+Ah5wV6LpiDziMPYxmdujAEYDBQsYUEwsBeG1lHmF55GiKJIv4qSPODZdyuD4AuiISpaOrMii/zEcBgqWAlgXd8ZZTLBF8KdU9DwzJA3Bzv96w1AFdC0rhxWFL+ukr85NYZvscyiR4Z8xmwPk6Hc+YPXluv4/Hzm/FM7fQuQRnGODNUXDtM8vkdlYbYzPtdUcfkp66hNlmlVhG02G5y2fdKH4PhmOU6xJxaTW07nNLLieGOiqnc9DHnft81K4IzyxJLtrGNUDiuLRHtDGQZZ7BziFiEKDOVg4hbL9LA8e9Nri6OX/ItpVMhs5ibw91OY1yul0JU9CA2grcnP1SRsEzJnoXhIJQOU7CKmT2NHka8OzYa+B0wMsBnAGcP77L7sA2WQTw19HZa0Ao9SSCfLF3AmyLn0FHg3Fz9KGHnz8gpXfrHFPMzglcIeCKh1HjbfEBLCQMMFO66FRoRCbQfTuyNNmjR6+rwIg5zne9IciIBhqtGAkEM75Ai1yY2xqhiJwAe69YEKa/ErzBP21As41pW0aOdseg4xBkMDKaZxm0UwUzNTbW6NwmpFpeGRfzT9vgp0trwVfTW4/eGz95nhB83pFgKfPLUCRoz79jAXXU1A5lRgI1KtHvpLOQ4MWKh2iOFEEn657ZMH9F6Vk3O1aPbHNEsWurnrqYdXX1cJtxTUkeZxds0HUQcxRydr3g+c1u5nGxEFSM1uW7wXkswCnDNDx1k3vLoC7Bf1kimIDNkGUDGRPiVuhECOuCqJDOBcpc+I8ltBkjfmQL2ArHd8oaXG8UShrjTtbE92LLL2RbXSRwHnrK0+Nl5VBDmVMhgk8YANIsH4nvPRWEW/DQ1cA3SHrq7L+uZ6Yd8qyDWkYpO4mIropOslWBtJ3zoCnaMriF9ihllxQKkH9SBKuHz9kJWE5mFTNlDiIjAkdzpC32EuuK/9bgh0BfPpxIluSgV6DIhJQHkBDKbHaYMNLhuiW3wQFgqxJZ6t0Mes1MDDgQwAGQz40UqyYk5ohmlDDA5oKWac5v0JqskCnA+swjFttJXDnMWEolHmuqkgbnE0z2dOD6LBV1pDDzAKKnxIQ4U+WI0wZOLFuJN6AoZQaOwZJ490dw5IF/OGzihKhyRKT4vXnsp/s4bLYc8Yw138WGHSEcgY21w+Cqwyjump/G4jCNmwj40Iu3OcTpbhQvuHYazx0iHn7uVjz+3AWZcVH6BTOiiK1QKoazLpk1Xsmy0wMfZZNp1BgQwLFCn3/XnfxZLVlivzKziKwSAdhZhoQM+dpOyzfHiUZZMsYArAIqCxhUOlKOFM4Z7UNiuaTFOybNjqUzBbZdswxOnAGhowqHLTPO2L72nHk9nzueBw7GSmfePCL5brSJ4PIp1OuWU5IyZ9edM4supcoEZZbZLZsw6AmkF0eFztglMv/jMSeWIitGR2K/i5MxppbO4zSUuXT3mUqAmIQO58At8TmP4yOfevaw3o3i/PxWnF+Cb3xLti2QX5C7HCCiBHPBqwZa9wR1sAWiAliMlRDJCzE3wX0Exz1qdYjIAGRbgY52tZLCRZtT9qY3ZqoyiU5kIkrtVmXXIu9MLbFqmYyHZlBECpdjWDMrQFBYKzb3qZMWBBmJPmZZSq+jYY/T+3geCAcPTSNO0sAdPZ9qqdUpGShsfK6A1xzFSjFjf4eIidYY0eqA2BOlBo13IJ9/su2xJp9S3Q5xevdeT6PN+fMetKQqBWbJ4MaOMWiTOtFxQiCWuz3U6ocI3A4BFDkPJXuK8bdUeOkM1Pe3A9ZqezKF/R3MEpaeAe4BJS6QoCYxejiScRIAsnE+POp1abyZbiMoc8KaLxxeDn3CseCcEIHQaPxyoA0HOhGXgoyCcBhQLzhsbe9zL9WXnDV/A5raiiYSmcYTg1IU+Tj7gWsT/1IoXldgbMT98P40Ekm6g+gAszWA3SlkRnzuWkstCtl8F5YHOwfoLoDSs9LEs2EdXKqocltLG/CqWKdGnz2ms7IdGcROaseDoZHyQfZFEbUyMHIq0MppR9cRNh0qTryE0ezy53NUn2UE+c9UtmR9WHtmN0mytVYjIkdOe9/OapZPG24oZ2FYP1W8R+95qiXOSig1DCgG966zClIuBA3Ns9IYPiW7yCpgLedsCVV9GrkNXHO1Vx4vYWAAACAASURBVCcN1v5kFGxdu4Z20dE+ri6AWB9HLDdxBXTN2Sa7Ho3jnGDFDVyJeO7ykhwSS3x/hbkMwIfJ2dgn82XTYZnRpPwjsEvMlhx4yZ0dde6rVVih0a+TWO08iJckwYX5viQRyv3kNQu5UrvuVB11CFZVOdPZkOxpPWn4W1YiCYaMX0iGQ5YScA+8O0HOiaUwkyKz22VKrOcpOENaZgM5y8I1yYmtzAAUjge29+L8Zxazd5N1eReIOen2aUt65x8zUui6wZnLDClOL7MRma1aIhsHVpHkqKE9GKn7hhTmxCT04KC2XVJTY11Tb3Mv//QTzx7QXnV5eRkXK/BwC6nrOecwPG4vwylHO9DVK6cxRkvKYUP+Zs9DEG0qXih77DmnIaOGbB0imSnnmye3QPZ8O/2H69Uvp6NtQCB79mbtRCDSh2PACHabZQOYbESTaWycJqoESxTAxBZYAUKpDaLygs7mNYrAVnY7vDONRlFugxfJf1Rku42j+ETyVJmEpvQbW9nWbIZ5uWUkh3fC79n7hoKrTkhL5fvwZmbI7ywiF/OrS7m3qBZ96LmPIrXCCcl6PTNDiv6YXUoj4fHbkB2ud+mrrs81cKLKTA0rch4AOEKc+gmegS2BN0jlur5PuZt1xjKnGwl0Q8QL2UnnEp0HxFHk1EU7N1CABDBm2QZry+cETRIciYwGfLC41mA2M6cHgGEuGWAvMxKnzKNPCTPMU9E0zgdVAOl0cTJgRhAqxRXlgcMLg54yUlOZ7XkKt4WlosoNprqpjU6AOJ67TKOSKCoBi9Uw1zKKWQHRm88MIZWquRtQsx9zb+gwZicH7wCgKyO7zpBpOXN5DM+L6zX8Tim99HeRIyG90AMB/xwp9VaXbuDJ0hFieuzMhBGshdXIe9lRMZeIv+/SAOmZjTcoOBDK/hF+2Dwkw0Cn3k/XSjuklDWyBElhS/584ryU+cJ7AxOG30OmdoGMwWJCNsWz0Z7Dna7OMJlxmyh2jK8Gq+KB3QrgjjhfHegkLFHunc6JoVmuBEqjPkVWK9+v43bK8LBdrqUndWa7b5OXxt55jB2RI2Wuf+nB1FO5bjXrapl1IOf9NY+LQbP+tzEvZonVzxPolwYd5wXOibtE5HDklMTMUtmpEzlRZh8KEZGiuN7+PXBgUx6ag9IAGMomcn/dsVM6siyv0DEcGFcygdQVsMFJfkdys2xZdzmCNgAdPpsNx5hDLxsYjewdMksgHsOQJpRlWtakna/hgEH8nOv3gYdvHADE4kSytQwvmBKxKWCQAwhGwq006JXFLK6cnUSMwIK4oZCiRsaoCp7lLEsJaQwQmbfofax57l48LBaVkSNNFVFVZ83BIFSOOfkP3wdo0uQb7mYg531GrxuiirWBPqxMreR4VabiEmXO98p+egsjKXYroLCQxzBCa/UAAdT4rAXQCF+TwpNedHU05GEXBrqMFi1g9frtc1b2WcvX/ZSl0PrJ0/SGU0llBsFp32ocWmahZCmqp90Po/q+tQ+JEwGYyU6eh2A5svAACjBr8NpJBJOnmjKQ1KhOkVkOhusK2Vb0qS4D1wTze1CQGJZDVDsrxELjQv5goKdCtsvoJadFmdGAehynhBJDIcPvuQh4HqTifDjJP9PYBGVA0MpYHRnXQBm5KLHaAE9OlZIlEJE10opJr20ZsfNF9D4clowWLD9YK0cgeM8pkOnpDFqRWVYIKitp956e7c6nIq4C6sy1asbR5ExWHI0lUcrepEN+fjvtxPswOwOktLgH+HwFdEekd+Hfb90lxaERt48cCeGWhsGCuwHq/AdndXA/radb426fgNcYUFtJh2is5nDY+VMZoKe6VR7INreWKTyeW9HnfnhvbBSaw+hny4mmJFDi6F4Dl9P58WAdYK9YOoNeQl1fJQki1McR1+fTuIrBTqM9J1tePdWMHOmBQ+zGk7i5WcdTF5ex3u9jDYZTkjEpE4CoFyVfnCkFgalXMtBhN09zqPbEv1BfJCaMZ6awe4LB0OsvQrrh3BCT1GUvSkvRt0mHpa3RjlPn6cCIb3VdNT3GXG1plUxHgDgZtPnByJlBkHagT5HFNRwsWQfje5In5fKsVxsuDvYluXK6w5okWCVrK9tTxydnS7nBtKWurPv1THgtpzIZTzZEdV7YSaDjk2uNciVBvch2cmMy845ZD6NJLKZgRuw0A35uk2FV2cTP7HSM3vORJw+Xy1Vs1qs4HGbsl1ycnnC2PSbTXVws2yRFXOQEnQkz0ByL1ZCkJLz1lKAd1K1s3LW5BljpoE8x7aoM7cEitihXGifTj4gAClYgywP2iJiiIYr3IGPBSAVKxSl3gwilzNnS5NYdPliPjok7KBFtVf7Hf7ejo3qpFEujKs6yhAWtKfi+Gy2lym+lMDXPsTofjTgon9P0sY3iUjV1AyV7JNsZAvva944JVZH7gW0jTF3HM8d42Tu/j6c4+n2rcJGCmtGEgF/NqBOzlalgthgl/WcpG7GiUlL3kDORBCmz46gMv8P6s2dFgNEzs0a4P+lq4VCQuU4te1T22TqHv68wQpz4DHnXcBL8RfyCGS49i4Kr3EGsk6mwEybysiNkIi+SkuTckTYPPgmb+F7kurKDqOuKwhakN8D6JMgLv5ModpGoSymBAtiG2X+aCbOeKxnmnnVoL5kGbw/0fhlYZXRBcygqU14GB74fSy5+TDpXNsidvlr8DVJSRqtT0SbDqmvRlJM6mZPEUp1/vxmBPBtolJaslEOVf6WcHMktasr1HNg5qA4zIzpyZYjK2mRsOr8y3nZga0++bjt8ECtaZ4xsDKVH5NT7nXxG1AWWLZAhgBivw/S52vQiI3uUbVh6xayIOHC649UpZkSM4myO+Q/KCnF2yGbNyZK3dpt4frlRmRjtnTgnWUpDJslBAEuqcOxcMnWnWTpD2Henw6thdEcWHtVdTP45o9A0YgCrUvaLXPJ0Ub7KrJT0B7VHMrDWwwvzmmS9v7cUml3R+t48DBoC5SybBxE1o58RvPXPeDaNfc7s8D3tnFMGYCvKmHQ/t7sv2kAl4w5Y4lDZkWe9nskct6zuv8Tw1KFp+VkcNuJjQG6U9hLBLpwInJU2nZQ8CcrMsQ0yR1BrMqTOHlJKflfKd+oJBeGWQ1Ap72P0//3xpw5rtPCgzWdxFi98wXUiF/EhCNf5zVtx63Kp1rbJOK6cLjifnT3ph7VaLQgCHCGREOuDlI4XlqhU0unm9w4yHBYaGOVaOqAySbIcdjk0Mo0ES2S9xQeMQCdmDRI1nAbTis+GkLW8bMEh2CeVLRcqnQPdq/fp+j2GikRib1pcZw78vnYa7uQYVHXm51P9Xu/pd+c/UlmQtLFEt8ctiHYOXAeHQfKm+379cKpVr69pf1f/Lp2FzIeanx91YAtUVeYd+5BgtXJo3B7ktfNaIu1cU+W+rxUlInViAzJ6pDLPtCNLQBickpkAju3NSXlas4kyCswaCNTIw4rvI6pmyxoUp5wD5hZIia0vOmnZhcE1yoFM3hfOBJlqLejo5kFXz3Tuoevnnt5GmnCilJjRWG42pDvt2anE2ETSOqf8sZ7o+Wl4DySWqSx7Wr6m41vkc4dWXqfpJVapEKAwSYGus+5ymLNQcqyyE8VkTyRUSccglTQiTT2X9nW910hat7dZ1pxCjl3PzHHNE7/SzkPa2iojVMqpBzBJ09kx65C2P9g/T+WkgvSwte4k1TOmPZCs+cxwnHArF5QuEUbjSR1fSHg8p8JyLl0no0YDZOS6I8biGDpiZDYnpRBzJuQYICu4ybICdOJWc2jgBINyOcYxBwX0dEqwGaSCP5+qC2e5XsVqo+4tdOIssW9wcvcqE9OQwwHPUp9Y8nBN83Lo3+SbyDPIuSA5itp7oOPSnSeCLfMsWM9XZwjkYi4H4xp0jBL/pP3UtbgnfHphC1o0m9MmpU86W6xnq/DeXOPeLVDnGABMbyeScuVuq8x02gm0PnYBwWVHBMHmHLDM0LF0LT/tSpMHO6v08Q6xTl2mACFxUZ52kU6RZYhOK7ORGmxGbATWClwJOfQO+8Mz6dI0cDsMLOQcAELSRjrDOZ16foL0APcis5k8+zl6nlnA+z70OKuroDo9O70eZ1fAodT7isEmdrlci2WJgCX052b0ic3DYoMBcb0RwhZKkQNwEuyUAD9Gk+r2bobQQtVT2V1gt6Y3JR9/Ty0iT4FIlIufVLZG6rOE4Ql7qfCFIs+FyFSMhFXEN1YMxh4IZ9OLh1a6VKxMLXbAJA4anRPWkbRh9ffrdapjcEyfXJW82hvdEmdFKOCdywndESlYhVL/tEK2gPpwmoTI0U59Vv+ue/ZxDQL7MrsBQRNYxpShHR2O9zRBEr5rg+Po3ftLZWHK6ub0ZWYgD6ejOHMIuB3R0+5gO5Be50RFDE+CDGR5heDBlLtuWJUl4nAk4AHG6BFXJwKcBALUKoeDB4AJLSUGw5JGZgGN0ymFq+hdAcWpzLY0H24dduAenHpXWtbP6DXG87ilTRG8HAG2Fmc2Bpkxns9S3x4otKNOm+4ka53dSYTvT6lkNEWSe4s1SpIhtl2C6yHBvQ2E6e5yLoqnlk4G2QHKlT3cFPzGgZ9lj+Pnsiyqtc6ETSoP0chmupdEbUetpN3ZVXTuc+d72Nj6WtWQe+2sBxwZG3Pgc+vMkK7p+vmQTVCp4U7yZePlOjj3lOm3rs88AhhCiOfCEKl6fumgsweSUGcaMwDLgPYH8+QphtdBHoBlQbobHBIE4ObwMpoWRZgspTVAYZkdwuya+CtOJ+b/UOKfOs6keCj1UZem894I1jqvC0GFmTLX2pZWQfKi9NIMsRXIAMMqZBkaZcFWNstJhA7sdE4y65lOFv0QdE2YfKghF9NpyRKndSaiaGNo5H4k6dhRcOaAyu9ivVTxKa7fi844M+JJMuf7oRREY53OgXkwmP1pMGTtLd6Po88r7gOASfJPoFMGBfx0nkBcSD1WstfZZqzgKPEWpmXmqAPYEGVk+/Nl63jyurDDLh2m0fsfeuqAMgFArrPpnIAYaR8MB5EwseULaar1nrzk9JiSeAEkHKzqHDRu2VkCPjgpagEg28YaSJo81K4lukWxtX40jxFyns+Rh02bJKfDglRT0XyhdA70AqoR2siRsCkHteBzZltrKZY0EAbkWClYafTUpMsgOiAwOEgH891cR/SHS/RXvtXS5P4eI1QwmVER4rmTpTDHSROwmNagAs94T7cjlrIA1ypbGut9M7BqgtEORqt/oW1KmZ4OhJEVAp6EYuHDxMjSe9QtFWShY0E6GBLEIHg/TD90StkC2qOQDqQ0X4CifEeiIvbAmqNXnoNvMOKXSkgKECl6Ao9ooBQ54ntMv2GoCGUQwDsx80EOzOBJuUbfb+Hub4rOdf4cLMTojQNzVAI5ZiVse5tyi+tgvQT+EzMvvjyToBGc2MFM5kZnqAigZCukuApcAqn3aaCnQhLUygR59qB4eqpeLZsAMrnjZAyK3YykRROdINtMv5qnok5KdY3TkaDLCE1m3Q8PBVlmN3j/rRd432yVpTNgJVUiU5d9vC9VvnlGb8NjFGeCmJ+cWumprQMckdxmOgDMUPSSgdvPXPJwGaAx1rkdeOC1ZYa0tN/VgeXUUs5mZqbBUWN1bARASwMIHn3wSIB8Kifb4metQwNAb5CJZQsoHAKCdzOjdmgYjmSKTWwC1m4+xXRL6P10JOgc6JwQf8w5Ocm9QaPvaj53sgEla0TtvbXDB0ZdO2TQeSaCQlaO8pO91O5aIh1z4j8sy3YkB4OLyBaomry+tO/GS1jWJsmAi2s4SOD1HAg1Xpihk8P9IJlPXjfbK6kbed5yxHQ5e3xnLUCboOv9hf4QdTHwBCITpMOeTk4rewMDCKwPsH0kievAbgZ7Loenoz4BAy0IjCrXiR2f0r1HG9g67tJBol0vnYJ//LGnDmhDnGdtFSQfHlTBC3DVxAK9vNzG6nITy+WS0eHJyQmjj/kip1tBjZOucRdbjrBVChjDmMBCRpKafEkeboMWVcxu6SmxEMpD4mAb1xg52MLp216ndqtdzxx04CDTTRh1idGbc/WXizApPa+SUsR2DfADFrPybOYOF7dARva1SyE9xaq8apQkWSntcFiHUvc6ZlSU4Ob7JJ7CqX0LfM1QqN4upebI086CjPuQjlcC0kF2IrzJ+l2yURrww2dvyjTLOKU+TCfeI6+NKwE7XauXDhnRjoWTxjI9XPEtlW6EFGxS7qIvHbzh6RzA7ax02FLunUsdh5ozDjDXfLfWgLGkRIbTqy8ldlsrpTEpyRTV05YJUuIAoWQdBEKe9K4C5VpR05nNyNtIcEQRUGLs8UYtMVHf7CrBNZj9ECcCAGR4L6X95IS4xE0DnA6p06Y0jtlW6CxWY4Z0Wh4sea7bG5XOeqciXq+j+qDVw+5Ig0cPZR1HeQnCtLLmPAtP/cu2QN7Mafjsgbe81gjTRsQZqN6JZFl2Vm7YTaS9qyBR9bj3sk0vDTj7YPNBhX7kTFTnQ86iIlNlWjwUzNmJBMMBd2WMSgFPewaNjRr0EEdVez0yFUyq+RF6zbUHdCK5HzrLotcdkzsCTgGcA3aIsWuhpPTVd8HSAtknScwk6nMbbGAQWBLOtD1/fy/iJYzN3h9AjNQNJxxvOOOQBeBtmHFFBozpNjlwbiVnhqcTpSjjk3rcEf809QVbdWFY6+RKtsynfs89ZXdDdgCpzbZ3QcDRdNeCnTewRfpE4/oGFLdoOTEfXGdzfrhsSUR/z8biM9w70HFnIASjzmAmHTa+o7NJBDBX2RNewpgDGX8A2VVa84wE7Iey8Rj8lbq+YBPUDeV9zqmfid2TvGZgSTxXOgc5o4HOEfRJgI10Q0dGA+ncnt0hAHg+5hzMqfDBBz99QCoHAMOTCVi9hZw0U5uMcxLGgG1rKUFDWnVxMuOfBEekY7BZIxJBO5a8TXia7Clv7Vma1KhMmehKpcxT6U4TxOToJbskEDnR6LVWENWOsME4SHhq8ii4ZgkhHIP3fc6BFO579aLgGRHxo7+X9bZMydRouiqxdqCdtkX7lrWM/LSstQ7RuYPUZmIa0plUFJ4DgNz+abIUg16cgmzR2AgDroSkbsjqlhLDGgCy5Ug+KZNTuBUl9/HaHsvdnYn8fZLXmDQk9weKnca/YwbkLGgR3FkAjnfakHGOq4WRbetUOCGddcg0pJ9hXjpFeLCZ+u+pSTsHMPbIIqxIvZtOJB0IKdI6zIbe+mjPNsHDXrM+aDwxCYSthXT/JbM+lAWh7WjB2AI4AehB1+ap1NaQw6n8LWdtToENwVhGgNG7pw0WXgI6uGhpTPCX5ZE2lqOju5E0PkCkOUZxsU2Ar8RBUWQo1XlGCQEEQY6U4Ogdp+A5hjodCXfh4HomG2MJMVunqDBzIJSyfyJQ6xFedu2UKJ3Mnm2yKxTRkDRnt9O59nNZLpyaH84Q7Yq8OuCmp7XDQdePhDyEfg/Khs1RSC4XzGbw52TsjhyInUjEjqPYen9nwuQXaVqfOqaQxcLgHKHoHf1r0m2y9rmP3gPTQFDDwVXZOmpwNV8lpw7OAFJV9sDIfgZASBUDZzYB0DKB2hsBQB0k4RlpeJJWGIBGlJCx9+skwUNgxyMyxTmbkGacre4EPpZOGAYVHXzc1iR1Jp/NEx0bnXupjxXslR0yONBcx2y/nZHnQf92BrqSvPHHdl7dkl3p2MGwilsWQDr2iy54kizZKeTe+YzYwWpEublfR51txHy5TTGZRuFwSJ8GZx9QHxVGXDoQBl228nXvlvHZ5p9jBVvQ5VoIlQWp01Ciycybzw8xI5w5ojNVwb6WU+P+fNYst6MPPvj0YTzFhZExmDdj3ZQdxy1DySTRTdaMEYUryhNZhW60jdgv2BbJdDuUdg6fMW6AB66i9DHW9WjYjg+nOxM8+0A16xzrm7VSZRJk1FiP3naMAW4johagMIziV4oZ899Jp2q2xuIcHKcsrayUJkrPLj1cpSGHqPD6+22hU1AByMldldFDZMbzcfs1fIgdmXFjUWHM4UiMNY2KTbY5Hz5fj/fP9kqmv4GGzujcbXj0utMzderKoBYKLYQ9DzXlopYsCkmKhLan5X1INL0QzwoddjS1rIxz9vriT6f9KFeFKltYEWR95HQie0DqXYB9tts24QzRuQ0aaVNRVliDOS9ZDUmwBBBgyq4zE+nUWgb8pxwOGBjRvrom3X4vnQkz5Ln8wggh5YOOxEJZADsPOrQpk/lefP+CfVG5ydmclPUEkNFBztZWRnxAWmf5p2XdWlpbDomjKKfQFQVJBtt5KDiLavjWWzlryipKydJgl/5vKaau9P15notBvbO3HHod9/vOYW89UJ3LGv3X7EB1cnSf/kUegXT62loeYV74ech1IQ2TcRjiegySkx67HfNTHZumB5h3laNBuUznFW1mfCw6v2afLW15TKju5EiQbEqDdUw4pZZdRaFeC2CgTH/dngWlKLOJMvnUSwp6R7ThJsofkXEAWHpg9gEZOgch+F2PLKdzwNRLpzOnDm44hK4zJFld72vU95C8iu5IGS3fnF1mVboTm7xdDYcyNrV80gpzMJWHzGWXTcsGM4hxl1e5f6b96bjOetmaDpFJtqy1C/dBPRfyKGmis7avUyiwJTB9anVGtx7XqbTvtnvcgSyryjhvkRMztc79XiJZHXFegp1+2cRKBCj9y/2o+LgsuVe7x4zPhx++cRjNUGvAC8xkfArRj70U97uj9EwQiR2D9HD5sCRDmYsmFUCFVNruQ+dio9ZSHowCbLYQvv2QYZBp1RJZcVDFdK6sBNJbpJntw1gqCI4kIvmcuw0iWrRezgXuy4iq0aBmusqC5HvikaxQqBCcdiqjo62G6IHmYTkWnG7wcrBHkux050BXkbHvqq3Wb6vBsgfI502DBmGp3l/Rj+2vEFSnbP1NlEr8vO1QGvBj1H+pT7WLJXjFSsHPRzpW9pxnxqjgFKwo2v0gDwPj39fhGCwEJ4zgJXLZd/yBUNWejSCSocZIllE9yikcrJNpQr+DZdE1ODBsNkOVTIuUW08HTAQ/nS4acXNdqG3yDGlLo4lLV0IroaVSoIPq0gnOCcGAMvTOrHmIlO+l85ORTyLJlR0QPojrks/f+tOL0ykZzPX1mSqkQDVr1c+caKEtv4gmcdQ5wdLfT1dABla5+qGD3J3YiipvMlBkC90snmtiJ4kOYgEh+jx2A1IlvZ8B30sWOFusE0dQz1hdX0dw+H04g35vcx444rPMSj+IWMZr5ufqzgGMjBQyqJDZp5+DcJRVEAUWDXU66XAYCVglxbBcfTwPWtp4fs2/4XZXlyZhJAlsy0i1pfVVBt0ESg2Zuvfwo3Q8CbQkVTX4PIJ8FeCPMQiUwF5mfJXBEseKHFnz0tTyntY1UfPpJNf1rI6UywmYqWGD2Do+SjCJORLer3YtOEjJbIitZrtotQkJdqbMpkNnx9idEsIvaBy3v6jvy/pRv2fmWvstUHx9Hgf01CHQq4kVAbbCnQeVZM6fNeC1yiLvz3fXeXLAVO1Qu1/icwZrk4Fbs0+j0CCuO3x5zQfZgwc+/hwaAAK0pNMD0lN9KiAPpSMrD52Yl83zNLIcQUuDcNCwD0ZGbL8yvaYeqtL3WqG1VrVM75TW84GSwfNYSTNdYiBgRt46nL1G6VIC3yP7ugFga8o/09Bt8XiwCoNbiYp9+Ckgyq/3+liWRVgPKwxhuG7zxkxa1IoRvXZV0csV89B6skv00kFe5AcWiROxHZmezZn2w/33sKERW2FooEvLlwVCyOgac8nTrE5JQ3MXchozqUlRJk+FpxrC+Sv1M7ZeFqIaOyYy2kBDV0ITcYDX+wNtbGOB54ai40FPxk3UJ2083HlR69ckkslrujfZ0SgdhFKfHayh22rLqG/ub2GTpF1Eq95MaX6KScsYZVnMKXPUCRNTwawH68OYfIHoQhE+1Inugd7h7hTp/dVq2LAJLcWvEdM6bHoGt7+q/90gzQ640r45+9dn1vMsJcujM2bbBN0qnew8gFLWVlq6ecpcmduhziHVlevI26aAyd6TWRVjoDL6saPo2r4N8SBSTTxPV7g5r8JjyI2hKufS57o7QxlZ1XfI862Do+eT4u4SYkWOuQR1cqvqzU5BS/+pfS9T2ST1kWFi1piRb5IyOTBKQi98Dh0K1ivGx5ihEnKhrIJaHVmrTmY9f2YFlHu2ffPMuV3W1OvAOTC7AG5+OODKGlOWp7PYTsTiB8KuFeeT9CmKlHXTZ2f+qmEC3EVUJi92Q1Y6TI6MV9W7WPdJ4j9atoSDsvR5ovlNT9yUejLX5r/huMsxL0VhdJplgLLZqxV/wJ+Qn6Uz41bjIhN2crAzTt/XKJydBmj9TSxRdSS7g+yurWG3XNVB+N0q77bPlF3Kpbp1Wmb+SJXj9+eFAdjr73soUCrZ6I987Bk5B8CxADFforxmRAsDlqMiPVhGugna4phUeF+NBKdMN0y0O9IefMl8op7iTA8sMwf18FcBMTbB3RDdS9cC8ZmzDlwzICaZMBijbpAUsDMEneHLB6ptfqH1bfPsC8uhrlPaLj09MG9ABVz4C5rRMyAmZwVYWXekbVfkLVpj5iEPsec6cNKcPdk8cMXTZuQy4ATPtrjKO+H0cDHKFKJ0qJ2SrHtiY4vvIdWPlLLT9YqGlEmoRt5/b/wTGXmBftkpd/8OlKWdJhiHGjlSDt1alq0+1amlM1dS9FCY+DzT/UnO4nHWHGlbODoENOrOBPeFxi5T361TxGl1tUi6FcFYCa8PxYB14uxlzw4LZxAYGdjiJKranA6YsQ5FvNrIKeA7tmmPvVTQHErjUMSlwy+8i1gMu1GvSoytwbVt2FPgCpIbA4sYQCRDpbspnPGopD8uRdlZoG3NzA/lIjNWjJwzSiLOISeAOvvhdlbcw7/rs+m99D65VVZRf6ZwSTGeyN1G8wAAIABJREFUbZGD7qeuiJu+MVdH9so35Z1EPWwEyjMiuR7iKhBOV1m30yu/IifqpY5wixpngCBjRMBan1pq441T6nIqzi/mn4gFUVlIO9gsV2CNsmyhQGw4/2GD6D+pzj0zh3KdIDmAbOUoKvWN7AHKC3yq8ShWoxnPONkWt8HW12pcmMhO9D++34YMpf7wQKTulOnTPiPophDAtkfkTne1PW4YlgzUcugZyy9o7C9TDivTLrNuyDQj68xiOMC/NVOAmn13Giq00fJR99ZcLn5+/HkMEG14pdQrZJtoxIDKmtb357yX/Kpn0/f3z/zvapvU1VUZePu5bwGRZ8DUBoBcfzkHzmwfYvSRjz11IFiJnN4ArmhxTHtsRU3ZoGvbWx34M9bF+uEmgjydCSt0trnkA2A6X11MbYAiHC5G6ZE9Vsz+XFuoxD8MlG9jpuojlqtQCczXKUCtNKtB8ffaLrm9KeuS/H4ZLKKpZKk0S9uWa8ttsxGIeQAIf3/o2vEZXA/Ma1YOfzEQywki+DIjJQWKUn4A9Pn5B0QgUEwwho2EpYC5POAoHSuXMpwlgML1GgunUO/RjSd+RwDRYeqKzmBxgKqAm2OgKedseTR+oSuR9JrTe4ZCNXbCNUzW7pKwRc+bBqG0lPrRCCLknIZEDnPwEFqDdh0cW7IYRvAiLUuMCSMckZ+4HU2p684KyPNRZBrr4uFY/bD3SJDp9Jz1wFIBgMBZ5wVtM4BgW4wSZlYu64mZvWiZIyta1zQJtk3ENIdM5eEvws01zn9vS2atToB0xB4YHEVSLHUiKfuhkoodwYGydwahIPRZi820LwLhyoBnwCWvn339TGM3Jd7P79BI59RYo9mL0ue5Sr2CwVtW2PgWnZJC2QtAqqHGPcOcmYLE7/C+OZFQRrqk6XO0tMsWAPsp6yK5AgC6BxaZcrfTACehkMh1w6rSznwqKmDKPXvcRRLkGQxwEuYhMC5HZVN+PfVRWANgBoAh434XzhHv3yzZPfFj6BiWF0IlPDint3Zj0S2DEIuJnpLJoBz12SKWcWPKRExWjD7PZU+Zy+HFd/S++BwxIAj2cuqnHXM8Xx2VjrQ9u4AOZbZJyfwySCD6SoBkYA8QwJBxtWAgMFiq6es8FNRf+U3aq6OyDM9P2h2oWAIvu4+h8dwOjoztOg4qHZRl8HO8Tj5TdCyKDreup2FHFJQZ8mMnotncgvmr1qfLcM/Ujh76xDMAcLPWhXnlgndBiYFRLqlms+2FBylnPtuYWtl40yA0juwc+TbFn6NA6Ty0J+uGhsYlx0LbKPChSxrawmiQnZ+jbWgaZy5WGtjqdSH11PrBqEi7p0QBKn2qx85BdWpkjpOQgg6SW756W5WerTCIUeEVqckbVCeIeqeAp/gOR0Lunn4fbvfzowrsNB6dOU8+K84NDkTrJHB2IOuVjCqNhSjRNg0tzigzDEV4jgYD8Z4ZjVcDUdexRbbuz010vn8Hnrz31BFMrYchc8XnoKKV0bMbyP1rQKccYOKR4ziM3GvTeasE5Ui6yUgijGvK1ZEQfgdGm5FzTlHohlUpXIycbrKY64vPS7lh9khiaI4AfIjACJAlpTOAlhgsnGOEWa+QUsOQNFyPrGh0PswgqXPk2Q+u29MRLu/Msksd8ZyOXgV9yUl1mtNDmvKcptaD4TBzHowG74c9LbNFrHDqmeI6F9IaGjKkz2Focg6dHVE7H55Uxxccmw/k9k4L72U7p1lCaW1syJxY4dugp2tS9789dxu/nmfaAVKepyrXUtLKDPj+dJZygI8cEMjBlBir5tgkNsDGHwrDzrVlhmOFMQ6a8i7govb1wHZaZgsCI9BHmrxX5wokAM6ZEw8SM56F3faZNYW/S2KiogOhz1f7Q1wia7XdxQWzBTl1k6UscSrI+Kq/HhN9a4StzIj3S2vp97cseC0Z/KR8kPAx5x+5ndOA6UQ350lUacYBg51BE+KxyyfLH5jtw/LdAaRoSTaXzjOdgIbJ0RPVjh7p/CGehrJbgKm2fTzzRRZYuswgrjnDg3WQ3Lgt0fJUbRf3PCnJpctuz3w1LEoNaO9QRvN6O4zzmXPwRL320CeeRqFdivaAuedaHSghg/2wsCSQyTYMhjTtq0w0Q5250JHyOoO+TynsDnoYAuj8gE5Dm1K0fh/OAT+fXq83vQkcpkVmT/KxcZaH1+c94H18bVOtOtXchLWm/LE57Pvuwk0ADtYqmfY0UrZ709U5EA/DndM+fn7U7ClILu9kawr7idEJkD3K7HTLQ4iUYIMKZBYA19OB7HVFecDymKvDZlAmhY9EQooIvMvk+IfmSJKS7mWKP99CKoXQM0ddePt6qAYuMBsPm1PkiXUBY4CVatubfDnuO0mAMrrP352nQsT1jGb2ACPKAmur9vizDp2pTzs7lkmsj9KynfFSkbqdFg1t2sAhzDXy2wDPgD5jl66kwCUrAEhiaBGmkOi9t22mOmEYiGLQUbPRGGzQ3cI5gLIk4Dad8m70+8Ab1Hm9n1DiVo61Y8XyZfIl4yH4O57ySAAWZj1I+rtz39fC5wK6gWLBdmWknYWSRkBRDQMDisTxyMlyFA7DmWvNya7Jjtpme3iwmRgiTY60TapXXbfjo9r5aSRuiR0wmM2ZhAZ+LoRJR8N+uG9olXN7WcEyHSvrZuRK2+LAMDp6T0wBeEj47Jy0q+gYYeYEtMYcmlOAjZ4qmc4B8QMj0w+reoWW2vFuJ/6D2Sww94wls4PW15gCjs5ma6N0J7FFzrxSp6JzS/6zwXzQhQgSLzDNcb0WK2lytGB0O52EzAANGrsLboln2WtfWlRTwgZATpheygozBeADkbMjwqDEv7gtMmnJRT1t0CbOKUigpG9a+Y3ka8lTMVP2DE5+j+5TFg6HuDB40UPfUuBbe2LqdpQnB8Y5f08MkuJjqM6BS420ocl9QNmpUxhVoxoA4HWPbjM8m8OfVRCd2Rc6U3Keq05utpGYvxKsmrthkP0pAMuHH32W2E6lKVXvMl8AK9isg0MRiRlxMOM8p1pZYeDnqFm6FEFPqaSkqXDywX2ojg9X84qThpkvX9I4VJiFuEjX9BOkB+s+ZBLFqEVGyqS3WCni6ymkpjOQmUrtaAUKH8331ByJ7vl74dv32Nc/xB3Ud/Sm6XsVDZ1O2VENamiIxaolME1vDWrzIKB4s1/bSkyf79Gsh+Q0MGhmPLrSG2Z1FBEoAoJQu7fe720lLUdMmYUuD33oDveJBjpJPHKaJZ8vhfOYJVDX09V8QIBm5zPlofCENjPWwfhQqcFIZh+4lTWzAel8yVEqX86IJHCURYPEJWCtTH0MWAIM9GVyEXAn8ApQgeaGQNmHsid6XaUzpXkXJGDq7UVqWUzjjjJHjj+mA5UcD8pU6KvdI0tKbDNLo4J12awzE5ata35Dy3et+TNCLcqIfeN48lQaDdiUs0e4fjAo7tgAEQvrt8giqLSwW8uxxTVcCnA/OvEBXt9klSMORikXtT2zvjgWsBfr2Npgdc3xuDM4WjjsMOFdnVmyzLB1s8xYgIYb4CIKnoZyklE9He8SSBjbUGvE1cHGs6lU1evnPBupY6wRRtmKZtCh79OwN+nwct9sCDNL5uvD0SQBF7MJh1iQrRNn4hALn38+qIjmxDZrcKsm7hqxhPNAnY99hCFnVi5bDWMSq4g432zjHNiD7BCCw7qGE0fnok8JVeu1MQhVF/jtdV+ucwu6VEKQjlE2T4BNOfWih4YOVzM8GBZRVsEawBBibomwBDtS+AMTw305yrY6C6OAMPVS1jpr2/Aqy2rNhh2VPbbudjAAt3HIZKt8Zmoof86iDTJ1nQenqh/bhdomLsOfmZQ06tSzdyjRttIYHM3ENNlmOeDFv53B6RnWYVnYfBt8noceuXHAGFB6llmvcTqXaq30sUppdK5zbFA1QtU5qMZfafA0GtWSV93s1qqScuPhyo/5PhXNP0hhcsEcJffIuANgZCKr538cBdTN6pEVSgEFMJMkHMdOQXMA6jQ7nm+9QBs8RTes4yF8HS9LBcFUJ0TAJvjgSj1bmNyS00hDKogux4v6HhqS09GoVODVScm0VzfuGX0hZenxuURU9tRgE+Di+OF73u9WH88XVNkIw0v6ACinOvm+JXXbU2elpptRqPfVpZNGooXyWCFWGjpJdjR66rcRCRkwlJFvTbPjXVwK22GqIwhiwPyYPB5wprnGBnPBmLO0nfuUNXaej4J2ZnYo+865vzaUnp/g8bmFdU/OV2ea5HPRIU2HZCtCFMpjlovw97Y+R6Qt/FnpOR83FrHecuxUKZ2lzGTxtKUTJN0h54BTURvmqCP77SDAWNX0v97beCPUsrN8YfpktuqW9tKKmSlEVS39m3sgbWAa7d7BBEfU6+EzVGXEvAZVN7SAJevGdpq4FWnsvY763Y5bkYNAS8//57gO6qEkUqJhpPToeeFMuj6dzgH5aTOCRrcC2RJHo1iM0H0UsZgiwhYtt5zffHfzz5hVFikq9qInqRCd2t4KjajXDIF4N3xsdRjHxW7fnIMV22azfAX9X7sLCnZF5Vq7tM4uw+EaOgf+t0CXWieNW853BDcEwfJZYgjQ9IPNcUqmSLZ+4lObrRz4dLaJK+BAohpE9cClOtxV39necUcK5sCyYvloAaTlPs+Ny3rU40edAXSWi3xW3WmjD+dbX8PMhJ+xxF4NO4eftbLNIMtw+zPc1o1WjJ6ahUrnyEcfeeZw2MpoiFpXaQmCzm+raQjF2nqViyGypxVIqzZudhvG8gQVqZHfrovkw1sHdtSDakNnX6NfWdGVvc928AeEG0oVeiOcEqdRyp7zysCmOQcmmUmFWw5DdYD8XE5pHRulbtCLF98chyFRBT97lHFpdVs6TxVKoqja79vTzkeo/zv0tx7328qgFDBhXpegJxIldRBTc4YsI9ku5qyJHZuW2mu1OrEJVm/WnBNd3o6mReZz0DjBK6Z2TcelpYSlVD3StMljdhb4eYkVKAQk9sItgwBr8bAV2bajg71lGxii8lRCLAesVXZTu13KC8iaCqDRjulyUJLLbMrRAbWjICMkGXSLqLNEDSCYn62OJN89UeoUlUp8clQmUzTe99xp6JpJaoopud/5s2KkoTfalNMS2WMlrQvACgnKdeqW7GbqHS1pPAo9Oh2eZFhte5co+toqyLUpZ7wxz90BeEvjPOg4KriFxl+SRvyIxKnKu8+iHALruHSymrPVHWtFf71W3XVTlrvSkWE82zARWnUER0yrI40+nsSCZa9DzEaTOEH2gKUFZQ5I7c7767O3nVESmvHA6towBM5UMgME+uAEpJPZdhfLAyY6juPWIWJJMryNwIjQts4asLPG5SKxNeqr5+asa2/L2phFsHFmKJMAQCXeaz4acRz1HGWebPV02YPZA2OccvARXBI6BjuRONEBB2Fe8qD4faHbu1Oca42yRrG+Dk6r84zMn7+c6fQ64/e2Wfa23HddI32M7AyzgkdEUPX8FnUgo5/Hk9krLKnpjSvDqQmUspW+Ov31ep3Ho3/32L5SPrEvD3zqaWYOKExU8AlEYp211ye4QEj17zsPQDWAzSEoirc+VFP82epTFY6VIZ8hayZcwGy78uYMD2OPJvLh5Ullq6CfDbUhf17R9zCtRP74ZOHTJvc0vDe9d11oPWpZoz6bU493WmxFxerlb4Jwh+FI+Gw91F43fQY8Cn6G3iXSDiH5tlMxuNuhZWqGHQTtupkZqgJu4agHXEKqKO5O++p3IttfBRVmZoKqIj/ayGlah0ofrTssgnQFw4N6BBalYXNmKdN5jpDp1CUyvypK1EqbU5eGtxJfuXuC105AUpNdE820NitFTmwx3G+JfEYbLxUUO1N6F46UI2S6l1V8gP18fOax5VWkKfrqqT/JlgxRJcmpkUYF4FVZxN/Nmtje6QisBDQ31yeVfa13siacjoHXEE6KHT0+f5nKV9+Lg6pyPLQdN1BXk1o9HTaskeZJ6K2VjUh5btmbLn+3G78e7elTQwI1vnPRB1Uu6npYvnspoJ9JyWA64zUQTceDqdujya611FZpqJsOZDZWgUsrxdBAjhU1s2VSAMRTOAcYkkTjOVb2gMRK7hIaAqwHgVc6vcRMpZ7W8Obk6+AAuGw136mN8XI/ist9xPkO80zQvrjhnqD8xVxHEjT5pEJ+qv74TLqwkgsJ3ltnRMD5wTseYjGdxNU5sgQQyV0ZWC4AIr+yVIgsAp+NGDlkoTBTADKVk1txjzZLJTtVkrnSDhXsAyWnyJ0de7yLMU122mk7cr+rLTjW4d7rNXB9R2VxyyGyzGZersbdNgHfw35Vu9xkqHVLdPt0rC+PbcsdnYLSyj168NEbzBwQKMh6Yz98Vgz14caHnEVwFLrbOJh+9E6HjQd+01vHrPDrS7A9ptR4fR1nNHAQ+DwlZa7fGc5Rb4fimMu7AMtYI2UNVArb45KrUvPit00ofe/Vo+zGsaf8/RlX4bzhzTgVUIs3SsJb9+CIFCgFkenoBBYycqO3p1Ovaw3HR9cWoOoIHBtdtiIOQJMuQ1jpHDsHPcqnQTVJkZH0pUbmdbVha+9cUmjHxkyfkfMAZeCBLVXQa/0MP6/y6j1ofBo7pPxTqeReElhVPlcPr6PqmmIky6v6SpXgn0yZSUBKcbkBCVN2ExC81ZEteC5gFizvPbvRnXC5Fvq6E4tfO57ZwdPKZqVlcCCzpWSgfe8g4ON1QtTttKZS8qkoE+SmvSkkKR65m21zur5Jz/QUqF83Bkw8SzKswqFYrrecw4JIlG2bTFdnxNtIoroFNslLlZGaRMP3uS9HX45a+e3CcNfXuWfeBp1CqePafIyCIRjoN2dmSrWQz8jv1+hZJS8BPbVODF7oWCg1jFZyGqFMrYu7IGcJoDuBafcJyZDIeUDQHoKOfJsyLpz7UejK8RvgssFT2Qnh3mRIRI79kUiAcEY2u5FKCptDnG93JD1CNoEZHZYo5UCbHhxnjBNLUv/Ud29rnd2MekdhDZo+ygAVDgdgKFOQ9kwmcW0xpZMg50Ajs6m3krfDHW4CdGqSsKdJrg6HWO5HsWlTCBOzVBw74ZX6+jXxKQRwrSRtUq8SJFVd1Hlmig534EK7NWsl1+PzR3uSZXXbigpqxPfYrXFE6V2zMdgLnwHPI/F5+UwOy51sHOX74UefOexBuQqPfwQlrLRtAx5i4QasibdHtvZCcUELh40Oz2P24EtYRWl8TOFrhQw2Ln7GmQPwxKWHyMXJyMpKroFJWq2ytpoMOwP0efWg8vo5ClkHpXAtFIyBlUBb6M9AP3mbRrKCLz/oTkGv80qDFgVCob0dqOjnaK026Sl2QRnypbsk0m5/RC7l+1YHh99LTEH1nBGpWpkMfcJSn/Io3HRs9PsZlbToNKMut5E5vVm8dC+va2jHAt373YdtPH5eRDRyHnta1Z0ffL29nEihj+VswDnwYbQcchdKpqJxP2gjhNSnrCa/OfgJAl0MGHeLjg2xg/LeTfGA4KfiXm7P5hAwNTj8t/8ODIidUZPn8LwlL0BVBj6H7fkLZoDlnFJWsPOg9qye4WKaN8exM1FbymF4NWYPYMRcz08QFc9bdsswaMB6TcaxmM5iMp+QzvpyTeaIAI6SVNC0Z8qSqXXTSjsHVX0G2vJ2TtO54PqUmnELFkrkWA281xwj20khPGDQ63Vro9Tb/RJAKsfYBD5ljwsfCh1cZpT0czkHOv80spmVYE0dXQgGCIIOPLEGAOfh58gcwImfJjMgEetMo6vVsQVLxXHB96dbMhGkTCami8NLWJ+L0RjOgQYDgVMDYMTnV5u4tQbxEc6NyJ5JIoTtJPI+zxzltjpnDpS8Ht1x1+lTR0XdB64Rwc9q/4KxPZtOYz7TOGPTULfSTskwN6BllsaRPWC2o42vFt5JZ0dyRblo/wB+pzPo3smYGmCqT3e24BYcgifF0fcRB4b2X2XNgYNb9GF1cFvWrvy8JqtYOiydNlzTo2yWr1GD1/pex/rfbfEUBzgHaM9D9APJRYmBEU22zzjlb2XrIRz1BtV7h7By43IUrQy9KG2lLOQYuF/VZDf+OTw+fzFy4iFIRjlu5qZBeKjsjwB1VJDVghVQFoWhpind+ZDDj3Rgq/PTSxJtw48IKPozaMOr8aqtZE2h5stVL7H4D+35rDy6ksqBO+3dakahRO9UtUPAowdD6T59fZuAprGhuGfandFEXcckMoLwNU+/tiylVA4AMz4EOdqVBjjbR3vtr7dDUlbqQSnPYOGWYS6RXnkGfp76qKfha1sha9N4lhRYYgRQi8zZ9F3uhiA93M/GFQqYde1so8PZIWAxwDufvAPFuFDtZ3udf+84M1GjJ0cB3Rnr95Y6SqBgY/R0N0m29lm+Ku20KZxxNlDWc6sXnIMy/8HZE5751qOt9l8DCgWI1frbuLmTBelv154dNeN7atfz4DMxZmLUO7AHGOyDKFUTNtFilqPYyd0PZsOOc+H+uqRTiYvyefTc+iJOpDrdiWAfZ53iGGvSlefQ4aU03YF0xoaF92jtdXIO7Hy6BOH14vMdpbVZIsoWXAa+Sf5D8iQYSaSSiTfQ/qIGz95/qsbequj94KRb8goMWUk5fAqGkGyHkCnhWZw5YNRGMLX2Fj9HWeHmGo7BLpbIhhGSBA5HO7wqK9S+n64zEliaXUW+f+sew7WSU4E4MQO5XSJIZ5cTDcd7ZkcgR9NUbc3ZO+KNQaurcWUYwgdacnbUICvFrJEugHN/JwPtYX93cgzwOQ4gTtl3N56v47KyS3JDXZk6qyh7vwPlxdito4x8szuN7bNnGavdGAZzQ2esngPp4P7JY+dA3ZSp/z7+6FMHtOeNp7MYTcGeBYdNveruOxX4SVEPuKd9SOuFmzeUOIGOI0hQSHricA6cCWDrUqNaTqEc9Bx3oJIN3mTSPTM7qX4ZHtiyeTY2A08phcKRgjEWfheMJDX/AT29rLU3w3GUTqoGpW4WDUqhUrZAse2mCcBwvLPbbOp1br++CVCy3StxEhQiGPkBpqMeUHnxNr4e6OLrd2BVevulfZTv0UBMw8xRrafK6+/OmWtjlUWtc5+7Pa+3OWldeuRhR61Gwh7xa+xDPWBS2ImfSePY8A+55qwGJAKe3BFm4ivKoqXlCuCndXkAbY+I1t016UwCx0jHmcpniBFgdqdiTXLRyeZY2EVxLoyToHPIUl8nI8LvYuojZahkFxT9KIrDYJnaAufMEt65sihaGdeMSF1L1pIzYydHQeuKVsdjbA2zA0lZbueAThQmCDIKFqKcypJGQNmG7UHId6wlI7wNlHmm3OnoAc9hRzCNXaaS7cgIgFwUZpFbTygl90ZmEWicy77qnPZIzrNfqk6BkLTsZRrpGon1MyR90Z4tC9R2BtHdYYPRjZtYAskUCVxGPhuiZKTJkSGAo4AUO7I5BsRpBkNh3kuD3unRK9mXMsFcJ4x6Z8+TCKvcJcBzzL0RqRHkEFkdZA4ut5B3ZBMm3DPKUmJNmGVmpkz8MpwDkpJS94XXxwTeRNaDh0Glk6MMXdoJ/AwdCXSAdiB3A7YC+JZNx2wVwDz3kYC/eXNavUfIJtLZdhdVw3qZmKh3owFT1wKR7EBqxp8lkxq8DmUH74vMwLHR9mBBOY29VbjKQHWqur7rREeVOOkYkMtzaQC1qd2TGbPeG9cVHvW4NEwlw8f2OlK2PvHEjQOR2YHxtai914cXAxY/lDobVKls50D9B4cc45CBkDS5UUNG50PYey8b4kgMckDnoDgEGFJy/PB1EW0c9L1O+MDDy0Ewvc2uPnczsoN16XX5xg/gATue+96KeZ1Dwd7XsXfJWpzpi9Mz9oL7/q4J1ei3/h3UN3YgOm15n63gPmwfvCqIWjejrfUTj8q2oTFHTP1cvX9bp6PUv/dkkoCd2++r79xR8AbH5fZ/DNfx9jR6/URriS33kvLNEkbZXzsQ3C9uxIgoa94PGYTWw2zMSW9HhNNgB4+XzhIBMSo0kIq60fHBjADJF9XzXRHB5A9xx0vWW21cG/cAuTWy3TAnXe4SXDXfTcn3vh2tY32yi7P1JHbjk1S/K06JizgREBBg21jFaDRLiuN9HCYy5huMjYh57McbWmnuE4c7acEQWYHZrjSf5bsM074kvaES6cOHXI/lNcmDAGVuNLzBZumowiAZVNu4EDThD2WGi2wV3u5XMZmp88lU1eL772VHy01LMSuE0VqWDg07iDbwzgQ0WR1koioDaKkbuwyQ37KJqPKuNVWA0iK+o0xBJ9NRzzmpjzmhUeOhMTcBQ5MEDDxowufuECdjyME4RnPV+UmfnMaKTjnWHbX2aVfyoi3uI5W5XmOtKR0YM2LlAYMswymB4wASLpAfXYA7gI6zdO1+lN1oyaPBiahZzsJlruxncTkFx8g2rh4mMR/N4nK8j/1kF7MSseKdyVOADAlFI1v3ON4kp8RSJkUgZt0yHWuEdQXg4r00TGrEeSOeu0NWSDifOTnShU5yoBSw6qBUWRg+296WDBQdzsxu4L6NdwVdMARsDUnhqj7l+qOu1HTXkDAM3+dYeNtAZqzSSTfbKs5uUYitNTT5fA7uFsxsvZ3RnQfSpdKp2XzjiGCLievi0LxtjD716VsH0ksyFaqOBX+1wLel2pWSJYAjdiLiAN93Hhx4+ft00eElV2PVWiQPa3lmWZ9kL2rZqNpH3Q5Y8fQdFdVDaSVBNP/RoJxjw2fwXl/fYXRdyxK1XNKcDvL3394m5N+tI11lnXvtU/ccTsPz8zYhOmoPraWJ49+VkA2LTA1hXb5tx4D2sb7UUengzzLsd3IOblOMpWxTHYU77VU9NJ/Jdzh6VP6a9jOzA3UiYknHHTttdQ2h+BwZ8M8GoCvDrTCcxQCmjIQ4EIg04jqau3SiVZoQwMtjdvG+tWat2rnSts5UNUPFfeoKA77XCPz22TYaNJYo7u5TJ+Q/AAAgAElEQVRiO9rGdIe2rBmjsAlIy9BhFAuWS+b7bayhfA4YYe26+T5QR8ecvu0GDshWeAt+PkFzAGTisE+GjKXuhqgNKnC4XCemNBvb2eRNuBJ2J0BRtCyk9AQyH05h680VxXIK4AFEO1MqJipewgw0y4GZh/GYRDyUgyNQltezyYgVuLkQ3MZYMBOWy1qnvZNMW5b5TDVyvIPgWnHTwJUSpg3eLOmRmfpna56cgymYDzk4CNmDMYF4IPaBcYTziSCMn8k0vXWrMjHKSIy5Udlt4PfOiBr7y2cA26TLMA3z08tol5jlwcFKHrokncXAC0DxbFn2HhQe/Dyfo9jNNKJ6Dj8UUjrV58aHTcwoqwYYK2vi8gifL1vxSF5FBKqcA74jsglZ5x/sg3UC2xVBcyVMhQi0+oyOY9vgvW7Z1DTa0gvCbtQv/NsBG/7uGRBwlPnvI3I8c2AMZMqMsAXTomg9p8lOU/fsNgK02h6TzGqrMlti8pitcRnLcu39LaV82ytkj+AAWD+Rrj12CvDzml13InPw+LkqqqkoGwjrKH3SDDABKNizrRClSPXA4O2BxAYF50w9kinE3UgkloHgRwMC5e3xoDvtdyhTERO52zdoH6PSnuYD140GFGUn17ndSNx+mqsDAkGsVJR3MmCV/ZBHsUQdmINuEhlHgs1pSMEbYhKUBh8IVRmG0jzIVKKKEFI5ltKE34HKy5SvR85BV6jd76zX97ve2QGpvuoQfe3Wwfb5EjX1vb993eveDP5+O9i8GYO+zz0y82c7+rrFdE0JNkYxUl/r54x2GkNaVwKHnQbMyFFOHInHCKeBZ9bB/cw5i4LPBrR37rNTyZAJOhpJVmS8Qycj6aUl1YpBrYva8FYESVBIpI+FfwDDvsiU8DYmIxn6zWgS090oTreHOKcyURmI42l3GwHHEPHBziLipwKWMcIPFUWqVOEJiDLOCbZsUw+Cc5c6/kBkP9qX3mUBGWLNHLgjK510epHzqEaTHUNYy5wwCRKkPklPpQii0ZEaRotakmBVma+ya8VnYyLFKxAp9UWmdbvsDw2AFemxYTh2wo9l23JYyxzSuCqVWVdNDxi8pNo+ojQAHJk1GO9ZgpnCKHC631R4A+KzDmT+w/6cIADKF8aEUDn+ibXIs8O1GfCx1MmiziUOz6T1xmp80CTGLYY0jfifxphnV9ekY058hdo6O2FZIumMQbENMPsUYN0N32O2zZq/SY2wDqxoCLwKR5YOYQGFe03xvTnK0kix5M+HgRqGb8n4cf8qS2I6UeAxGeibI4DteAKmzj72vWVZ8pqT6YL4GZ5p3gs4HpQ6JP+VSVif7Xg73jeDCuuHtoZ5Dp3NXK+XAmxOHbTonDb749be7Hjp+rdwV7hMWzAzldtntUKW8UBa97reltXRx584z6ns6i/mYJBWy+pepg0YpoopdyaOaF0ISkZR0T7UCuN2E9y0YwxQEz8JzDw/Ntz9MJOPsEnuoF4Dz+cwH6Suj0lIYoTDNTzwzbGh5z9LR6hEawNHqINWjqMTPVQxJEmexIVtzo2e3dFIA5Yp99qHrgw4Drqw+/qV2MgbB1s2vVM4XWqP5lvTblcq5Cy3FOepKtV22O5Ujyp6pAIJjz+Pf9eU6lD9VF4G/eROzlszHHcoi+EzrucSp0bhP3J2UnZoFI4cKQ41qj/PiYXav9zX9MSJHygTHlnPpJERwyU6jsX8KWsnWZHsDKMIfK6D8XbgtS8RiQFAzckBQhvRYzokO7QuwWnY7uPsMKNx5Eim8Za0srjvGoprN4rF/hBrThVE69aOzgG/WD6YxB61Y3T7IHV4UApxhOFqqOnOZxqedJCi4F6mvNq5giNsbvYWRJRODxpB3ZDvSGprTNm0ogf/f6ZOCcJEAwOcFTwPIlbUw3dodU5cTk5/vFhedoR/Ac/WiKy27GGvareLszrYKqyZvygjR7ggAEx5fo+qW3aaDb4b3PtI0Lluw4Re15WFh4XOfrYOz+Hgkd1TEgojiQwCnpftcbSghzjZ9cY1/B4wJpQ9gMqzrdC6ms6t+RnZnYX97eBut026D5IO8wYOwdE0RqblRWXdsiwkqSrTMp3dBa5gh3UWp8bW3TmHbcynsI1JQiaYvbIGfL3k0MguGa5vayXspZ7pqGMOBkaeGJdDjCaJiWoYo26cpXNyYBnO826dmLecR0LjC2dahlj6pjtDBpji+wiEtzs4PH2QH4cQtI1PAWhssqkDSL8/5KKo4mPjD8NNAGoSh7WgjRmgDI7aBGLbYei32+nBq651twaec71e8x6LxaIFqBrIlWv5qScvqBfpASHVuEf6yir3yMti2l7AFQhLBzONA1wJMg5aTBImecZBTkikt1Xoe0l8gU1Mz4YgpQZoqyx5va1qh8xEQaw3HozcTNN5Hh9eC5JrcPp39+jbghQGrK5EhKal0ui6pRk4Kr+0UaaI8v0bIK5xrBdHoBh6PU8nWNFipoBVSuY7jVwuBn1YCuk12LQSVI9VOd6efTnSdEf/vC2iOlKCNUU+EPojFO5nukvdt8Hhbz7A0DmzEWs01ZvuELmE4siGxqAB/KxEVDNtXyXHbP4LK1uWEBSGisEy15KgP+IQEJor/eusQwNYGvCTrYR+t+44p/KYpWFh7/9ew5qmixit9zEDk+kMo5s2EaM1md96gzuyITtOhcTkx+1eGQNlM4SFgELj2SVZ1p6YoT3ri7uYzmYJtJwymqUDn0OCfN5camEkfzzAJT2x/Q7RSB+DjL+rrCJ6W5Y4UJpkfCHHxPTq4h25oKFbXm7IGfE5L3lpXLvnRXFrucqMSccUHbPtYQ+Rlsfa1v5wy7hq5tprZhhqN4yd/gJorFmIlt4tP7fMeH2Y2j8eV55TBf0M48MFgym1covoSmUFtYOOczYI9OJ8OuHPGIlPATbdx2wnRIJbDyV7qZvYjaD1rwZ/AMBMx6vhXRzgJWnY/rDITFeI2AsyM8rZGbtdnB6AOciyj49N4QNYHS5jnm2py7OTWKNtHe17OzQUyrkQQNekewgYt3I6SdksefTas/uiAnzHa9oMR9498MuBbyzdZeTPuRr5rOzyAV5o1Qw/V/Z4HswRoLBToqTbu1/z2TBgDMYVxF7a8+RPsC4pLazWAXzW0WKg+hpQNHU4Mkj4veVyHdPJPFlFC53AEa1yfX86AUli1hxEl5VKQK7pr4eAA2L8E94FeMPtRusP/A9bGclRPZXSmOY8eilpbGbhxSZSeCMWQ6YBXf8VSMMtS9pcETbI23KqfxSXGFnT2ilySiIVTTJHAUx1h69u3LuXR2ON66eyw++MRwJrcaHuaJCEoq5f1SB1bmtPpRuGsIknaRGrswt2EO4UWXOjsgboyOv4/t7M2kpSlc8x8UX//JBquJUxBpWAVIhH0+fu9Ax3Wvs/K0o6/n3ubW1xPMpEHDOU3enz+F6tcw/303iDz7DH3FqBDS0DTpXj33WUcYu4sk2TXQbk+ugOXCfIKiueDkJ1KtSbL9yB12CQ/cmfQ7Xz/bJEIcMihWCFx0wcUVq7mJ7fitPnL2JBhStyl+nuEiounpnN4nw2l8I9rGMFxbqiKY7tdi3AWoBPYEeyIZ7nbToRiTA/bLaxwc/QOkgU+pbAqh0io9U6MEXQz2bnHoqEjgZfxDXSjMi2S+IfTImNz7IcsFnS0KBEgmsigMd9MCyH12qU6yspRxAkbffx+m/7jvjP3/SDsZsv4vlbqxbS91ZLgQ+deYT6d+89gw/oNA/22m/jAmvtPciI22dGnS7debCBwmt2mdA80Srjd3JSLC1+hnaNkvZm5kDZ72xRBA5hzo6E8RallB1LQBzzPR0HSsPQM8Ac1uNNRzSN6xa+P8pImWygEwaHZquIGDV57ulmGyMYACJB9W8Q1MEoYD/Wy1WsL27FZrmKAz67Xcd6vYrxcqMBR+tVjNB3yv/WsV/hd3axW9+K/WoXN04mcfXrvjKmX/Jy5JJje9jEBi2JADMYZdP4OuRsotTG1sM2tnpIOU0diczXUUBSM90uJfAm5n7g9QSer7MTCPis14IT1EichqUyy3EfIiYA7Wy6CGXTM6vZAO1F/yQXg5xrlyTAMSIj7UwF/77R2bq4WNJJRqS/ybkR280+VrtlAgZzymYa8jYYbnkp474WvgCMlvgTz8ruwM2qDZHDOXZ3FH7ud+RzIOPzvgc+cJglTgBlqqmQUFrbnLPOyVuIP6w0YcgJOcYEPNTBNzHCtCywnwHIAi8EqT0P62mzvJE+zFqu6Cwo/Iv5CRdhCSXV0l49Qqzz6InEpmnuQ5+q8Rhxjlj5OiItQivO8OuoBJGnjo7FIPVv4OVR6iANmZDrOYnLOIQ71P2Hgj1ErsppyrXP9H83ksJs3G54MwVUgIw0ikV7MNnjJEQi462sutN1ex7/Tj8zJKBFvker6Z9/JgfBE9+OPtb/mftVHbuGGUhynGOnz44ALmL0cHfaCucB9UWOXk5wZovwPb62tvRUWXCavYENM4ItfcF2Cvh8GcFsVjqAjFPREtfot/dE4/tAOrJcrtexmM2YMZhdnscj7/j38cw7fieuLbdxGZs4bA9xtlnF06ND3HflJB44RalhFOPtJtZxiDnobpcXcdgpLTmenjDVuIazgJrvSlwEdE44bhWja1H3z/HLGVUopQtMgQSnQkHsyHK9j7pGCCLEpdlS6zNaHPKRCKI6WlzzBbDUuC4BaphOud3Gc7cu4ku+/Kviv/nv/n588Zd/ddw4X4pCvMr6UaSvUrMcArIIAu1fprNepONibguSVOVhYUtju17PVh47vFV2q6NAA11ZEqsznoboYPpuOqGos2/pBMy7P0hKZJaM2K4YMd+PY/fE87G42Md+e0k5Gq3XsVkvY7teSb7wPYxX3o9jvbqM3XIdo+0mxnDwlqvYXa7o7K3Wt+QErFaxuVzFbrWM3WodW/wdxuTieWaM+N9mq+wRLEVOzYRDsEe/O5yX3SEmvjdqbodDnB2ggbfx9Auvxyve8n1x17d+Qzx3AL34OtaziNNNZpjNh3NEdw8iLKz3bKYMXMts2pFoZV3rq5a+oLG13vGfNLxwRpFu5wjqPrEV37MTawO9R0YusQLm4HHLvSNqPB+M6XK5VHNvZt/w52qZThicaxrlHe2hjfNqfbMZa3zPP5Nxx396Jrf4E99UnAt2YKQj7XNYnQvIvInZWraKpQAJJp3RQu7G8l+SEhLzlDabjtT7HngXmzVRg0R7Fk1nqSOKK1vRv7IISGXq0MMLmsOT21/GbvUsnYST6YyLxrYIps7cF69DPSNmQBSQrI9M53F67XpMZvM4v1hS6HoUkPflQyt9s4kpX+bk5IRpl2akEqiEKp0XZSAoaejRiqPvl379wh5Y2eeYKkoZNM/CjpgGffE+WJ/MorBBhgyTScd7W827Z1q0saY9ZgWd1yS0yFP5GKEqtHBm5fbBGUOAoJvR9F2RnHD/kgMdLUVV2VVDWyPmz2S8UU7yl1rabqsrtLX5TNf4szIRRgPf6bqKHCpPhO7Qfpc02H1kccIG5J2bS74O08r5E3IQdHjIzXaMOq4v4jCNoFutpdZTMk1FylM4okI4f/5ZRmGWCTC9OepGKp/R3HYbY4ymnU7jcruiMTibTeKezSo+9i/+13jk538pXhK7WIb63K8fNvHJ8TR+84Vn8a675nExn8Yp3A8MolnvYjGfxJVTnMN1XK62MZrNY4t2stE2Zrsz1RSzJQt98fjitEh493thclQS1M/MkcB9S6ffc+MdeQCrxK8pSgXKHfMct3O2j/EUY4bXMZrMePbZ3YSUOkLiwy7gSJ3Or2S578CywvlmF9/3gz8Wf+PNPxrb8URraW4Dtys2wiag4tVGCX6AxWwaZ/OZJg/uhIVCWne12VIpw57x3drQHrWO1fPRsznOJmEwUCECq23YiJB7//Ggs8FyOif+BLwL6xhDl4w2MT4sYzwCwFSGeL9dxWSK7pQ9HYXRI8/HR37tnfHsux+I+QUcwX3sVxexXS4ZwRNTohpJzJaXercdjJzQ6OoF0dc8XSX16SSPSznTs4P2ET/j3rU0uTLJI3QbuF2aR1/yPs2SKHhiYB8ev/dKvOzvfD+dg5s74WjYtQB9mfuGYJPOMf7nGv9Kxo+g3OS04Pnda7AZZMbGEyRHW0bGet8NouKMmIkJgLOzXjN9TlxNTOJida714c8xYnzTsiU07mDp3K7a93wdG+t94hRI4LW6VLcNHWpnBDQkrXY1uLwufSw7Vv+zQZYzr/eeL6QPyH0xm/JsclT1DIG0DLr/E6mY/o1Mhn4+V4cLPjeZNeLB6WzCUoXHOuN38W/gDvxMzGjBdt//4d+V/SNtLmqm3eBKX8ojNMgIDgLQxU6pTqF0Ls9jv3yeo0OvTJUq0QFL4t0GwOizG4hxSFQryX9SyAhY5GwFze0m4MMEG/DY2DaCRVrQOSDdM7MI2eVwOFP6CP/ER5PNi/3Co2ns9uoBh5EZjaE4tFk09NBp6WToKBEvqsPi1OR0HGfKisZ6dhLz6SyuwCNlKhjXFDubjSj0JNYBVxEyG6NAFuhMU80XrZ1QyOhrB9iNLDb6DLxIriNHAyt1SsrngIcJJPMs2yovOb50u1SKAO+OtPNsh33axXJ2iPlmHLPDaazHSC8bPCcufSlb33dVeCfqeFtHyq6tpbIsVLB852NWulRKNuDkiU9lZPZCva9bX3ukz30pbIM1Mm8AQhgZ403yPbr8FXxHqzP3NsNjZ4iO7NHz4hmODUT7HHPjjJ0HUTKuAsmBErrx3LOxXF4EavFT7s2M38cXDiSdg5VkHf+tdisqhMV4GvderOPJX/w/4om3/lJ89mrDDMFkvI1r2308cbKIf/Oiq/Gu62exXJzGYXKIxXrLNO9Xv/jz42/8lW+JP/zg++I33vXbcXn1lPk0ZBUW+ytxOYtYw5GPLbtrDpNx3ETkuIRSlryfLPSccMIvVxfiMoFcX17w98+uXOXvXZxfEjSFAUpnV2HYt/Hc+U0ppdEiTmcnjG73o02cXlnE54C3YTyJx0Zrjby+WBNUhw6R6bWzWMQpo9lZQA/t4plbz8Q3fctfjb/9lr8TJ6eHWC+Vbt8D2Ma+8Q0y5ixlTCcrcjnIuAFToXZBnW3ppFWWcHQG5JiRV4RROmi3h6WF2o7GMlFJHBKrkW1guh7OanfWLfPV0T0BJmW0jouLp2JzuBmzk13sxrfoGBz2CiyokNFOi9bG2SyuPXor/ugfvi2e/b0/ibuIc5kTQAvdscCf6BcD82ys4mR/LcCBiK4BOFwk9Qa3wShidgBVNXSesjtzLE4y4UIbT4lw0PAfO9nQPQxp0O1C8OgidvtVAPmCFtTNYkxn5iSmsY8TSD1l/caLXhiX3/P6iK/4snhsnFkJkuhdBsae09jiTxjnrbIa0PlrZDQyBe60N4y7/77cInvWU+q8DjtysjS3AV9PBnAoNx+2sSGuJecSuJUUXRGlrZQYnMTwiMFXepEU1uCYyPOJ6aL8+WwWB5R65jC845gt5mL+BHHVdEZ9PJvJQNNonywY5KELZQMQ4MksrsSUw7NiMYvDDPMjTim9CBSwBrje6emp7BVsCPR9YKYGnIts25+i08eBJW6BbqYdy1A4BehiYg9U6jY4z3LyDyoNIfacz5k9Y+codjWzm6P7P/JODmGG9ACpCc9QkUVqSQt7a9lT7kyVNzGdjbfrmI8OcdeVE6YFW+TVcujlwABM1RRwUo9y4JNLGfo7PEEjnpHR8OHDgbAgGARiA66aWpnulelTpt0yZYL2IKkOrErPAepR0dJVqJpzUWv7xwaeF4FHs5iv53Hzvo/G4cHH43R2GuPT69wI5AjHWIv5gteDEZhgk2eTODmZR4yvRswWsZ/uI04nEYvrsYNTMkOPMzTdhL8r8NiEdVp8b4zaI7xuFx2hyJgE2aRRmwVULrIP2Mk5KEM3EcvDJqarHR2qZTpa5giXV97JO0S/olp1/VLrHX5P++thK9633s40/NzgIjXiYtTQ6/tdJrpBt8PA5+P2dM4IZ0a0ax3NfJxxqFkA/h019SNOhC57KJH1zMHAGalYijLboF2LToJaBOHMMiLaHeJ8mVHI5lLtv/OT25wDKD7Npp/EcrMhtTDSgy+62MZjv/iv4sm3/lJ8znrNTgQA1s52u3jsbB7/5t4r8YdXF3RSUTKYbNcxWW/j+1/3l+PrX/3qeOiTD8Wv/t//Tzz23PMxuXqNz3dzMopLRGUANqJmmmQ2Jydn8VkvfFGc3XtPXFxc8B1uPP1MPP744/EFX/ByOgmb3Ta++AtfGZ9+6qn4w/v+iIr9q7/qq+IVr3hFfOKTn4w/evd9rEN/5Vd+Zbz2P/2KeOTRx+O++94Tn/fSl8R6fREf/sifxheup1TuD2/P43Nf86Xx2le/Nt7xjnfEi+95UXz1X/ja+He/+864eePZmB3U1XTr4ka8/i9/a7z5B94UZ2e7uLg8jwmcaNJg4yzsA7VYOLkzOL6ggcc5dnmAlNkSH2XV2FzZ9AkwVJ4qSXlL+dYnii4zeLnpLkWwx87BuKS2q+xZvnejNe+xZkbnNE6vXqNzyxLMToGZWAYRLEQsJtO4+9Eb8b6f+oV49p1/FJ81nrDMP4ahwJlE4zuiUWRuaPxvRiBoQtADfArJkjhxQQYF92I7+pRshyzqMFKEg4dCs/QzVCPln/37cqgn0Fmby9hMIxbjWcR2Gue7ZUymYD4cx2Y/JdcGnI6PnY7jHS+ax4fPJvH0fE9jh+ceESgrLo5hN1iWWHNvzOtgwJ+j6/nilO+Nn8MprRE0/n46XxCES4M8z+g5o2P+fn6G15vhdzKSznkW8CY522KmaNw2SA4DAkmVJ+Bs4T2YwSaWITPR/LyCNq6juVgoTdANBzoH+JrAMQURINa6ZC3xM7YZwunAmsPxgX0m2FalL811gSQLJ2GyI1bD6QhnM4FVZ87HQfbEo9J3wJzgCE3h2CUxXGZmeRbe86Hf4WuMMIoZmYMkmWCiu1C7uiYoVezMAdIkaLM6xOlkFi+8dl0GrfTg+1A42kIrF+/nkbPVYMCRTU+WaaCp0huoGenzaqHshy7fvLWLQJhFskSvEAK4U3qJTFzMQiAydt1ZqX0Jq1oojw0HVUReD88EYeJzTBdx/YlVfOQf/XLc+PXfiavjk9ghk7BdxA59yacw9vIkJ/N5bJDahYBNdzFeXI1YzGM93cV+MY3R/Cz241ksoICvX+FhPDk7jfnZKddzenIaZ1cVqe1OT2J+bRHTUxDhzOIEDsh8HGh5W1y9LuTzdB6j01OCmzZXT2Jz9zUqdqaKQmljR/gUSghnRvPIyph33IKm/VLa0vVqOAfeB3rYFso05JafY2ONFjuvqWXDBl7IdaW0ia8oZRlTKduh0L0V1VQl7B5pH1bf33t4AD6mpFFrVoAHIg+da5F2UHwW9Ho2LqVFMUmSqBASHAa2MuxRzKY0pDiwwBIY/OPMAZwDKrPxhGUAsORhONE9l5t44u3/Kh7/BWQOVrEhen0Xi33EI1fm8Rv3LuI9Z4tYT2exm6LuvIvFah1/+y99S7z63rvjvff9QXz0fX8S+/UhDvN5nO+28dGziMsrZ3ETdOkxjdleiug7v+u74iu/+mviow99LB5/9FNM8b/6VV8WDzzwQLzqVa+K9773vfHa17427n7RZ8Uzzz0b7373u2O3WcV3vvGvxvnFLaZDf+03fyPG60O86Xu/N27evBmfevyJuO/998df/ItfG9vL8/inP/OP42tO7okXTBbxx89+Oq582RfEj77lLfHggw/Hi194bzz+zFPx9v/97Qxr55OrbL1cXd6Ib3nDN8cPvel7YjJ+Jp49fyLGo0u2XBN/gPT7RtMxJ+NNLwOm7Bgz4ZHAY0eVKTfoorCBp1wkz4q7lyyjJkGrjoVxVVVGDrFs8nVn5wAyO4/N7izmV14eV17w+bHZT2KMjOZuEYfRuUCbHN8dcTqbxj0ffyru/6mfi6f/w+/HC5jIR/kXOnEes/mpumPwXqzjL5EPim1GjACY8zmm41hzDLIwYUhTo30U4s6potm2izIGQGwknEUpIGdfSAEA/L0JciFsMABqEfP1Ol6828YpUO7zE0bx0EGPXDuN+1/zknjy814U59dmZEqcLBZxDU4p5iQgAkdkPZ/FdCGMDbJNaOl0e53T5f6TmcQM3mSsoV/l9Nh5mCBwGmeAB8WWszpExyxqaGZlEyPWJo/ifSuPQJ5x6BPrCGVPNFWYWIHVOhaLUwbI1l0AVBKHwI4fZVJVqhar6nw3CrCfwqcDZoMYJOtjkBEmvb4zB8iOqxVaQRNdOxB8JQjXGXy27nKU9l5gVHO4iGUgy6q7mG3HnJGxpRyAVG0cZ/MFHUXcYlvs8+i9H/4PBxnSWYwxeMksg4MoT61Q8iRVhTKqcxIz5IriZDSPa1eux3j2GehHG8Cux3zHkaGEXPeic0BjOmKk4RYhK+nmLNCkG6jXaXQhFPxMoqUxEArXIrN4A5rZUHUnAxvWDUumGs3bjdow/IvJPkZni7j3qWU8+N//k7j4tX8b14EKj3ms4MCjFpb1uoXuGBdAqSI1BOWDVhh69FumhEBJjd+h8WYfsx6Q0YCnHSZ+YzQ5if1MqWA8zGJ2Qu9+jUTD2WmcjM9icjKN5TziPLbxwtd/Y3zBj745Ni+4O87Pz+PkeDojSy/7QC/5+eU5lbyMd9ICZ7rOddYdeuWz1cjGGwA6OEHEQ+zlnFGQ23Cgns05HtzlfTWoB+8iOehASytZ/OluEYNw6JjAmcg9PUaOW17oWFGmTEJzPCNCF8BuOa1mAKifUYa/R566Z6dAVSQ513AWRLbjGUmL4EjaIbiTcwDj7BLaegXOgXEgfXnv5TYeffsvs6zwOettbFGzPxziZB/x6NlJ/Pq987jvKpxMZJcADjvEYrOOb3vxy+Lbvo9Fe7gAACAASURBVOSL4qEPvjc+8f4PxAl9/lGsRqN4KA7x5NlpPHn9etxEhAmw22Yfb/6xH4o/9+e/Kv7jv39n/Mmf/Amdgu9/09+MN77xjfHWt741fuu3fit+8id/Mu577/1x9913x8tf9rK4duVq/N473xVve9vb4o3f9R3xDd/0Ot7nmcefjJ/+h/8zldBLXvbSeMuP/1jc+OQn420/93Px7V/x6njDn/va+I0/+L34fx/6ULzmG74+3vJ3/248+/TN+Hv/0/8Q5489FtevX2d5E47k5fK5+JZvfn38+A+/KVbLT8Xy6Q/HOJ4nOPqAktgE8qhMwgzscgmCtDNAxzZxN3Jy03NLdPlt0T8oih2IpGdQy091dos/axmUnA4By9WB5v3Hu9juZ7Hc3RXzq18Up9f/k1gbo4FAC1MeQXmNiHA0ipPpNM4+/kh84Gf/RTz1u78bdx02AfZsJBduHU7ixmZB47PZr+IwOYv1/mrAQRnHZYxmkzjfacrudBb8LhkmxxGX60saZpRDVwDXrddxeuUsnt7JWTKrJ3kUsuQIwPhsPI2zxSKAK1yPDvHy5Ta+6fltfP5yHTfnSOSMY7ddx43Pujvu/q/fFHf9pa+Lp0B5DN0ATAzbMHN4mFu0UcfIc7+Hjs2aujOGPVOsEmLVBy4XNUcMWVRkts1EuAEgccNMJ84UxoPzd2kawD4pgDpArM5oUA8gw5E1JOsB6uLk8NjBGdpsYz5XGdxBDeZAcF6ICjTC8sE54PW3LO/CUYNDQEZVTzJlLhs4E5U7MIRsMp6xrETdmPML8Fs0/iw1e2ZIb99doXC0h9sv7MiOXBTAsggMPdpo/gqckFurdUz2k7iG0t9+Q8eCjgewfRhShcwBkcVIQ8HotXpwB54Z0Ma7IUo3YjsnZSHhMB8v4tqVK+olbSUCAf/8pWsPB0/QyyrtQ408aCMhpTFOUhMarSMeAt3r6FlbStzRrRQ+qUjzdNfosUawg9YWpxIz1UhlMEJa6xD7K9O469PPx0N/76fj8v/8zbgCjxJDP0YXMd/CKJwQp7BAPeywiu1kS8O83F/l2GikbWkEDwfWfwFAgACM24xaLrbGXWd6Sp0WqArtOCMATkQWd5IMZyMyFBrLXdzYXcQL/tpfi1f99P8Yt+65N7bP3mwMkGrp0bqAVOfTTz8Zn376KXK3y7D3zEBVcHCMkYmBJ87szz7i7OQ0TlA6QTECTk9zvtJRtDJQKqLIQx/1ij3G+lbF0Aw7iINS5jgw1s5VqRk2QGHpv5eT01srdf1eNvKDVMfTzoEzDR1MpN8mAZKvWXqZOzXphCUCRGIYVoM5CIfJnK1FToceYw4GzsF6E5PZJOazSdx7uY5H3v4r8cRb/7d4MUBUk3HMD/u4th3FYydn8WufNY/fv2sRq+mMCuhsM44XLZ+NL725iddcuRKTySpuPPlYXEU3EkDHcYjz8SSePjmNB+bz+PhkEheLBSci/vCP/Gi84pWvjHf/0R/E+9///njfH38gfuRHfiT+5ve/OX7iJ34i7r///viZn/kZhBvx/j/+QHz0Iw/EG//Kt8f9774/fv7nfz7e9LfeHH/h678uzle34sann4y3/8tfIAbhBffcHT/8gz8YTzz8YPzcT/2j+NYv/tx4w6u/Jv7de94Tv/PJB2N77Vr8o5/9Z/GhP/1Q/C//9Gfjpfe8JOaLcazQ8QSnenURr/+mN8R/9V/+UBz2T8fyqT+MiGeCWCcYPig/1MJBHw3651IqlNIf4k6I4CndDkCIQ8+0DNeoI96HeitBiGnQLK8GXTugMObBsnecOQMUc32YxOX2BTG9+spYXH8p15+1XmAEgDvgdEbNuhnPR3HtuUfj0X/7y7F98P64NrrJTOH45Cz+5NFZvOM9T8X5Er93Ghfju2I5fVVMdo/EdPtQrKeHeH52L6Px2eo5aoztfBGz2ShOr85YMrpYruNzP+8lce3atXjwYw/GATqMxlrygjQ8IlcYqZe89PMD2bCPffiBOJzMqLVfc76J7356G198voobs02cxozG+PEXnsXn/Lc/HPe8/uvi8cM65hjatEmmx9IR1HRLloFWAJBkZ4GNcs3+3W5f5PgeZ2naICji17Zin0T6H0y+OVeCZxY6N0soNPAo1U4w60Oshy2QdHfTHplH6UY4B8xGe9IjU/NoBS7sosiGJjcQwbs7EIMJ78LhbQCA0r5BT8kdQXZytdrQOZgu5j1zkZ1ANODkWuAgCmaB+I6YbkoTq5ZYPmNiCPDeKCHhVAFnBB19gTpPTBnYs61ypoyEdd/ofR9+54HZApIgy4uSsbYHLfYtbhij4R2Fx3Pg2Qa13rDmfte16wQI3vFQGXSWkStNep2ZYKBaet58WQMSS1vUhpiF4nAUR8DmtFIg29PsWIKermbKMWvFfEUYofb0tQug96JOsWFYhyuLuPb08/GJf/CP4/xf/3qc7TZxdXQ11uPzOBxO45n5SVzOpjFHaw4M/HQci23EerKKGYJ+9h/PgYCkUIymexoQTMekkJLeV6QhJEdJ8OaQJwEEIirtAAi03j4fq9FVRgrz8SHO98u4+j3fGS/9qb8fz7/wSkyXN2JLEhOVXOgpQ6HGLp54+tPx5FNPxHgh8EpzDkoGifUzRCkAy3DmupyTq4vTuHpyqqg+KYodfRMF7+gedLA4fEMPrAmjn4cKt43BHZI2EbSZjkIFFHnbCKoxVW5mXay4JVNHdLnFUGDdkRL17/v6Q0eyl8XcASEnT+1H0xxJjmttRrPY4ZBOTmKFvUUifz5lOhI/NzMZnAWnTvn3mdKu91ys4rFf/JWGOcBQr5OAczCJxxdn8aufvYjff8E8bs3VSXRlPY6XrZ+Ml9/ax8lzz8UWlacT1J6FKZrsRrGfbeJwci0+crGKT15dxDMvvBqX+0P8yPf/UHzVl315vPv9fxgPf/xj3OOv/8bX0YBAF3zwgx+MN7zhDfHwxz4Sv/C2t8dzzz0X3/3dfz1e93XfwPQ/os5f/fXfiEcf/VT8rTd9X5ydLuJ8dRm//c53xStf+co4rJbxtn/+z+MrZtP47On1ePDms/HkYhKTu14Y/9lf/y/i8Y8/Hu/8j78XV05OY7+/xbUCEv3Wchnf/PrviB/6gR+I+eIibj32uxHxeIAn8rAFyAvOAVouBfYCQ151Crl3pezIOQ2lrOQMZdNZR7JJnVIdjNJqazCjAc0twsyLHRssXQeTDWex2l+L2RU4By9nhgXnly2dIIFCiWQ/j/UOpcltXFk/EM+9/1/H+MZ7Yo6Ido7OlCvx+w/M4pd++9l4/nISs/ldcXP2kjhfvC4WmwdisX5/LCf72Nz9RXHP/DTi8YcYcV5cPB9f+MqXxTe+7s/He973nrj77nvjS774VbFcXcTDDz8QX/oFX8RuM5QxYaCQXTg7OwsY7c/+7BfFk5/8ePzLt/1CLPf7OBtN4zXPb+Pbn93FK24t49YEzo3aUZ+891pc+/HvjWvf+LVxA6VUnOf9ODbTLEESBZHdEtAxiRVbb9WKboetOu4MWmiwC66sbZyzvwnqDGQJFV2jBBIAn6OGDw6PbDVWO6uClc5aqKwG+XwI9ZIjgIhdelmDxNgxAUcezkF2q61hrBcCUZPQMieKAjyKcjqCNuz1DNfA3gCUD9LBENkVsmBujdysQQUwY0aFcmWsV5YPYLuoM1CWTn2IUiRBomsM7FrEcr2KDcinFrO43CNrNGY5+mS9iTF+hs9BP61lE2dX57FH6+VuS2dwdP+H3sXBS+QXOKL/cwRYiWuURhUgA54NlNny1kVcO7sSL7r7nkAr4Wf60uEYtr7JM+sZC0aAAG0kWpNgiTI9Dgm36nw4+u4eOoxbAjJY6wGYBguPFhxcW0hx03bqWtpyCkkb6FI7uzvuYA/k/34c+2tn8YKnb8Yn/8E/ied+5f+Ka7uIa3EW6/+fsfcAtuy6rsTWzS///DsHdCODYBIoBok5g1EShwoji6NAMcgcSS7ZxZFsjWo0nrLHM1OecdWUbY08shI1FK2RhgkSA8QIAiQBggRAAI1G5+7fP4f33s33udY+Z793/0OT9q/q6u7/33/h3nP2WXvttdeOSlzzfHyjOcKFNgMzWYQmykYPVd/FgntOmASXNyWPECDgTD04xdBQbiUFPaa1i+IutmLx0K2yHJ1WCw7FVyw9WF9vP2hK4PfzPlr+EBEFbZWLJO9jqyqx9N734Hn/4+9jsDCD/uAaAscIvQI3QGURLumk65urIjRjVqLgYOw6WLPpFPWvvTfcJNz0Ag7ChjGjsa1QAjKJjomWtVQgQsY6y1PrXKh5/IvOROhDI3itZ19CfdXG9mpgngak02UoPoeCAw32N2KPhOuaAh/1xytrYKcoWMWz+UwU0XpUo1sL18L1DXPgNiCBgw5+VPZTJVrtBwfjsgItTcXwxhXmYOWPyBz8MY5QzU31uuOiXbq4GjXx18shHpzxkRJtssMg99Eo19Hc7COsKuyOclRehKQYIXIj+DlFZTG8wkfmR9hsR8hm22LP/LzTt+O2m25Bkg+wsbEhWXu/P8Dj33sML3nxSwygKUY4c+kZrG6sozs7I/fleXfegVPHT+Ls2bPCLgRuiNM3n8Txkyflec6ceQbLy8tI0wTrGytYdCJUW32sVyVah5akNj67uIRkq484Y6cGD5cUoU+6u8ROnOA1b34X/tGv/CKcxgDuxQdRjS4hJH2cNyR4l2TeiHMpMrPugePkwx725h4ahkEPfMmsbPlyElQmLIL5nf1gQt1cdT1prVvXjAr69Pnqa9fsKwoKR0irHqL2rWh0TyKXDgnjOSEOs0zcKciklXVUwR8+gc1H/xTFxjfQorSAHQ5o4KFnO/jzr6fYSxjzIuwEJ7HdfD0auIjlxiXsOgWGnVtwIAyQnn1EAGTZ38BNpw7jv3rfexHHA3Q7c2g2O1hfX0WWxziwMG9cOYMGLly4IACh1+vg4sWLWLl+FVk8xN9/5e/lkG/Cw539HO8aOLg5LhA7lWmVLDKsLvbQ+fDPoveql2EjkDYFI65T5lBYSyY+rJXbaZ5ioT1hDnSvaQlRr2V934rwrsZUMgenYNWM3jZzIsjUuBHXeYBWOZB1IvtRnH7N4ct9KcmJ0uq8F0xSPLqN2jhFsV6emLkXtruN7bJ6bvD59vJShhHSzIi+EV7UQDJy0S8deM0WkCSIqhSNYCTicIo4uTdFBu7TPts18WFEUaQRI8pZ65nuJy5n2gXw+Rfn5tFutxAnAzT9UNjbLBkgYydc2JROqe3hHtJOExeLElfyCvPNFpbSDMFe35QXqEvrs4POQdQJkadGo0dA6Dz6BJkDAw7YIqQftH4DxsFRRmiaMZjMLD03QhYnGOwN0Ot0cfjgAbAWU//izdPNqMh53wNu0P7GC6KonDfCLBI7sGPsnqXPUgcL/J71hqYsxzU91/zjuQ0BM0LGk0oSkGG7JcbnlSsWpdMHjdIsghwdMzq1bDfR29jB1d/5V9j+i09g3vXQqCJUnosnWh4+0UvwcI9+9Q044TKq7lEkwwidjW/DCSs0ejPIywhVViCsBmhVCQ7NzyPv97G9vYW5uTnxWqdiXMeWkn6mhiEasdGL73UEJ6DmY4SOm+COYzN4yysy9JxINvpuOkJw9xtx+O0fwjBYRFLSoz6X+esem5HsoueBu7a5hrXNDXH3lCBmxS+8FhPRHluD6LhHRT03CDtVKmENCA4UKev9ltGplp0QXYD15q87C2qWP9EcGNW+ChIV/I3XkA440fYkO5ZWIJ7YFlv77lp2oUyAKSuE+0xAZL3bMoGADtVLqNaiZsQiP6fwS+YjsLxg/ebFZMSsWfJK/K/UHL1QNl/lNcTljL9HQSs3OV+zGZl6pQoSJWil9DwwQ4uWhhmu/dGfY/0P/1TAQU7Gc+SLhe2lZoS/WQ7xSNdFLsRAhbDykSYDhDF7VkqUAcsbHiIKXqkLqkZI/ERaXEkSMsCHjUjGAZPy5XheJ1KHOtNVwHyBVCvrtaRRyYyE7UjY0DiN5bDweK3InLVbcPw2+sM9c//Y3hi1ZF0wgEetANUoRzOuULDzhk29jod+RgcHY+HsBW3xTeFtKB0fm2mKl77xrXjff/3LyINNVFceRVWeR+jR6rEBVzqncukrlyFFaqKmTTOSKBh62Ky1uujYCMn2dStIO6OhqXVt1g+lccujBZv1soIwTVOzS6bBQUE6uCqRl100Orei3T2NjPbC8oHZdsjPw3ZN6pICuJGDqP8sth/9BPLr30TLHaDwhvD9Fh58tos/+LttDJIRGkETO8FNSPx7MCov4/DiLrZZgPGP4GgrRH7+ESSVi2axh04vwKGj89Imx9JMlkoRG2VFv4ASx44dk7V96cIluY/MSPf2diWhCt2mHL5FRGFdiZvXd/CGZ9Zw084uUqG3TYv2tcUuer9mmIN1j06MskOtkE5b7yxLZ0MuS34ptRN2CqXeA72GEkPYwlH7koy6Np2V8V2095U5SDnIywm7iGaXAa+FTrmOqNnAIB7CpXCbZVWu01bLOggawTLdPNnN4NBbQ0pcRGw+8ngorFg7bKAVhlJSzdNYBH18jp29AlEUYBjvYS9LULWaWE9LXB0mcFo9HCxyREWCZlhikKdIOTDN6xhXQxTy3MNBYtv1Q8RDuoKOEEYBBgO2vLoSb8s4xvHDh9CMQqyuXJXvtaMGymSHnAma3Vlsbm5idbCD/lwb3ytLPJ2lWECIE9kIne1t2RM5BY8DTst0ETZDVDRQo66p0YDz+BPfGDGDnNi+7s/s9x/0xklHDkkJmtYdKi8Q+ZE8IYe56E2te3rrRtMgP/23/lyFIaIzsG5N+nomkFsxSy2b3fceZTAHAw+dFE23gvgkjMiuhMjVc0FmJZiBseLhoOWFfUtP3qV8ZyyA81J4ThujRgedrXVsfPRfYvMvP4lO5cNz23C9EmdawH/suniyF2LAKWb+rRjM/ghWqxLH8BiSdIClm27DIGugf+kyGs4q/NEO/sEb7zWWmb6HQ4cOCVofDPbQEYrPtMT14115P1QVd2Zn8K2Hv43LVzYQYRvvelGOX3zvKSwFm6Cf3iAJ4C6+AdHpX0HhHgay2IA/EeSIzt9QYg6wtrYmzEHVMJk5W17kcTwAbZsLf5d73NTwjBc823G6jQgdqo252GqHbV1HwHupz6eHtbyXGuqvaw7MY80602At0E9qfnbI1z7NgT7RlOOlDfLjLJEbvsZeTLMHE9MeOw3Q+qYrSCGwNKMx626VXPMcxJKZ7hSPhyCvFc2HmqgIou2sVWYo05qDOjggFRi5pmd6Pktwha2Mf/AnOEZBolcicYGO08S67+Pb7QrPtBxUHNJD5zfx9JA5x7JqOaRLXEAEDJtSVRKYtjReJbl/1jzHKayZC90FrckZgxIzGZ+HO7Ps0INXEJSWaOUtZEEpmR6z8ZGbYq5oyyh3gkJSkyyPUEDp2nqomenAgUwTdkZU86RnKUKjD4G04WUQP4CiwpVsgEPveCte/+sfRBlmGF79ClDtwUMsLCULQeIrIlP/gtowOGvZXvPwkPVUC2/KQNUPeArWbhSjxgmD/YdcD7v+ZJKgbUc0scQ8aAwqajGF71eEyyMPjWYbc7MHUeas+fpyyLG4ELCNmxkx9ybFicMLWH/sPpTXv4cWhjJgq/R9PLp2EA9cOYAdbwaNZg8RD+fwLqBcQbeZsIEdUesIHJe98jtoeANEIQ9E0xbMz0+W0g2Nn4LsUdcxcZxeG5zWR5GktPB5cviFXNWdjmgkDjZ72H7wYZz5Z/8Cc+traFZduCNj031poY1DH/wFtF7zUmy4nN1M2+yR2O6zRYLicPUwmTBzBBcTcKD3oQ6wpE5fuwfT5xNr66bcR0vmQjo00nAWbWpZmk3MJJsCiCnGIytAdoCHO7u+JCFlAhMGGKYJRlybIwfDmIJhY8ufJruYbTbRbjSkBCbCzXSIsMwwF4XYiIFOuymeDVvDBMOwjYtJhQtxhSxq46CzKZ1HXbdAf5RKWaHhNUUgyvJup+kKW0N2iZ0ocTIZjsQzgKXBVqsjTN7BpWW0Wg1cX7kKzx0JwxOmO1LO9KMWtre3McgSDDotfL8qcdnx0UaJk2mJzvqmJMkICG5MWcFvERzQRTOWSoDz5JMPS7cCwYFRof9gcCCHZK3dbxzkWc+UwRb758HrTa/f3OmNNwYS49qemejGL6WM6whSBWIKJsagwvoY8PeoGJeMVVofyQ5UYxqIi9MYGplOf8kEVM0sw3RM2WEcDGQxWmUogwEHx9AlrNlAd2sb1/+7/wmbf/lf0OMmoozYz3EmAv54NsKjLQ97TL38U0g7d2IA4PBCgkGyhdbSArKhg+H5c/Dz6wgbOV79oz+G0ydOykblRmR3AT/v/PysMAn93T2s72zI5xvubqOfJHjwwW/g6TMXEZSbeO8rPPzDnziGRX8NJVIMigD+4hvRvPn9qLxjGGWJmMKYg9e6M1rb3Ovr10WQSJsL48Joyyy1McdSD6NoxiqKGcDcqkQ3aghA4GIjwtb7NQZU1nFLD3xdN0r9aiDVLoiJQEwtq2siRm0xsmWIsWDQ0sWii9h3A/d3E5A9qgPVfTdbFufEXluzSj5e17bn0KbEdBeb9T2x1S7Y8w1zsJdkl5wAhdtC5YRIWWyUtWnKCorOpSZqWxn5eylLEyw2eT4Wk1h8Dtb+4M9xkC5w7CZycwQlcyNP2hFjO3nRlENULzGZCihtlWbEkOyFhK2xdDZRtbZoLKhZ4Ec3PhZjEZ/IldjeaZwM2YI1qih0iuGWEUo/wErYQBKEWE53MFtkSGnwQtMYsuRljox9/5TWZCl8TvsL29LuRoEaDwkBEWwzto58zKKbdHK01u3X3Bzu29+Iu37jVxHPukhXnoEzYrcCnTxY3aZGh9eFpkdMCIxmZl8yUsvmp8FgXbdiGDNz+EwOrP2Zav1gIlshscrWpWVdTz1c9kLNRZGiQ9afh/kQcFJ0umSVpFPdTHUblfD5h+yphKkRnOQ61h7/AkarT6HhduBnOfbyHI1T78KxV/5jOAsnpAVWDJG8FsqcmakZvsUDUEc6C0D0jMOeuhSKC749cGU6phUFs7bPOGQ+kPk+2/aKdAinGSKrCiyEDVz57OfxwAc/jMbF82iiJzoXzlqg5uDAB34erVe/BFscgyxASizQpKXPxAArFOfrW82BGhbxtaeZAzl/7Pk0zchoDBGtkrRsc+ZGiXzkoY82ot6iZP4H/YGI/BKCA994GlBj0Qh98Q6QUeaBL/4k7CpwaOufmS4krreyGKAdhOg2WgibDZlZUuQxmg4w2yBzN0K72ZB6//YwQdmZw9XcxaVhibzRwUy5Jp4lbTfHkHNIKg+tsC0sHAFFqx2KBTNtpIOoJY6Q6uVA/xECfSaLe3sDHD54REpAF8+fQ6ttwEpQxMJYNpodbKytYUh2Yq6Lx7IU54sSxxsRTlZAY3VdhL/t7hwGO0Np4W72mkjoQColz5DMwcNGkCh1XN7AiaDnOYGzhobrh6cYaQgttn/q2TSqk8fYmrHezDG6tgtUDE1qk82mf86Dfjrzk0zX8+RCtZpdtNtNGSDj0BSEtprZEA2KvNi3S6aA1CNCO65Vkb4x+5gWwOhBNlYns0+X2X07RG97F1d/619j4y8/jRlxrWKrjYfLs2089LK7cfX0Eay7Q1RVD4PRIlLOCc9jFO5QUNooGcHb2IZTbSGuEgRBm3oWS6tP6HGadywvzGN9fR27g75YTsd7u7J4CSCGA7rd7eDNd/bx029fxLyzJsxBkkUIl9+E1q2/itI7IqIwFWfxYJeQJHU3gOCAz+/aib0KmORArw2qkdYcCSCmgMPw3GuR0uLm4Ylg7rrJ7o3mQO+PbPZa2Wa/qsMwEp5njEsmpYz9LYfaf659xfXuA3MgWIHRDWK6ilynD4h966nWTVEHBxO2w5StBAZZ4Gg+Lw2n6ILIrMuAA4KC3GmichrSmkQGhK5pP8jngL/HIOEHrPkGWB7G4nNw/Q8/huWc3vQjNEapuPxR1d6kmMlxTN85e/zpwFaY8avSYm0np5rRvPa+UH/geMYgCxUS6nLYdcSSB0EAwbN1pRTtKHUS0tZaSbtsQDV9NUBKFTua+GZjDiuNZbxobwdL5TY25meElUp3d9GDg0OHlzHqBLi2u46FuTk02jNYv76CtD9Eq2FAPE2feK3ZGuk2Q8TffwqdPt3+KuwRnLzz7Tj+33wYO20aQPbl9X2aCQlrwN51w+QEYqe+HxyYabPms9cTEY1Neo/HMWdKsPjcBGcSH1WAOBmDa4yL+DUxpVHBmwWHIiwrMYjXkefX0G7y4EylFZUdRl4Zwec4bTITUnL14MQb2Hzi66jWzkpKE41G2ElzzNzxHtz9jt9FNnMYaWaAehj6GCYlokYLZZVgVAzMHvRYwjK1bV3LynDwwNVr49LvQEzociNKs91ktBoWsMAZHY0QcZHhQKuLS5/6Ozz4q7+G9soFtIN5ZE6JICuwvTyLuV/5aQSvvAd7FFtzuqKYA+nAPrNGed3lKCebwLVMjZIVJE6fEQoO9Ey40d90mmQ5SrQDHAcw8lFGC+jMHpAafrfaFB8R8X2he2HgIhnGAsZ5X6RjzKfNcgI3jODTOC4xg8l43bI0Ee8JltG9iJb/A2F1W5GLXiNEHifCvPB7/bQAOrO4no1weVCgDJs4ECY4kJXouhUormcrYdNvYJANBRyEjVCShawsRfehyRYHkVEETI0iP8egn+D4cSaSES6cOy8lIp57AedqUJzc7qK/s420ypF0Izw+6ON8nuJE2MJxcm4bGwJM290Z7G7uoIhjYXO2+zGG/T15Xufc+TNWc2AyRTWRqV/4OkqTaU3a7ljrRWeR0AR0iwpvgKD1ZtdvumaTeqBMB+7p36n3LzOYcsGqNzTBQSPqmN7Qij7bMeJ4C3F/DYHDauv5WAAAIABJREFUYMQuCyP2GMnoTLXsrdGNIzvYaUo4N856ZZALnQ1DdLeGuPbR/wObf3U/ZmSIFEVpETYOLCH54M/De9MrsRoMUXKBVi2gzBCMSsRF38yuLzwEBRWrmXQzDHP2sBvTDWYj3LyscVMVy/p0GsdGSTtykMcDKYiYQXIBnHQVN/nfxOnek5gbXZde52EWIlp6E5q3/ipG/lFUrIHZ2QpjetWK59Y318zii8yN05kMctBoKUJejAc+TVLIlDB0VCKa5MwAaYmtzeW4MTiYBGoN0Pr8UrN3rWX2DYComB7ZN26YoclalPdsQeV09qbBUJ6fAe9GXTL6erVBXTfyRTDrU/Josw9sOYrfK0pDEzLQCHPgUnNA5oAZBlt4jWWyag6mTZAEVGS59CAzm14aDnD9j/4T1v7jX0itkkqCXjVC6hvWy+d4Zr6ua/6QHQhHLbMP+d6silqyLbue3WIkWblXjaSNy2SnRhQm949UK8GB9NgYJoLggC79BCEcxxsSoIQu+k6ELzcP4fHeadyZAQfcPcRN2remyDauYzHNcNvNN+GmH30BsDSL2aWDuHD5GSlbdNptzM7OSAutOF/mmdRMrz77FK5/5n7M7Qwwz7589lC98x1Y/s0PY6cbIst34CARMyjyGgyE0qsuxkmm518TnPF91m6FGkDQmFb3KpD1NAUO6gmOxMfa1D41ZxuXnKxN83QMq4MSCuDYvN0fXEWenkevzXFZ1BqY8h2BOMGBsHA6B2awhY3Hv4nR6gWEfo6wKLGTZ2iefjduu/e3Uc4dBqWARRKjHXSxm/bhNSMBdn5hLIppC195tOs1tL2CFwGQCmhYwrOGc8IgWLEdTdH4f8bXMhuKuJtr+GBvERc//Tl844MfQWf1Mnyvh9wpEBUFNhZnMfvLBhwk7CixbcQmnlh7+Un9Rcq6jO15yWFGRrg7AeQW2Mo8n+mUYlK+kc/FRm/bMSfsCwXy4Sw6cwfR4PlQ7creEhEiy2SeI8wBDcgo1CY45vMw8/dZgvF87Oz2ZQ4DY7Lovmgf3moIcBiK7XOBRuiiEVCPlYpLIxOAlM8XRtjKKmzGBcqgic4oxmxaoEOZEn1LRLsXIC4SMxOErAzBAbVHZKml08GU/KiTiKK2PD6lR4GwoB7i2Mx44DosBrtCCpF5zosMO/0drMV7uBQP0fc9dBBilvqnvR3xtCGrlA5ph22YPjOW3iSoTr/fl7KCouD6DbkRMlOnpmlUx8VsbrxBfvqceqhqOUJtH+Wx6oetrno1J0L9vTp44IcntcWgSnTGP5N52mpqobaRPHQLuMUQcf8S4v4FBF5f+lCl3VKES8wCzbzy8eCjqZpknTkQCpIT89itEYVobmXY/Kd/gZ1PfgMdO/CJyHNlcRHub30YwdveissjM0kOjg+aS7vetihlqSilkKigu11FzQbNLio02e5Tkcaq9dPz+yHdEEPRULDdkfXZzJYHfI900ip6O3+HcO3TmBmtoBrFSPMGwsU3onXbB1ARHKQxRr4dbGI/p3w+jv/d2cRw2JfMwwTJScajbTx66EqGb5kSPs4l9WnFnXUBoQpLlTmoB025r+POELP5ZYa4tfPUx+r1179VWKZrR4O3gBUKGSm2m2KnJACqMt12TtSD/j7mQPgQOxDG2uPqITMGiHZmiNDaYxDJDhu2YdGJjU5qLkY8rNw2SgoSM7MuOVClzhxMlxVKjmqNInncUjzE+f/zj3H5D/8Ux6wzYyJiNVMWI0jke5MB1TLMh1m++HxqNLV7siauk4mIhi2Wdis5joyFLvU4Iuiys1MICJjNUZfAoJHxOnKGAw8c+MjcEA9Fi3hk7gSajQAzToyuMxJqM1y9ioVkgOWDC+jddTsGzRaK3MEo64vAttntYHZxDpcuXZKRwF5SINsbwN1aQ+fiGhZGI9DORwYEvfmtOPTR38D2XANFvAeX3T7yCT25rzr6NvSaUhYa3y/LIk3ur3EAqse4aeagXlWdXq8S8+za0vglxjJKy3Mvjd1cp2GFXeMs4RBoDa+iTM+h105kRgINiKkXoYeJT/97w+uZzzLYwvrj30Zx3XRpkDkYEgydfgfuett/j6RzAByrwWFT3VGEfhmjjEZwS1qoh9IpUDiMNbznavpTq90rMGatSdhjlhFM7V32mdUZyf7KUmFoaHR0mGDvM5/DA+//MFpXL8BHFykpqSzFylwHBz/0j8QEaSDjwaWPQD6PtDezA9Dq03hljIkaEOcGHNT1ZtMxQM+eG15h2QdGFMzyDPXx6ShAo9UTl1wnT6WbyCQTpguA8Yz8hSYc/BlbKpk9EzjTC0JiP0G/ZTakbEE2wX4mmle5wjyY5zQlCnbJGeOplHvV4zwGoJlQdWJ1XxbIs3OBHToyBNGOYTbXgLGET2pXfMrx3ea9Srzk/rf/1/fP+UMCclBie3sT19dWMcgJEM0MoDZFjWRKPCakZtIr9Xh8z82WJ2csze4EHOhhfuPlvP+74mlu0fM0QhaAMM0YWHpz/CzW7EL/XwcR/B6VvHoD6q/MhSTe2ZEdrFRrN9MMVT4HsSXL/DS8oDGKmyGPr2Nn/QkU+XVBffXWRVNjnkxa05kCivblM1oluhyKBAcs1LGEsV1g6/c/jq1PPoQu9Z4y2CnHyvISit/4ZbhvejOuy/Q+9tYS2xOUJGYQSuFgb5gij0jdFWgSnacJnNAIX7iB+DsiDhtVaAWRUM1lzla3QGpPNE+hOp+DnMJqDb2tz6K1+wXMlNeknklw4C++Ae3bPyhlBTIpgdhPW4tfZYBGJXZ2NsRTP7LgQDfgGKQpNVuZboVxC1fNSlgBloJKBQey+dV/vNYzPh189dDUx9YPZQ0QqkPRe673ie9HBFXs6d/Xmz5xuaxnifUDYt86JlC0Xhz6+PrzSRXeKuANuBQHCjPEhz3FpLfdwNjRepG41vFvKqIFHEh2YTQHzMT4Oeqag5w1vyCUwSy9/gDPfuwTuPTxv8FSUggoTUKObCbGHSELzIwEdgOI/Sl7noXZMWZSxiDUiEoVPLG0QS93GSZK0VNuBhRVgYfUzowwFKthC2g5S40CJRPsy0ZTxvxglBP0eLgEH+eDrnx/1qHi2kPDLTCX9XGIBkVlipUyxw4FwmFb5j/QVpyBqT3bwd6gDycr0eIwNWElKxxuNGWfNtMUyZUVjG69C7f+xgexvdhAPuzL5BAKl9k3b5IOM3aaRmwMovvAXv3gtoBXDyU94FWQaO7zJOro89SZ03q3wqSsYESz8nhbltVnqSc3ExfPEWKCg+wsuu0hqmKIkcOWZx8oTTwQjkLaxR14g22sP/4wirUrCOkZkGboVyWat7wLd7/zn6KYOYidfiKdAF3HQ8YyE1nMLEfbbxhNFVvkOOPHOgcS3MvobBufVVzJGMfPkXMugzWH4q9n9tAeZVTUN5GXKRYX5nDxs5/Hwx/6CMIr5wGXcyIMOL2+0MXJ9/8CDr7+VaK7IkNFLY1MvrB9+9qVJJBN+/ntSGs59Oz39H4JM6g+Oep0WDM5k3hBvxHbseZZXVVCK2laNUviOnHAFNGiBShyCItMzXavSIlcS3PGWE7mX1CcadlTllfpeyMAgR0xBCbUJgj6NqVXYTPMHHEj6qWrrWXfZQgS44LsvQINJp2FnXppWyr5u7SzpvZBpqbqTAWCCcYPZyRshsRFdyTD9QgMqIWgBwJfk0OtOKOjyFNUkdnPIesTnoukIHAzYIxxgC6jnucjSXM4Ozs7P1yBOIUYFByMAyapIUsl6/f2baapeh/v13RWWA++5iaYwRl1FbFeZL0QN2IezGFiWoHkRhD9ErAUOyjTFYyqHXjSNmQ+lKFbC1EGSw4lqaz2QE0ui76WZCgcOsI5FJGP1lYfa7/3f2H9b76C3ohT0RjsR1g9uITs138B4ZvehE2i1VGCjKNZqwAhrVN56MvrVILmxUSKC8yrhEYl2qRHt/Q7E8sUXITGVlo0F7yxFdUT/LwUVAZoVKuY2/scmnv3o1dcln7ptAjhL7wBDQEHRwUc+GUmiFfLBmbWfYWt7TX0+7tmVkOtNWgaHEjGSlRpN+8Y5NXH1dU0B9Kza8GB2YgTDYEZJDK5znJoUtxqu1TqQ3Dq2YOCWQWRKkokONNeBWELpmhkyRJpwjKlaVEQYrIJW16zeol9vvti1iJ1HMM21SYy8l7meSZBQMYZS2bAlj+CgxAcL8vPqt0K/He9rCCb0+cGZlsfx6yGaHH63LlzqC5eQds6HJaRj2Y2ElUx7ZRlqBfbdbnOCTSDaFz24XhWWbvcB54ZUkP4Itkvy2NcY4kBek7oS981Pz8V7ALsqMyhNTbBQVlJWSHySpR088wjcckcjEr0C4BzH7tBhD1SnkkfncjDIt3d4hQxWyJ7XaQEHX1Tk5XMh7CKoJ/lQdLpFbBbUZDpyDySTuCi/+wZXNuL0X3RizDocNlzroJRV0sHtkx3TSXrCb3WvjbVaXGhAt76of+csoJqM25QVuTvq0+HXB+rfzLreqLx2A9OJ1MZ5HWF9XAwHF5Fnj2LXjtGWQ7NzBOXojiydpb9pIbEGcEbbmP1iUeQX7/EMR3wixLDqkTjlnfh1jd9FJg/imFC34cctDJPRXPCGJKhIYcZs1YzM6XB7i27P0WLYEfOq3270fSYbJq0tYwjZkTlzAROoCwKMbwa5gPMd2dw+TOfw1c/9BsYblyFd+IU7njBSzG7NIe1ZoDei38EjeMnMfQKpC67B6xBEGN8pQDWWJ8Lhc7raGchaHzh+tVOJzkAa2U/jT26f/k3145M1hWvA04npKeBFd0SuvrU5BgPBAEpNlk02grDktVNNiU+MR7ab4reTCZ9Wo8MW8KQ+MQk0JaChCmxHgoy7FF0PNYamiVHnfNAhiEgGCvFQbcg08PSmEz4NPGIbZWc+MuJqUmZCSgQzwM7cZSvJZNRySRUjvycwJBtmPrFtkuCA3G+lDIRkxjT4aTAUMoq9r5wCNcYHNQzqSk8sP+/7AHWMb31gUdyDe0wnPoEu6kOB+0D1g06DuxK9+p0q7ozn1XRyqK231fUrhte/19KKwvpJDMS1iFqHOUIPJpXZHYkslXiywlp2rqMCyQXFQ9PEyG4eWQkaG1G+yhoIiw5qtNDa2sTl3/7f8XK//NZzFYcRUvmIMP1A4uofvMX0Hvbu7FRUImbouCQpTJCMKoQU1lN0rDKRcDEa0Lngt1RgtbItqR5hv6VQ44IVY4M3lhr18katFhCl/BGAZrCHNyHYPtvhTlwvVyYA3fh9Wjd8SHk3mFR1RpJgWkn4q6UBeZCwMHe3o7QS7IxbVeKZOh1mpqiNXUhlIq3AQo6lVEFg4rIFRzoga/3SzN+ndHB70stntdRWIb9egICBfldFUdOdyvYa2U6Lfa72snappGodUisMxLTAUaZB4I83n+tfU42gQEGGjRMJmIAAwOo3E1t23Tpe0H2IETGiXeiAjZTGafBwWS2Ql8U5YHPFqMELdfBbLcpYLHPzNCNJOhIXdIpERIcVHSBy4U5iEbGREUCUmCAHNk4ZkYEHCVrley3IRXJVi8O4Qk4BMc374vtbTL5j6NuR1LuElMt0TxUaLtd8Uoo4gIzroe0wQ6LERp0XGuyxS0H6Kxnx99KFpOmwpgwGA0rjoYupC+bXykd6xjcLItC9qwhUyZp75gjqPooshHinHs6FoaAojMBB1ylXBduKgRg6JF1Y+ZrPVH0oK9NGBWLYpstmgTCTFYcAwab+e9jk+qxyB5OdXBgXPTMCtHZLBpP1UVT1+TIiUXkNxhcR5Kew2wnRkXhYEVAxvgzsZdnZArcCm5/B9cffxjZykVEPq9JhX6eY+7un8YL3/17GM0dwyDOJEYwQ0yyofi18BAQI53cGA6JEl/fp2TldlWLjomt4zIYRkCvEaebdUawQqqcdews2ZVywyBNcHTuAC588n588v0fwY4f48Db34YXv/99uOPWW7BXVujHLsohD0QOinTgs5WRYFPaBymWNKweSx5cg/QfoG5C2WRT3jCZvMYLLUtP3x/dn/x8lQhTjZaLv8sOGGGeRUZs9qnqDkzsYhsp03wzoNqUQJyxdT/ZEGOYxDINp1lyn5sYwC4GiQWckcOpqzntkSmwJfNj37drYrcAHU4RzUag3wUniDJ55RnAPdoZ+XI2mC5z48Uj71+6iEwnDdkhYVSsdbO8f9ttyPiWBdRteXAy2vn7wkGRhWaZuiJrRwEvk5diZL1LMtHsMMnIuf9lqimPhwrO1tbWSC+01izqF76OsscUSc36WLPq6YBst8o4po7RnfW2V9qz/lpykWu1bnMYmC+tMSvrpxmnvH6NYpIDnRm+wYGCgkkn0TTF80h6mhsmz80LPt4hZqdItq7++VWJvd0tmTHOCx6yBhV5aFUNFD22Mu7g4j/5N9j+i08jHJUyu5708dXlZRz6/d/E4k+9BatJjpQz7CXRzCXIS018ZFqYSP+LIEyqUJmgXo9CM3sIk341DAKpXGamEeJgKA5qYc5FQx1BA+18HfnqfQjO/hl85yqCahdp2kV09KfQu/PnkbvHgcwH3MGYGdBuBb6fja11AQfdhlnsNTxkboCMvy7EVEQ2D21D7X2pB1tvZFr59H7p9dUOBNOEbL3QpeQidj2TQKV11n22xpOAXgexGjB0g8iaojc8y0QU6FkzImmfIugSpf5kvKppNrCOizYLDKzaXUsi9RKHWTdW7V1jSkwpykWeFXAiEwiYudGMxAk7cD32UNMoqILfaMlhyednBq2aA2UOpJc5MKNiaUhDewQ5ONV0xzIfpk5KcEfGyjGAgBkTmUfbISJMBDM/DnGxbIx5nOlr562QDMSWZKS8wV1j75+CKcleCD4YrFibrBk3CRuRmfZfKe2M34spA/L3JLNhz7zVlfBvmZtin5f/V4c6tnwKIJOAOhI/DdBvvxohS4Zwi74N7KUEb957zYCFBh9rAPazWwR7GqM0FvH3pJZsExOJRXYdyDoToy279iydazJEE48m5ZuJi6fRZO3vqNrHpLoENgX6g01k+QZaLR7iZA54oIhxsmgQTFnBTCjEMMbms2dQbK2j5XEgT45tP0Jz5gU4esdbEc8vihh2jgzMqIe0TEVJz785gIdrj+Unse6lLbAafdmBdnKQigsfgd5QDk8eJCLC4xRBKYPlouynUI7T5Cm2ozjuykOP4sKXH4A300bjeafxwte8DSdP34qYYK0gVGRdvBQDriv5LrZ3R5idDXGYE3xjVx7H+82Oq68+/DhOHV3GzSePocr76HYiSrUQJwX2BuwS4MTa1GTyNgHV+zcGX5Y1VsZTAYYANx6qYzxkgMdzvyaalHoc09fTspF29AibYT0jJOZRpM29K51XxgZev+Q57BwEPffqZ2/99fR35D3XxNf6ecfPb2csmM9mhJ66r8jsyZnGIcJ2L2qbsoJiYSXsfpS9aqcXyywYgoN6kB0j3vGh+VxFuF54eeGaGVH9A0vvdG3TjUHAeHDSc+2JBXzU3a5qlPP4ZtufE9nUD6D6e6JiWWlfblaKcAgOfJ+uagZB10GP1gLNDTG+CLLY2DK0u4EsSaUew+AbjXxRRY/me5jrJzj/0X+NrY9/Ch22xRB95glW5heQ/fxb4N/7EqTdEI1GC1HhijpUdALkzka0IvTgBybIGEagEOTGerIJ/KbNx1B8xr9f2uPIgCAQMxQyB2UVIqLn+u6TcLe+AzfchjfaAfIWopmXoHfilSjCJflcPODrQVI+cZmLcCWm250FB8xuTKnFHIgGhHG618QcSNfKfp1GDeVbgakGY/PCJjPR55Z7RUTPuebFJFDre5T7Me1vX1t3sjnH6NkclubxZry0+TKKXwZf2lXX1ez63HJ4cGNbnwMN/nVwYDaaNdex4EDWkSjcNWM3yF5QOxF80BETJJYVxL/cmiDxek5rDkymRsMVvkf2qRv9DefS8/qYf5ssKGNNkJ0Eti481i3QZIcOllajowcg7Zj5+MR2mmg9WUBGDTgo8yFr0lLJ/D1lgLT/nK+nOo86O8RrpIemBiQNRHy8ZCfWAU+85m3ZScGBOOzZ90pdgdD4pGMJ+UibsltBBaFSZzPBkwJQvk9e93EcomdDrU6tAVfX4zjhmPJFILctWR6Du1D8Nl7YGr3GGgVhWls263B/vDQxcnIImVbLkVgXV4jRaTMTTS04YCJjkgGmjzzMRV9LvUd/KK6oNK0Ro61mE08/9F186YtfwMLdJ9Cen4WbADNhE81OG3NLy8JSsQ7KUlhIwx4roOM9l/dlXUbZBsfPGhOYjirs7m0i8Bl3aOrlIh7uoSgS5EWKRiuyY5VDPPn0ZVy5dBWH5+eFpXA7Hbz6Ve/EsdOnZQIkrxMzYbQi5EkhwsQLT57F+XNn8OLnvwB33nwzXALXKMJnPv9V/MF/+HN88Jfeize85pViD//sM2dx7foK7rz7LszO9gQcipPvWJ8wAQm6j+vnkSazYxGhdDuYw5qfV++fgqX6+aWH8CR5VAtlrseJWFsTI+3+0PZMPbzlPdiSk7wO7ZitrqMe1zThqp9jErnqrLkOn/PMoCVN0ORz1Lw2FJyY2GQSYN2LPEd0j7KVU9cCfy573nY9SIlid3fXmiDtdx6sHyD7Dl7bYVDfaPohNFCLcMMimGlmwChw7djM2uEvh5QdK1lnAszmmlie1gGB/rtux2uyNjuogiIhUuekX322fuTkWOxbNwfHhA634hFSxpxVwPraqMTa+jUktKQNzdRBDkuiA6O3MI+lfoZnP/pvsPdXn8Wi60uZgD4Fl50Aj92xgOLe29C+cxkHDywhzHwzEVJGBgNhYwad9gyChjn8i9ITy2NSQENOBCOao3cDB3nFsenfJ8NAcVtVmpZTTpQj35ACWxtDrF7fwBve8AY0F0IU5RBe7sLLG4gaC8isjsEEMjP8RJXW7IDY3d4Se063wQzPiKvIHmi5Ru6BDEe36t7avIQ60OKC1YWrB6wuYj6ucOiTYGqAJuszhxxpPQ4MYaKoNKK5UTcGB+P1YsHBGNmPWa1JvU3Xmzm0THDRATxaK1abby3T8fluKEgksLFlhX3oX6hYakOMoRizPk62r7wmCof1QHPgtFgDtQekggO1o9ZDWLN8c/1M1s3fNZm8Ad1C97LGGhqzGArGpK13ZBwYBTjQi4DMgT2Mec3Y9yw/E/tnbTEzgIOPlQZBGyi09ZO/p8poDo7i+1JRqgYdfQ05qG32rc9Tfyzt1TVYMaA9Bxxw/oNlR4yL40g6dHhIUYwboi+rQv0syA/SKIb2zxTRKVBVPw8FsPWBSwoO6nFFv8eyg37R6U78gthNIWwKr6W5j/XPqa8hB8UNWmz18JH3zZkqduoeD5JOpyUgUJgDJggULFOYJu3WFMVReW48JfyoZ+y9vRYajQhPffJj+Nyf/Vu8/J0vQTjXxO7ODsKghZmFJczPH8JMbxHNqIsw6CCkoQ5LboEBAvoZeF0IDngfZOBS4GBj8xp6Xfr6k5oeiVCZYIHdOI0iwyCOOeABZ8+t45GnzyKcowHFCEutObz01W/D0TtuRUYWrXIw9Bx8e+UKvvX0Wdx94Ga85K7T+Oxnv4BLq9fwU/e+HidmZtA9cAD/8t//3/jW1x7Fh375p/CKe+6R9ujPffY+PPDgg/jFX3ofFhZ7Yu40Ko39ue53/VsP13qW/cPAwQ8CGPXnrWft9fNO76c+f/3/em7WyyHjs5Tr8/8Hc6CvpQB1H7ixZRYF4HysKRtO2Cvdy2Y9mnNNGT7t1JDrRTvomiZMEgnLUst+X19fH0mwrH3pprnR5qmLBBUMTECBEQTWP9z04V7fmHXkrsFeKaP6BdfHSTCTOdv7AUMdyMhwEZYUaDZCYCD9sxlQDoDRYNxOI2WdmlWqttX5km2SEg3l4FrfuCoZNQO0oZBc0Qe0FhfR3ozx/X/+73H9E5/CUlmixy4ep8T2KMDabQdx+AOvRHVry4hj8ga81qyodhm05+YPYX5uGU5gZlX4XgvDeBd76QB7RYqhGKEAjbTEaEA1s6lNMfiMOJPbycXkhEd5Nuzj2as7+P7FBD/9sx/B3KEDiPMCAU/3vT24PIBZLGlwELxpt2OGRSW6BLayksErO7tb0r/L623Q7eReMojI93n9bY2rXgucHNYW5Fl0r5tEFy9pK6PvMJ4Jpg3NqIhJ+xPZjmv2lrXYtzjt4a/BTdkp3dTGJZCfi50LJrNghxDtdTnlj1m5lpvUBdIsf1b0qK8w9PfkMDaZ6PiQqTko1gOGbNKCLnVWtU5AQErXb6K0zAGvRSswYiJeQ9b5+D0FB0oHCmNkMwZ5zoieHDSeKxCERqjL8gO/6OPOtSt1/ZDAx5cJeny/Wlbga4mBDT9lbtTo8n9S9dadkWCB74P1X651/pvU4qQcYH4vDM18+fqBXwcgk7VjXkPKfHbCqgYtBQcasKQF0zrisVtD9Bf0WJY3XKKkkIoaEJrE+Kl1Y7XD0Nj+VwIJHyJtmjZI1loOZZ9bZmEaRGqMG99jAQB0NaQTHQ9h07Y3nhEzMrS8At/6+tN1M71e6/9nSZfzAWhUBIctdl0BN6bLi6r2ASqK0koCOIKjEkkFDNFF7vUQeSly9ss3Gzj/qU/gkU9+DO/8lXegcyjE1so5bOYuur15+F4bvc4Sup15NKKeCOoIyoPOrDgE6sHBe8MWaQIAgoN2G8IchD77/4dSYqUWgfdnZ2sb7uoq0sDB3PIRAQdfe+hh+NTEpCmOzh/Ay1/3DszfegpO4aBKR7iWDfC/PfB53Pf4o/jll78D//htb8Nnv/oN/NknPoaffP2r8Mq7XoDLG0P8h4/9NQ7MH8DPvPvN8MoU7ZDzPIxB0eLykmghZB+LTspOKtRuK1vmUVq+fr01864nMHKl7f7aB/CnBMzKLtTvaz2T5/fricwkBplSV/3ArgNIZSz03NLYWX89/Qw/jDl1AWFKAAAgAElEQVSQ56d8TF0tGZfJUnAYGb9nNQ/T4MAkZSV8b2LlTk8LBSEah5xvfetbo3qQrwMDDTCsjbbbbUGY7IGsswLTF/1GwKB+s0ToUDNRmgYLdTAx3oRWJGLe2/6SQP0CmxtgbTmF56H/P3uPEwz7q0jiDYSuEdyN36eYpkwU6my2ESGjLV8kSR85FdJaY6fqNgWimVnMhS0UjzyFS1/8Mi4+/E00BzGcOMHWTo7w1hN4xX/7U8hPRbaU0cWgYhXV0MTdzhKiZkcOeAaHZqMnICIuYlFsD5jhFRXabDWj8pQtKzxuRinKmFlGgSSP4XDEabaH85u7eOTZEm95y89gYeGwCLj8YIRyuCnDmkKHalXpsBbqk9oIBngeDgwQu4NdCQaUQ4qwJS0wOzuLmZlZY6/LzDI3tsF6zfV66yYQxsC3gpmad4VkuBTWZJmI3MLQDBxilwgFOgRyko2yzlXbcPsyrnGdsea/UKsX63sy64McDw9DO2SLyT69MQu6vlGTMPEJMBkmRW7m71HVmGgyxi2B9dLFpDWyvq75GeUQtP4PDPwsK8BvA35TREU8mAPrnlYHB3pA81AUzQFrx1QS24NVwIGdVMrH8A9NWsT0SLzyHWEOpFRAYZTYW/OANRteD2PZ9FYfwOdkPVRfL/RprJJKsFFwwPutoMLQj+bAV+aAz1cHIMK2WZaBP1PmQsoh1tSGZRMNVlJmsG2dPLAEkKWZ1LalnGNV+wXNu9i5UVAfYVrE5GeVVdQTHGTk800L5j5bXm2ds51Mk9G8RpOg8UbjkDICfC2yNJ0W12opfvNyX3wDOBUE8X6ruK0OPMzzTvV181DychSVgzihpiAUcCCTY63XigOWGBgzXIQOA3iOuKoQO21k3ixGzhBu0EE7CnDxb+/Dd+77JF79c29F1UqQ7FxDd2kJQdCQvR5S7+IGaLZ6YrnLTiROCaTYVMAY30cci9CwKioxQWs2gL3+Nq5du4TNjTXx8b/l5jvQbXdx9epVuLtbcBoeZg4dwdmLW3jwG48KeE2yDPNLy3jtq9+Io7fcgTJ2cGltE6PZFr5+7Vmc2VzFz77kdTjY6+Hf/fmf4Ktf/Sp+9yMfwYtuezH+53/1B/j4f/4M7nz+3XjJ7adw++njKJM+nnfbHTh69LgkLouLHbkWTCAUHLC+r3F6QstPnDCFia4BiTHAnwIH+++bFVjb361n7fVzS/f+NDhQfZjEAsvO1c9EZVanQUmd+ajHvTo4MP82eq8x+KiV8SRpk7KAJ3qlcUJmkwNl//h+jEjxucyBsiHy2C/c/8WxIJGtKxy2ITbErZYFA5H8n4tJN79upPqHrrMM08h5/GHZqmFpzfqm1Mczi+SH1ueSgSq1kkI9078ROjfvy9B/Qv2yPCDKzhjbmxfR31lB6EfmookIzhQV9CLK80u/Mg8XivdIA5pebQUQsZMgoH4gjDA3v4iDrRbOPPoIvvSpT2KByvDBLlau7WBp8QDe8IGfQHYgQCdoo9c7jD1x4WRA55Cmlvhwp9mu+HxHYRftTiRiStbpZA4YJx7CQ0takSD14irbglsaajCllWmWI/ILPHttA5/68lP4iXf/DBbnFqX0UDgZkmwLvSDE3mYf3330+9jY2DKMgNR7C7HrlcVCe1MR3ZvDhffh6JHjOH78OHy2/7ALhNdLh83UtCG60HnIEfho0K+DLj5GvMHdEVoc6iHtCCWaEV0uOW2tlAlkmpHuC9wiXNzf9ngj5sDcRwUH1u9AhEumZbXkGFYWYliz9QmZTB8w150aOZlWxcmIbmGLLBtggk19JLl5PQNMzHULdXYD1x2ngHo0UjGtjHJINtqSoSk44N91cMCfaVlB1j5FjHLI0wrceLyLTXdtBLQCEzmQ2WZohVautaE2FKIZrJPafnU99E1LlGFrJCBYcaCuAXY48Ev3JdXvCloUHEit0qr+lXHh89U1B2MQkxmTG824BbxQeGiBRZaaQ9hoIqjY5sCeTMCBMBScu+Bzuh/vJbUIZFRKFKJIN7bVdXBQD7TKVvH19eCY/rfee9bX+fptjtnlTIpkKC2eBC7jpMWa0GjGqofMc+PUBCT41BKUnIDJYBAgapi9QJdE6od8Tksle0WK0ckQRGQO2ArYQOm2Ze2ym4MC6POfuw8P//2n8eM/+1asx1sY7u7hxM3HRLNEepUgeHcYo9Hu4NDyAUnwqOAnOBDTKztBt9fuoMhK7O7uYpSNZKLgtZVL6O/uCKi45ZbbxJp3a3sTLYyw0GnBDdv41tOX8MhjFzDXmZMEx+t28OrXvx4vvPWFiFPgy08/Cb/XxR233CxTW720wMc+/zn81Zc/h/e84524Y/k4Hn7ocZy/sIELF67hO089Dme4hY984AO49eQpPPXYU3jTG+/FU089irtfeALLSxHi1A5jm+6IsyLp+v2+ETjQ+zvNHEwD/frvauIxPqdsgiv3uz5Xo8ZEK2MqB7a2udra/w/THGhZpP4+9XsmozdaA2EfpvRWhtGdCCLHSVsNCNQBjtmfE7tqfV9j5uDpZ85IWYFBgAGDLIFmJ1pC0DeqG0kvVv1GTADAftuE8eFuzStY7K6zE/p76nImdN1Ux8K+TL+mU5hGX/veF2t1NEOy4GB38zx2d1cQBWbwCF+XAVfbMvWzmfbBQMZRy80XwwtDdeoh6uWGBm12ezJT+9HvPoL7/uavsche4sjBpasbOD57EO/6pffAW2ojKkM027PCSLA3utmKEAU9DAYpknRP6kKB3xYLTqrNGRdEiFRUaDoca2sMbQgOBvE2OPyH9D/fX8o6YRTi3OXr+JOPfxq33vF8zLU7ImhKRgnKIkfbDbC6ch0PPvIw+n0e0BOgx3s8O9dDoxEICKQJkirJOezpyJFjMq+CYj61zq6DQ12Q/J452E1Nv06d6cFiWuVIVRtjFtaTfXpx2IOfC5+faVK6mmQBdQSt61GDsWYH8rcY4kwyQhmxTKBF9zIeYlznYRvNzgIcehCQKxFgZNo662tcDzH9jOanWtura3QmfdOeNXERUMFN7DJDMzQou+TYe6zZ8rTmQNgZe+jvy2Qt8OD3VH9AMZmKJcWQ12YKPlmE0oA7GSttyx3CJFAPImUcs0dlH1iXSv2e0La244GP0YNPAxQZBs2aFRwoxV6vZet91IO0vmZ0/4/BoxVB1a8zH1/ZAV+8dwQHvG60vKVa3sljVCzB7W5jb5siRfqEhGIWI5+lVlaQ17YdSHrN9Hop6ByDT7sOhH2xZRQpacgamRhLyRpkPUM1LnqttIvFljFMjJqUbY01dYkkz0RXEISRAPK8GKIkC1h4qHJqSipkRQy/BdHpZDmtyTlCmCZsjpSXzn7lq3jiwfvxhn/4Vni9Ftav76I9KwMoJJtnu/WQotIwkkOe0z7LaigHCJMHChB7vZ4IrJPhUHrjKZQWsWRVCoil5Z+wRdbk58DCAUQcq1yUePiJCzh/eRtzM4syqKh78CBe/ZY34/ZjtyDzQjxw/gy+9uSjOLJ4CEuNGXznmadx5umLuOeee3DTwWP4zF/+FwROgB95yT2YXzqIhx5+FKN4gHe8+S0499Qz2FzZwV13Ph8PfetLeM97Xoebbl7Azp5J1OpA7Dn3sOazoo+tH/669qepf40r+nw3KlM858yzXi3198B/KzjYB07Zhvj/oTlQjcAPBAe2DEhmYH/SMulqGMcRC1wkOQiM+FDjk4J5fo8av3FyMO52KOEkWTpS4xnzofZnafWbYD7opMtAN/m+rK6W6Y9BhQIDBirbx7sfIEzYgumbWP+/BBzbs6wixOeyGHbDUtuj4KAYYHfjIvb2VsSLQIMYhRwaAJklSAAU22LTEkcvAMMw0NrSCL/Ylz1Kc9ls7W4PjaiFhx/7Lr74hb/FTBShWYXYSnIcbc/hlfe+Du58C02HBxKptwSruxzB3MLi3GHEcS7goNNsIfBbyPKh8bXnKcJFR6MK0pZy82hEU6BfUOncRxCyBptia2tLhmwkcY5PffY+XF/t05/J1PN9HwGNl0oGgwI7ad+OtjWGSvy87VYTRw4eEEc+Cr7m55pSTmBwId25uLCMhYVla3zkgdacdVBmDg2TeZoscGIypI9TcCDrRGurHELEVlIOcpKZB6Hc2yTnLHPzfHpQGzRsaPtpoFjfIPV1KOtL2aGxiKxAQmDVnkNv7jD8aEY0Bqq8F3Bg3TAVgdcPbLNuCDLM4SpZNbUgdpqpaY30pftD3pfLPmPT1skqFzNeLkq9HuPefisykv0i6vtJe5FxADS/o8BASwUEurInbeupXDPXrBMRJXKviDrarHNpWbT7U0CIZ6h/Ph9d2IwId+Lx4TFDF8BiOgz4mZg5KxiQ/1t2QkWo9GDgY5UB0udXNsOXAUBGCCnXyNrC6vfqNK10S9BW16gC5fCirTSNgWjDnO1t4MrFc9hYXRPAKcNirHbBHNoWztnn4GsoE6TBu34gyFq2JTBTmjHzQySQKkVsDwMZ7U24X2uRNNqQSYeMgsl6DJP16/H8pqcHy23GvCbub4rwmR07xAjJIMVu3IffNKwCskx67FkmoD1V0W5geHUH+foGTr7wGMKWj71BKr3rLNdRK9FoNWTGAhONkiU7UZvFUuLibU6yXMCBtG7Tf5kalm4HSRJjpjuD4aBAPMywuzuU0fG8Dc3uPEInxebaNaxd7yOP6cUQygAvb6aDl7/stbjl9C0oHF8cN+/79jfw6JkzqAZAOTeHmw/fJIZxjz/8BEalize87B50FyI8ffEifHTQCmZx/cp5XHr2GSzOLOLZs+dx1/Nuw/ve9y6M3D1573VwUGeATBfp/nKRJg43Agf13x2fVVPAQkFxPe4oIJQ1PQUOdI3dCBwoYK4nTvpccoCL/ftEfK/PVU/AOBFXy4X6nvTndYZB97eAc8vMSfyccn9leVnBEteh7g9hEdOsGLcyTh/2+zMme3nr7YU3EgZOfa8OAvhhMirxa+UC/bfevOmb8IPAgh4E9exRLiaFczYoiLGHdELtYm/rCvZ2rqNJxzCKyuiZnY+EHmOXQcBJ6iNOU+8gZ90voNqWN4sCPPYEtOAEMUapUeP7zQi9xXlUpY+rFzdx/uJFmlghaLrolLSQ9RF1G0hlQBgnQkaCtlP27Ma7CNscGOXDoRmFF8qQE7mhpNCrpnwOQfm+9C2YQSlVhj2/RDE0k/KSZBtr61tUMSCIQgEN7IkmJUqr2qixhKX5Q/CqAqWboQrZvcBe3AycvSHXsGIvNJ3JKmxtXpH3cNPJ4wgCU55ZWFjCwuJBVCUFfry2kwlu+w9vi1ynNBz1A1sCv3iSmtZIBRTTQVsOXnvomDZHU/uWxUsfgxqzpFlufVxxfUPz30IzV6Z8UIwCeO1FtJdvghuRESlFC2AcyAgADX2tAEXWrFX/S63fqxAllbSZhWRvUtomJ6jY+kXq1AGaQwcFRw03aDM/glf6CMCRrQ6amY+02pVMt8GDV4xKTPdBM6T/fVO0HRyLLF7rRSjTN7N8gF7QkvJSliXIfA9tUtDSGiuuJUhCsgEV3CTHdrmH0GkgKGexiwyesydrhgYxPs1WOOiFGWjQxZC0fTVEg0OiaGoVFMiGJSK/C3jsuecgGLI8TXCsEu15BznngUTSv87japCnyBsBWgASsicZEFLt3jB+W6yVZrSI9Tqy7go7IZSHmRnjawYEBZEBD+a+Wc8Dew9kHYQtGV5WJVuo4hWsnD+DrdVtqacTuLiRGTwljqLa4krPBKvQpxCXP9eDQRkpClU12AtosUFU/i0AwIBi1moVMJrShxHA8hFSOrHGNdNxTeOYGVdsAJQyJ3zdvb1dqf9zLdExNR4O5cJ1u1002i0z0ZB/wgKtgusLaDN2lWYqJyfQco3QB8Dj1L/QxSjIsZUxmplJob6bmE4oa+1LZsQwWr6UFQhUmq2u6I06nVm0W7MoM0diRU6xcMgoSQCbyGA7zm1gGUIccsW338dSdxZeqw0ELYStDnZ29vDYk0/h2u4ucgrgOB4YFU4fO4ZTxw5jrttF4Ie4cn0Tjz/9DLYvZ6J5OHH8IGZmW8jTPu648zQOHVwS3YfER2EajaeA3kedeaHBX8C9yM6sl404A6qFWt2uWcuVNumxNtj1+LQf3E3EkAIAbJwyiTVFgCY5UgAgsaqmbSHg3gc4ah4Jhqkw8VWewwIGPbRNvJ14FmgCpcDcgFvjaZLmJobpXuKQKC0bKrj3RT9kSpSqHdKkiKyREyfZPnCgmZg+qR7WGpDVobCu9lfUdaMNoRtRf8ZOgjpK08P9B4GA6e/XX0NRjr43+T+zFlubZYYn2WA5xNbGBdEc0BlO7W95aFcOp5fR+S3BYP089jZXkFcxCifF/PIhzC/1jEc2OojzPQy3EmxmEeKkhWOHTmP54BFwouHKyiriAQ+xEvN+gHhrDdFME425SBZlyHphFWGbwibfkRoexZ1a06Wa3vgfkEVpYCT1JJZFTNCk1S3r9WlFoAGsr29ifWtdnMXy3MP25gBxfw8HlhcRD3YRpxlaMwcwM7OEViOA61eIqxRuEpLUFDOjkv5LBEJlIdRsv78u9CZ1BgQH/KkBBwekzUrV/3rPNPgq8lQwqUFPH6f3TBa/HfzC72mrWx0cqPmS/syYLxlwIBk+aXoFB2J2xI1oLJrrSFqpXNN+xuBpNCYKDjoHTolBkWTxzKwtOOC9pjBPKUdV0etrcpomJ2n6tCp2A+TDDEkxRBAFmGk2UYY+nM0cAyRoNtsInW3s5By/C2knCzg0x4/ErY3zAzgoKh/EoJ5uZqYl9zju5xiVmczxKCsPacUblaJBIWfRgpNnyN0Kvaghhzz7d1yKBxvUUzQQsG6cc1Q4e+VdDKshRkmCmeYCCjdDmbLzxUySK3NXjE+qMoE78uGHTWRlX0y4fDRloh7XazakFiJCSQBE91HOonc8U34TM6UEfiOCK9nwCPlgAIdaFXZQ8KYmI+N6GNpDNrVzKHT6nhWkEuTyS9kVLXHx3ksw5owRAtB0B0hXsXL+LDavb8jBTH8ENzTOi3VwIEDPajECny16Zk1p+cpQrAYcTMqMNRAs4GAiflMKVgGsaHhsyYf7V4FIHcROQLJ5rnoyVAcHEsBpI72zI86qvW7DeJkI38z5CD4Ozi6jOTuLnavreOZ7jyFabGN+eQ5VTg/9BHl/AL9IcODoIUTziyKE5sHuu4y9xgNGWiRtVxLXOEG3iBObM3JgNJo8tBuS3dNVj2PiBTxRxDjqS8kjTxxUsTH9ynlghyHmmx30FpYJR+H6ZANd7AyG2BjE2ElSNEYFZmZmsDA3j5AlZgpSZSJlwPlQ6G9laIQ+gpDAlQwuBdycPDi0h51NauwBasBBzbXXmlWNywlTmb0wm1NlrPHZJp4aE+Zck5f9ievEW4HUvt5rBQcqCByDg1p3VT3m1RlPYTdsmZC/p3bGCnw0FulrqJZHwYGyFMrOMdFU5k4OfysIVrMyvg+z5s09JTjgGkjTXLx4BFyk6X5wUD+Ipw96vYBMU6aBgR72ivb1d/VvRUryOLXBnfI4qN+A8WvdADEoolPwogBBX4OHaUnLZJ+KXdKBvJlDbKyeR7+/iohqevYTkdYkkKhoVOOjWazj/COfw4XvfAl7/U205ju4+xU/hoPHZtBtjtCdOY7NJMa5S5fw4MUOrl4JcO+Pvhb3vOylOHf5Waxevozhbo402cCxmS7WLl7G/IEFHLtlGV6DlF2ENGlgPU+wPD+HiH3wnL4YNk3vOYeuuiY7I+0opsV5IfIkemInnKxWBZKtcUbE6soa9vop5pZnkJU+LlzYFDXx7bfdjOuXz+LatWvStpR7IY4cOYjFhY78PNnzMTPfFMHQYLvE8mIXyHfx7DPPSACd7YY4cOiQESESHCwexPziAQkYgrvtIVu/7nVAabzHJz23dYZHMq4aOJwGB/JznpJj5mAy4VOYg8Io+etBl4e5bor94MBaT4sgSHvTS7lWfmcJdXAg7X3SPmfEfhROKltADY5+HhHpUW9C9qDBFkLP0L9pisVOhPndPayce1rEif5tS/BDBw3nEewVs6iCU+i1b5fD/vsrI6xeW8XCwhyOLfuYaY9kAMre5XMo9oZYPHoTWvMzpoRDQCUMF8sqAKtdIScUswVNNAMuElYPOIiLorZRiOT6Kta219GaWUTQYcaQShAv2000RVzZQjykDS5tNyJhzFK26zqcIskDlvQEZ474KBloiliGl/rNHhy26lB4G6emzMD5CbR/FZtxtlFx5kIBh74OnEYJFyHfWzzE0A/QZneKMAGGxlZhJO8p32fQMFofPcCnwQFn3EcELNkekKxh5cIZAQcsKYh5kviImACncWmsM6hyAeP6/HzMhAUw4GAyknnCFhigaVtU7fqeZGu21CUsTDCeKqqx8LkhzICDelI0DQ54v9NkiJ3taxhVm3CdBHs7u9hYXYfXPIgXvuTHMXvwJB6//6v42n2fxIl7TuOuF92N+d4MGhy4tr0m3ignTt2OpZM3I6Z1rsRBBy1xGTQlqjSNx2UdcVGUmR4jDJPY+HTkJTKOEGc5x48w2N1DsrOJtXQDG8M9KStUe46M2o6rAs25Wbzsnlfh+KlbZE6EeIoQHtCXg/M5CKAIQv1QBgNRRyKTEqmpESt2479BfQOvCYXbIkK100flPKl556lhnmbmEodsr76089lSmJwZKqCuszYcUV4TOkvWrKMBNHvXKYya/VuNTv2g1qRofDgzYeH1nBr6JXHLthmKZ07NvE3BqrKxWg4ZsxCS1JrWXtEOqQOj7ZJSfYSZCmn8TZR9EPM3OfytG6+yHOptwmSHrCg1Jp4p6Ur8m2YO6gfzDwII9eA8zRqYedDWUW+qnc1crP3OiHoBp4HJD2IS9mWZtbbI8eMrqq+Zl9EIlvMOKJTbwea6AQecSuiGVPlkCEjzkwKlEDNfwfr3v4DVp76N1WsXMXtoEbe9/JXwmjE6wQCHDt6FIuri7MZFfPHsUTzz/QQ/95pX4cU/+jJ8/+nz2Lh4BvlwF0W1hWMzs7j27DXMzC5h4UgXbmNXhChxGiIPOphtNjGKh7JJ/W4HewnLGQ56rRa6C4cBd4jASaQEQIqQYp/NIsJO2UXbL+CUVzFY20OyVyDqkuQLsbo5wrX1VZw4dAAXnvg2djbX0T5wEJtpjiPHj+LI0hK++52HUSLCqduPIo49bK+VOHVkCUn/Kp54/HuiXVia6wkgMOKuhrAGs/OLOgxMch5FtNMbS9dL/ft6sI5ZBHujFOTJhrKlCD6WRkgTcGDbC2sDi+T5agCjXpowdLDVjlgbZjIHBIFCQ3J4UOnA7y2je+AWIOrIJq44Bpui3CCU+j03kQoDtc9/DIAzV2h3glA/bCAeFtjJC5yc6wBf/wo+87/8LopehR/5wMtx5O4IzeAx9JMA/fyVGPXegwe+5+KPP/4orj5zCeHcDH7yrbfg5959Ny5+6Yt44N/9C2yv7+KOe9+OF7z9XowabTSoBE8GyHe2MBP0UJQbiMsS7bkZNLszyIqGjA9PN1Yxc/Qg+ueu4oE/+t/x2LkzuOtd/wCv+ImfkMwvT3Jksx7KvImqaIhZd+w54qgdFgmaVYFG6aCIHAzRkla7tg90ggJ5sguOBttBG52oRFDRQ9547g9HPhLOBQ1cBKMULcfFLgIBO9Jt02ii5RRI0m0MfAddWekMPoVMNdGDW7LYMhuDBTmorbpb1kVuujWC0IADP91DNbwu4GBtZdMwB3wPvvGEEBBpAzlfg1oIky3ZDpUfwBxwaUlgdsy6lPsu79n4XTDD288cGHCgLaA6clwByHTSY4b+TAR1/Dnf1+7ujmTueTHAqHCkv39n5zJOnZrB4QMdXL9yERtr29jpRzh6+z3wukt4+u++hCcf+Bx+7Kdfg9t/5AWYbc/C2e1jc/WCMDfLy6fQOXAMWegLpe/5TbTDrnUIraR0Qf2T6h54IGT5ngxgo6aKnS0CiIsCLT/Exsoqzj31bWyjjz1nhNWVGEHWxGxzFqs762jPzuF1r/tJnDh9KzLR5ZhypYBBZuRBBI/dUSwvqDZAynha6zYzShSwyShi+zyQqYlkPAg3TclArrtMeGRMoI7CgU/TOOp0yMrp3BeuI5mbQPuISUnHHOrGwZBfmuRo/NKDmT/TOEYTIT2DNGOX804PXIF+VoBMkDAeADCZ0KisQh0c6NoUnzkZkzixqdeD3jx+UgJQ5qteVpBxAbZFkZonBdnKvKr9c2bbnbUrSdkC/nwMDgbDRMoKGvzqh3U946+DAF3w0yUDoSust3X9eeq0TR0x6w2ZBgI/jDkY0zc2O9BNqDeWS4J0SZpYdbHUaLexs3MVAzIHVBH7DXE9o+8Y3esGI2A+2sWCu4q1K49j/epltBeX0D16E/YGV+AXm5jr3YT28nFk+Q6+fmUZ33zgHN7x8pfhtrteirNnr2Drylmp26bpNczQ6GYnw9LSCfQWGwhaQ7CtbC/2kY4aWJ5poeHkKEacrOdhL+HshxZmWz34zTYG8Rp8Pxcr1NAJsBsXWC+b2C6aiIpdtMJt7FzdQH8zweJBzsNz8fTZTaysr+HmY0vYuvIMqmyIPhycW9/F4cNHceroUTz09a/BaTZxx/NPIckiDHd9HF3oYLh9HhcunkMQtTHfbqM3uwB4TRkAtLh02IADS2uK+G2qnVE3j9kk5qDVtaMlhvHvcKyl1aXoLHX9fXMIGLaAZQ1F4qasYFT+BH719TpN/alGQXvMFRzI8Cyh2T2EvQPoHLwFbrMn7BI7OqQma0Wn9Y6BMXLXKZQFbZFp48qhR00RJ+5WLk52AuT/+a/whd95P9K5Tbz1914AnBzhibNkd7bRW74L9599Nf7tJ47g8iMu7g48PM2e/6PAz71kDsfu/0sk9/8V9jwX3y+B1omT6M4vYf7USSn3xGe+j9vbBzDIhric5zh4+gTimVhgmTsAACAASURBVBns+rM4evIEtr72AI6ePg53bQP5/ffjfJzAe8978fZ/8ttYXD4MJ8lRdoD7n+zj3LNX8MKbD2G1ivDo1R3MVileessRPP+mWazHCf72oWdxre/iaM/Da26dwenDC/j6M+v44mPXkboRXnS0iR+7qSMtbU9uVPj8dy6hKGPc+8oXoFdV+NtHzmC3v40XHJ/B8aVZuEWOQ7Mdc1BwzDQPi7SQ+RNjc6YaxS0Jkp1dIJS3Zjg83IMAEQNYsoNycB3Xzj+NjZVN+Gy3Dj1h1nQE8NgHn7HCTsirU/583mnmwB+Z15N1NJ6fwahivS6oS7LvZ1JWmIADrjEFIDeKq3XNgcZIrjcFB+JmkpQiAIwHa7j7+cfx/DtPoExSDPtDfO3BJ9E+dDP8ziFc+PyXcPabX8C9H3wnTjz/DoSjJqIsx9mnvoP+1g4OHroZnaXjSFkibDTRbM6i1TZM2LC/J2BkbqYrYmsaorGV8drqVbEpPnbsiAyRy63fCos91y9dwdkzDyMJM8SBh6tXBoiKecx3F3D56hW05mbwqtf+JE7ffBvSkuSTAXSk4yjkJgsWssV65CJm4kOBLO2VrT8IdSks0fD68fDSmMH2GTk8vRDpaGDAgUCPiZ5AjPGo9SxsB46UKuypzy4Bqx1RDYJm2vXs3pxDEzahvvf1cTpASUohtVKAnksay7QUMDnLrFZhyndBGIOpAVP6uetlBQIgsy+M5qDOHOwDKUw4fWNipiCHlRZlDnQSrgIO/k3BMrUTUnbwzJ6Q0fGDeDi2TxYkVR9MVJuboBt2X4nA1i70e0YIOGEG9MD+YYe9AgN9jB4mP+h3Jq59djKejtnV2rRrneAsKjTzAhOsr1/C7s4Kmm4TIGXOzIZtbl4ohkOzzRInD4QYpVekxt9bWMTWsMSj3/0KRsMNLC/cjkM33YL5loOn1jJ8/vPfwI++8HW45a7X4Ny5c1i/ekZ6fXc3L+DiM0+gHTbwsh9/LWbmZ7C2fhUjx8fc4gms9vto+RVaDfI/RtiW0Jyo8uFxMhuRe2IcEXmTA4rkuCncJgapi3aRIomv4+xTzyAeJHjeC27FsaMnce7sCtZWV3D33aeQ7a4g7m/g6UurOHNlAwcPH8WRxUV87zvfEbr6xK0nsL1boUoC3HxkAXH/Ki5fviwBdrbVQKszAydowAtaWFg6gvm5hbFCv84OKPKtlxgg9sETTwLdVAoKHTsSW5kDQxvaeQQ1r30TYCddLJM620RzUN+ICjRl/oTtoDBrlhw814phDij+C7oH0T10q4ADMgcEB2JeFBjgochekXldkOiUPmLsgYcIhYI08osRYckHmp/5a3z9t34dvbv6eO0/O47/9Mgz+LXfGuCd7wJ+5394Nf70S1388z+5/f+l7k2AJDnP68BXmVl51N33Pd3T03MfwAwAggAI0CABAiRhihIpmbq4ulaWuJRDu7EKr3bX3nD4CMeuvZK9doR2bVlrixJFkRQPkRQviAABEINjAMwBzD19zPT0Ud11X1lZWbXxvj//7sII1MqyNxzbDAamr6rqyj///33ve997eNh7P35xOoPnKjX8XmEdE9Wz+PCFz2E81cXKyJTkXNgbqxjp9VDzDJSaLewBsM9K4/WwjtBNI9NsosLqbXgSRsLE0c0StptlmJk0DvohrndNVJ94Ch//h/8Yo4PDiLdjaCc9/JNvvoVnn/0e3n/3HNZ6aZxebMKtVvCu/RP4mZ94N67eyuOPvvwcVn0Pg3YLn3r8MB667xh+6wsv4ukz1xAgjdkxEz//6AKeuHsW+WoP//57F/HMuSUcv/suJFJxPPvcOQw01/GJ+0exZ3wQrV4Mp44cR6YXR9OiVkGZNikQqBwrec0IDLUbpAYHuq2gmQPqGhRzQPHtOm5dv4KtjS1hccy4Ac905VjngaQnIYQujg4SDQ40jbtLD6u2AqPU+/egfh8j2TSjpD/taqmqTzob7rYV+ltf/UWXunfezhzo9VYul6SdxfKq1WyjSXDQqODggRkcO7aPeaxYun4NV6/dxtD0UZiJYVz/s6eRv/IyPvF3fxYDs1OoFlpwOy2s3V5Gq1HD1PQCUoPTMuFkJzOwE0l5f/l3cAR0O7+BkZERDGSZW9CUA2Vtax3l7U3MTE5IjgcMvp4Geg0f22sbWL+1iJbVQDtuYvlWHQiyGM5NYXV1FalMBvc+yJHD/egyMUlEisqinlMG8j6xrSCTW+o+lfjtLml/lRJpGmp6SMSlWtjXJ6wT93JhCMnnaDdMlewokyYhDaXUqIoqVojj1Z4kejl1QXZGdP8iOOhjCaLn1/ub2qfezgDoQmi3aO0TwpJNuNP0L4pDlxhtLQjtBwdhxHz2iS314c+XLuFcfW0F/R5psCNstGYOorRcGkfxa2JyFmkwFDigZT+dYxUbweuvwUG72UKsWq/9hWmF/gP7TjCgP9eHhD7EdX9H3wzvxAroN0M/fj+70P/v/se4k1Xgm6NHuqQqFDMdBRTkpg5VzzidTsqbQVMV2zZx9eqb2NhYRSqRUN7losuJFiXtcOJAImHA7lZFLW67DurNDtZuXUY6ZWN0aAGJbBLDg3GE7Rr+/Hs/wL4jj+HYqffj3JkXUdy8hV7cwcbyNbz0/PcwPJLF4x/+MCw7iZdOvyITB6fuvx/lSgMXLp1Dpbq9O+4WAs2morJdMxRPBG6YhdK2jD/aHicPEjK/Hm+1sLXJEa5V1Jo1DI8O4a4T9yHp0S7VwyOP3Ivy5iIKhTVcv7WF9UJLzIw828DNm4sy8jUyM4NSPRSl8cnDexDv+rh24zpitoGsbcNNJkXYRT3E4PA4hobG0I3o/v7NTgPGfmGXbhHo9dHfVpB/93kQ9LcEdqs4rTnYZR+EObAj5iDyEdhlH1Sa3e4HRYdvd+HkGBw3CG7Moj3MRODAzao+M737GUrD3IKe6p9zXem+tUbhMurXBZq9BpxeAoHVEyrdRwK5uImB73wN3/uNX4K9UMRj/2gvvru6jb//D0t48rE0fvVXH8IffsfBP/g3+3Bv+t34qZlRvFoJ8aV6HoPbL+PR8/8nssdmMPtLfw9rLz6Dypc+i/1ooWXbqDdbGLVcGG0T3+5VkYy7+BEribBZxaVsDjdbJTzQMbDa7eCGE8OBTAbbnJO/+2H8jf/pH2DvwX0wmwG242n89iur+M7Tz+PBuWHU3SFcKXaRrDMWOcQ9Dx7A5uYWthdvoxbPohNU8eP3zWBm7xH8zp8+j7Ddxtj0HJZWlnHXpIO//dgBHJhM4a1tA//22WX84EoF3ZiPtBHHY9MhPn53BrlkEpUukMkk4Bq2xMVKj7ndkPtWgwNqcQkObGfXjVJvWv1tBYvg1TARb1eARh6rNy5hY11pDhhR7XJUkouBYyORUI0Hj+w9rJDiirnSVZlmAThKK2tBeyvwcIs+hHZmO5KMgTAHu5Wb9v6QOF9OK0RC2/6W7E5LbUdntQue+8GBtBVkPbZRLmyjXqvh0Uffi6PHD+Pqtbfw4ivPwYklMbnnKGw7hwtf+wZKSxfwk3/355EYHUZ+vQwrLMN1HPEtGRgegeFmUWYhYJhIDyQR7zHWGuKGuLW9iUwmhcHBHPx2S/r99W4TW7duIZf0xELZ9izUajW0aw3Ut4oo3FpGvVdCYACLq3VUGy5yg3vEXC2bSuPYu96FweFRMaOyPQ/JTFpNeQgIZ1smkHFxFkUEDRQcKlqfGgHqlXYZQwWklHhTXS8acETCYzI0nLJgG5FVvAStxSS+XD7u6Of3pynqwkRaEn26gJ3rHVXp+uDtBwe68NFgQPawqH2ugGK/lkCBXv07ckaxVRL9fD+w4NrUTJQuTvqZA9mL+HcGuwe53nc10FWPq4pKYQEiIKDBQbOtdEJsfOjnYCojr40GD8LmmKboD2LlaukOcNBnLRxRyP1gQW/K/ZW9Ni3SgKD/e/3/vhMA3Pl5PxD4y5gD/aZq05pqrSxvOGd2Oc+7sbGG8fFRuQFaDR+jo6O4cP4N5Lc2xBiEaElEGuyrhx2JhCXCbRAw9ALEvZQg+LSbgm134HnMunZRbxYwMmXBqxbw/HMv4+C7P4ST9z6Cr3/2MzLlMDI9iq3VVSxevQIv6WB8dg5hz8bS9VXZ9PYf2Qu/DizduilVZ8sP0G4xAtWS/l6700I6k8RIblIClfKbK6I6NzmyxHnojo96pQCjbSPpJGT86fyFixKmksqmsXdhGqeO7odrNNHt+bi5UcJmsY0Tx47J+Obq7UXxEsiOTaBnpkUpfHz/GAYSHq5ev4FWWEcy7sBLJkSoRjc/ihGHBsdEFCfjXdFF0gteL0y9yWoBUj/DoP8tN1I0rSD7d+SNoIEdBZFBW60/issE+UdrkJ+LA2Nk36vWoTrAdftBrT/mqu+yV/IYNLsSRM7AKgOmtBUOAKLM3qU1CQ505LC+ydXGtjvayHaCuEmGHnoJC7E2dSYuBlIJOF/7Ap77X38TRTePx//nA9jzkIntQh5ewkC+dgKf/e5d+OKFk1i6UkWq0YUfn0GY3MK+4mm878zvwZjNovP4R1F+/Qzc109jgoZFdlJsuru1bXSScbxQbyMRj+OnuyYGugGe6faw7vRwd2jjqhfH9aCHCTQxETOwlphF+tO/jvf83MfhNRuoOgP45y8u45nnr+Pdk+Noux4u5ddwZHgAm1UXy9U63FgDC2YHlZ6DRiwQENGwR/BnZ65iPtVFdmIcyxsNtEtr+LUPHsQT75rGW2st/O6fr+HMSgizWUM63sLPPDqMT7xnDl3fkJjyRmNTrqVtjov6vtOui2slKW1JVgwNdPwuKAfSRYRoDOLK2VEzB6YXR8K0YLfJHGxi9cZlbNwmc6DAgWMw7TSmKiQ5MPomFxhRHAm7fig4iLWUxwnTEyU9VHlfsHLnmKj6PQ0O4jvGYP3goJ85uBMkRA+4c0BocMC2AjdkUvGtZhl+s4ZysYIPPPEh3PvAfTj/1qs4f/k11Ld8JNwhpJJDWHruRWxeO4sf//WfRXJsBJtrJfi1NQwMDGFwZBCpTAKJ9CgqtR7K1RqGRnMYcTMoVsrSQsgNZmXSKl/IY35+DgMDOQRGHPXCFhyq5oMm4q4tr6vTaKG2XUR55Trq7S104z0sbTSxVrKQHJhCuVRDyk3i5EMPYmhwFAH1K5x4cThFYiHBySzDQcgwprYv4IDKePFw4JHG/jgnosThNPIq6Bt51+ySEZpqXDDSHHQ4+mep3r7EJUceIZopkkOc+4GsByb07k6qyL7TZ6Wvsl52fVr6D299VmkRpAYH9A7RAED99+3+LHeCA7JZ7wQONDug9qld22fZVyMRIp9TM1Z6T9IAZmf0O/pZjjLq+0iBEgpQabmuwMsOOGirSRgNCLSvCO3ZY6VKWcDBnQf6nYez/vzO//LCapvj/sNdA4U7v/ZX+Vwj7X5Qoi8Ot28Kl3hQUDTDvvXy8rK0AmbnZlCt1XDz5k0sLCxge3tb/n/48GEsLy2hWq0C8KRfrDZ/1T8nI8WDhpRbPWwI8qZVqny92xXkzINcGAm7iqW1G/jet76OH/ngT+P9H/05/NN//g/Qba3j4IGjKN1exdrahhq7s+NiQd1stbFv/wKmp6fRChpy09nxDGrVAJ0W8xLicBwTnVgRVnJIRuBkxKRdR5fZ7DJ/76FaDnBt6S0MZpPIpRJoNVo4e+EKGn6A1a1NUQDnknGxT56Z2iP++5vlIsYmRiXZrlIqyMaWTmVhp9Lw0ilMjg7DYxhTt4lqs4SUYyFhMeDFgZ2wkR0fQTo7AZNzE1xIJOciFzll0KNuZLk+EnvMg5lHrMqRkNRQUR+zYHDFV0Ef3aoPxhG5KCBJtCK8MWgYpNoK+kZixSd0o7j+0eCHgTgxxB3lhBkwgyLOLULlCSiQoFsKymGPr7Ud9GAP7sXgnmMyGSJ0dkTV2fLYvAE5ZgfYkaGO1iCoG7CDWMdEy6APQA9eh5qVGLLpLsqvPYOn/8k/w/niJh7+5Hux8K4OPGcZm6sBzpzPIjn2QTiT78NXvvcKXj7XQjkYwUi6h/v809j/wv+NU5VVXPOAMz6QBJDs2ti2QqRsYKERYhwWrhodNBnU1QPSFP4hQItpjIkMgnIAGBXcZRicbMfTdha5n/81fOzTvwI3ZWLbMPHb31nHd164gJPzYyhaadRW3sJP3DOL69iDb716DjmjjYf3jiDfs3H21jbmPQulWhebfgxzXgN22MBmOIRCrYL3nBjCe95zCk+/tIyLF25iPBnHyJCNi4UWxlIZfOqDp3BigQxcAWargwTfZ6ZIMh2S10McI1WSoWyIiMFNqOwWJUhUVrF6A+TP8BpY3GDrBcTrW7hx6QLWN/IypeDGY9KXFuBK+jaCsgQgVKuz6jLEuIqPrbQDhmHvBFrRCZXCPZUGyTFPGs5EVf5OoJZo6ndsbElBsl/P9pTnpAQ46paYchWM3Ch1f1yaHspCWVez3Luq5bLoAOpNOiW2EPjMULBw8NAhZAZyaLaqMkWV3yyiE7pI0Q+jcBvryzdw4ORd8AYG0GjWxLCKkw6chBmfnMDw+AQ6HRNvvXkV46OTmBsfwtLqCtZur+CRRx7BeqGAy4uLOHHoEMazOcSdFPLVElzLwvbaKsQu3jUQ87uoFirI31yGR4Ew96a4g+tFH1sFuqcaCJPA/Q+exMjUcXgxF0E8QLcTgxnEUAt9jGQHMGAPoer0sFHMw9LR0SIWcCXmmV4cTNgUllH2D1Zs0cQC3UIiBkf39Mk2yCFIeCAeMb4wChyppU8Nxz/JJajZk55aO0p1Koci32OZxKIGImbB7KmRSeEyuD4iszj9tf6DlddW54fog1hiZSORqQKWu9NVupDSxYwuijRAVIZhWtNlyQgiHWfJGHOEWx43Wl93TivsTH5xUiqaPNCtBv4+zzbJUWGqbmR3rkA3NSCRTo/ji1EmSqtZR6xYVsyBXsT9FMg7VfI/DBxoRuEvYwP+KsDgnR6nHyw4cRNbW1tyYE9NTYjd84ULFxC0fRw7dgzbhaJoAPbv3y/MQbFQEHCQz+ejZDbVs6bATb9WbQkrYTRxE/n8BkrFbTXAxExyoftUUmGlsoJry9dw/dJ5fPRDP4Hj73ocn/2jz6CytYKx8WlBpnwuXmidUcEFODw8LEprViQG8xHaHFW05KJxaTMkqRunlbIBw0oi6HKhEAkHQnuza1qpNvHc2VdlPt1xbEHra/kCjhy7S9z4rt+4iuXFJUlznJ6YxMEjh9GlN0Lgi4FIvVpDvR7NtTounGQCw7k0hhJxZCio6/noIEDWzSFLcaQDZEeGkB0cQ6zD/rohaZDyvvX1AXeuOVE7XW8i9C1Ve5/Ah19XDn1qJeygXQEZikng+B6vD22v9VoQEZelGALpt4UNGLHoeUzlWGjEaPHqy6ZAO1D9s7yZAgKQKHdBwMHAPEZmjyORzqnWU8BDy5a/T/Ib+2JM+VrkRoxChkQH0Y4JOIjHe4j7Jlqmi3Q6hqUX/gxf+b/+Bdbrm/AmE2j1ymjXt+HFU/DDDIbHDyBhp3B1w0U+/i68ct3ESMrELz88APsH/wGbX/8inNDBlZSFppeG6SZgjOXgdNpILucxzgPBCrFKQOA5SLqeVIC1sC3XiKOI9qUrmAobCE0Xm/uP455PfxrvfepD4sgXZlx8+1wBX/7ad3BwIofE1H4svnUWjx2dRmrhfnzr+ZdQL27jww+dQCUw8PTL55DstiACczeF+49PYSzXwUZnDK9dWUf+9g1MT4xifaMsboUPHRnHgw++D89eWsLp06dxz1wWP/Kh+zE1NopuuQGXCYu22uTo4qiBn9adEPgl0yn5vlJRq4NWs1L6QGC9yVFGs7qJy+fP4PZaXpguggOCesmkp6dCZB/L35drS4U8fTIkhIux1qRQ42rkOa7iw6lmJy0rbahO5FoninguawUU2ILgpqp0i9F/qZ/gmGQ0eaNZL6mK++hr/g1yGERTXfwe/9Z6pbwTmGXHTSQ9W0TMrutJ5dgzOnBcS9Y5ExgorM5ZwOrSDbx1YxGB0cHE+CDMwMKtlWUcPjCPubk50WJ0whiWbqxgKDuC8YkhbGyuolosYG7PXlD50TEMDKQzMDk1FYtho1pBKp3BldVlnFlfRkU8T7jfNNCu+PACH3udODJODCW/hUa9J3HvzgB1Vg/iwMEHpOAxEjH5Lw/rMA6sXVwCejbcmVGkBtII2K5osZ1KcAjxwbBNBfa5r7MUoWusYmLYklDuoVJ9S/CN0ghxv2O7wpUwqU7EFFhy/cT9UZwhYwIE2mSGCUM1Ky7aFNVCkrNPbJ52bdv1mUXgqn5mdxJBg9X+NoAWDuo1LaDhh4xH/qXggO8ZTZWifU+E2LLcGB6nRhV121P/W9aWpGiqUUTVBlPrS08rEC/xdetRS96HWscgvxO1FWjLHyuUipFGo79v+/Y3552osX5mob+t8FcFAPrnNBj5YZ/3Xyj+rBOP4caNGygUtwUMkD3gRkRBzX333Yf19TxWVlZw6NAhWbClUgmHDx2Vqp9hUkJhdrtycHOD4BvHsCmqp7kR8etXr13GxtotGfNhBSp0X7sjvgS1VgX1Vg2e1cXczF7kBqbw+qtn8K1v/CmqDV95mtO2ONrUeIE4T6zpb6NrYzobw/RAWl47L0Ys7MKJd2E5FQE9Qeig3UmIG6PyQwjQdeMoteo4t0QnRhPZgRy2ShUs39rAocPHMT87JzGu6/kK3nj1FfmbHn/icVgO59Q7GJ8YlUOvwQqgVJbNybLjSLk2PITw/TrypTy2S9ti05p0PCTSNqbmJjE+MQMEMRHfSe5DNGamqzpZ5NHy4U0sqF8Cq1iHK2ERKP6UMCzeiNrb39yp6PVCb9NaT1C7OhR0W0FVj9qWmGZRCvHTcEfZHzuIcfws2ojZZ9NonkyTpPjRpbAdQ3r8IAanD6lUTMYPM9qZVQOr1Mj6l7+rDZC0BkHADKn+AOhwBJDK+8BEk8ZDnoGlV57BH/zup9HFNpqtAra2AgRNE3umJsXxMGjWkV9rI18fQ/roz2CtM4WhhIm/92tPYM6t4vu//4e4eGMVuWOHMXX4GNIJjiumxCypnN8WP/6EzVHDHhKpNAYTaRS389gscZpmGMPJHC6/eRor508jFk9h38NP4t6HH8Tk8LCqGlwDxaaJW6uLSPRaSIzMolgoI+uEGBibQbFYRb5Uw/zMCLpdA4u3bqNrhLA7ah3O7htGIuthsw6s3Mrj9s0leBZBmo1ep4H5PcMYHx1EsWPh0sWrMFolLMxPY3R0XNIW6cQQtz1hCmSmmpqfaCaba5TXmGp6AQ8Bq061EWrNgWQrOMzl6MKje2h9A5fOvoqV2+tixiRGYUJVK+CpwIHa1Mll6XWlGSk+Lp9fAUlWVFFLQdocrF51TkgAOtvxQ1odlhuZzBCIqsRUeQ7ey5GD324OifIz0WFQKjVSicpUgif1EGS0WvK3phIcNST4ZzuFwKUbVYsxuB4D21xYridiwjdOn8a1S1fhtwMkci6CTk3GXbstH1OjQ8ilyD+pYCrfD5FKpGCmYuJpwQrdi/MAtmAlU6AAjR4bfPdub28hlRuAn0vhTLuM14oFbBQZ0OYi5ieRaLdx/3AWe23mL2zTXQPNeh12wsF9Dz+Ck3c9oqZGLB9JKwmTxlaGiYvffQVfe/q7mLvvBJ78yIfEaKtWLYs4PPBpJhbCMHnfGjJtNjiUU3sAAb94MDjClTU7bdSaLfYlxBCObgo2C49uCDFspKlXpOgn4OT+4Hgu/FDt4fxZj0wogT8Lk2gyitdO7zn955L+moCDyL5frwVd4PT/Xj+dz1aHBh797Yf+8+7tj7XrkKiTFXWbQe+FmiXQWoi3gYOuul/6AYvWYMm+TR+gPtH1LlOhxoWJgnX74i8wB/ow1n+Q/vydGAP9tf9UcHDnc97Z0tCvhS+a+eYXLzJdcBv33nePHLAvvviiUID33HMPtrcLWF9fx4EDB1CvcVa4jPn5eQkoIsXPsQ6CAgIFLhoeHJ6TkM2KNyf/f+3yJWxsriOXS6lY47CDVot0XQDqG+rVAuJx6hYCDA2OIw4b3/rOd7GazyPlZSQUqVGv4+KFN2UTIMXHDARqIk4dOw6nXcFApofESBx+t414zUY2DJBOlrC0ugyD8+T2KLpVwIp5aFkG6hkHW7EOri2vSS90fo7MSBOXri9jbt88ZqdnEDQbSA9NSG+dh8Hg4KBUYgQ8dCXzvAQMx+CQhKBr3ijgjH8QCLtQbtZR2t5EtVBH6PtIJC2Mz4xjaHiUmj4xE6Jgio+nbwaZq402Oc6Ay3Sz2RO0zFYfD225vpJsya9TMKac2rinajEhDU/CbgddVnHc2KORxZ22Aru+XTVyKJMH8rt8LYri3VmL0ioiXxHdIFHMdyOKpA5DB8nxfTh273tBQx3pZbN9FLPg0CUPKsqaa02PpHHUR9ae9Bc5v99DaKiDyOxx2sWSiYH25irOv/Z9rK5cRK/D1lEafhBXqu1OQ2J26X5YDxOwhvbDzozDjvu4/74F7N83h41bJWwVVpHIDmB4fAo2K44WEKcPPlsidNb0gFZLRlyQ43UwgSINS0wDnm2hEvZQWF1CswMMjc5g0LHQaVRQ5QbpeHAldriDRqMGx86I8LTRLAu4TnlpwPGUj343RNxLRMY1QI/0QRwIE3H49Rq6zQ48iwc9zZMNtGNt9GxaN1cFmJgxE7YEYXHdEIi30Io3EDczchhQC8SLqEB6B35U6dBciu81qXYeqFpzoEauSPO7Eqruoi7g4KXnn8GZ189JK24gk1WR8pa6djq1TkRWUSVGYausFWpPIqMkAQfSPpCaXG2sFoOcuIbYuyUTQWCrKjMGIHHsTlHNKvFTALJJ9orgVh1oas0opoTrXRgMFg1cWxL1zJaJAjI8mFzXkUNbTNpMbtKmvFc2dRIxhj/58BsdXL2xhDfOvYWvyfFqvQAAIABJREFUfvWrcqj/jUcfkb3ohdMv4NTxuzAzMiy6AaMTIslsBfQkI4XF0mp1FY1WQ1inEW8ARhiHHzL4Sd2PQS9AqVqRQ3D+/lMoz4/hBxtruLlaBLoO4A/ADEL8zYMH8OBMFtXyTVQadbSbHfitNg6fOoHjB++Bm/YkVdIzHRieI8zbha+9hM9/7U9x7NF345P/9c+J90C91USMLSUe3LQ373RRr7XxzW8+g9ureczu2Y+AINKwZM/OZXsYGhlEMpMQJ1u2XYUJYKeALee4TUJBWoMZLymaMu5FPvcurgvuVe2e+CHwg8AmNDjVoBJQTTED37XbvrPFHeHAndaXpu41e7rDBkg7Va0B/T0NQvvPUv09DRy0ZmGnfSEAty8mPjLh0oBBVpbOZehjqPqfQ7fX5G+JwI3eV9XZu+s6yTaNJgMEHOgnuLOl0P8H9x/Y/U8saEbDoP/I//a3IN4JEPQ/HH9WekDo4uzZsygUCnjggQckhvSVV14Rav6uu+6SSmhzcxN79+6VdgAZg4mJCbSaTaGq+DwEBfw9Wr7yIGCfU8CB5Ug4DpmJzc0NpLMMIWnJReYBRAqsXlxCu7rBWDjE3CRsK43hoSlYXlqsTa0o8XB7a1PAAVsWrNoJUphyeHjfPqDVxPL2RZxZewYNv4K9vVmMNQMMJ9ZRqOZlA804E8jfrMAPLASZBGoDHsoucPbCIqobFewd2y+Z7effuoTDJ47gAx94HGurt3FzeRm5wSHYCQ+1Bu1QUxgbm5DNjItzdCwr1YkoXyU1mTemQswMT3GtOII6Z/870sO36NFuqshmiglVB49FH2+gSJcRTYqwr8ver1roOgBFUX/qplGGMkKqUtQn4h2dDKhyJSzyj1HfTpoSkSZE9f8M6dXKzWDxv9y4o2AjGTFSr1EoymiREzTy+TptH81WAxcvXUbgjOAnPvkpDAwMitU0x6zkEOKZYUYIWlefkbKX4glVJQDdtk9LQjmYja6FRjS/nyS1IvSrD4+HFJkWVjPsr7MCd03EfJv8sxgE2XEDcKifaUh2hZ0ahMvsjHpbLJF7Jqch6NdFnUYMXjKFRDMUkMA63GGEMKuswEdI0RxHz0IDCctDmYY2rLzbQKtTlc0xZQ/CNBnZ6wt4sFk1UujZC6QtZ5keHNdAl5bQgQ87lRBHR0klFLtkHlx0saNozodpZ9HrMVWQmRUNuX4pWKhLpdyD7bkwHQ9x30DYrCCM++jaWZkSareYANgThbzfCYTd4jV2PaUZ4HXThi+s+rl21aEdl2CheFiBExTxja98Ed/89ndw8OBRPPLQgzDjnmgZtFhZTF2kXaTnzLn2NIuw6+SpqjAyWWr8LUYLaPBgIXBgLkcgKhoyX2RVpJ9N5XzUDlOiMdWy1BXeTlETbb7CVPCSk12MKjSVxaAOEBq20a2STFatpRwEuU7CdhO1Wgl+u4G1lUUsrWzhxq0CXnj1daQzNv7mh5/A4o2bOP3SWRw5vA8L0zMSrZxgUVEvw0l4eM8jDwvz9Cff/gLy1aIUSntzE3BblhzGAYGvGUOj6yuH0GoLDzz1BIJDM/jB2i2Uql20Kh10GymErQ4+es9JPHmCe+wGarU6YgHZ1xC5QQeTY3MwPBOOGwNrfSNOpsfCS199Ad99/jQe/tgT+LFPfEz2GLIK0oNv12E5BNG0TPbw7W+9iH/5L38fqeQI4nFOa9ECPoZ6fRML+2bw8Y8/iT1zAyiUVqVYCOnm2TXRDNtIUpdSqaF6ex1p21Ez/rRqjltSNXOfcmgTTlAdt2UMkkJ1fpT8XUGgvo66+hfGRztlRoeTrtL7i+k7z1FOx+2csZpi7ft9XRzLeahFsAI7FSjQH/2Hez9o2QEkMt4ZoZ47zmICRAGrfdkR/a955znkXonGRfvBQf/j3fnk/1+DA/0G/TB80Q8O3njjDRSLZTz00ENyyBMscAM7cuSIuHtRk0BAoN2fyC6otkJKxIisqpltIMwBxwcTngAJVpJxK4brizeQz29J6AnBAasHAgP+TMa9iSxKaNbqKHdy8DtpjI7txb7DdyOeyMIPm8qkwm+JoK1fyCIVTNeAE7fxyuIP8LmX/w2arS3s9ycxWW5jYYIVfAFmLAOjl8O1G9uocA8dTqOe7qFmBbi11oKfb8FrJ8CYm5XVW8gOD+DHPvYRNKsVnHnhRTTJBnCaoemriio7KL1Y9iAPHFiQlgNNSYR2ZfJjZBHaManJppFMUjbUHk2dOr6MJZlRVR1n+RiNyOieLgkIAQbaYpQInC1BOaiVsYYCBayECDrU9+g6R1KQVXu7y5YMFeJxhET5DMOKK/WyGjvlJk9an8Y5jmRA9HrKFImHCOl+Ch656YrIMAiiZMkImPSAzc11fPkrX4Q1OItf/LX/EemBIVGFc3NyzbikRHaiUUaeHzumSFGCoLqWFtp+XRgLfsrX1SZd1+vBdSyYcfarFbMSY+Uko4is7El3+vB6WdmADY7tWY5UM11S/rQbptET+64BbWBpNB0gRoV8ZCxG4Mm+rA81XRM3eFAasMQKnFBKBR21/TgaYUv0M2FLHex8p71eBvA68HsxNENKOruIExhIzDVfXwJmrI5EL45aq4nQZWCUot2bQVsMuRjmZFltNDtNhAYzQGyhdilgsg0XBqtsR71+HsikwG12gVoUsHWAeFquj3i3U5NnqPlq6dHSZDxiDngwCjiIDlHdw+Va4iEa79SR6Fbw1S9+Vli743fdjY986EnYblKYQYoBlZER/35F+4szIYnkiDnQDogMHqKgte13JbIcVhdtgwcH0It3UK6VUCpsyX09mBtCPObCjnmiw+H1J3VN8M11ypwTYSDiMYVxI6DEn1M97VCKFN0XFgV5p4NSYRulQhHdsIlirYFynfeuh4FkAn6thEatIK26Ri2PsOPi2koFp8+9ibHxLD785KN44/W38OprV7FnYhRTg8M4tn8fcp6LW6sr0lo8ePiQ7GWvX34NG7WC7Juj7gDsJgGLAw4J1YKWaBsKpTLqpRoeeupD6B6exdliEUY8jRhZsJYHv9bCu+Znce++YYRhVcCC3YnLhEIuaSCTHEDPiyFBQbZlo7W9gfU3L2PpWgGX1vL4wCeewiPvf4+0muDQtKoHk/eERSBM8VwOtQrwr/7VZ/DC8xcwNjYLmByprCDstiR35EMffAg//dMfRGbAwFZ5A6bjoh3EJHcj1ewg/9o5rJ17EzkvIdfb9RJoBR2EjvKkICDwXBaIHXjZNF54/TWkx0cwdteJnXNjZz+LNAOiI+k7XAUsROwT15ewmv2uwDsIVZ1q6kxVgPTO81R/3v94dx7edxbQ/a0P/W8lru+TCERtjd3Hevtz73xd/04EDuTrf11Bov5j72QO+kHFDzvo9df7UdHb0FGfiU7/z8qG2wtx6dIlEWKxjcAb6MqVK1JpsH1AgQV1BqzS5YLJ5mIKOOANEUY6A/4evdy58bEfxYOfzIFjm7h+/Try29tIJtKSaxAGDQTtpiiGXfcWRsJVXLt8HR33KGb2PYA9C4fgZUYE9cJkBHFEQ4vd6m76ICsk0vmkl1+9fgZ/fPozsFDBwWAEidUaHKOESqOArMcKMoPNso+G66E77KJkNFDyy2g0Yxhxx2BU42hVQ6EA20ET7z55Ap1aTQSJNM3pMb89lZH4ZbIBnJ0eGRnC6OgeoXI589rw1Y2W4OGCUDwTkmMz8OsdbK2vobC1KiYl7LGSbmIVNTQ4i7HJCaH4Wj6rnCg7nptAq4V6qSJixrDdQL2yDtNuoGt2UechBQcJcuQximn43nA6wcDwyJRQe5wuGMh4KFW2kS+uy0bADzIMVsyWw3R0ZEaMUqq1LXhJAhhFzRoUJnYY56t6uPw/Rz95fdk2KmyXcOHsBbx6+kXsPfU+/MQv/wZSAyOqbdRmfG4XHmlkzRSou323CowpASsPaGYNCAqX+FwasqhKVbLae7aK+Q2a4lPPNaUT0jh6b3bb4gwYiM2pLZtN4Hdgm8zV6KFtqLE9VihkFgIKpLodEaDRoCdw4ui0mmoehL1v8ZvnexrIGK4DD34PMi5GBpEmxXJO+irRkIddkyeBWBHHJOGw1/Hh9/jauQf3YNPbn06VrNaEbt01X+EmTbDBNEAyDfTL75pK4OcwXZRRvd2WtKoStOxNJNRhTfbDBByaFHW7sv7kLaZanD1nBvCQSXCiaQPxpaBzaOSoGY219iJq2Ok24QZlfPWLn8P3vv8sBocHcO/JY5LeR4pdkge1Hb0KfdjRN/D5VSy2ovo5sbCdb2Bzo4yBIRujU6NwBuKwsxZ8tLFdKqJeqStNhGOJwNSNJSWVsOuzRcIQIk4zNXFrlfqiEKl0HEmPLQQq6NkIJ7iNo+7Xkc5mkckNoFqvS6+eLZzbiyu4vboqSa3tnim27ulEEmMDSXRqRQRBXZgnCnbrtQ5ef3MZF67dxoH9s3jk/rvwyitn8NbVVewZGxc31P17puHGDJTKBbkXkh6vQwf1oI7talGAcyJmS+piZmhEDssKw9eaBZTKfF0tzB49gnDfBLYYWtW1gYDMVxxm2MX8YBYH947BYaup0YUVWigHdcyMjmJyeg5OxoHTjUkY2ebZ1/Dc738B1sgs8plhPPqjj+Ge+44JqG1H1XKc0ecMGJNYagOOm8W5c4v47d/6PXDILJUeFiEoGRxqpmy7ix//W0/ioz/6XnR6JbTaTQGaQ90YShdvYPGZ56FOAKY3KkGj0SUL2pPQMt4XJiPpc0P4+jPP4EJ+HZ/4tV/F9L13y/skjHE0NSOaI4k+76hwosghU69ZPosWmiqgqJgzaUtyiKuf7udr6DMX/IsHvGqZ9gODnZFacYFUgu13OjvldyLmQQBCBAz0z8tzkUHpy5ygxopf16+RW4V+7Le1FfQLuhPZ9Ff1GpX0/7e/raC//k4vvv+NuBMV3Qkk7kRWmjmgpz0DhAgOOK7IypjufhS0TE1NyUXkyCKBgOrFRJVPXYGDbpu2xfQuIHNAVkCBA7qSEbW5cQNLi8vY3C6oNkTYRtCuIuzUZP7YTlQx0LiI114+g5H5pzA+d5/QqPQKlzorotipcRABSKhS/rTPe8zrImxUcX1zGa/dPIuc28W+dhLWRoBKpYDbpTKmB0eQc9XG2856CEaSqJgBKu06es0WGvkATjuFXieOmvT7Krj30EHEgw7WSxXk63X4jo3M6BhGOaoYN9Hx6wJwGl1H2IL1zQ0USlsYziYxN0gAEWL/oQVMLpzA6s11XHvzTZTyq5gcG8Do0Jiq7Nibi+eQGxwQFTSBjiw0Ur0MV6HxRt3A3uk5+JUytvKXkR1kRRwiX27CsLKYX5hCpVIU+rZWD1HYDrDvwF1SCa9t3MZgMpBKrVhZB6wAcduCbTjoEnh1DGSyEzLxAaOFkbG0jHYlkjYmp0ZQLbexvb4l89sjo4O4eWtR2jnTE7MobJVw7twFGL6FscMP4K73fRx2dlRCZkj7s6XAkCtti6pOLgUIpFdMX/hIPMobjCIvHs486BncxEMgpMhMxBCsBgErnhA6n1kMvU4g0wR0u2Q/nRkGJK4dtiRo5C0FTQzx0ECbf14YQ4JUr9VFEKPCWqmQ2QJiu4DeAT2D681m7wJsRIROCK+XRCNswK8H4pURMPmg56DNmOlkV14DJzWtsC5iLIoqrU6IOqdRHDInfI62tEtCIh7ThxUaEsHMtgXbRtygOi1fqfO5acpoKTMaVJspcMjc+AJmYgmmIHYkI4Qz6gQkpDh5v+gEROl/sq9MwONGwUh0qyKzEZ3wpKBlrdkqQpnpfgQHX/vS5/Diyy/BjMdwYN+MiCIFHIowsK+CEnDHwBrVXlMbeKAyGUwPN5cLWLyxjuEJGyfedRzZiQzKnQqW11dQZ0uSORxtwLU7SNkZeEYCg+6gXPvi5hZaTB0sl3FjsYmYESCXc5BNWdJyodBJEi9jFsptH2Pjk5ia24NiuSwjjKyu15duYntjUyV3pgfQoaAvaCPrmeg2izICTOCWrwONWhNvXLiBxZsFnDp1N04e2osffP9ZXL21hePHF3Dy6FF47MCTEaOWh/HaJmV7MYnnJsvjxClutFBotGDlslJEtYoVNDo1LK/eFjYAtoVSykAnmwAXpYpnNuXQH7BiOHniINxUCvXtJpKJLDb9Cg7M78eJ++6Dl3Th9gwMOh7yP3gBL/yHzyN3/CRWx2bx8FMP48DCpASHdTk9QvaFynyZVIiLZoAjoV5iEH/wma/hs3/4DSSSY8hmhhHrNoXJZFt5bCKFn/3kU3jg3QcQ69ZFTNm8fBPXnj+NURrZoYuOY6ApfKgFm+mUYYhGh8ZyFhJGHBdePYdzN2/hA7/yC5h/7wNAIqn0WIGalGEbgnufaGO4z0deK1yLGgRwq9DsF99j/oyeeKIPgx6FFhAh09U6/0VV+f2Po/RUKpxLFcN6aisSNkbTBv1ncv9Zq40B+wFEPzhRTKsCxfIzO3oDVdCKMZV8L7Y7rdD/ZP1V/A/7txYh3kl13HnIRzYiO1/uBxLvpDm4E0D0Px6/x1FGihF5AWQ8MB6Xm5IfPPzV37Hbp1GznAGa9Zp8nxUiLxaNjaSt0A3h7ggSVWV7ZfEyNvNNJFImDL+EWPemjIJVGjH0ahUEzSu49tY1HDryEcTSU7ixcVPClPxyA+1WFc1SRVLRVGgPe4aB9G/H9+5BPG0gX9jAamkL+XIRaTOGiZ6JbDuBwnodt7dXMTkxLcwHe5zJjIO2A6yGVdRsoO5XcfX1FRjtlND/tWYJfquKe44cxVBiQCqBdryHOkNTKcCkeM7nilRTF6zUmr6PpfXbaPoBRhM27j0whZQbw9DYKPYeuxuLV9dw7dJlVIu3sHd6FOPDQ9IL7QY1wEsgmU2Io2Nho4pWK4CXcZDMuLL5JGMzmBs5iXJtFUubryGXY4uhhUK5h7abxPzMPJp1vuYG6o0OtqoxzB98L3JOCqivIpFhbGsdrdY1mYkPkIGXNcUoqrLVQTNWQTaWQIzfswNsrefFDXOU4qhiICKm3Egaw2ODuHV9BcX8FvYtzCKoBShvlGEZabiTBzB65CF07SH4XVbJLdX/7poyu61uZva5aR5iSXuJjplSZfJgjBwUJeZX1tOuQ6ceTdsFySpBjWuXIrddHwYyB+oGlZGlaDOQpUsveB6M1BTwZ6Joaisaa5JeKR9PWAYesnRpox8Gqeu4XGf28HdK50ixrlodkUV0wLGl3Rhi2TCoIYm8KzjexzaOirpWUeIUjRrUn0T+E+o1qMqDgEdeKw1pCGAoMKTI04lSFjtqCkWCkeQ9VH8DwZgSG0apgPFIzEedQyRAlbZRGERaE/pbtJG2e0ijhq9/5Y/xwkunZbSX43v79owrC3eqbgX+RH1boXjZRos8MmSShtdZzbwTHCzdyGNiNov7338SDaOGp59/HjHTFf1SrVEVF0CKimMUeyYHsHdsVrz8y5tllLa25Z5YXi2g120jl3aRTFiiFyFIoTMpX1GjZWB0fBwjY+PYKhQEHNgxE7VSDe1GE5YXR2jY8Lsx+K0asgkDPb8sXvdO3MF6tYDtYhsXr65jfWML733v/ZiaHMO3vvltlCst3HPXMRwcHYXZrIspFKtmO66uwdDEkEw/rF5fQtZNCiBvGgSfyqPEIGDvBjIJUa+JGlr0MXIfhJC2UqxnIcb3Nt7FqXtPSsRzfruG7MA4MoMjGJ+ax8T+CeTiHuKGB8vpYumrX8P5b72I+Sc/jGuOg6c+9ChGR9JIxDlhRIpfzdoz4psITEamwxDpZA5rq0X89m/9O5w7t4Lpqf3otR207SbadPioN3FgzyQ++bNP4sG7Z1BaWcSb33gaQxzbDUP43FNCen5wLTcRBm20jQxSlgHPjePsmdfwwtmz+OCvfwonP/ZjKDY64pMgryka/9OsgDZf0z4W/BkNILT1sDBf4lWgxsW1oFlaaJFmifeJBg763uf39WHN+0ALomWSKjLs069JZ8foav9tkxRRABi/prVaoufYybIxhaWiHovSS45w6iwkeZxuDHZHgXZxMtWjjH8dcPD/Bgz4mP+5wQH7m3oD7h+le/ubtQsOtGBEgwNWIBocCNqLwIG0FegOaMdwY/kaNjYb8DwKONZg9q4i8Huo1pMoFZsIG0u4euEqDh99DJmJOTSDJobSaVw6ex7nXnoWZqeLqYkpGUMTAMRoUieOg0ePoOC1cHv9BsoMRmr7mBjIYdrx4DQttBsOLl+4gLHJGeyZmYXV8dELyyiHVaz32ijGmCoIXDt/C50qPeltVFsV+K2KTEEc2XdY+TEYXdR6PqrNlvRRuSvVKmUZk+Q1M20Tt/PbqNSqGE06uGvvKKxeA+PTU1g4eg8qhSZuLi0jv76IidEsRgeHxHms7VcxOJrEkeOHUC1V8czTz6NYrmBm7yRm9ozJdMTWmokh7wSKxS1cXjmNhOsj6cawXeuiZcaRHR6TsBWaP1G53wwd7D/0MFK2haSxjfHxLIpbJVSaV4V+LdD61fLlgC5uU0i3jpyVhd8xUQvrUqFTm2C4bcmXD/w4YqygPRutSk2AWTLloVJsoFMJ4BgJmBMLGDv+MOCMSBXSinz+bZmBJ0Wo59tlphKJVFL1iakz4Bx1dMNpcKCQ+a4nv775FWW9K3CUm5aaBbYxmGDPXIFoI9KjR6JXIZjoKi+OnRs9sueV8KiOstommyHVcMB1Qc0GH89Eo96SdS2jmJH/vN7I2Gsgc8TKXmb3NcUZJSQSMBAYcBPj/WCSEZFZ6ACcv+dzSuUdHdzCptBwKtoM9X0okcymAZfsSqQBITAngFCjWJRcRpbEZD7a6n2VzTUaQ9WgiJs6p4rk+7YtyYgpUvexGr7x1c/jlTNnRDc0OzWB+T1jwmzojBeyhAJiIjOaTlhFPO6J3oVtHhofkf3ZWCthY72CmYVxHDo5h9evvoHFW2uYmz+IwYFhAQaFYgmxeBkDmUFk3AwG3QGYHRPNUgP1UgOtegPr+Tp6YYiEa4kGRWoxEW0rIS3dNNl+YjS1FCc+E1mpXegpt0iDCYYm6r6PsOMj4xoIWxXRL9C87PbmFpZWNnDhCk3d6vjQk4/DteP48pe/jkw2i1PHFjDqJQC/Actltcu2hgkn4WBm3yxajQBvvHJGxhg9tgY7dDbha4wJGK22S6gXy0g7caQTntwPypMCAk4OHDkqYs03r1zA3PwsBgZGcH1pDdnhSUzOLWBiZgHpERdJI45Uchj07ll8+s9RvLyK6fsexGulMn70Rx8X4CTTYQIW1UQBW4Rivy7GQ8o5luzby6cv4l/89u+jWOxgfvoAAquLUrMi19Wvl3H/iVl86mOPoX75Tfi3l0QYm3ZpIdySdqjTtWDTgZNaZx7g2TReeu5FnL90FU98+hdx8m99FLWgJ+PsFKTzo/9w31mX0Qi32GRL7LjyEtAFKH+P39PMlL6/9c8p4KD0NQqoRyFkERuhn1dV9grEa92cAhoxtFq7cfLCTEf6Hb1/aFaC97vef/TjynlNK3mOhvLmj9oJck5H44/kl8TemlNZ/38DB9q7XMQhfcIL/ccpDchuX0f7C/SDA75xHDd8J3BAmnVl6TrWN+rwUjTjuQGzdwZhI4FmfRq38gG2bl/GS99/CQ++5wnMHz0kbYPpoVE8981v4vVXn8P02BRyuSF4mawcapurt4TGu/veU9juFLCav46200Wl3UU26WLCMZHqpjGWPYSz5y7CTWRwaGE/CpvX0awtwxkwUEQbK5UqJmdOYWOlhPytOio1H2v5VRHznTx2AmODo0roRdW6o7zKuyEXcUeMmSq1sgilWFluFrblhh9OWjgxNwIn1hYf9D17j9BNGo1qDcUt9kC7SLsJJbrqdpDNtHHgwDyCdhvPPfcySsUiZudGcejIXrGpvrXchYu7cHtzEyv51zA9mxFPhlVW/aaJY4eOoF4tolYoSV+zWG5jz/w98Nhn7G1ibnYcm5t53Fp/Xaq0XmDDsn146Qy2ii1YqToHPdFsm6iHLbRqHQxmM3BzIcpF5t53kBt24bkmNm7elt56dnhQFNnbqyVYHQ/WnsOYOPl+GPFhsYXmQUl5JNsjFtEGbV8tWyhFriUePNzM5WDjsR6BAxljisxUeKOrg1JVFHrT4KHUPxqpKUj+nPZR4PNzPctIG+UB7bZQ7zyc+cE+pxweHF2MMUqbFQXBbFxeJ8dsuQFxTVMzQRBIvanOIGHlpyshUskdmv2IvWo0+UGhbNxWjw+1PjiW5kTWxWQOuKlxDFAbsGiDIi2gks2cAtxow2HbpcexMYlnVsJfaRtw2sFWEyasWuT+7CjjKekuRCZUilJVmxZZBq0fUZsqkLZCpGMNfONPv4DXz55X47rpBNx41I81VMSypld3NkpqM0BGT23qTBFl67FRb0v89tCeHKxUiKXNRSQHBjAyPCYGYvKedmKI2RWMDo8i5WawsbKJdjVE2s6itl1Fr03/hqg9ZChgp1sbrIyljQI10aABC3+GH5rq5agwOypkIchAWLE2WvUSBrI5TIyOYfnGGq4u3sDVxevynj347ofk/X3+udNiCnf3gVl4FALQQIgcNttTdALlnkiPjGZbhI9udE/L+vaSMnLKx6n2qujWGtgzOIjRVFpNqlC/Q4td18b8/sOo1Iu4tngdbsIRsFis+0iOTGB67z5MTC8gN+QhwXspnpL7xqyU4foxrG038dZmHk8+9ShsNwbb4SSBI+OIBAQG22vRqDSvN+2qbYeakzR+999+GZ/591/F7MQ+ZIdGZZqjyd8zY8iYAWZiDTx+eBYHcqb4gAQN+ncYaLUDpNxh+DVOlwFjSRMvvnYOz7z6Bt73C/8VHvq5n0SDgDjST5HF0WxB/6irZgQ0ULjzPtetA+1B0P9zyodF3TuKCVDrXl97fk0DCWHJJIVWjcDqNpgeH+f3+HjiFCrTU+pzfqgxb8U2SDbdhedMAAAgAElEQVSCaKTUWUjNnexL0UgvQbNoKIK2tJR0kiM1W0rs/F+QOehvKbwTa9HfTuj/N1XxutqRefhIDKJRmJoJVUIyqZIj732CA4roWHXwTeFG2t9W0MwBMxBuXr+GfL6OeJIzUecRj30fseYEfP8uvPL6VfzB7/07rN8s4n/4zf8eY3MjqNUaODp7EF/8zO9h8dpFHJxbgN8K4aXT2LNnD/Lrq0imXCwcXECxcAs1o4ya20W118XE0CBSYQtew8ahiXtxcSkvh+bC3AxWVy8jtGrITaZQ7DRQ8QO0/ByuvLWCynYAM+4iX8xLH3Z6eg/arTauXbws5kbUX0zO7EGzoQR3rFaq1TLSg0ls5ddkLI4LqLp5E3fPTyBFAG9YyGXV2KVSsXF0UdPbqqLNJDs4uH9eHvPlV19HvV7D9FgGR47MYWJqHBt5TlHcjdXNVZSbF7Bv/wA8bwBLG11UOl08dM+7sFlYRamSR9BqYm2zjL3z78aAnYZfXIbnBdLuqFSX4FfryBgJpBI92ImUiP2CnI8BdwCleiDWrqX1IoYGBpEbT6K43cLS1SUMj2cxPTWE629eksmVydkZGTG8fmUVRpCAd+BuzD/4FCx7RPqoktZIRsqy4dJwKkLuKvrX2gEHYi3KIy2aXpCbk/Vv9LlsJuKjEdn+RkpmXTnoGfddsKDWaf/GQvBR99tqHE+qZAONRgvdTg9uXPnUs8A0LWUzzS01aFMopdTt/GBFycNI+qShAjMymkrBIB1l9SRAdP/IIcbNnJ/zvQhU64QtAcm7oGiz1ZTf5WOwotcbmL6PZdKAm72Ao45cQ93eo1hP3pOYIZs9GQ7NGuiqi46DHFPl+yEGSX3CqF1wEL2v6CJhdpE1W/jGVz6Pc29dlr+dZlFidsTYWXnvd0cVWXkLddqhlzwhGHUkfD9Ub1euIWv4YcDO9FDvVOB3O8ik0qiUtlEobGFwcFTafHx/mTdSKzdRWq9iwB1Cr9kTnUaMjongxs+NW4EAvhZJE6TgtaXaHNpxT14T5/D1OKep3EKbDV9aWEGrgo21FTFV4/5ldEzRHgQ9NYbt2AlUijV5zwYHyWYklH4lEUfH76BX86XXzs5Qo91CqxdIkBdH+VzbRa/TwzTjwXNZXLmxiK1GAVbQwfTgMIbIQLCCNA20yJhxKoX3nd+Cm1Rj4cxpsDNZDM/NY3h6BrMzezCYy8CNJ2E7SRhuD8lEHEkziQuvXkWpFeDBh0/BTtoiPuX7ZJJBYtaN4SAgrW/Q+4IsEcdwGxjIjWB9rYl/+o//Nd549Tr2TB+E6yZlkoptLIftkY1F3HtgAo8fGMWwZSMW1MXUKm64aLS7cFIOso6J86dfxTeffx4f+Y2/g0d/6eewVa3LwWmlPAGhopPpaysI6xMd1ncy1vo+5xoWTVZfW4HrSZ9PGhzow1yzErolwO9rNkIYtcikTxcSoovjvRg9j9Y96FaHLkZkb4jWsmYK9eNyf+DjcEKDoFycYwOOrbZkX1H6OpUSzNc14Dn/ZZiDO4HBneDgnb6vf4bgQP9bIy8NHhSTsBt+wc/72wrcQLTm4IeBA266q4vLKBRrsDxuNWfhmt9H0JxFrXUST3/rz/HlL3xebEE/9Xf+GzhZG81GGwszB/BnX/pjXD37MvaMTWFicFQikOnyRXdAN20jNzGMhl9C3aqjhBrCWAxjQ1kk0UE6TGDUncXVaxtolSs4sLAfoW3BzGVQCgM0u75UD5VyA+deexNBm5tKHI12QzwNNre3kN8s4Pwbb8IyYzJpkUlm0O70xBhmZnYa09OTSKQMtBt17Nu3D0tLS7h87gwO7xkBgqYYDyXdBDbzayKwY+XO98yleMk0pYK1QSe8abkRLl5fwtbWJlJmgIWFSThpGz6mkcs8hEJxA+Xtl+EZ1GzwSGV/P4bJA4fQdbpoGR34YRubW1Uc2v8ejLlD2F4+j6tXzmBgeBgT40msL60iG3dh9GpoBj1kBsZQMurIuAmkhwdRDYp488xZZJI5nHj3cdRrBl574Q2kc3Hcd+o4rl+8jKuXr2Du0H6kMkO4dmkZPXhw549i33s+grgzCkTRseL8aJpM3pC2gkqJUw5+bCtwVpxz1hQ0aVpQCZYUUtc9RSrvtcaAPhBS+UcaAdksIrGTBq5U48smEVHspLpZ7dDGV4MDMgMEBwmHBlLcPNoSjUxzHHE4i0SvYsUdi4k/Px+f1YBsWjS9oq6BbQ7mWMgkgLYQZ/Wsvi/21lG/Um+IQmdG6m2hfDnfp41X7N3qnF+TOOAeUK83ZNMhkNhhGnY2TxNuJDqUpGMxllLMAQECD25u1pqd4f0s35PJE9XHJTWacYEhO8Q3//RPcP7iFaSSzAMxELcSAoRphKQ+2FiRV6yyP1iW04yLx3NkNMSpDooTrbgJd8pCaPqo+GWxKydL0GrUxcSMj11vVeU+SKZySLppdJsxuF0PdkCHRlZzTWWwFKPFckfMhcTQiM/BVcUWCkdXhUUxhU6nbqUV0oWR1HFTVYMtXzIgJFOhXEDC9ZCkrwrFuT0f8/umRXN15fISNm5v4OD+BSRTcZQLVeQbFTQ54QIDw3YSGXEbUMZKjWYFyyu35HnpgUKLYRYRlpfAW1evotmsS88/nUrIemORQHZM0g9JYTdU9UmxbhAGWM+vyzjiwokTmJzfj5GxEQxnR+HYKTieBzMRwkgYCNsmls6uSEFz6r5jgN0VrRfXKLUfBAcc9+waZEwIQJk3Q4OmhlzzbGYIL790Fv/L3/8dVAptHD12Ek1OkDUCpJwUAppvxeo4PmrjqYN7MRJrSDuEtzLXJQHKm2+cwdeffR3v+9s/i8c+9Um0eGA2AzQZ8saDtREo86sIHPQXn/og1lbDitHaDWTT4ODOtgJXXj9zQACigYNmtvRhr84qBQ52mQPVbuPjanCgmQbFFKjigr8rzGNUFGvgov8GggM+ruemxXOFrRz+TKtOc8Akkp4rgKFtK7Zv0PX+08DBX6XifyfNwQ87/H8YW9D/dcnx7vPd768wVO9XUcH6OfRFZKgJkTfBgW4raOaAaIobEkVDpKOXrl3HxmYeccbD4grS5ouoNeew1T6MV55/Hs8+/R3EDRuf+KmfQr3TEGR6YP4ovvSFP8Llc69iLD2IQ3v3RRMToYy+mZ6JxHAWiQFXUGy7VYPRamAwZXNiDDY4oG5ja7UqB8je/fuRntqDcszG4sYmcgMpDGZSEnFarfjotLsolasilCR6Pnv+TVy7vojL15elOuImzZwGonC+H7lMGnefPIapyUF4piWOiWtra8ivrWAwYaBRqcgUQDrloVYvSHRtMpnBUG4AmWxS6GAeUp3CJjKeIyK4QquN/PqaJAaODadQ8SsY3XsP9h18CusbN3H72nMwWlvoEpEnh2Q+37IHYWRSyIxNim3rVqGGQ/vfjencCJbffB5nXnoGExNTGB/P4MalRfHlb7QL2NiqYt/BI1hbW0UsCHD/+x7ERmUZz37zaQxmh/Hkx5/C1naIl773fQwOZ3DffSdw9dxFcdM8dOIIhkcnsbq8iS5p+Yn92PfAk4i7TJukJ2JHpGuk1rl5qyNF9alZnnOahYY+UulEmhWuK9kwIrtl/bk+/FWvUMW1isYgYrFEghIFzvB3pNomfR8JElnhkurj4UWBIN3h6vUmQj9EMpmG4/ZQr5XhuKasL7YbRADY8qUq5+oXmjECHerQN3aiiDWTJlVSZPHNA1lofRLulvJtJ81KsSH7vnKI7VhXcz1FYCPyYd8BCyL+VWNgrbZqM5C+ltfY5ailSs1kldKJvCmEXpXo3cim3O/ugAOpsA32vFXbhG0tSyryEANeD6Me8PWvfgHnLlxCMpGR3jvthWVMliZVhhJ9EvDwNRAUxToyT4p2zxfzK9NSAIae+lTLt5L0cKij2WnAS6SQzWRQKuRlnJZZJ9vFMoaGhuA4LhqVFmJtAzlnGGY7Diu0EaIgfw/HbkkJN1u+iC5lRJPArOOLNoF/t2zmXB89ZggE4v3PsWl1IHPsuS0HIEHZQGYAaS+J0lYdfqsp1sjct7a3S6LcP3RwHvNz0zKCerO4jZX12zIBcHh6DyayORH/5RIZtCoVrCzdVM9v2gJEWS0ypI3UENMYxU2QDBANr9kSaikqXB+avZ6Jpq8OpGJ5G4V6CbMHD+Po3acwODmNoew4XDsl+hA3YyE1lAGxzsvffw0Tk+M4emxBnG6Hh8bFc6XVYmCU0jWE3YZcw4CBTWIqxSqXpnWesL2f+9wL+Gf/2/+BPXNH4GUHkV8vYTwzIpkKMStErF3CfeMOnlwYRdrgdaaTaBxX3ryML33nO3j0v/tNfOCXfxKVsIlOrSn+HVYqCSOAjKVSV6PX951tBWmFRS0BzXjpduKuDklR/bqNp+9/3VbQYsX+tgIP7t22gnqOXT1Se4dJ0GeZfmx+rp9LtzHFszPak/gcShSvJub4s2SM2JaU/4U9NOodpLwEvAS1Pi0E9CmJWRhKZ//64IBbqKbu+yv3Ow/+v6ogUT/GnT//wwBD//No7YFCYqTDd12e+sGBjDJGCtB+5oA32U5bIR7DzcUlyRlIJ9JIta4Cle8iX57EduII6uUaitu30GkSvR/CzY0NGPEE5hcO43tPf1t6+65hIeWoLHPZjKnkpkFOwsHwWAYz03vhb25j+/JZpE1VdTL1URkP2bBzGWQmphEmU9goV7B4cwUTk0PI5lKC3OlbzgODdqhyw/a6uL22JiNIt7fyKG8X0AtUUprP3m+PTIKNg/v2YWZhBomIPqaXOW2FY+0awhad8wwRUvltihwbYt08MjiC4dEU4hb7Vi2ExQLSjoNmK0C5Sw/0FoxaCQmnh2asjfn5Ezh2z1M4f/l1XHr9GWEVelYXsVROwAFqtAG2MDm7H+nsEMq1AAf23YvxgQEsvvUDLF46J7PHSdfE7ZU8xqZH0Ayr2NpqYHbvAor5DVGrzx05iO3WKm5fXUYmPYi9x+eRL3SwvnID6ayL0bFhbK1uoVapYnBiUCqURsmXTcqbOojjj3wU8aTyOeD/xAmPLu1CBbPMY96Cmu/n2CCrLh7kNj0Mog1C0H3k0Kh7gNyk9M2p0buu2jWY4E3KA4trkzevrhJEsxB5ALCalkqi00O5zGrVRyY7gKEhrlVSplTEZ2SckN+jHwcFjGL6w418JxeAeRPq8NcbEl+XrmYkwrhnCK2tDVpkw6GCmroIVuOsUCKgY9hKB6FbVaIz4OuMNEA8NPTmyv/qDYxTD/pzThbwgy2LWET/8znJOARtBRJks+WhyjHcTh84MNmjbiPnADnbx9e//HkBBx7vVZcmTCbNTcTMh6CP18W2bGH6+BLocGjEKcLz5VA2LTWFwmrcNELkW2UUa1vIjeSkMqc+JpGMSwzy2u0t3F7fkuouLWPRDICyMJoehxU6MMO4OEWq51TCTQI9AmlOCbHd14NiRQi85H2KRsfYZpGDuB2i2ayhGwsEwNCvQg4gSeKk/W8SKSeBK29exa2VdRw6fFiMneJGB3v3TMP2Eih2fBRqNXbwkeX0Q9CCa5mYHBxDUO6i22yD6pIKnQ3JClocJ+xKToYd68GnONBzpZqWfIleTMR6QrH3fDR9rjIe3F1UK1tY21iDl83g1LsewPjeQ+KpkEtmkUhmeAVQ2K5gZGwCN9duIjeQxN7ZcdFaDWWGZT+W6Qexq6bnhVqnbH2wWJHExLAjUyapNPMQUvjX//vv4EtffQ65yaOw3CzMbgDHVGucwSeWX8TJUQdP3LUPM1kbF187g6888wIe+4VfwOP/7a+gEfgobhXFep+hZWRVmPPQpUNlFBSn7/E72wqS1BmB4l2GcDc2vl+bsAP++jQHAryjtqMGH/3MAdkzrd/RYEy1Gd4eQKYfm2tIvw79Na1D4H2rQYYGB2RrRLPEqQW2LOvU36WQ9HgPsA1joO33JNflP1qQqA/iO8FB/wHdf6D/5wYHbwcCu3HBu+JERQnrD03FkDngYninaQUNDsgcsOpYXV5BvngbCWbEr11A9cafYLs9A3P/Q0hlJjE55sqkVKMeIl+qwE0NwGD/f2sDJi2AezGF1Aw1m84QI0Ygc1G2rBYmxuYRK1dw+dlv/j/cvWewZOd5Jvac2KdzuN23b46TA/IQAxAQcyZFUVSytV7tekuWLa1215LLUknl8pZ/eWvXf+3Vlkq2S6RW2tVSIkURgQAIECRB5MHkcOfmfDvnPt192vW83zkzFyOAIiX7x/pWTQFz750Op8/3fe/7vE/A3tJlFRXK2efQhRUOI3fkJIbZPNpknjeauHbpEgxLx9FTx5TxDuG9tosuYzUFKNGwXypjdX0DsZTqJg+291EsVdHtQfzXQ4aBuekJLJy7D1qXB0sKnf4QheKuGPOwgOnRRMgYouNW0GrW0a5Ts+8hFtMRstWmbfaHiJLsZYVgZcakO0K1AANdiQ8+On4U5z/+s1jeuoTLP3wOvWoFHfqfx/Po6yZcyiFtE+OT83DItjdCOH70PGKRBHbWLqK4s4qoHkJUN9BpDhFO2DAps+4wRtuCHhvKLLXQagLRAaKUS5kmGhw99B2EaapjeGjUatB7GnK5HJpuXYyt6oUGvJ6HsZMP46c+/w/hJMekc+jrhO1pNjRExGDwD7cIVtCETvtotFuCEBA9ICwdjKuUCRJnxAoilsXe7yrJ4qHqXSFaKhKcxcRhGFBm5dSi+51ZMHPnZ6ggQV08PTiPH8llEY8pWL/drCMeTUhn3m62ZENhKJn4B/iENwVTqpnpgJHWJh0c75KYgtdMtJ3WuvRdV/NwlT/CHkq86Al3+AoO2cQ1TUyMglEKH1N4DdSQ+x0lvSOE6EkExTce43iCRjbs6PngLNZZHPH1sWslCbLXVaFMvO58fBYHMhvtdgQ5sDRbOutMVEfGdtVY4epN2eDi4obHQo6zU6Vw4DVwrJioVOg1MDB6MGjZaLsqdIcUVPpcmJ5YEethXfgyykEvhng0goW5Waytb2H59qbMwGnCQ6+AmfwUjs0ehzOMonbQhD6guZXaeZRlsyqOxKpcMhg04RDxevEzUt3bXXIaOUH1cgctt4lQ2ERP76Hms9Ob5Tr6zQ5yI6PIxLPYWythd6eAXH5U/FciYQ3juRHEwhnJYqG2X9d6aHWKKNcLCJmGBHN57agYammdnsS6Hz97Gjdu3cT1d64i7FufW/EosvOzGBmdwMjIKBLxlDQj5Br0OmX0PR6GphzsQ3SxsbGKUqWC+YVjWDh6BrFUGNl4HCErgVu3C/iLP3sK588/ghOPncToaBTZVFiagWapid3tHYxO5mCR9GSGYNPUO8RURoV4ah6tpulK2oATgeylrz79A/wP//xfo6KN4sT5D6LeKtKJSdniU35LF1e3gk8ez+KU1sIP33wN8z/9afz0P/un6GhNlPdLCNmUteswPR0DSnoJp7d7Eh8RHLgyUvOlxgF5+M547lC4UYDG8XeDsULQ3QeFdIAcBGPHO/uF39UHhzjXa8Bd4ChMIZB382zuRR64RoKxpnoMtd4DnpOMI3z0MuAySA4euVEDA81GT5A8Gsppuj+6QxghFhHvpVYIZiF8Y3cP3fdGCoIiIfjdO3D++7T8dJ16v+Lh8PO+H2IQfP9ehOLw63zX4/spgtxAhZDYVzMaergH8x9u2ip4KQTmBG0uFVCubiCma2hcehbt29+DmX0UvWPnsFMrolYvSLU+N3sUMzNnMBjYcAdNGCFm1huS/lVrN5Vtq6chzENBZzXcQr3bQnZ0GiFdx/UfPIf1119GjLJhfhiOg3bIxOSxBSBs00VHGNA0eaI0bWx2GnaPRDVTSGvlal08VngTV6sVvHP5EnKjSeTyaTH3qTHkp+6iVaujsL2PsewEzn/iI5KJQNtdzpZoGMXZntvvokVzlCAlj74O9YrA+DqZ9LohLnfZWAxOLCxudxy78Lo3aw2RdKE3EJXGqQfvQ7VRElmmwUOi48oCNGJRP0zHRDQekRkz3Q4nJmbks5EwoI4mjo+slOXg4KEmnaYnfgSZ7IgcFIViETpn3DJHVw5o3XZHNha+1nazK6+N4xNei+s3r2J1Yx39noYjDz2Jz/zsP0Y0NiquJIbVF2tWQvuUdwULkF0TCX1tVv66pWbUgT2pzrGDWsjSCZgKCSACE9hmU0qlFq8iJwXzdTGF43Ex8GQTDEcjsqDlHmZoFPkBGuN6o2Lp7Q3JCxBGnZDRdK0rFs4GaBetZEdComRXPVTujXdn9hzRkwehigPb5Pzb8GFkCu18aJLEM0qrfFMUqgFp8y1nHF8TCxxOWQhF8/BmWFe/p1JFTT5eTx2Gmi1cFV6Teq2ixhUswHxfAyImfcphOLJggWkoIiSd2jh6GFpR9NqKzMi44qHJxELlUNrvNDEY0tp7iFxURy7cw7e/9Ze4dusmIokoLFI6XEgIFGfV5MrYVkQOszhdR7UQBloHPaMNz6b3IWfWXXmN41N5HDk6A11vY3ltG8Ua8y5M5FI5CYna2tkU//3RXBbVUhs7m9tIphzMzc8iG59EYaMisDTZ9i4tfjUS6gw4dkg4Ci6727AthlbM/6DXCIsXygW5R/DzabW76NQ7Ym2u2abA/vK5invhAdbWb2MsMYfp3DhaJbpohnHx8iX0tQZOnVjAeG4UhsluXUPf62JoNLDXXEHP6KBV6eDM3BkM6gb2d1vI5+fx2U9+HFHHwsvfeRFvvfWWcGrk+RwHC6fOIJ0dx9GFozJGIZJ46/Z1FBstZV/e48iHwreh5JMcHKwjHDJx4vhZZNKjiGXCSKZzeO7p6/jTr7yCeNrBf/mPPoTPfPYhuc9HR7Iobu2iUC5h5siC3K9ehzbjHriVhMSUzIQZcsSVNKyHYMeiWLv0Q+y9cgEXL9zGf3jlNkJTD8JKZWCFBtC7NYnkjplpQU7MYRlOYQVf/uLH8Mu//+vY7BTh1mtiRGTbEWgSAU3ZslpXHOGETEXqVaRBPxW2r/wL+LtieGYpREXyQNTk0XfFNfjAMoLj2lcFjolu20PY4iHNYtRFlwZLtpIxq+KBsk1bmp9uv3OIkHjXsCtA6IKDPxgJHkYOAgSS35MU1kPIAYsFGSs4ljS2fGaOshrdNpxwGJFwWHgf3GdIYCX34P83xcG9hUxQIPCD4433ruKASYyH7ZPvFAcWDMvAxuoBKuUNxA0T+29/G+2tNzF29KNoTxzDX7/4FL79wl9IN/MP/ot/hs988udFV93p1pVFJ/XYnicXncUBD2AWB7zo5DVU+h2M5WcQ0YHLLz6F3cuvI0qulG4hPT4BJ5uAnY5jYNPOlkQexaWiT77MxfuUKA3QctkV0JjIkwS8WqOGCxfeAhurRDKMkdEMYpERVMot1MoVlPZKIr86/dhDQmzi7JZwsnAtOKsWrboLY0jJYk84C5x/M6GPjmEaSTtcSD1NabS5kZM9R2iUbmSa5RdeLhIjSbS7LTSrNSRCZDxrkhnPPyHJ8emJjScPTckf1/3YXB1C8nIZnasTYDDFiVCc+Mjc7neRSqRlA2ZRIzNawo6+pFUORE3po3ldWAjSvIhdKk1sWCS0KlXExo7gI5/5BaRTYyoGWlcphbqnwYlF77idSUfcH6JJ9jwtnE2Cseqg5JeaiSsfA/5Xigf6F7CQGioFgSJy0haWigDO13mdlAEQSwQuaN6LUuRIWIPKJCCaRPMaQq0SesXlzKRDFj8mOQFUMJBcyF/35XtiWnTXdY3PEcxJhQTFObOtkINWuy3jKLotBhwIhRr4zmz0WfBn4kEBRHTC7VEloRQBfEzhZpiGuEzyOnDEExTbzbry1SAOw+sczEVVFoYiQN6JMKYZI3MTQimJPAhGLixk+kNXiqFOoy6OjCzishETo+EhnnvmG7i2dFM2OLL7B14bLc6T0RHlhE1PAyuCiJ2EM+TcnzeWi736Jg7KO0IYZOd07vw5jI2PYGd9G7vFAxyUinII0uufDH3C3Kl0RqqPbCYv5N5abUsQv7idx6BpoVFooee1UG1V4XotIUaKY16bBagithK52DvYlXRTfvZEOwQOpwOGzYhmjrN8u1+uUUFvCNz0hGvCDJAWTcIqQ4S0BJgzE42ZePihU4hFWExGJECJEs2B1kK5fSA5GzRH++D9j2FsZBrvvH1LMiAWF2axunQNK7eWEI0nJTaa0IcVj2Hx9GnEUhnMTs4jk05LYb6yvoLdYt1frzzoiCqp7I5ycV/yPaYnJzE9O49UJo5YMoW339jDN772JhqdKn711z+PT3zyAelq89kcGoWyrOOJxTl1n/RVFgb3OcpHwzoTQMkFs5F2wqhu7OLCN/8j0jDhWTF845WbePHiNqILi5g6tohmqSJjo4gRRbXbRatfgdUo4lMffhxf+kc/jcxsAr1WRcajlHREaI9PgqDnwpFxahumrrxpeL3fhRz4hRqRKSEC+tyhgDsihEQ6jjuOrHeeASwO1f7QFZSIrozDtlo3TIDljR4U8rzP1ZheFfYBV0Csx32CYoBQHB5DBGuT90nwb/i9YGx4mHPAxxW/liELTjZhd4uDGAtxhvNpOkL02TC8H3+sEBy2wcYYHMb/byIHfxtacO/P70UP7i0QpBMSE5dDxYHPNqdDotKcUrLlSDckVqqmibXVHRwUVxHTQiivXITR28bI5H0o6VF8543n8PVv/p+YnJzFP/mv/iecPf04mo1d9N0W3BbdwzoyuyKHQA5TzUTEcUQmRSj2oOdiNJ1HqN/G0ivPY/ed1zDk3N6JIzc7i5ljM6j3W+gIFGnB7bBTtKDyyBmx15RCouX20WypxEh2eISer1y9hK3KLgyzL8Y/0+OE7mOoVxtwmy5SsSxi+aQctgrqVnpzVsgCfQrpzJDCgGlwdKMUWI2drq3JhmZ47Nb5/330fbicsy1C8JxbiiZeIlDVjJTjlIHbx5AHNjtEWgurybgc8op0pKAxop5U+uoAACAASURBVAWyMfIolE5WsfFZyPA5eagMfLMhcZ20fatd379c5H8yz1exuKQKCDRNMxrO1jFEcXcLPSuFxz7yeeQy4xIaNEBfCgcu7nCMwT13DXkIOTdaHeiU+hHBYEHjS5aCuGFyP7jRC/rRUTwQmqnwcQLNccCZl2wGWgv7GviANCSKBSYICh9KEWol9VKgfkMOGnaS3FMsa4CQxYjmqFwfyRKgkoDkUxZ37ML8fI9gZiodIQsQk6ZPrpIL3nEnVBC+kCr5nOTukNQqrmkK2ux22+oQMxURUjkfMgWTiIIp5lvk7TDCmf+e14TPQX8P4f24qiMyqGsXjbUiabLgEp2fJGwOYdDVjnwLSTvUxHjKtBShkMgQZ/osgJK2hmyIxcE3cX1Jae7JGegNq6h2G9BteumzyKBxUxS2EUPUCCsugNXB2u4Sbqxck8Isnkxjdm5aLHvbVWZfABXyaCIROIy0brUQsh20Ol3s7W1jamIGJ44fQa1+ILwJ04sgqo/A6jMQrIOVnWXsl3dgh21EQhGRPNIwi7yFemsPm7sbsp75vntdznwjGBlNIpIIod3WJPFS5W04ig9BpMUfdlmhHnoNF9vLRZR3Oxj0gLNnjmBxYQoh2wIDMhpuQzI5JHHTo3V5FY1qCydmj+HEiTMol7u4dPEy2q06vF4L9WodDlVBXJ9dD0YigoUzpyWY7Mj8ArKZnBSRq+ub2CtxxHbXAlghG8pkjUUvbZ6z2VGcPH0EY5NTuHRhD//XHz2NuflJ/OZ//wsYG1eBd2PZHNrVOmr1OsbmpmVsZ7JJYmZHOIQWkRZ2sa6LRMxBe28fV//qecTKB0jFY6gMPGxUPDz92lW8sbOP/NmHoWlRuA3aWzuotOsIZ5Li59GsVnDkeBa/8itfwOOPnlCoV1vxWNRBy32wL8RXJkLKFM2XIr5rrEC/EPp9hNQ9HSCD4okiKDFg0wJaN5QohkgfyaZeC0Om21oarE4YfSYBc7zmI4/dXks4aSxcvZ5avwEKIGv5XcWBkqYHSMLh4iAYTfB7LFAEKfQJiQGPR4oDHyHk+2VkNteAKFPE04JeLoaMpX5szsH7FQfSOfqdWzDrVDfye3/9qLHCT1ocBL//XiOG4Ht/szhQnRIvCOFN/j8vYLertKZMKGMqY7m6jYQZw6BRhm7U4GpRVJpdvPzmc7ix9CY+9vHP4rFHvwTPtTHolcUcp11nF6XkMJSvscGkqYQTUnNxdmp77gCZSAJWp4abLz+Nws13hMDomRGER7OYWZzCgDpmbsxGCIbFsCgVuEG2cxgu3IGBjd2CuCVyo+x0W7KZrm1uYGlvBZGojvWNFfQ6Q+RHJhFxIkgnR5FN5fmCVIXqp4tJt8ou2A/kEKyDeQFcHH4inpCm2MHRdU+KiCDlzvf7Drwn/MfhoS+2uoQGNWX8IXachNYC+Np31ZPOyJ/tCUQ29ESKGST2Edbn4ci8Jp7eHZK7fLtXsQuW51SoBncp1TmrmN5gTCX3gl9cMASpZyfw8GMfE9KNYzLopiuwOGeQvC8CiJ+vi+xvzlrJRwnRLMaXInFD5yFJWJpBX/x3iURKgrAIo5Pfwudl0cbFzMdyCXN4nTt6fyIMcgD7i5kwPYsrOaQtW0kDfbtj9Zo0IbiZRh/pJNM2mYpHpjs5B8KSuMM3OCxlku6EcCg3q5DjH/ZMwVP8AXYMaiwh1ALl+8B14fsgyGZKDg3H+WF2XBHlCueqcQXNduiqKAFTmqM4Ce22vO9wiAecIjASRuf64s0aSLZYHPIPu052UiLnYygSxz0c1cisgLs1Eao+7Ag3HA0JS0fa7OPZp76By9evwI5akNpt2JI5PUcA4rQnSTIWIqGUWB5TOlpqHWC/uoWD6p5A6fxsY4mEeC/QY0SnrR8RHr+4ZEE2OTWGZruGWrUtvIh6pSXd5ehoRor9VHhE5uW8Tg23hkq7CHfQVn4KQ0OUBfTJr9T3cFDeF0SLB2G90hGVRG4yidHxBLpdA41aG16XckZltStkV5KV5foPEQs7qB3UsXR5AxErhvOPPITsSFpQChZ19W4Vfa0nwU1DONjaL6NM62dynyJR6Loj92y7XZXUx6gdptpaHZCM0o6EMXFsUVA0jhXGRvPoDzSs7uxga4c8JlWsSIFPaJ15GnR61HV0WyUxjPrAow9hZn4OF99ex8svXcMXvvgZPPbkcXgeJYcaJkbz4sRYrlQwPj8jKhuSAulcST+FPmXDmoY4DXy2d7B/4RK8lW2MRePiaskCojE0cLtUx5+++AMsVYFE/oT4t3A/bXUbQgh3+xrqjRZa7T0cP57Hz33pw3j8gx9AhCOe3t0RXL3elpA8Fs8BchBIBaWTt9QIVc6JEPlFmvgsqL2J5FNP9h4nagpHietIETyVC2eH+7cTg9lVCJs0otz3uae5NDRTj8li793IwV3/BIUc/OjiICAAv1dxwDXO4oA7vhp39mSdslEWnwNylRixrWlo0Vn0x3VIDA5i0Uj7tIE7cO5/JsWB8jkI7JOVQ6L6IDgX7MoHxm7sxu2bKFV2kAgxXbCHVr+GVkd9KCvr1wSCP3f+cUSdUdTrLdimhBGj1+HGLig6uuyWWQ1Dk+KAmxwrw6Krg+atkV4TS68+j/Lta6Btb9UdIJrLYnphBoZjwOUGyo7RiIrJElnC4YiBFBMV+zoa3SGKlYYsRPIneFPQt2CvvYtwRMfS0k2srmzB1MNIx9OYnZ7HzOQRObSCgyaAxtVsQHXL7PCFHOdrwHnIcuFzti3drMUNSxna3DGb8pPC2N33+eZ9y1hu+Jz/S3UrYTjkOSjUQjY7JgLyICBLmHHM4ulNtIVQBX/fgOsXMSy+xO7WN+kIukuBIwNpq/AADnNaghJVjQH4e7VmB0ZiFA8++hEpDmhFwBkwlRvDvoFoWDGS+LgyEujTeIqL2ZFxCjteutfxXuIfFgf8DHhg8k+jWRMCKAsHYV03m/JYPOh5iHq9jhx67NCJzHDj5yErKXC+4YpCJmx5fEVwGsoiFudCl1B5D7FoCNFwQnELaD9LiS7JoexOaNPqKhifj8Frws6f/yVxj49P3oZ06oQzfW8GIV2RU9BuynpgN8Gfqw6L7H8VzhR4F4jSwx1IZ90lqU83kUyNqkLYpUsbneEoJzTl4OcX+RO0gBUkwo91JpIlRKqhK8UBxwamPhREjKMd4VS4QykO2LURzUg7BnLOEE//9Z/j4rVLsKIGQpYnTOyWuAwO5TWwmOt7OlKxHHKJrGzY5VYJ+/VdVJsk65Ukx2R2fg5OJCKW4jzECwdlHBRLwp/Ij2dlFEboud3yUC03UC015DNNpuKYm57CSCyLToWjvio6wzZcvYlWt45Brydwf9QJo1wpolEboN6iHJFdqi2x271hF7GMjfxEGgPPRGm/LHHQPKzoyCAbeZupl2F0BHbmCGyI0m4VjhbGycWjCNsMuNIxmhxBR++i2WGOiAUy7LZ2y2qfE8SPscMsumgI1UaIXSmJmoxdtk35HPV4DJPHj8EKOzgyNy/OjLyG28USVjeLMn5gpx901VyrCslzkIqHcGvphoxo7jt9BsvLBUScPM6dfwC63YauKQXJZH4M9WJZioOx+TnlLsp8DV/aKQVyyMawXsfFv/hr4PY6Ts0toN7rI0ZuT7eFYSyC+nCAa+s7eOHNFdwoDJCZPY7sxAR29/cFZVN7DWPU+xhqZOO3cezELB599DTGJ9NIpR0xjKvX2tIgBEZigdQ3GMvxvck+1hvKnqFpAZmUiBVlgCrlc2gyxrwrBXvUjMKgQ223CSvEkVJIshuIwrBRUnJpIpwD2NxPxT9EreWg4w+QAyET31McBMVLMBY8zEtQHDrrb0gZ1Yhb7ZEKQVHIQdAUcawsplwkBP9digPZPGX/Vh2kbGp38qrVE78fchAELwWb+I8rXXwvVOG9xgrB63kv5ODdxQEjm2lIoT4IMfgR5MDC6sZtHBzsIhGJw+32RGVA8kmjXhHPgomJBcRiCdRbNd9BUNnOMgqeGmBW1uzwWEnyUBWWOiF6AFXXEPNWu1vH+qVXsHrxTZhDHSPj00jmczBYwWl9YSoPderBFWmQ8a8MgooOB2h0NQysJAqVGkqVMo4cmZdN7PvffwUb25ehW0PslwrY2C6i31MkukQ4hsX5E0glR+RQVvNlQtQW4tGYVP9cAKx6OYsivM7Nmxs3ITCbXS7npxoZrSokJ+iw2XHyfhOCHl3i2I3KXJ6LXd0rnqa6036fs3RLCJFcsDw0xAufWnyYCGuU2PiGPZaNNosEzon5WjgiCrLQZUavZrLi6cB7kDJVFiR+xxsUBMF9yk6d7w+xLI6ceRTxWEYFKfE5uem6GmIRlQUQdPAcK9DtT4olegB0O4pLQLibyAKJZf0+4vGkXMtuu+Z33XfNVKSACRwIfUdFOehoJSx+62qjZXdJwpMIxSwLsXhCFBKUkRGBYLzvwGNl30YkzEjghBgIeTQv6TFsCaJ24b9V3gqqU5Auv0OrWX7GChKVuO6hIkrK9Rl4UtwwiVFGAq2m3Lf8OV9flx0l3RiJfPh5Crwf+DGzcGFhIoZZkaR8LuJ1wHGZqAVYvPoOhZqFSrWAerOhlrQgQWRK8xrQCS4l6g0aGtHkiXN48i08V/mTMGCKxWo6rCEfA55/5i9w8cZFONEQws4Q7U6NkWPoEeZlwUcPC2+ITDyHdDiDSCiOeqeOmxtL2NxbQzhu4/Tpk0IWFAVFIi3jiK2NDVnHM3OzaHdc7OzsSqErRRJldbGY0rLbGmanpjESHUNxq4Hd/R3U2hW0BzUM0JVsBQaBUzpNrf7+QRPFYhW1WgexSFy6e/JIUqMJRJIOysUq6qUWdEaRk1AZVcTpRqGGmB1DH2E02wUpVNDVJR2S2ScsaKhhT0cysBIWyrWijBjQ17C6uadUU2GiOgaaLSpqlDqKssZhayDjMhaZNGMKZ0cxd+YsnHgcpxbnMZYbleJgl6mTa7sKRTpkjETzIhZiLOonJ3LY3t5EsbiDRx95GE4oiWxuGslMHNCU5TdfC4uDVrWOUrWG0akJWV8GyeIDV+55FqyxSBiV9XW89od/ikyrh2Nnj6POItTtCllcglotqqh6eHv5AH/y0huo2VPIHj0OYjbJaBhUqfVafcSduIxaD/b20Bs0MJYP4/En78OHPvIIjhydFm4Vi3zLicp+EhQHQQEkwVlU/TAyhNJsQT45wgwJl0c4NfTKsBLQzDoGbh0GybN6RMYPIss1w5IIzH1VSI2GUh5xxMFzQjxGBsrJUM4M308kGDO8F3IgaKvvm3JvccC1GwSfBYTEsB1Wsc3kTLiqOKDBFi3iOSYOkaRp6jLC/okJiTJw+gmKgwDaDQ73e1MZ/67FwfvxDd4FJUu3qC4eCYmHiwMxYvE1p3QQFM6B5Uinwqjf4sEBwpEQ+h3qjz2BqYrVklgiZzNTki3g9RuIOIb4DshcmLWgxuLARUf8rqlL1qXjJIGLpiKNjoEoO9B6Abff+T42r18WouD0zDwS2bQw4zVDze11m8zZiBQHET6E0UUCAzR6JqpdA+n8BFpuW6yZ8/k8nnr6WaxfeQV21MB2qYidgwbNjyVfgN1sMpaS6Fm/0ZZDPB6LYW5yGrmRLI4tHsO161dkEbCappENDwzKpYStK7I9dUjIlnfHoprEJBWxq6p0SDfJw0Nmq0RByNN1XQkFisXiArVS4qbJuIQaW87oPRjVmtywMj8jaZQwn6Wj32vDJHROa1XhNZA5T8Me6viH4E3P5yNxyg4p7f3h4oCIF1cE2fcNRKAnx2CaMfk74WRW0/qQCXZ3ZXlKXcDPXm2G8r6J+/lFlcCP/kwwElFdvniaD1Vxo4qMu4xjztuFdOYqhjy5GuyOZcxDDTtnvkSgWLXrJkKE74ks9HgPKmRH7m90BDlIJ0aE8EoTGR62ov6ww0IkDH7X8t0tA86BKED4CJ2WjHDUBkSDoqGgHWrcxljfljq7pdCjX4ZKTmR3z9dLw6GAMS2Ik6AjvF9V8AwLDBYNgjb5NtKsUvlYrW4LPUpHhROk0hIFYbCITKVFjkqPe9aEvDcU56Er948U8p0GUqEhxhIann/ma7hy6xqcuANb5LZN1Dq0hSUSRDWFKhZz6XFk4zmYeggUMW4VdrCyuYJMLoqJmTza3SYmpsZFvljY20ejWhPTKfo6LK9vIpPMCP/goLCNXDYlEtmN9S1Ua2Xk0knMTx5FpwIcHNAnoYxSdV/QkWSKJEG6mfYRSYQlYn1rg/4bAyH62To/syFGRkfgxOKoH1QlFpkadEqAjYgmSFO/2UNMj8hBUihvwbBNpCKjSDoZpKJxcVLkZzAxMgkjGkKxUsSQKqGeh82tbUQTSUxPTEvcfY+HuYxxBohZIXTqXbQaDYjtUd+Fk81j9uwDYgJ1WoqDLAZDA4VmE7eWt2Rtc4RFoErxqtTYivdRKhGV4u720jWMjWZw/30PI5nMwHLI++kLYZKf6UR+DIMm01pryEzkFaF3MITh8R7gzN5F0tJRevsq3vqP30C4N8B95x5At9UFmJ/BUZhLblVEkL8//tazcKemEJp8GE+99g76fRuz49NotngfG3I/ObEQuo2OHNYhm8iEh4cePonPfO5DGMlF0B+074z5WKSTTyLrg8RmX3JLvoAVYmOiVAY0VJcCe9BW61LvYX/vGtbX17C13cPc8cdw6oH7JLSOI8zOQBUSpkEulVob5LLQrE4RYFVxENgey5o7xDkQK3F/1HQYOeA6CzgH/P3AWCmQYAbFATkw3Dslmt7tShIoiwNZ92xK+hr6Fveu90EODh/oQdcVdOTvVxzIRfT11QFyEBzghx/j8O8E3et7oQJ/2/fuLQ6C5/jbiwMVF/s3ioO2InnYERsrS7dQqZTBnIVBx8OgPUSDzmVhE1YsgX5nKBBYKsFZoKvS1KhxdpVZDosDsrcFmiaiwAPSLw5aA0JLA/H+Xr3+OvqVkqS63bq9gvz4KE6ePAnd4iE4RCLDBMMYVlfXETJ7GB2JwXbr6A4duFYKsXQOpXoR1UZZbtB3Ll5Grl/h/oybWxsoNTkHpvGL8i7n4iPhRH2WA0EUeEDFHGrAdRw/egyOz0I/feKkbOycO2bH8xiGTCEm2nQyIyeBnb9PnBP7UxLiDE8sZHlglQsMdhoiHI1LlUpomDc9VR0xJ44QoWRaslK5IFb3ZGoDXqkkkbECeVFKytGDTdVGm8cOYuG0aPlZaHk0j2LVrVsSdjWSTInSQSposcRVhaz47QdhXJqGKhyUXAee5kjUrxQvQ0809OR1BPNw6ZqHnlKFsChmkInPpA+ki3wOHrTc8LigdS0knS07izvjDmEPE9ZkVaFm5+yMSLQLhyKKWOkpmI9JfHxOjndELSHudT2Zf8vs2aJF8ACJWBjxaFJIiuymBVnoELKlzaqCK3lfBpHKMk+UMQLVIH7evPAw1NyYP49EHURsSxkPifxQfV+FNSlJJlUdVI2QaChMbZ0ze75vJWm07IgUEezC+Cd4DDX+4Y1HBM1Tvvj8nhBSWTQoWNZwEoJSUW5FREHIjF5PiGDy++SwuG2MRDVMJDW88OzXceXWDYRiVCv0UKnxcO5CM2zEGJZleHI9Y5EkRpysSLm6wyG2C7vYLGwhkXaQSIYQiduYnBnH5tY6ittF8RuwrSgMSowtE6lEzJclVpWh1NBGo9VHvV5GMmbh4bMPwh4mUCzVUWlW4bptkQLzHqebJcPRWm5dULJ2U0OtwscAwuEh4gkHicwIQpEkWgd1NKpNdFwPRtQGImrcEh7YSIUScOtFVJpFMPRyLD2LXHISw56LZquC7NgIUnYStV4HB+USTDY/7S42d/fEkGhqYlpyIWo0MxPxiyaoYa/VQ7F0AE13oTc7iI5PYf6+RxAOR3Bybg6j2ZREP1c6Lm4tb6NaqYs0mw0Ci3MadxG1U+FcGvK5DPZ3NlCrFPDww+cwNTkDI6QhFOH9En1XcVCs1jAykRdSK9cWxyki2gkN4TQbqL3yNm69/Ar29rbwxJMfhNPRULZ5X2pIGTGxM3/mxWfgZlP43L/4DUSnT+Irf/kc/tMffxMJPYlEbgw1ohqmBzOmoVdrip172EkKAsr1ls6G8NC5Yzj3gTOYmckKl0J4QjL6PJytwEKBZmMqqpyJt5Ris1B2ezX0ejVUl76DmzdexZtvvYO5I5/CR77464jnRzEY1BGiwRTtpwYuvBbVN1WZ94eiMYAIIZsX991qBdV8KISX6+1wcRDsL4EJUkBiZHEQkBYDCebh4oBqFrHtdnvot1p3kQMMEfIstBhOxjEwxwpq47ibYHb4ML9TFLyHI2JARDz8O3/bOOHwof93GS3ci0QcLhLkffimQEEamszrej20Gm3pjHgoSkhN1OccMITJCSujIFEraLi1toZitSqQjNdtS7erh2OwuRl7HdTKJdiGgUwirtzjZKyioz8gc9eTzVwIbjTFMJWFpTC6+x46wzCg9VCvr2Nt+W243RY6ZReV1S3MpxI4ev9Z9OyhMPtHx+dQ7/Sxvr2FbCKG2VwWnd4uuq0Q+j0Lb128hK1yGYmprHAeKpsVLKT6SDpxvHplGQWvLe5m1lDDkVNz2N4q4NbtmzC1iE/84ay7hbAZQeWghGJpH/cfP4rHHj2PDz/xBIqFfbFwnTt2DB5Z5sRdyVzS+F59WR6aqNU34LlK/8xuL+REpaugTSw/j16PVXIUjEUTYiGLFenUFaGSkBtVClI8NCuicnAiUfQMXYqDjd01lbIWNjDo6Kh323J9jp06K0gNITl0PZmbxulFzafwqQeUFPFQDUYVhEArmoOSZ6NvhBGyaGykSF8sOuQwEv2oYsvzM+PIiYea6Lo18igUIhUoDBhU5LHjoROfpQoSVt5B8h9Bi47Pb7EsXc1s2Q2QSe+nqxEW5n1KG2QiIzw0Wfzw9cv4xo9gls3EMRBPRX3fAktkm23K/EhoJMeDEkSaKHGzNYfom0MMe32EekP0Q47q8ljkiQySSIQm4wQnEhM/fkLOsimR50HFAO2NGQbFQmjQldcYdC8cGXDT4ucp3YvMZgfoMuSn05G5uSAoornkCMkWTw0WixwpcO5OhI1FCotMy4lJ5DE5JlRccBzDOTnfj3A1/M06xbFCysPz3/46bqzekvfdbbVRPChh4GlIxJJS3BsRHT1TQ8pJIizEMdoju1heW5VDnM6jp08dRThpodqporLXQbPZRalYhTZkENmIzL5rtaps0NGohmqJVuO6jPLoaZAfGcHM+DiiVkhcSjc2NlXkrkdiMjtQ5SyoG7TptsSOuLBXkNEcHzueTMiYguV2pVJDs8oxzxBmqi+CfwpLYmYUY6mYxFLzHif/JhlLYm+rAGsYQTY/g31GsrdLch9sbG9Bt2xYno3aXgXbu3uI53KIRG20G+RE6IJ4pqjGGHRRazVgNCnx68CZmsXCgx8QhG9+ehIjmYQ0AswxuLm2j2K5JDksMgCjzJYR45Slyhing3QqiYij49rVS5iemsB99z0gOQ70rTDtmES2T4/nhdvCbJbxySnl6eIX8WTx89G1rT0Mri7h2utvYGn1Jj76xJOI2wk0dCKLGpz2EN997gdopVP43G/9OuInZlHvqxn+X339WfzZV57FoJtGLJaD5RjCxeq02iIr59+Hkk7KcCsPoYiJucUxnDu3iPvuO43MSAymrcZSbrtxFznguolQ7meh3wK8ML0YmghV1lG6/ipuX3oJz12+jPyxT+GXf+E3MZWdRrXroqN14ZhEvUISfuVodaxceh37hQ3MzeUwOXccg9hpiaG32l3EEIUeTqDaqUED1TJcJyEpool8BPsG12QgpQ7UW/zeYUIi/x4UB2yKg/NaELm2OhcDQiJtpPWQoVJb/z7FQYAWHC4mftLi4CcdK/yo4kDtymSs3TWoUTrTu8WBNuiLlIvzP36fF4jEq06bBhgWjJCN22vrsgCYx05tNZPH2KXHRvLw2nW47ZYUBySvieWxDzmzOGAnTM92gbsJspqKc6CKA9X91ZoFvHPt+6jX11CplKB3ddw/sYgR6V5j8GIGsrMTcOJJ9LwQOO7VdA+OTnuTGoZGCuVyG898+wWs7xQwtjgtrz1qppDTy1KZvrO0i4YBFPYPxMXtCz/zKSwvL+Op555BraQWCEOD5CBwB+g22lheuYWwYeA3/rt/is9+6rMCoR8c7CE/OQGbmmCqALhcuHnbCn7uexVcv/l9eP2KMkrSNcRiKamoQZveRgOtagsj6TnEomPoE0IjCcfXxQdQ2B3r3hqjsqOYOXkUSERR6bbw2uvfR8RzkQnbAsGVmTWgOTj/xIeRiqbhVqoorK6hWSiKfSy7eIngYlpbtyMacykQCPE7FppaGIWBha4WFp257ql4W3brCuJXXa4Q6/izrspXZwdtWYrEpwiAQeCJL6lkt2sqzwb1GD7zmTN7udc8YcezwwoWKLkZAr2TPEb0rduR5+TmS2ZHMLbg4wk/JEb4nBupinklV4BIFOerEkXP4BaBeYniDKA5OvoGD9o+DN5HtjJ5YtcgBZAVEnSi2mwK18SkOYyoCRQpVbo4okSc9bIQJoGTJEi/kCJyoJBCJYWUApmdiU+sEtKqeOaz2+PaUIoLjweAaL2Vlz1n8xwxdXs6ut0qHKuPTrsu6ybkpGAMHUnYY3HHa5GJAPnEEM8//w0srS6hOxiiWi6j0y7BGzrQdEK0A8SSIehhXg8XYY0mRmOwwhFcX15Gp9/H3Nws8vkUOr0GltdXELIiGB3NY2d7D93uQMYHRIyogRcjJ+HbWIpzo5GjYCMRj6DbbIhlOgui5ZUlKR5M3UYsnkYqlZHRT7NVR9Ntw6B/yUBDudpEyAnLSC+dTMJtddA+2EGlSb//sMQai/sfIGtK1kVmAjNjYxjLZuHYNgobuwhpISwuHEep2UC7xbWWwLWrFyUsajQ5ivDQ+jJOTQAAIABJREFUxvrmrvjm29Ew6tUiaqUSPDoC6hY6tqXWSYNGaHXkTpzB9P0PC1F7bmJcRiPk5HAdLG0UsLu/59+fLHrUYUzSmRBbB225HtlMAutry2KEdf78eYyPTaocETsOQ/MwMzUhjdH+/j7GJsbvEPS4RiIhCxo5NCsbiKzv4errr+ONi2/gI08+idHRcR6RMHsenn7xJewaOr78u7+N7JnTKLbqNEBX/iGmg1e+9zb+8A/+HFubVUxOzSKVSkksNyXlHMVC68LjOhhQQs1MkzZiUQsTkzk8/PBpnDozj1Q6JOoEk/JsFrg9E5pjgWkoLPL69gCmV0B/903cfucZfO/lSzDGFvGhT/0cxtIq6t4dJhGKp5FM5uWzr7cZOmWg3Sng1rUfYG/pNYzlJ3D0sc8D9hR0ek1wLyKLgZM/WrtzzIywnC+qMPcjx/2Dn2vvsM9BUBwEaMKPWxxwrYt7fM+XMr4fcnAvgqA6osOsATVKCH5PIMh7HBADpOCwH8JdsqAixf19vw6jByJlE3Kc2kQkuEWKg6ZCDvzgpbs+BwNh+rY7LcWONqJY215HsXgAx9GlOKjWGohl84ils3CbNejMNiec6s+MAmIcuyQaarBrlusyYJepYFfCnOxCI/oQO5UNvPTDr2Pz4IbccOlwGieTEzg7MoHl69toDV08/MQ5hOMRDMwEBkYCFqU3/RIGrQK6ehx2NI6lpWVcvHALkURc+ESDro2JcBPwari2XERLt9HrthGx0piYzGIin8RBcRdvvnMNrVYffRYHNDbsqc+0Vi2h22gJ2fKLn/8SPvWpT6nwnDA7YhUkQ24BNwTKz9j6d9193F55BX23IFAz36cTisPlmEZnVV5HYaeAmakHMTN5n0iQ6JdA+SXlnuy+eLTwcBFJW6uH7Y1N+ZxIVGoMunj1witIxA3EojY8jjc6Q9R3W3jw1CNIhGJCMqIf/eKRWeihlByualShywbJEQNzCHhvtHUPOw0XK6WWQHxCQvUtb/m+glQ23jfCyvcGMi6ihwCLBSIfJO7wQJXMBV+KKfnnPJSHJLe2pdPl8wa8A/4q/5/OmUHhEBAn5e9iVky5v0IViKTIxuubPAXFQTrNjpiEv4YQO1Vx0EfY0WFTqcA1aFIRAjE74ZvrG8R8DJhkTvt8CF5vxV/QpeCq1Boqxc7kpqnQCskDkNEDASPlKc95pSKaUlGgeDZ3HBRFcUByoRpbyaHve2moUU0fg6EJ1/c40HyTJSmO5DldlBo1VCvb6pD3XIRCUaTT08ilZ6ANSNIyJPchEzMxkzHx7NN/jguXrwg3gATPAV1IiaR0ejA8EkUNtN0yWu0qpscncPLYacB2cGtjGx6VM9CwvbOFJvMMhi7yo5OyT+zv7wrfJpvL4KBYhO1YGB0bRXWvhWqV8lTVZFghDZlcUiS+2VQKveYAa6tL0nHyaySZRSSWkhEL70Ut3IfjECVg9HMbo5k88pk0YpqJuG3D9Sq4tboGmDbO3n+fim12aa6kYWllG716AyePHsOZ46dFjjg3MYVUiEZKXTn846k8IpaGteUbWF25jWw8g9nRKRxQARGykM7NSCe6ffkCKpu7WK23UbYdgdjr2wdSHIyePIvRE2ekZDs2OyPFAfc0kq1Xt4vid8DxJBsMOQ+CAoESWPIkDA3jYyMYDrq4fOkiFhfmcPbsWUmKNS0emBpmpycx6PfkOudGx6DZDDFT9yQtSUKUP6+uo/7mFXRLBbz0ysuYP7KI8489BrvexdPffBZ7joEv/cvfReTEMbhM9Gyz+uV9qoyGUokU3njtCv7oj/4Drl3ewPjEPJLxUbQ6fYRj9ONow3Pb6LQpnw7L/c6Kb29/Ax6aGMmF8cUvfgyf+vSHMdSU8mbQkFmscBjYUFi2B6u9gp0b38IrP/ga1rcn8eVf+y0kYwPs3PorXLqyhoNSGuefeELUaNnEFJKpOXhGFGbUQK+1hq23nkVh8wbaloNTD/0CxqZOoDtk+iU/e8XJIVIC8hWgvFMUcqAaU/79MOfgMHLwkxYHwr2S3Hn8TUJicKi+V2HwXsUBf++wz8GPWxz8ffgG9xYTP6o44M9Y8QfFAQ1YeDFJwGA1xZuIkEq73VKVrR7F2toKiqU9JCKOgpsJb4ai6FDK1VfBKmyYuMGKAZCvVWdx4PqzUR4g7Nb4c6no6PbVG8IeDrB5cAsvfP9rKNQ3hFsQ0R3M2CN4aHweK7d3Rd9839mjAkPa6Qk09REJCJmZScAt7+HyyhYmjijnsotvXIVhOihW69jfbWI8SoJfCWvbTTQGBsKWgWq5h9WVm/j4k2cxNz2K519+C5WWcu+j5CsaT8nMmuoBjhkuXbkuxKHf+I3fwCc++TGRahHW5mFAtQYLBUK3rE5r9S1sbr+NQa8iGnJr4KBa50IykIgzfvcAtVoTExMPYmbqIXouK/4BfZ91bqxZ0bCzkOLc2jQ9NHcLWL96Hakw2dkDvHX7bYTzYaTyMfQYaqWFcHB9G8cnj2LQ0zGwbMycOgE7EUPXjzxl582FUdjdk/fFWXpfyJ4h7LV6WDmow7N8M5+e0mgzATHwFWD3LEQjTxPpUYAcUEJGZEgY9MK9UPNyWqMqN04lueNYy/J9BIJ4XpKAxDzKZxcfXmtSWIoET5lnccNlASJdfl/9jK8xmc0oGZqMApWWv9WsYm3lpmzMiXhaxjviMUGJqIiaCdjqCk3QFGIQPDeLFh5yTjiCdDYHzQ7d8bxQhEPlG8GxmxQtAk8oZQq7GwYz8bkCngbVKpzZypjAN3JSc1s1VvAIR/v8EykKNaWe4MHMTtLVq2g0yDvZRrlchIcQpidPYG7yBDTPhstxXb+P0ZSjioOn/hLvXLmKMMmUlCIjKjP3cm0f1qCGsRELkTAjh11MjU9genoea/tFXF3eQKnWQ9MdYr9aEZMtuvbRzplftBLnvpFMk8fCgt/XpnshVCp19LtM8TRhOpSL2mJLTWJgaJgWxYRtc+2rayCBZUwypKrDYBFCR9M2OI7KZjKYYnHAJNbxUYwdG8fOZhGFvRoW5o9gJJsWXkml2sLbb11CNDXA0YVTiEXTWF5Zw8MPPIzy7i529ncwOjMJ0Dip2wB6TRwwwbSvYWZ0GqVyDRVayMemMZZ1kKzso7V7gFd393CDMcwDHX2ONFo1TJx9EPljpyUI68jcDMbyIzJy0zQLO8WG8KN4bwajVF4vQcAk18OTsVkmHUduJIWVlVto1Gt45JGHMD42JnkLPGRZHBBS2t3bQzabE/UPiwN+sfh1Oi00L15H/dJ1jIQdPPOdb0tj8flPfAovfPslrFYq+MV/+XsYe+wcdisloD0QR9sm73Xf0IvFOff5zfUi/t3/8e/x9Le+K7bRufwMTMp2h21RgbUaHdkHKTFtNTgycjE7N4bFoxN44KHjeOTcWYQdC612QxUvPJhhotP3YJsdGMU3sXrpGXzvjR8gO//T+Nl/+FtA7Rr2b30F33ruh7BCD+KDTzyJ5994HZnsSXzmMz8vTUzD7YDjsd7+Taxefg5Xr30f04tP4vT5L8FK59HrNmEKcswi2YJthMVe+W5xQKTzbmR8UAjcO1bga74TvPS3jBWI/JL4LQjZvVLGv0txEBQS7448evcRfhhvCEwYDm9Sfx/04DASwS7mMHLwruIgFpaNW0YJEUpMlDUli4NWqynGKcwhX1tfQaVcEG1yxImi5xno9Dw03D4csy1EL+ki/VhctlbSIXK+6rteCYHNP1A5V6TbIYOOCP/fWHoV33r2K3C9KkDmKwzMhnM4kRgXe9qwZ+Pk+BgGbhVNM4y9QRzv3LqFuZkRzOdHcX17F/kFBkCNoLhVlRAkwqTbW1WMRJj+Vsb6bhN9zYFBa+DGAAe7G3jykaOYTEXw3TeuoNikNJDVp435oyeE0byzvkr/T+ztFXDt+hqyoxn8j7/z2/jER36KhqW+Qx2Z+5TlKHi60z3A6sqb8Ho1ZXjjjaLRaCKeiCAzQgJNQTrTeHwRifii+NWzMJDiCUMkUkmp1oV7ICoYD9WDIoatLnLplBxC125fgk3OTtKCYfOg8nCwXcPpEw8CwxC6rod4Oi2VfM9rSudM2SELFKZkWtAllc4lV0GPoqWFUOrqoIJLjIY43xa/ABLhdGFy37FJpXsjpUdSuKjURuEz+Ba3dBkj6YwKCXZEHDUx9tXxNcYOv+9rlAPmsDo0fY2zqBn8woAEMhIEhcOgzIXoKSFchK6SONqOymHga+K9wjqCMqyr1y6h223CiaSEZ6LUCYTQaGZkwXYoo9KhSdeuCg1+iYdCtyP2uWNjY+p16cqhMCgO+DuBw1oQKiVIhq7CpIiiSRHDcYrH8U1fDIJkfUNxSfh3FghD//AV8i6LbYaZUI41oFy4jXJ7T+n4tRb2D7ZhWpTgnoU1jEIb2OL7Qd7LWMrGVMbBc099AxevXhNmPZGTsO4IgVUO6G4Vo7EBstmIKAZIMPNMCweNDnarHRSqXdRokiO5ESYy0YSMdbgv8PrQPU5MY0wNtWZD8ihY7DO9k5JIrnHX9SWimoF0PIHJ0RNIJmzhJkQiuoQ0bW/tIxKPy+e6unsL1XoDhUpZ9qlMOoYT8+OYzSYwk8ugXK9hZ6uJVrWHZNzBxMQYpmcWZe/Z2t9EOMs43TFZ025Px3h+AktXbqBYqWPh1CkAHWgdyh5Z1fVRK9bQq/dRKFRw/fYq+q6DbGyIz549Dmeg4ds3rmNLM5GOZWQ8xyCk+XPnMXPfwzg4KGBmYgwzsxNgrDeLg/1yE7eWbosBG9Gtnj8+FU4Pi0QWgML0H2IsnxWy7PUrlzE/N40zZ84gyhRFU8k/CTLv7e0hnc36XBVftWMBsW4HpdcuwNjck8jl1955AxdvXsfY6CQqvQF+6Xd+C2Mf/AA2amXOA5CwQ4L+GDb5WGrcwSKDRnfkTnRbJr76lT/HV7/6dXheBLNzx2W/UomPbEFcMdC67+wcHnzoLOZmpzA1PSoKmlq9pPJx/MyCcEi5ltJvxjZq8Lafx9Lb38Frl7bw2Bd+Facf/hno5etobn4VL73+BrzhIk6dOIetkoHwxCyOnjiOEEngZCcPmcTaxKB+Cbde+youX1jGycd+GY9/+r9Gu91Dr0OvQpXTwfuf6bEq90ERgrmWeb++H3IQqB5+VHHAs1CUfL4lAYeWgki+X3EgG7XP9j58cB8eKxz++Xv9bnBoB0/KxzlcGPxdioPDKMF7IghBccDpuBjpqMwApgxSbkaar9ej7jiiHN4GLpwobW+JCOgwnQhWV1dQLhXkA2CxMKCUizkJJG3ZCsLhpshQFSkK2An6VS+piURzecAoEyBNDm8GArfJQDY13F5+A8+/8Gco1/dhxR1EwiGkXBML0bwcZEktirnUCAyvg1K/j5vFBg6qbdmEn/jAB2BnUmgNGvD6Xdh6FPHMCFb3tvHO5SVowhhuY7egUiE1RqzSdblVwOMnjyIbBr574ToKjR5Mz0Q8HEN2YlJY3kuX34EezshGubaxjaXlNeTzGTzx+GMC2bLw4mHOm7Nabwr8PJoN4djRNBJRE5Zuo9kbRZV2rY0C7j81gWiUnvB87Vm88oPr2NiqSE4Dv3jAiczNhyV5iIxNjGFubg5bG5tYvb2Mo0cW8OQTj8B1K5L1nhuPQzcT+E9/8Rw2tuoIGTEhYEXFTlgFJRHJqtTbsElq9J+DJCeRCRkGphZO4eEPfUIMS9gRkpBKUhUJZHyf4scgh6vPU/Dn76Jm0VTcMb94cESjEcTjUSTjcWEeR2xHNiVGn5KkFxQBwShBDQ9UN39nzfDQViaAkojCZRf88f2g0PfHd/0OeS2KTEgZOwsEvp5C6QCdblP4oiQMUjJXazdkwyQJq8P3ZFoIDX3pJImI/mPy4I9EY8hkMrBF5aE4BdKJMK+grwhN5CDc4W7wmhBhJZ9DpE9Ksjnsq+KA6EFQHChCIs1duAmr5yUfgCE5LE55rQnDD9AR/4W+V4Jp1VCubKPZ6cI207CHSUzk5pFOTkswVzaqYyJp4flnvoW3L12VzZbFgWnWYIXiMhOmgQ4lw+zi47EQNMoxqRqybHQ8E83OEJWeh71+TzgLJoM5mYngy2rbXaVgciKOWCHzffJT6rZcmB5lq6qjo20xcySS0RgWF04gFmGeio5UIoJSoYyD/QpS6Zx04psHa7I+KBW1TA9ToynMjydxfCqPdNjC9fUtLK3X0IOJ44tjOLs4D29o4q21W7hVWZHAoJncHEJ6AgvzxxHWHLTrLprNAcxYGpZdwaBeQdTUZBxIM4DSThErN1dx4/YyxjKjsAct3Dc7Ja6WP7h5C3omhzOnz8KGhpe++woyR09i4uR9KFWrWJyalOKAbCdyLQ7KTdxeXkGT0dxUygSEU+HR3DVGIpKUG0kjlYzh1o0rggo9/vh5ZDI5cd6cnp6W/XR3d09MqEhkVeeDATJpY8xBuXgVzRu3MRqOYvtgB3/4J38Mb34av/+v/jVmz53DaknxMWwSeElnpKrJo4Uz0asg4lg5c3JcRJO6p57+Pv7tH3wVq6sFHFs8g4XpBZRKJTiRPr745Y/jo5+8T/ZjpbRRKB7vfe71orwhR5RKHfKZBkOErQb6+89h+cLLuHC1hoc+92s4c//H0C++BffgL/HsS69ifcvBaG4a5z/wGZz+0KcFoSASQzk3javEDbK/jI03v4q3X/prWJlH8MhHfw2LJ86jVitjaLAS02UcxZGl+Gv4UelqrNCVa8m1KXwu/zXz74eLgwAlDwCAgJB4uDgIin4WeFq5WhG1QlAMBP/w8MF7+OeHi4b3KgiC7917iAfIwWGOweHi4d6D/s4e+j4chvf6fXm8e4oDgYv7VByo4oBwSeBnzuKAkLETddBxW3JQMapyZWVZKlrLDsm8kBUzHycSomSLMyp/03CoeGAIjoLRxc+fbm7c3MUWSrHahW9APbrHmXAfq2tv4cWX/xLbpW2JOU5EQzieyONkbArhHnl8OoY9D9GQKQSm5UIRyZEpMRSZy8eQmZzCfnFTpDCJZB6pyXF0DeCdy7ewvrGGfr+DTt+R2a6QBnkN2iU8PLOIdFTDdy5eR6MHhDxT5tK1Lj0gbER0D8UK2fI6Ot0+Nra2sbq+LVagHHnxNpmcnhXnseXlNSH9nTyRxW/+5i9jJBkTvXQ0cxq3lq5jY+MGnnz8NEJmVxwFMYzjX/3rP8A7N4pycErhxsPJJ7NJsBCA+8/M49FHH8WVK1fwgx++g3TCwu/97m8jkWDccxP3nzsN207h93/vf8Vzz78h3Qr37JPHZqUQGp9aQKlWw6tvXpbXbfrhNxL+0/fALezDH/84fu1f/A7CiRSqrYbkHIQ4p+dpqxMC94s7n7eiXAiVJlnrMy/AQCaZwEQ+jxyJYUxf8w9bPoYoGXgPiGIhMAnjNwSj94sClXUg8ykS/nyvA44eyGlhMaPun7u/Q8RC5FU+70fgePXSOEXxn0tcpoUQ6w7Jtalh6fpNXLx+EwVqvnX6XKgXGBT6/HzIlk8m0+JAyAcVNYUYJCkpFcmXwT0uhZ2vvqAPAw94ef0EKgbkMaggIaXu8F+YuGiyIFAOh0J45P8TmYGLod5D223IAdxp76FUXZXsAhblppZCzMpjYmQBqeS43N+ZCMOXhnjxuW/j8rXbvh1xF83+pkgQRyIj6NdbqBR30Ucb6XgMepdH3AAD+mBws6fLKNNNLR5IYfSrLURT9C+10Gx2YIl/iSY2yFwfHCGQkUlSJNMTOYpLpRIYGp4oJRZm55DLpdGqV+CYGkaSCRT2yuh0B4jHExLmVCrvwev2EAtbSMUiCJseItYQx2bHkY6G8dbOJsoNDe3eEEcmJvCBE8cklfWlq29ib9iQZMkHTj6EufFF3H/6AeGScJhihUewtlvB/sEVDFsMPOPB3UUymoDe8bB68zbWV9dwdHYSmVBURmK3D/Zxc20H+YlpZPI52IaOC29dgpmfRGxmQUi0JxbmMTE5KsUB33u90cXy+gaqtTaGElmuDiPmP/CTl8KajH6vL9yNfC6NaqWIlds3sLgwL1Jtfn92dlbuJ5pLxRnvTHMebgE8fBMhmMUiOpevo37zNvKRiBRUf/KNr2Hk0x/F7/2bf4O1cg3dzgAhjo27HAkHPiwDeW9U+/AeDQzf+NBs6GKJEVy6vIx/+7//33jth1cxmpxBLBrF8dMT+MV/8EkcOz4uCa2BPJAEPSly/fXPsVbYisKiEydRI1aUlTewd/sV3Fo6wPy5X8HJE+egu1dR3vkmnn7mTaSyjyOZ1BAxXSyePo96K4RI7pjwWGIhkriZL1JDee0lXH3+3+GlV6/jxLlfwT/55/8bdop7wm/hGMkdtFQ4kp/7EPgcKLWCKtSD/eZe++TDI/Tg7Hzf4sCX4/9/Uhy8V3cfFAfvxUl4P35D8KG8X+Fw7/d/VHHQbNSkOKDmmRcqFo375jJEDhy03aZySENMUtNYHHADscMxuWHpSMcAEMKy9M/nHJA6YIFregrmkdNTqmd2IIqxzk2YUGoP/KMj6g1x6fp38b1Xn8Je7QAdg5sDcDY+hienzyCDCFaLZWbKYX52BivLV0XT39fjcEJ5ZM0DaJYjRJguY6ERRtvS0bOVvHBpYwW1cgMDLSqzaR4c9JofdCs4P3sW8aSOFy/dQI3BSu4Q3UYNW4UtLCxO43Mf+ym88OLL2NreRzSeQTY3jqXlFWxu70i6I2Vd5849KqTGq1evouu2MDOVwhc+/yECZBi6GkZyZ7Gzu4b9wipmZlMwGJ/LztNz8K2nv4uV9T2EeBN7Q0mYkzk2pTesVE0DH3/0MSQyaVy4ehXLq+syv/zSFz6HybEkbGuIiclZDDQTX/n3X8Obb12CbtqIRWycOLogxkBTJyZkc3/+hZdQ2C+LR7091JGMMKK1j7Lr4hOf+zK+9Iu/gmGIGxKLRWqaeShCMfsFtlfsfGHg+xwBfpYJK4LZmQksTE0hHqZtKlEGSp44HdEVtMqDzyftKW6AMGR9qF/p+nmf8Pv8l74XkYIJOcKQBEaFPCn7KD8nQtwmec1cWEYg/FIeDtwcSMTqamRS+xJRzl8Hfaxdvo63L1xGHUCxK9RgWTpB1DMNiwi9jqTS8Gy66Kkxi/KHoJ+EugbkV1ABIU6JtE6maY1FbkdIVSh+gqBCDRRpkfCr+uLnzO/dzbzgd7u9ruQAcBxUrO5LURCyhmg0y9jbO0AyNYEzJx+Ho6VhDEIwjBB6bgO5hIWJVAjffupbePPCVUG0UskoNoorwq2YyoxJyBe5ByySxrNjyIWzqJdWsF7clbC1qB1Bcwg0o2EZ+zX3K7BTSWkQGJYkhmbdtmzKTlgXmWqzTiKmBc8F2gxBM/pSNIyP5jA/OydGN+trt5EM28hlMmKoJE6HjiXKH73VkdHE2FgO8VQc129fQQ8dHD22gJGRNG5u7GJjq4CIlkBCi2AqlRFLaD0Rw9TxE4iGdbjVNhamF8WWWTI0dAew0ri1XUa7vQY0GogaRJU6yi+i3YMtpkFdYfonrQRiUzN48fpNXL54Az/3M1/GbrWEl7//XfSqVSTmjyI6OSdr4PjiPCYmRkUWSbUVyf0raxvYK1Spk71DSlRup1TFsNv2C2Kvj8nxPEK2gZvXL6LbaePJJz8oMeqLi4ty3+zs7AhqpTphE5ZnYECPg0YdjTcvYLhXRIK+Jr0eXr92CdrR4/jp//ZX0YnF0Wx0EZHMly4MRxG+jT4TQ3lv+3km9CswePgqCXs0EUIkkkK11sdffe0F/OlX/hrVUhMPPbqIf/zffBFHj8wJ0sDnCwzK6KQbSAA7gxosIwWLBWGvA9MKQ28tYf/2i7hx7QoWH/klnJh/HDevvYCl61/F1nodi8c/izP3ZzFoXEG1uI9bKxYe+sSvIjqawsrFVzDshnD6/gcw6G7iwtf/F7x24W3Mn/15fOaX/meE0inUqx2EzSQGIaZmqrHCu5EDZZVO5Dto7u8tDiQp0ufXBb/Dv98rZeT4iPyZdq/zN5GDew/c9xsd3Ism/LgH+E/6ez9qjBA81mG0gwQ/Llza/kJT8C8JhfVWHckUyXDMUWjKDIeHQLtDqRtDOHqS9W55qmjY3dqXjshhUqBH5y8HYcdGp9W6k+CofO85a1UboRwERC78GaxiejNG1kTXM0WSmDEN3Fp5HS+++OfQDBeFZhnRWAhHkqM4np7GSMRCsR4H4lOYHkuht3kd6LdxZbeCkmvigRkdkb4Go+uiHzJwu9jAmzc3UKu3cfLEEUS0Lgq9NqKZUdR6OsodtpEehq0qjp+cEXfGN6/dQK3FZEANHWqe2y0cm5vAJ37qETz7vVewvLSFsZEJ5LMjyI1OIJzJ4+Uffg+9ThknTj+B3Z1NbKzdgqbxpiSJTxGv+F7DiYzA9yTJBcFInM8TGqXjooqkVcz9eCyNTDqnMitWl2ROeWxhAZVaHbt7B6p7dSyM5dM4sjglCNDqeg31dhXuoAseg/2mQn+imQgyU2lE0+wYhmD4Y73QQGHjAMNOH6lYUj6fg3oFDzz6JD766Z9Bj7o8HlpSjSuDHYYRCfvXd0cT62Eyp32/87npMTx09oxYYA8oEZE8bfUYgVJGFbXKLlvN/n25q9hEKxRKFUV0lwtMqdTYilRH/lfCkPmA9FUQtIAkR2ZP+EmNfniWPA4GspFz0yhwgyx30KjVUepUoHc6KFy+iUgyDn1yBF47jEqzjoNqEenRrFgDr61tIBqOIJcZQZ9jUM7goXwdSDKl6ZEiObXFclXlbmhiRW1zvOYo4q6ENUmaqEJHgm5LoSjKIluKZb52XwVB/gmlvdXWFnqDGt1vRBJYqexhaekGEukJ3H/2Y4g4OXnucFdHFy6SCQ+jTg8vPP01bOztYGRmApFYCLc21wSFyCczCDEkx+qJKoVEvGQ4jVrzOrZ3V8ToadCn6oM6fwc7FQYluUiaEd+lK0L1AAAgAElEQVSjQEe9pWLX6Q0wOT0uh0a15qLBlFOqITQa4TTESGl2blwOpWppD0PXw+ljpzA5PolLVy5hJBvHxEQK1eoe4raDWqWK2ekZ4Ua8ee0yNgt74oZJeenB/h76bV6DMcyMHcH9J09ifDSNkXQGo9kcOq0adje3kElkpJhrdV0UG/8Pc28aLNl5noc9ffqc7nN6327ffb939n2AGQKDhQRAgSJBURRlk6W1ZEmOnVguVyX6Efmnf6ScUkWVOFbZFZdjOXGkWJEgiiBIkAKJhQNgZjD7nbvP3bfu2/u+nO5OPe/XPRhCICmlIlldxQKn596e7tPf+b73fd5nKeHt69eQzGVw+alLcLaaaBby0EjerNRhtRwYdHuh0VisXIY5EMPQmbP41ju3ceP2PH7xl76KxPY23nz92/K5Js4+IchBzm5gdmYM4yP9cihRTdRoOrC5s4+dgyQcuoUm/TnExU+No5ztulrzPNAbjFj3oC8eQiq9j6WlBRw7dgJHp2dx6ugJsWtf392G6ffC6KYHOtoWDPKmKkW0lh6ivrgCb7OJkOnC/uYWbmaLeOaf/ir8546hUqgh0DZUgULlGD1V9K7fQschKZPiNsoejXBuw4bDZOHfRiDgEwOoq9//EL//v/4BSpUKfvu//29w8vTMI4l7T03Ez6P4Nw5BnbkncO+nO63bakCz95BYeQ+VxCZgncOZi5/H8u46lhbfQTmRhWX2I9rfgQerMLUCCvsmTl/5x3D2efF//Ov/ARH/OL741a8Jf2H11r8TEufihgtXPvfbeOqFn0ahsCejLqfLL9wc3gc9UyQ1VvhhtUJvrMD998dxDnh2kSQb8NGDgvwLSV2D7TSUR8rHxwp/l4qDv0ph0EMXPipWqAl1C8nNblWUyxyjerOHyJdTMP0qfIZEEGpeaw2S4SzoNMOhrpuTz1od5WIFHoOmE5z+tcTwyKlpYs/aS7yjDpj/bk+L/hExUvEdpOuSeSsJjUCtrcEDG4mDedy99V2kUjso14sIBL0YskJCSozGgvBEj+LOWgJ7W0t46dgUQqaJq3NryNlOPDkdFNlTu16BwzJxP5HCO7cW4Wx0cP7IDKb6Pei4ANNvId9yIG965CauF/IC8blNHVv7hzI6kKCTFpGUGuJxH8b6/VjZ2EO1pqFe6yCxu4eB4TFMnziNrf0t7Gwuo1hyCMTq91qwTMLCbTEz4SLj5sHoXCH4tJXLluQG0CeeccNOk2NKxfanf/3ugTw3NDSEciUvhYZdL0mxxZ/xB0KSyUDHSF+Andc+sqUGrICFtrMDt+aC5fRLJ2c7bXRcbaQLezDhQtQTgwkv8vmSwI9sZpvVGorlCmKD43jiyouwfH553/RzIPzNrpRafHHA0xVhsFf09DgDY6NDOHvqNLxul9ykfJ43ofTGJGV1rYIlJFIO+4+4BTJiEiJjd2TQ7eClsOQ0npsbkQMWB3KWfuRzIBHHdkuCoHpWyoW8Yk9zo6C5VSqVQoNSxLLieVTbdQTdJgpbe3DQbGd8GP3ePuSKeZFUzh49gmKphIWFRdGAhwJB2VxpjqMc1sQSSZQI7JIpO/UYlth5k8Q4e/SoivLd2JDPpDZQVQgJ54bM7h5SIMmP9FlQroeqaFYE1GI1h1IlIUUCk2PpC8A5Kt0Kd7cOcWT6IiYmptEhb8H2iNY76u5gzNvB3M13cX9rFU2fRqcg6PAiV9qHo1GDq94SlnnHFcCRoxdk/Pfg4W3ZF0yXE+WSDeGzVXXUJUzLlLVQLFQkdphjR44OmLvQF48IdF2v0f2xIqZqYpxmOjE4Gkco5EOxkkeucIh4PICBvpDMqbd3DuDxezA0GAY6NXh9hhiktZjqR25Dp4PtjW3sLD2E3gSCkWEcmz4LHUH0heI4c+I4ggFaYtMltIVasyaZBCTYEg5nmBlDXe6vLmF+ZQnHZk7AzYK93UQ9m0V57xBeh4aIzyecAhIu9aAfkxcu4a2bC5hffIixkUEcbG5K0VLOlTB59qIQ5wp2E5NTY5ieHBWkjxkVdkfH1vY+tvcTEtLF+5qqBSlSuwFevBuoeuJogahBvD8Cp8PG/bk78nNXLn8K506dwcDAIA4OUxJ6RrUCF4Sz7YTtoOl7E3q2iNreLlq0sib6mCng/YUFRC6dwnO/8Pfk9zRbjSZl5Nc9vGQiJ3p9TdYnHxzTkYyuu1jsKnMjKioquTp+8PZNJA+zuHTlIkbH6WaoCu3Hw496hQJ5CFRt8c8cu9A0z0IW+d1rSGxcw37BhyvP/TKcgVF0yH8oN5DOVVFu7sNjHMBhr2J/fg7j059HruPD9etv45lnv4TZ46fQyK5g691/jTe+9y3sFkP4pX/yb3DmU59FNpcUa3KRNkvcOZUwipAoCOBjxUFvrCAOj8I5UGM9MSRj82bR4lwhO73iwN+1TZcGh+gPY9RZSP1dLQ7+KoXBJ3EWxPYRyoiGTG3hHMBGMrOLpYd3cHflexgcHMSZM2dEklQodDA0QLhuCI6OT0KLuOkzi0FvM1MdIoPjQcSCo6MpS1k+el8OmeQ96JmLkPMuBadKOS0krHLNRgMO+Div3/oQd27/BXLpXdSadZnnn4iPY8yMwoALwf4p3N/ZxcLcDXz29EkMRgdwb+MA+5kKTo33Ix4Owtkoywa8XWliI0eClg8TXkKlLRjMvK8VUSIxbGwCwcmjEhjCIoDBHzyhOUtzduEp0evqNrxWG4U8YRcv0uki7t6+J6QxKxLG8OgQvKYTiYMM6NcfDPrh9bDLotmLAd1piJNgpZhUnaSLmlwlt6NPPD31WSQ49IooCZotB77x+nexubGDCxcu4PSpI2Ke0qznhXTldnllE7XbNkrNEm4/uIG17VUEAmEMjA5gP7UnTm+Tw9MSXZzKpJEuZNA/EMGRwUmEHV4ZKegW5Y8aEnsHQsyjG2Tb6UZ8eFJc2ZjZIIi4xLXSaEfNTGkt23v0vm+qURj1OjI8jKDPr4pMEg+7hyI3DRpLKWKQOgQ5q+910dJdk5XPGSE3atoC8+9FlaCKEpJbCdeL+VKTMiUiI5z3q5s8kzxQozG7LUZdHo8X8XgfVpdXZBRGFzoWQkyzpA9DwGOhkEwjV6zAjIQQMU3ZYFymKdAuNwxGlLOIIzHM7fejVlU5BnL4sPhwssOuymbpc3uQTlNi6MCpM2fkPa+srDzycm93SUUsbHqbUG/UQrifyMEjWLO72bFAIGqXTieRL6+jakNyBsqFItq1NkJmWKydGTXiiYzLAcdu8omZEdTzKfzha6/i3t4Kxk5O4uzxK/jg+l9gb/shXM0OaswkiPTj7//9X0HiYBtf/+Y3wPqJJEMe9NWCBo8egsfwSmFQrjAsyil8A26ovDfIgyDxlNwSoiic85eKFUGOIrGIIAvUn3v9Hnjjpkh4M9lNQbo6Hbck8rncDpSLafhCboSjMZRqTWTyFQkE6nOHMOiJYTwSR9/INKLBQdRriljKA4bkRs7pSeJs6JrYS9OIs8lo4I6NYCyEVCGD2/NziJgx6B0bob4g7GwBhYU19AXD8MYDEqbVqdZAy2ItGMHifk4Qx1omjXIui3p3nn3m8jMIDE0gXSnDF+D6ikHnuMnJ5FQXytWaEJYz/H6EVKeaILGRd7hUFyrnM31QqpK3QJfFROIAC/N3JOnxCy+/jPHRcWxsbUqugOTaUBqrK5Ms4axwrMZxFtGqSgOtfBnrW6soa8CFZ5+Rgpd7D/d6FnDcb1gAsUygYyP5POLE2UUBiWhSZSU8iU4dblcbpVwO2xsJuFwBDI2Mw/R9RK7tEfz4+r15Po2SXDrHWyya+dIWPA4b+d13cf/WH8IM6IgPv4DY9AvwBPsA2u5TvtuhMK2Dwt5VbNz496hX/Vg5DGHs5EVcfv4VWG4b5c0fIPHBH+HeygLyjkF8+ku/g9FjT4vMnnw2yi+5Z/CeEyIwtZo/pjhQHDrFQ/hJxYGMTajE4mllmGhV6393ioPHD/q/TmHw8Q1culVbybGko2P12Glga+8Bbt77Pt66/hryxSRe+cLzCAQtJJJlDPQdwcjgE4gFT4s8iDPoJjvhNsknDikOOi12QRYcHOJ14eJeV9mTefEG4ayZPgAcSTxCNRxAtlKBTbmTpWN9/y5ef+s/I5nZgcfngVZt4ogvjjOxaXibFrxmQIyQypU0woaOjmZhJZkVSSXZw5ybUMvMaHvOkPcqTUSiQYz4DIGJtXIaESautTs4cBjwTR5D38gYKixPHCZcjKalmxhljvUafP6goCNeoyMHUrZq4yCZw9bGjsi2nG4nTp46jlg4KB1j77CTw69B5YcXQwPD4na2vrKAvv4Y3F5KDBuKcEdrYYdL5aVrLA7cyJdruHHrAUrFKiLRME4en8bwUD+a1ZIwlotZFQMciEVQtIt46/pbWN95iLG+Ebi8BlLFQzmEA1YAHY4q2g54/T4cm5nFQDCm0sXqLYkepZQykdgXW2ZNktE0jE7MCozMDoIzNj6qzFqvqfki5/c9eWW39ZDrSWMSyctwmfD4/GiKB5ByB6QVs0NX7H51jZQxksuk4U1ewohYjNTr3fwH6fqdj6B76QC60j/+vmy6MlLoSi41Hc1qWV6v3mpJvDA3ABa7+WwOhXwOXs2JCoPGmk0VFy3IkIqZ5nzU7eZG5xZJLYlgTAtkgUIIXXPq4oTZK4ZE+tdWBTYNl8jq3nq4iZHxMcTjcdy7fx9ljqSOHBFCI/8d2TQf9XAqtKYX18zOkM6YvfuG11VGcx0qFVpSuK7v3MPtpWWkCgXhgVw+dR5B3UQmk4bld8PyBFCvNsV5M+DiIenAbiKJQqMKzQK8oWHYzSxyqRScLLLsBlxmEE8//QI2t9awvvAAbcYGWzrgdGNjI42NzQO57vzey3VuvnXZTOX+7TplKifPjsoiaDKOuiYFlRRMAS8cunr/IzP9Ip2s11IiO3NZVMx0pMBws2jkWMV2IOKPYiA8iHhwACORQQToHNgGAlF6/ndQKfP74vppqdhpm124hSqbDipJOg5UCgV5T5H+KFK5JG7eu4OgOwpX28bZp84j4HBh63vXEY1GETk2jsN0Es5iEcuLy5jf3EeaXboNZDbW4NZ0VHgVAi4cP3MRsZFJ5UnBuTSTR+mu6LbgCUTEzIij2lKFsk91LUgYJKIkGRxdLorm4jVzyHVlkcrD7GB3Q2yLv/jTPy1eB3RtZZFN7hBdDdsORfaWfYMP3dlVNHWEyFnr1MXNlZbelOcyQdNgzWkZqDk7MMVtVJN7XYpxIlg8B5ji2KgLWVVlkOiwLAeyqW1sb27B548h3j8utvqCfFEuKOoUNRrspRuyOLA4ohEUmW6XHgRND+zKItaWvolWcRUdrQ+RyWfQf+RJkTxnC7R7DiLiDqKdu46te7+Pe7cXke2cxue/9t8i2D8MR3UJW3f+MxKLV3F7dQfpRj9+4R/+LmZPP4NivgAPEQCaTDnUGEGZIJEnpd5rD0Hs3VvqXuxa9zPTgdy4rmy/V7Tz9/jdETnoFQdMqKVvzn+R4uBxfkDvYP+rFAOP2rguc/TxP/c+7KPDuDvvlI2N1qDNEt6/9U18cPubAl06NBsDQ25Aq6JtG/D5YpidfBoToy/A6xxCLp1Ds07jHDLUW8Li1RiY4SBZSzG5e7NkIa8JK7Yr92IOvYtuW+zOFbpAYVemRJKgU9jJt5fewbsffgsZHnAuAx7dhTEzhiuzFxBqB2ByX2pW4DKUJKzS0TG3vifJg8fHx9A0CBs2oBWYYNhCngYlLgeClgMNuODWbAQ6LZhtXUYLZduBjtsN70AYwYFxBOJDqHAW59JRYCqX1yvFhrtFExodtQ5Qt52oZCsqd8DoiCa4kKEvQ1sgaBbmQrwjqc7uIOD3o1qpI5vOIRgOAM4WmnKwqFRM5tbzZ7VWDaVaHdVaC+lcBeVqQ2bZR49MoC8WRrvOrHodhVxJ+df3hZCtFXD17nvYTR3gzNQp+CM0O6qgRPfFRBJOh1P0z2JiAx1uSTdrSTdIxOdwL4G9vQMMDw4hmy9IEM3Zi08iEgnC7zOQTadRrqoMjUyhjJmZKUmrpETyUfHJzAIh5DHpjvbRbkGICpLYqIyC2BmTHMVDuWckShiPBymfI4RP9zdJrBSOCl3cfNIV0t63B833rivlWeym1DpSvg3sJjkqo0pAAqjsOiKhsDhh0uiLHAaqU7hyGFnMw5F2xkRGqCSwnS2Y3etDwqPG8YxlijdEvliR4oCoCIsZKRJkXauDcn9nF7u7u4I4DAwP4XtvfV/8F55+9hmVDSDcAhqLdU0ruiMU+d67ldYjFMVBVIUSLOVKyZkxYeBcNYUP7t3EjXt35QA4N30CQ+EY6sw34RhPsk449zXkM5Nb4TVDQnJLpHaQr9dx5uQxNCpNeX2GVLVtBwKBAdWRVgpC8GNnSqnr3mEe71y/KT4hzOzwuDwolvJy6JqmGhvSPKtYKMn39PLLX8D46AgWF+cxNzcv94HT5RSi29jEiGQ10DI4GAzA6zeRKmWk+AkFg1JI2FWmK+g4MX0M00MTsDSvJJmWy1WR8xmG0q2zEOPPc0ynRjWqAK3T0KZcQbNSEytyHlosDjKFLO7Oz8GjudHM53Dpuacw1TeIpW9/AF8whPCxMcwvLyHQrGJ/6wC3FlbRsALC72lkUgod0nToIwHMHDmBvvigyAFVQU+2qy4Jh6SpElUJhmkLzZRXFRzGw4eeIoV8FmmOJ9hgUYFH8TpHvHUWNxxBsNioYmR4QFIb7WZdpQJ6fF0kzgGdTpGdpoykXAx7a7bhcbkl7bFkKFUYFSB0aWzQ0dXpkvVedXU5OiwM4JDX7RX2/AhCsmXB0NSExEnpa7Oewd7uuoy4BoenlP26GOcp0p+C35sqZ4dKDJIT3X5xlmWQFsPaLMMPNFMoFhZxcPf7ONy7h6kTJzEw9SwM7zSazn40KBs3NXiMPWw/+DN88+vfwtGLX8bLX/h1lPJ7SG58E7mHP8D2/hquPchh8OgX8NVf++fw+OIoV3Nwc3yheyRSu1ccyChF4qU/uTiQhoXW/Y9MkOjOqSSjMtajT83HigOOa+Ew/suMFf6miwM1A1bmEFLxeSykCnv4+hv/Gx48/B5icTeCvjAy2V1kc4fw+6ICC46NncTUyAvwaUehdVxoN1jpAxyFSXBKi/IYU/StvBF60E7v8/C/3PQZPGRaTB5TMDAZpLQezZQUcuBEHW+++ye4++Btcr5RqlVl9j3eN4bT46cwMTKLcNMNiwTJWk6y4xO5Iq7evAujo+EzZ45j5MRxeEI+JB4uocg8AcOSz0rDo7bbRF3rwOs24dEMIU8xkIg3P7xudCJx9I8fgRkZQsuwsJdOiatjzGrDbORhuwKos2t2uuFqOaA1G/BYDiQODvHg/hJiQzHJuCdsTFMYXmtKrYi2HDsyC6fuQ6VWRqmsXOeY1PiID8KZFosShxO1elMKA46Aat3YaRIzTQd9KNo42EtIMNHg5AgOixncW51Dg91lXUOxnEPTwRwAhwS3cNOOx/qFDJoRopQhXciZ4+dxYvwkPnj7Gu7fncdXfu7nsbe/jes3buJTTz+NiclRxMJeOQwIJy8srmA/e4innrqsyHnNulTrKsRJuSG6HFShqE6eqEEql5fPQp5EvVqDJp7nunTlEkTldIo/f0+fzHWTy2bUGKFWlUOD5Ch0ZY9kCyu3RYciOXark3qjCdP0oFauI18sIByNSJfOaxuOBIV1XOecF0Y3I4IdFH+ZKgMSxdSUixwI3cFDj9CrBGkrdE0sh20EwzExVTrY3cPwyJBKjGwxMrkp9r+cJfMg5uvsHuxL93L06FE1KiBCxIKDnRuVPuQsdPkFDdr7NusSRU6556N7tNNEtpRBtdGEPxREspDA1ZvXsLS6QoskzI6MY2xgCGgyj8MQI6uAOyh22OV6SaKVLcOC5fUgVUxK9zoxMoI2EUABkFls8mSwoHtNaMzDoKV0neMDDZrLRLJQwvzqKu4tziO7m0MkEpICcXRkEFtbW7hx45as/6NHT+C3/sl/hQsXzyKxtyvjFCIuRMii8QBmjk0KY31lcQ1T00cwNDaIdCmJtqMuI61ysYZopA/x/piEJvnZcZY5YmJKYEC8Gqgo4P7C61MqF+TzRMIxmRXzO+gY/HknbJqXCAzcgeEmkpbF/OICApYLVqMFl6bBr7nRShYRjQ9Cj4cEPXMWc9jbTeAgW8X0uUu48+A+lu7fhj8Yhq9vCEVfE5bpQdAfQjTah1AwImtbDkoe1IYp/g5cv7wnxO/F45ORFBUvWqeGSrWOfKmMXKGMfL4s/Jd63ZY9gsUNx0h0G2ShTII0+RQer19IswErCG8wAKepyxjHKFfhOswiSCdXw4V2MAjT70e+00KyUZO1rpHD1GnLvtdkdDw5DG0N4WBI9gaxSCdhmhHLlq6yUhxusUAO+WmZX5exZLOlwfT6ZC339vfebL6HHIgbqqZUTvWWCmRigcB9WtNqaO7fxt7i1xHxN5Ev2bC84xg7/jIcwVNoax64rRK2F6/izvUPceW5l0QCfrDxHjYf/DmK+7uwHX344EENZ5//FfzCP/hnqDRs5CoZ+HwmtBblmsoRsWeCJHd4Q6kVHk9lFN7UI+TA8dhYQZk59YqDxwmJPRsAmlvJPv23zTn4myoOHnV4jxImleUtZUSH+R380au/i7W9dzE2PigWnlQyZNJpSRoLxWj1GwUaUxiKXcLE6DGJX2X1Sf5Gq810OR76PpnVswvk/1iFSVytMM1UTC27HXbivPgCm5puKQ5IpLP5frQK3r/+Tbz/3mvCdCbCoJkmIsEBnJo8jTPnn8aofwABl4VCegetYh6pbA7vXfsQluHCpck4Gg5Lqmavuw1XqyaBOvV6Q96jFfCh6GB4DSNhWzAcNsIeS+xRdzJ5+bvIwAQcZgAOr1/c4syAD6dnxuCsZNF0B+CwDJXt3eigXSvAbbSxd5DCwvyGQMrjU5NwuSn/rAusTP00JUznz5+HZnjUoUr5JWNrCzk5KFndktzl9ylvdUVW00GjGc7VmTtEz0TyL3iovf7aNyVv/OnnrqBi17BxsIultWVUGky0LML00C3RicWHy4JOjAyOiDyNgTIuzcClM0/i3KkLiAbjuHHtNhbnVvCFz38RycN9XL9+A2fPnsUojWdCXnhMxlHr+N7330HRruHSkxele+YMWqB1sc/oZnWQsENik9slXRHnt7wGRC94c7lpaBUKy9ro5Qqwq65SdtpqSefPDksduKo4iIaCyjSIECEh6MfdE8VzAUgkWQSq9caucmSUB7chHTmLCxogNZnoSDsY0m3atHfmQU3muKS3yP0gSE9T+bWT2OfUGfIEZNJF4aWE+wawurIk7+3UqZOyqYq6oEtgcrJ4MWgprtAyktR6ZC1+ZpIJiZwxVZPFgaACNqHninTE5VoRlWJF7hXDRZZ5A7fu3ZTv1h+O4DCXxNbOpuR7uHQ/XERJGFmse9AXHJTPz3RFkoUr9YKsQb8ZEAQuXUmjUqoj6reE40LCmsvswKvT5EpjKCjQconEj0WTICoOlUbJQ5YHxO5mVpqBkZFBTM9MYnN9C++8fRXzD5YxMDCM3/7v/jFmj0xKbHSDh3VbKVyYfsnwpg/v3BU0KxKPkPOMersis3eiLn5vAMPDI3A4O2J3zALe5XAjHhjE0OA46o0O/AY7VxpQ6VJ0M6Gyv7//UQQ4EbOeJwdhepHRGsDG7ibmlh7g5Mg4LBoU5Qri61DMFBDujyMcjyKTOpRRy/zSCrZTZYwfO42FtVVs72+gf2wcDiOAstZAy25IUTw6Oi73dKGk9jsetI93oz1iLIsBjtmIJDAYzDK9clCxNCMaR6voQqEk67bIcKlmQ743utLyIGdnTricN75leOAx3SIvj8ajiHst9Dc68DBqmQRQ3ZBmKlOvY6tehmtoADXek+T7sLNn8U5iI1iU98t7YmHldupyiOqmhXpTJchyT/RZbowMR5HOZZFMlmDQsbYb1tdDDrh39TpuIsp0vKVMvNlUslQVvkd/GxudwzVkN9/D+uJ72Du4j9nJMEanr6Bv9qvwDT0BNPewsfA6snvbIn892FtCObsC01nF3l4BC4sanJGL+Jlf/i2cv3RZCJvci9nAOppOdLRPKA5Y8LLNesznoFccsKjh4yPOwY8vDuSHJSzt71hx8EmFw8dHDz1Y8uNjhd6fyZzlTF5l17PadaLSPMQfvvovMbf6LQRDUxgZmITTsLG5+RCpVAYefwNukuCcp3H50ucwGJlCp06DEjc8bvoHlNXclaQc6HI4MfSEi44HH5ntfF98nlW916fmkpwv8meabQ15Bh0xMradwjvvfwN37r8lHvLSLWg6BiLD+Lmf+jlMjp6A1x0RNcHC/euoHWzj7OlT2EmmhI0+FmxjeW4LxXQZp46NI+h1iMyIrmC0WOUhVWOcaKMNxsEbbsJ2OjK5Kt67twhdc+PU+Yt4uL0JMxzA+IlTiI8fgd/thZ3LwopG0XZzrFCntQo6tbyEkDBEt1zkEaMjEIqIxz5hdUK1hPAlBpg6Wp8p+mBaCO9ubkjnxZk0D5D9gwMMjwyIA1k+m5IbmAeWyeLF0ITPYOheQWd+8M73xJM9EPLjwfK8kAddHgvFel6c/FjxVqpVZIpZJFOHMtIYGxlD0O9DM1vEz770OUyPTSJfrWJtcxfbG1s4feIkqq0WPrxxS26kmelRnDtzVAqYbK6IRDIj12R2ekbFSaMNRhJzbilSre4i66lVyAeg5wU3TvEmsFswLEs4AAqaVAUiN1XRyzca0kEeppJSdLCI4sEei4S6s0P69ysUSKBCTYPTsMQnY3V9SyKzCffzdU4eP4aAzysyUipQOD5gmJWTdrb1lpCm2Dm3GRJMxQAT3qRwJvbvQkuY5y1UalmVoNjRUS01BWrf2FhDf18Mk5PjIt/r8QRY7BASF8jVzUHxNtIAACAASURBVOhlZYzUY0vTaS3cNyhrmomLLJ6kQO8GMbHPLWfTSCXTwoEgqtRACcnMPla217C8siIdIMnAkVA/otFhrK8/RKGUwFAsjpmxYzD0DpxsmsleZ+48B34d8iZaaNIbQjPgdjbE0ElzkzAL2BV13RtaGahbKFUL0C3GXvtFXUKZJT8Toe+awxbVgvgaaPTm9yKXLeG1b7wh6OFv/PqvyhpmJW6avP5MgDTQ6jRRKmewsruDxaX7KNfzSOcORZXAzn99bU3W9cz0cZTKeeQLafgNE/3BOM6duAS/P45CsYF4ICCJsTRtOzjYRzQcFKSG4xp6p4g6gOM8EnxJwWOwm9eFOwt3ML+ygM+cugh3uYbq2hZcLaBCAjLjjcl3aNlC9ry3/BD76So6Lh+KdhUt0wFfLIZ601DEaq6LShlTU1N44aWXcH9uTkzJorGIdPOBQEistuXg6TikeGXxzAwJLi8+z32P64Frn+MSqmyEq5Gr4DCbQ7ZUklENnSUFie20UGwQYWhAqzH90kbHrcFtahjzBTDmthDzeDFi0OWTFuw6NitFNPujqIW9EkFNpbCNJlyijDKk2CQSIC6XTkPkjE7Tg2aLKh/aMjgR9ftFrZE4zEhxoHPaLBkpLYWadaWCPeSg2ejA5eG65qhE5c3QIr1p15DJpHDrtVfhM8oI9/mQTN5Bn7UJl9ODdvgpHLn8BTiy29jd+EPsLdxFf3RKgtB2d/YBzYtEBqjrR/DFX/xtTJ67iEajiFbdAZuInFODn5wTu/rDY4UuyiHnk65Gtz0p48cdEhXnQHHhfhRyINM/Zug063/ZPvmTDt1e5yBFxWOdBP/cg4w/OsR7bosfsb1F39x9qHlf7/c+cp/6UYf9Jz3/OEeh9+/3npPtmDpbMbXRpJM7yK7i3/zv/wIPVt/D6fPHcf7Us1icm8e1G2+jrdlwWWTb+/D8p76CJ8+9gEaN8LdTZlZulyKGEYqllTL/PSHflPJyEyj42JCuXTlVcZ6ldee0GkzLQstpIE/1g2nKbPnbb/0nrK7dgMNWo486mhifPIKLp65gtG8ak8OzqGQbeO3VryMW8eFLX/4c7s7fEy0u/dc351eR29vH1EAMAXoNNOpocObt86LTUOx4sbnlfKzdgdf0Qo8O4Lt376GcS2N6JIZCOgHbYeDIxSuYOHZB5r3VYk7muk7LA5t6fBepD0mBZukKVikBVacFry8k1SUXELsiekZwDkm9/Nz8XVw6f07S4h7cnsfduw9w6fJljI71o9OpC4dhP5/BzuIyzLYDVjSEyZOncLCbEElU3/Cg3Jhbm5uS1Le/v40//+ZrGB2bwM/+7M9hv3yAfD6LO7dviJ30xYsXpcO6c/uuwJ5loha1Fn7zl34Nx2eOIZ3N4TCdEUg8FukTCevq6gpSyT1MTY/j7JlTSO4z5CcrB2owGkMg6JOkzt5659rqSRDZIUiBSgMnTRPFAMdJ4lLINDmXR7pnHppEkUjo8jFdk9yUdhM7qw9x9+5dTE9PSpHEjmSwv6/rpdBCu9iAO+BDrkIJnVvlyNttbGzuo1xqiISTsOjMzCwG+8KoVrOSY1Gp26KIMfSqyFpNp1tyAclLMA1T5I/c9XjgsWjh+qDNtPh7SO4BCwmObSDXIhwOSWEmBLquXFIKFsmQVQZKLF56WQvCNyCJkhbkXCOekFgEV4ppDA3GJZKaSYm1ThVGs41mtY6O04EGvQIaihi7z6KpQevnCg4zWRTKlS7ilEMk5BPOiNF2o9GsCOpB/o98N2BipimeGcFAFH39AwhH4wh4fVI4J5J7WNt+iFQ+Ba/LL9wMj+nCxPQ47q/ew535D5ErpdFp1VAjBZecHieLXToZ+uByejF3fxWNOnD+4owUHkR5woGgcsi0/Gh3mF4aEKOf+fl7YmfNJE96Z/Cg3NxZEWMnKxSSiPjBWD8unDiLmBWl8xbjAVAoM23SLcUe761chsodF6KxgKwTjkpsnW6jhozQaMTDWTmDx1iQrC7fwjNHLiBMpHIjAbckp9ZRbTXBsZTXpaFS6uDWwiZ2MkUh8DlCHujRsNg1kzNj2MwOaSFfzmNqdgqf+9zncffWbbz7zluCdhFSD0WCiMSoYJqEL0BSq0dxY0QlptaUrBWdGSPMmbBE1qnSXS3p7Ily5fNFZHJ5ZIslUdNUOHoq1GVcyUOQBTXVDs5WC5bmlHtywKdjyAxg0OTo1kCBzVssAj0SFrM1yQXgONdwy5iKBarLMmV/4vqkcR3zMFz87O0WQsEARkeHBUXm6IiR5r0Dlk6ofKhCQY2J65RnUlkBpzJP0xywDKISVZH7vv/G/4kb734bF09MYqDfj1q7gER2F7l0BSN9RxGJFhELVJDe3ESj5oYVi2ErZyNT7Ud04CwmTj6FU+fOwfQEpBil1T//HY+XZPhuUUyZsZtSRtWUKo6SU8yeyMeQ91mvdqWMrsc4B6o46J2Z/I64d9H6nd8hvxciaCKl5mt+PFvhJxUHvb9/NEf+WP4COxPOM//So1cgOJSlrGQafswa+cchB4+/3o8rDnhKy4eT6GZDbqrt/QX83r/6HeSr2zhz4VlMDc1ic20ZN26/hVwjjWypgP7IJH71q/8Uw30zIG9JwlU4NmCNwXm+g9WoJZ1XoZiTblHsOH2+R37zDFbhoUA4WhUKupjEUDdarNbgMOj4buD2wnexuPKOkPOkY9GAoYFpjA+dwMzQUUyNH0H6oIC/+PYbOHPmBJ6+chmra7SIpTOiA5VUGlqxikY+jUoqKa51DHKB6cZQkO/xo+qRh3E8NozRo6dw++EGsgdb8DuBajmHtlNHy+WXMcPo5LRAe8VmHf5QDHBaYoPbqB7A6azAbjpRyHfg7xsQxjgraLWQIDcwrxHdzu4+mMMLzz2P6fFp3P7wDu7cvoenr3wK/XF2PzU09Q4KhRoSSw9R2N6AFQniyedexAfXrsPWGrjy7Mty7dKHCZlJlitZfPs730Yqm8GLL7yETsTEW99/EyuLS4hFo5ienJINidKykydPotqsI7G1h8+98FM4MXtUZsJUcBDBIHGPUr9CIY+NtWXEomEhl7FTJeymE3ZnMqfBg12tuB53RWpOsS/Wu9Ip3qxO7B0cyA0m8c6tphSD/f0Dolbp6aUJbVYqJdBpbXVlRbowchqGhwZguQw5YLjJcE0dbifFFMZpGBKVy/2JxLP93QMpPKzBOGo18i084gxpmU4x6qo2bdQbXPNVWFAs5iYPTuZDcNPkuuTnoacDvT+6ZNIeJ8DZzUdwtKm0UZsDNd1ECJTeW80tCafLSMgwROYnEjZK3Khz533ScqKptSUga2N5Htm9LUyNjCkOi+mHu6XSHLnWWmSiu/kZTClK+XotA0hnctjc2hFUj9duIN6PYCAgvgKlOjfDunTfREv4uyw8ouE+nDx5Gn2xIUG0eGg+UqPSBRNNFKpFFJNZfPv1b4kl8NGTR/Af//g/YG7pJqIxnyBJicMkNra35D4Xsy6bIWOWqGeIkEWiXpHwEr0h+ZQ/x+bCbVGu148nzj6DyclpPFzdRKPewfzcksQSHzs2Id/n8tZD8YXgqOPFZz+DC8fOIZvOC0HXSZ4QSXbNatdRUslIDZcKwZL5AefqLfJSHGg3K8Lt0C0PHjzg6Owazk0dR9ThRCaRE5THctioMomWTYLuwGGmjOv3VpDj5M9rwAj7AZ8PFc7hyazlAd2uo2bXMDE1hZdf/mncu3cPP3jr+0LG47iGnCIpfnUXhkZHJCchHh+QRFCiq0qyqxjy/B/HBZJLQmWHLyCHPBsvtfa4fzSlQGAhX83mkCuVUarSAl55sDRoPFctSmPRqNek4Qk6XMIng8+EKxqW0QlRHp/FQsUJp+GG5fWJ0ofFAd8Xzywe8oJ8SaqoA+FQQHxWOPI4ODiARsfDLk9GFCpd7pq6B7o5C0TGmLJb5/fvgEliGrkOjjaqq3fxv/yP/xzNwi6e/tQlTB87id1sFqlsBTNTp2E4NpBOLogZVaGgIRAfR87WYUYm8bVf+q8Bp0eM+ajoYoNrczxMYqZblT28x8hxYX5Lz1+F+5+oFWj33W28ed2UlFE1OT37ZOa/9JrzXnFAE6RecSAK0I8XBx9HBB4/jB9HDh4vDj6OGnxSYfHx5x4vAP6/FAcf/53eB+09z2qQKWp07WLrSyb2fmIVv/t7v4NmO42ZY0+iTTvhRhWLa3dQaKTh8ccwO/4UnnnypxDwhQTKcToMuLl56SqaWdfdYtjDzYBEIW6UwiaW2XLPBIcjTFqIKhYoiwPOxzgPK1brcjPx4Lu9+AaWVt8WVQF3MZfPh5mpszg6eRFRsx9eT1iSB2/evIlGrSLkKFbplPxU2lVYZC2zQCCM12xh6eES7s/dwtjoMI70eVEvqsPa6dYFwmMXd+zkBSyscRyxjT6fBwGPC02thYPDLDTGqAZieHiYwuTxGRw/dRENm3kMBTgdGXTaOeSKzGoPIhCLSpwz5aKcPbM4YLHEsQJvMHIdeEjz5rnx4U0sLCzgc597GbGwhavvfB9WPIInzl7B+s27eO+Nr+PMk+dx7qnn8R/+7/8LLb2OX/vFfwS/P4hr77+Hvf0dnL9wSmbQ7159X65fw2/jwRxvLmYcuKU7H+gbwKeefApPP/20bEzFXEEIazyg6TPA74gzbs7ySeAUDwwnkMsTSkzi5InTiMX7pKiVYs220bI5l1ZkSh6SvXqXJLlG13SE8jt+Zo44xH4ZgGHpiPX1ic8BxyRcCxyDJBMHcrgN9g+K9fSdO7dxdHYWg4P9aibKm7/TQWIrCd10C8ErFPLA2awhn0ogsbOD4eFReMbGOL1AqdZFiJyQrprIVb5IOSIkvEtCkKiLFr/6llIxcEPs/Z2gS4pk1iNf8Xck+Kb74LoW0p5D726ETrQ0lQDXu+/E+KhLihLXto4bDaOM2yvv49YHbyG/u4+QJ4R2R4Pm8cEqM/LahstjItzHXAqPSs0M+QVFImud82DyU4qlCkaHRzExNolIMCbXkuFFLLI47iAq02Py0yVPeApup8RP0wiNRRQlil6fJaolmuukV9fxx3/8xxgeG8aVT1/B5sEa7ty/xu0T46NDuH7vPSytLiIYC4hnRbVSE0TJYTvlv1qLIzCO1oJinZzK7otmnrJYrgOXHsRTn/o0Pn3lp7E0v47vfvsNVMoFHD8xi+GhOFKZknw2ds4zo+N48sxFkcZRAkh5KiWKVFMJItJW179pV+R6szmp2U2RiooTK+2RKbN2alhZnsODW9dwanwag5YPB0lGQ2sY8hjyfjsclTQbuL+0hOtza6gbFlw+D5wBD3x9AzBcHjE9a9eLIsks1UoYnZzCl770Zdy5dRtvvvFtFW4kzUA34ryLEFDiGw5HJS9hYnwGIUZQe/2K3Meu2m7Ld0lEgLA1Czom3vacNYXU57bUSKPaQLZYRJqj21JVAsRYfIsUz26h2myJk2SzQSkpPUC68fA+codMBCNB+Px+QXd8gZBcP6IF3At6kkQiQrxhWDz29/VhYmxURrabm5swusVFz9tA0LCO/UjK6Gi0FOdAowmSuhdYyPNnuBdalQKufudPMH/jTbQqWYWshIOYPXYST156RoKhvv/Wd1Eu5KE7vHCbQeHZFBo2vvzzv46JU08jk8tKQUPuDjM7yIAWB0mqE7qhSqo4UPfqI7WCFBQKTWBx0Bsr8Gc+kjKqsULv93ht/38tDn4UavDXKQ563IFPOux/3Os8KgK6F+EvFR+CUKj5NzkHJAQmM9v4l//T7+DewnvigBUIUf9pIJdPSXDKyaPPY3rsebj0iDinMfKTh464u3XtbJ0aoUtCNB2Z7fakLj0SCN+HjDI4+AJEYsXqORSJyry+UC5LnGi1nsG7H76KrZ0PYUnSYVsYt5HQKCYHjmNm+AJMtxeValMW6+LSnKQUvvD8ZyV8gxptzp03VhYxNTCGgeERzC3P4/13/gIzA3H0621YNOuhwQ/aSPDg7mjw+iKo8KbuVBDhTcu5YlOxbT1WEKuJAm6sbeGFL7+Co8cvSCSsS2ui3dhDy+a4IYwW+oSlq7z8lZc3555ETAzDkkAqOi76/KbMW+8vzOHg8ABPXbqMeCiCt7/7prCVr1y8gu2lZVy/+jY+8/JncfryZbx/5yYy5TROTZ9BvG8A3/zGN3Dz5g185Stflrnq9Q9vSEcYnwjKjK5SrKKQK+LY7DEpRqYnp1GvKThTDmnxmmDQdEc86Bl9m0zsY//huqABw+OjuPr+NXzru9/BF37mZ3Dx0mVBGAhh8jPJlL5rf03SV2/dFQs1YfPTH4EoDkccLDz486qb0uRGJmGv528+MjiEw70DtJpNXDhyBrfu3sHV6+/hwsWLGJ4YheY2hNfATsDSPGhQpUD2scZcCBvldBKpg10MDQ7COzACzTBRrNBEJycqB0pAeeCwaHGz86ErJdWLhJFrVSFx8TAhcuWwlYuh0ml3/Ra6nYJ0DGQqdPMuhLMjkbzKa4HXtN5WmzHvX+We2FKSMyInogQwsJFaxJ++8QfY2FwC61/m0DfJEeiQOauSWZlsR3maXSoLJ8LbH4Ej4oOpWwJDk+RHR0bKJkNBIisGDE2H36kMcwK+oDhaOlpEIGmFTKfDmhQAHINQYrm/nxC0iJ1hsVyQz1xMJLC6vg5vwI/YYD+i8RgajQp2tzeRzaTh8LRlxJAq7aLczCmyXNWWXAe0Dck3qdQaiPX1wwqYWF1fRKmSFiIe9wY2JQP9kxgfPopbN+9ie3MD6DSlq+VmPzkyiUtPPonBeD9zA4VwSJha3CKlEOXR33MXVVp9vWvMdZjMwh+PKo5IoylrlRez5XJiZW0eq0sPcDo4iCErjJLDRL3tQLhehyfsgxmP4WBxCXNzc5jbTKDl8cNL6TDv/3AMIyNj2Hy4iuT+DjqODqp2DZPTU3jlZ34Wt27cxNW334aLzZJho15RyhXTMoScy0q7Rj6NEGyjIt0dGR3H5PQMBqgc0ZzC5+HoiGuR61x3OgUtkxGoQ5PDnPwErx6g17EY15UbFRnHFvJlyXahJwoRMt4fHGuJJyLRqwYLBxKbG9AtA4bJ/ASPrB/yv8KhkIpm1zR4PQG1Tulc2mpjIE5uzaSgO9vb29BcRA4+4hywmHnc54DohcFoet4/jW50Mgm6XbmvJ+CG2axj8frbuPvBd5FNLKGUPxDUw+cJYmL2OMKRIfnM+UwSDxcWUbOLqGtunDn/Cl765X8Gt88j34HsOU01ehZzM6cmplC9Yl6KA4fiy/Ch4ufVvfnx4qCHHLAJ6e1l/L2eWkEim7tjBb7uD40V/raQA7G15IDyscfjnchPKjB+UjHBABWNchOaObQpqTKQLu/h3//Rv8Kb730DI0MGBscC6OickBkwbAODofM4ffzzcFt9cOqUWrWlalcdpNoMCdkQmmI+ee9Cs8BQxUG3w+Kq6vIyeGBwg/IHQ1IclCpM8DKgufO4s/gWNrbvopzNw9HW4ZCUvwGM9M1gMnoS8YER8f/OFXjw5BDv68PoyKSMNtxtBw4Lh8J2Hh+ehO7hvLmCraU5RA0NdvYQeqEEP4lddg1tejW4TWR5kGgawv6Q2CZLJanZcq1q1SbSDQ01tw+zVy5jYHQapWobFmWYpV207Rw8gUG0nbSUrclsWiSarbpouA0nURXOrFzoOCqwOzUki3tY21qC20PJkBvtUgftqkMgfJ9LRzQURbXhQHxgENHhiByOzEQgcYyH0PLyMtbWlmWkAq2F17/7BmLxAbz09FOibiBJ7Pr167h0+YLwDtiZlNhpFApSyRNO73UL1PN7PTTSyXSZ+xApIFMn5x4sYHxyCjNHjkj4k06ZG13ZGAQlHbImpi6Ub9GnoMiNqpCVnI6+WBCZbFKSD8kuFymQ2AIraZWacVqS1pdPZcT9UKtr+NNXXxXk4itf/Xvwh0Oo0TWR79HrxXD/EErluqg42N3QRjaXTCCTPpSsi8NcRdwPp48eg92idXVFihSSobguY34epDzkW7C1tqx/Vzf9sEFWR5PZDirBTbIaunpnMXhil9ppyKbKg5avp/w8lOMjn+Mst+fzwY6m170IUkEOQ6WGucVrWF2/jVK9JHC5ZXLOX0SzUUFLVwmfjVpVwcSFIpwdG3rQQtXlgGaqaGS3xxSDJqJTsjlTAcGxmtOA5fLC7wljIDqM6YmjiPr7hGjLDbdFb36DdshVLCw8EHXMUH9crIENl45avYGDw6T4e/QCrUienb8/JwztV774JYRifuRqh6i1KjJHzh3mUEiVoTtMBONRJA7SqNm2oDuURXq9bvRFI0LkS+4lZSx5cHCItc111OrK4pqo48kT53B0elzGYTwkpRhrdu2yKW1tEP5ngUUNOuVqpnz2dDIhm3guW8bo1DgCQY8UBo5GR9CgtqVhYe0BysU8TmsWHIUm0k0d1Y4TEdooo4my6UIrlcPDuQWs58vohCIIDvSBOVyFpo3hoVG06hXs76yj2aqJVHhyehpXnn0Wq8sPMX/3Por5LHweD06fPI/lhUU8mL+LvmgUQ8MTosA5SGwrPg4hbreJSKwP49MziPYP0o0Xbg/NdlRxKi6dHJmI058hnARKl52whHPhtnQYPOiFz6WJt0WpWEO2QESBHAWO6Zo0wZVrRZMj8nGaNaXfV3sURzJO+HxeMa+iy6bPzzA4hxj/kEw4MBDH9OS4+HeQiKub/kc+B8ojQO0HPUJiT7nAwllGkfw3WBjTxZEogo8EWR06x3LFFJbnPsDDuZs43N6Q/Aq0EwgHB+ReCAfc4m+RyheRsz04fu4VfPk3fguDI4Ny39KanuuDtt+m16tG1l0nVZFndpEDxs3z31YH/ycXB5+EHPA69TgHvWwFNlN/i8VBL49RkRkl8rTrWS9s28c4Cz+Sr/AJhcSPKiKaDkKbhOdoWMNFqiOZ38WffOcPcHv+B4CdQ7GZAZw0IzEQNYfxqXOfx8mjn5Z5D98DNxk+atWPmKFcAD1piziGiUmGysvuFQcKalWHgkQ5c77K5D9C0ST6kGHsyuKgsILFlQ+R2DmATd9/w4nJsVkcmziN8cgsAsEIgsGoVH/KJ4Cue9SzduBzuFFqVjC/uoz+gQGBn8rFLAqHBwgaOvoiXhTXt9BIJSRJErRtLZfl0BM3vlYAh9msyCvjsTAqhTwO0ofQXH6YgQhafWFMnDgDb2xQFmYtn4BLZ7Ucgq2F0LIV0YXkmLrNPAUnnHRSa7KPdKHlrWBpdR4PVm/i3vJNcRybGJrBEyeewWBgBGvzSzjYXMG5Jy5hcOwUahVKmlJIpw/RFxxGbGRAID5K9FymQ9j067sr+NZ3XsfI2Ci+9NyXMDE+JZ3Yn339/0G2kMGJUyfh8QYQiQ6hWEojnS0InNwXG4DfUoE2d+/ehsWO1GUgHAwiHIrA5/ELDFcslAXBEahNuY3KGmWHykKl2aBVcQ6Jw7T4RhRLWZhet2RV1OpFFTIlXJs2XMz10NjxqahlKjeoXigVlNRwY2MHb775ppCgvvjFLwqhNZlOyXdD/opdbcrBVaMCpdMRV0oephx/sLh57fVviTPcP/jNf4j4wBAq3Chz9AmoSgFIy+DBgX5BDmp2XfTqDAsjBydVLMKjU3IWkEOP65cacz44t5dCga6b6bQQoHrzSv49zXAkCY7NDIlY9Jbv3gd8knJOvl/C8HYtj4BlyMazv59Gf/8gNLknSagk8lVEInfI+YdKeWQRwg7IraFWKYnskRt+Rwo1JZdltyyzbK0h4yVB8lxexBkv7I8gGO6TPISA7keQIyWHJpwFrgF6YNhVKmpaaLWZZ0CYWx0udq2KWqmM+fk5eb9Do8OI9sUQjEaE48MCifLlaqGCvmgM3qgLV39wDfv7SZw8dQZTk+MwDI5eHPK5Dja3Ze1wzEBSIVG+3f09DA1O4LlnP4OO00atXBEeiKAvujK2kvhySnot7o98r8z7UO6V/H7586srmzIzP//ESSHTeWgJaTiRt0vYSewIN2Wq1UB5N4NEviV27cMBF1Z2t7C0n8DMwAj21rexx5TGoSHoQZ+QWOsdB/x+L9rNMuqVDKDbgipG4iHxsDhMZLCxtonkfhIx3xB+9Zd+E8VcHv/23/7PsmYHBsawu7eDQiUt3byQstl9cudzWbDIF+E25zYxc3Ra1Bcen7Lm1hzkzFgi62QxbxlEqciZYi+jCwOfh57lcQtXoWI7ZN3lOXbIFoTUSD5Xrd2SkYvZpiOluneIckqhT58P0fzr8Ploze5C0OeV9T07M41z55gkuyMjUJ0GR10TJAkt6hL+ZCYv6bH0G6GDqlMKUP6XhY3yfaCVjEuplBwORKIh8djIJlNIHqwhc7iBxOYicqmEuHhaLGYawH66Bk9sDJ9++Ss4cfa8cJtI5mRkOvdgxZVg48U+SZnuMddHTJD4XrvjDaVEUNkmPwo5YMHdezzOOWATw7GNmHr9TSAHcviT1PJDD7XpPur4JXK2+1wXQVAFggpqUaDjj378JORA/X035IV1qOXF5sES/t1//F2sbd0Vy1uNm1SrhHtzCzh35kX8wtf+EcLePkn4o9GNlwvIcEm1bnehI1ZUfGmjl+AomdoqgIPFQe/Ri2oWJIa3ipNENZUrQFIQrDKWd67h/etvoJTLola14fK6MT4yi8unn8Xx0VOwzKDIX3hdqLlWCAZnxKY4FWazebz+rW+jf7APZ04dw/bysnSW7IaPHj+Cwu4ODtdXYLodCEdCqGVzMJqUazJshpuwAd30CqtdihyfqWa4+TIKdgexmSmMnT0PFlq55AHc7OS8AZQbGkyjIeSyps1gq47MM8WyWoKWHNipbGB1bQXXblzFzfkbsslfPH0Zv/rzv4Ej4yexcOs21u/dw4WnnkV07Ahyh1lUiinZRAdjIzA8Ljms3SbtfS3sJzeRKiTxcGNFZpZG28DQ0Eg3yXEFxVIGpXIVLovADgAAIABJREFU4xPH8OWf/Rr2k+v4izffQiAQwYvPv4R+zqqbNq5duybOjfy8Y2NjolwguiO6aTeNXVQX0GEB5VIkPCFXiZcAzaUhSBCrbSoUksmE6OVVyFRdAruUYZAcpY+6I75mMBDuGme1xEuekCx5CITxhgYGBQIlYXBnZwvvfu8dZAoF0ehzzZ0/dwZXnnoKWseBB4tLePhwWfgRn/7MCzJjZ2zt0upDpPN5NZ9NJXHhzFnZCAvlEuqVOigSgduFXKOJwUgEJ44fxfzCfSSTe+gf6BMdPTcG8kXYnX344YcYGRnC8RNHQaIiixJ+t3zP6YOkXEMWNZSn7R3sy0bo8loo15QhUMBrysgsn84gfZiR0U846IOh88BQ5j02bNQlmKsFP7347ZYQElFV82WaHZFw2GjWUcrnRB0kf6YJeIt2WB3kaiVRp5S4Lix+V26ETEtUCjxwiHgPjUxidGQKQU8EXsMrSB43d5pNlZkxUFeR3fx8h+kUSrWy3Kf0MGARxu6SHS7d+eR+dzmxvk6meUPkfIbbKYTcar0uBRzHDLFYBM9/+llJUSSZ8erV92Xsc+TIDILhiLLlJom2WhGHQdlDaAqWL8PyMwSOsdBk/7tRKVdlfXhML17909egeW1c+fRliYDmwcKgroPMnthJO2ot+PKH0PINdBqmIGxOZxWpUh6HpSa8ThMPN3aRdeowR4bR0nWUGw1JR6Ucr5RLot7MwWkxYj0Hw+OU75xkzPRhDpVSBe5mFM89/VOYnpjGn/zpH0gh6fVGkS1k0ewU4HLwcFQmPTysaEimGQaSmTw2d/fgD3owNjmBU+fOY2BoUEi2UhyYXngtH9w6A8hoWAQhPTMFsSWFIQQF4L3EyHdxC7VtlCsNFGosjMviflqrqqRBZo+waKXUVY1rVNNGpKc3AqRt+sjQIM6eOyUKmK2tDXgDsUcogSiFug64cnjK/1coAtdCQ8Zyynaba5av73N5xFCMa9T0uKS5IInT8tDuuYVGRUfmcAuWgyoENZ5m+F8g2Ieh4X4ZR9Jd0m0SATOkQeU+QXkt9yIWCywO6HXR8xf5UcVBjwTKHenjhEQ+10MOyDnoFQdyzbqE9kdqhb/OWOHxbr/3/x9xAbqSpo+O979cHPCNyqyJ8zRWimKyoua6n6h0+GsgB4wrpQbfBvW3TAn0IJFYx+///r9AobiN+MQU/E4dqf11vHvtBq68+DV8/pWvwepoaOVqAsfyQOVMtFgsC1xEcx3OgNSmr4hj7BJ7LlUKSutlaSvFglxgSQZzi4SLTrwdBqYEGvjBra/j/ZvfgJu52dUaTK8HlhnBheNXcHH2Mob7x9CsOSR8iK53arbklJuF8qNWpYF7t+9JSMmZ2XHsPVyGw3Bh4sRxJLNFaLUKwh4dieS2sHcHXF5kNjdhlwqoaC1MnD8LfyiK5dvzcJkeHL14EvvrK9ibW4Bfs9COBWFOTMAI9KFjM6uiJvr3lk7oj2ErFpoNN3TDo6J3HYSbCafXMLd5G9c+uIFirSRw+draKo5OHcMvfvlXMDk4g83lZWzcWcSxs+cQHB2XjaDJxEGXmgGaJGbVGSzCGSH3UBttZwuGx0Q2l8ODh9ewu3MgsCalYYNDffKzp048ifNnn8adB+/jze+9g6GBEfzMy19CxAyJ3ezy6iochgNDvqDwQPjdJQ8PhdA1MjYslTo3YZIhHxV8PyS64ZSS5L2WFBXpdFYOQw6Lie5wBMACSUoDGtNwTdCZQNclUY2bOEdFjNtdX1+XQuLtt9/CqTOn8corr8gG88477+A7r76Grb1dGRfRaGl2egIvvfAizp97Ql5H0xqiFCAPgvyCWrWNra0DJPNFVGgMs3Qf506fEY4BN+715YeIxwbp4IWa5sTlcxfEW+He/ds42N+WhM1eAFPq8BCj/aOYe3BPnB5PnDgm/hPLK4tKr+7Wkd7Ny2cklyEUjUgxvZPYh9vrQYRkVRdNbdRYr14sSoFAnwu63nGUJ11QC/AYpqiEUpkc4uE+IU3mCyVEhsLSrZH8Rzg1l6YfBuCiZI2deKuNarWIZpsqlAKyhbR0feQUsMAj8ZffBfcTemBE4n0ibfSZPvSFotADYURjMYQCEThtJ4ZC/RgbHIfXT0twwvwsFCsoFDNCJGRKJ19PkCB2kXXe36RQMjirAbtThU1FQLMhRLI7aw8EBZudmsbE2CwG46O4ffsu1h8uwnB1MBTvx8njJ2Q2vLW9K6ON2elZMSdKJ1T6Xn9/TKSBlE7ubR/Iejty5BhSh0XosTIyjQy20/vY3k5gcHAYkbAPKJTQSlcR7jRhFJpwlnRROjTaefE66Dj9SO4cYH47gWYoDK0/KoRVymLZsXtN8lKqKJQzKNczgFGFP+aWg7BaslEpNNGo1FFPO+F2hjE1PoXt3UVBW5hdkcml4XQ1EAlEUcznZf7PLpVdsNcXEHOuja1tZMskQOuYmJnFsRMnMTQ8hr7IgBhEedz0llHjLXEHZdBdR/FHqo2GcIr0VlUKmTCJfn4fWiwSGNHe6KBVayNRz8q+zTEj7cBps0wPBtXAaao7loRQKtBoOlaXJoSjDDYyHl/okXESx2uK8Eq/C0WYFLdZt0KM6+QZUL7sVimmMj7yUK5O+TEDs9pw6x3Uy7aoWR6FQ5FgCJ/4gdQdJdSaNizdgqNdUmFaDuUwqjvdCjmgfNLteiRlZHFAC3RBcIkccKQhnhzK+ZQPShl7xQF/hsWL+NB0fQ4eLw4oZexxDvjrjxUHaaZdyws+fuj3zuOPP6cORjVXeoQAPEYO7GXa99AA3kTydsU2k/+IjlytiVylgkHO3mjS4ejOd7kYPkEF+UlowSc9J++L5jVdOSW7dRrsHCQf4g/+0+9hffMuWrEwdrfWkE0c4pmLL+Gzz/4c4pFRuXD1Rkn8toVBbRgCW/Fic2OUTV+6q7qwVQmniUe+pknwUI85LbEzPYkmq+i2jiYT8oTx3kbDqODq9ddwa+4t1Bp5eH2csbbRqumIBCfw/LmXcebkJXj1sDCkdSe16WqORqOffKMqPguEQwnJDsWieDB3TwqX5154DrlMHaVMDsPjE0g3ysjs78Kfy6OdO4DdKsJlheAdHBa2eGJ7F27LB6fHh3xqDwG7JuY/2UoZqYaN0NAMhidGhHjE32sZNWiFA9T1EGD2wWl40bLbKFRL2E9tIBwxsJZexDf+/HXpAghp87A9f+4inE4XTLcP1Z0Mbrx7A5976fOYPHYE5bbqFOkjIXrxalcqxy6eGwNn/04NHr8FEaQ50kBLw/z9RXx4/bp0b2fPnwccbjEyoS34ztYO0HbiqSeelkUvEcPVonwvXo3hPW6Rw5FA5bYsSdMjzZ83m6UHBOolaYqHK+WZPf4Au7/d5I7o5M+du4DRodGuPwEz4lVBwCQNrnVJ82MyowMCO0rXQSvsTApbKxuoFErY2t7GkdPH8dnPvgiX5sLOxhZu3r8rmxAZ1zx8OS8dGRpCjHp6zmVd6r7j/F/u244TbiuIm3fu4tU/+zPkClV85ZWfQmxoAAuLG9ieXxb3vjz5J7aBk+PjCIajgsKkUwdIbG3hqcufErb6yvomBsf7OS8S74jjJ47Ao2nYWn4IXzQKRyiAvURGZLOlXB5BjwtTJ2awU0oKl2TIH4Xb2YZOuZ1ThS4FDRc8PgecnB+3PCoSWgMoqFJpnpQ4Ul6aQ71WhuUJykEL3YXUYQ4f/OCqoBRPPXMZmruFekkRRpWqhE0GJWQtVKqEmPMolOiDQR+SsqRU8jsmdGK3i7BoXuMmQS2GF1/8Ii6cexbB0BBMdwiak2QuHXTjt7tpmZVqEdVyCflcCg0GgnFk6FDNgRojcVTIPY1hQw4UihUYPh01u4z5pTtIFRI4SB6gXKoIGki10fEjs5gaGxfE7P33PsDE7Cyefep5FFJZFJM58djwxQJwByysLK1iY35doOmTZ09i6ugUCtoh/vx738CNhZvY3tvFzMhRvPDk84haPmwsLCAcsDDTMmFk6+L9TltfyldLHRfuLG5jOZOHuz8OBxUu7ZYklzYaDnScLeluYTAb5FDtcx4XBsZiyDMDJV1Co5ZFp2KgnOWglGFTHeGosEEg8sM9aqh/DPVGBYepfXjpL8BMFd1ApC8mxeDm7o50wLF+Bh31Iz40ikBgEBsbObjdYUyOxDA4GILPQ2msko/y+vr9YSnO7QbvZYYQ0ffAIUgEZb10QGzbFdTa5Ki0YDdqyJfygipmc2WUigzTaojluXAeBFGAqJl6qgOdiKpDKTG8Xq6TqBobmKZYoHN/IOdKkRu7Fsscq9IIjNbMzDIwiZx8NArojSh6ygGiHbxOHD8QLeRDiI2GSwjrzqZCE9io8PV48PfUEjRCIjdIjRUUcsD9moUY3wNVID2FlYpcV/LRHnIgsmNTFbZ8PO5z0ENG+PwnShl7h/3joP6PKg5Uh/TDqEBvrKAOePV3vZRtuskJz93hxkGhKHGfY/E4ApYTnZaCZEi4Y6f48cdPGiU8/vOcNVOfz02DM6v/l7b3CpYkPa/ETmVWZlVleXvrem/bT09Pj3cAB0MsdwFSoFYUlystGbEPkmJjFbEPjJDepNinXUXoQQrFaiXuEiQxwBAgzBDAOIy37fv27dvXe1veu6xKxfmyatCEAIJchRox0Zie2/dWZWX+//nPdwyhK0+0S8ufY3X9DjbyaWyur6JZaeDLz30Fj118Fq1ax065Uykoq8tDzBuAmeA8JQhqpH2GgTEM5KD1jLN+/h2Gc3g8krTWRVh2BTA4VmCfOEVeFurMAWc1rauN67dfx0/e/A7qrSp8Qa+cUDqmioXpK3h05gquPPI0EqEhCWLigsQrZ1NjJiynbfMimqTYyu0A3nzjp3K9v/bbX0enAmzcX0H/8DD8Q31YuXcP2ZX7CHbqiIRccKgGlvf35SG9fOGiCLQ+vX0XfSEfnr90FtliAUepjKDaWHIS3r6AWMzc/jg6SgXt3D4c3j609ajQnrwBs9UC1rfv4tPP3sVWmqdRr4jaOHNllzupcxYyFYtVTPdPYjA8hLHhGREoEcjxdEjaL9HXL+wIEydF8MjMdIqLOOuzqigUs4LMNcUFq9nB/aVF8RiPjo8jm80JxUix1ulJWmpH5+bO2EFWokBg8ZAJS7MtmJxxiweb+fBODc16C1VmwDcrX8wcySzQTsr7nA+rzJKZsuZwiL10Zmpa/lyiSilI7NZ48+uluIcZF5x5djoCKEW4xI2Hpw8Kh7hBenQ4dEWsXZ0mi5vselhJdXPpqFEA2ktM5AmA/Q1d4WuZpTOGTwJZODa5ef0GkrFRnLlwHpbPwNL9NTgqDYkCZtrc8e6+MBdjkxMYGxvB0cE27t74XCxo/kAEq5tb6B8dlnCfG59fw/jYEKaGBpA5OEbNtDB6Zh7VloW33nhbLGceQ0N4PIH47CCqpTwSTkOSMRnXTI0NmSU/E0KtqgAjl8MrIwXez4xUZtJe//CI0Plmm4suUzjZQcK/68btW0tYWV4Vp8n07CRifdRP2CVQXPxOTlISzyvULdkGl9sON6Can3XldIzUqqhXsqiWU+hLBJBulbG3e4oXX/gaXnjut+ByR+z0S5n/M/+zVyltW93aZgupkwOk0seyMbD9V76ePSmqLul/zGoQCpqVwRpru1s4ONlDJpfC1u4OFu/eQygcx+XLVzA8EEWeAU+5gmxWoyPjiDJBcW0DD+6vYHpsAmPTYyhUab31IH1awfbWHmbPTsHlVbCVuYultUVkCmmkTtNo1Sx85ZkvYzgex+rKfUSCOhY6fnhLtPnxXmXmhIq9fBUf31lBrq3D1ReH5XMLw0OvK1lNES+jhrbThK7b1LXTrWFgLIlatYm9zUMobdoKawj7RtCu6pIS22zXJDSJLi+r3UTAk4TLoyFLTYlll9DxGTMCfil6oy2Z37uvP4EQ9U1TsxgePYN3PriF1dV9DCcGMT5Oe2EY8bBH8gC4cYR8tuNAZ+5Hh84QJ1pWHY02wZ9TDiNul2ozjnLcJaNgd55w8+VBjgxMqlAShqleb4izhKsr/SGEnDLT7waCce0h80JgwJESD4M8dXNvIFjl/5fNljZMMjDMveC4zWuvB/YpvatN4OFHxixuYQ+pgXJRzN6NSafTg+uDMAEcmcnftfMayJbZbglbgGh1Q6bs0UYPHLQkEI7fXwqmunZHvq6ebuhhQWJvP/1V4KAHaH7tWOHvDQ5knGa3Y5FtlcQmi/n0ilj2zI4qoRDZXAEjiTj6wjx1VwV5UnFsW+X+Jovx9wEHInhUWmI1E+qEcZecH7tU6VcvMNe7VpNQGVnU6UpoNoRq4j8sKuBplxeaJ3VSbrxJ+LW86BwD8IITHAig6SJHYUYE4DjFay7wyOJcrCMbSqNlq/zbegMffv5DvPPBj1BvdlDnHLvTRCQYxcz0GVyauISL5x7HQGwUGgV+TTavERWb2FjflFPi4DDdDE051VitJlaWluRnnj1/HmpDQe7oVGabxmAc91fuw8qkEEULjQIz/RXspNLYP9zDhTNnRGh3b2UN02MjePr8GWxlT3B4kMHs+CQGEwM4bRTh6OtDcnQOVjsLq7QPJTCEtkbBZJcm9rqQr6bxgx+9gk9u3UIsEcXYxCi29laxt78Jr8cloi5emxef+Ap+45mX4TfiaNTbcFBx3KgJkCOVLvpMzv1ddlgJP3smC27vrePu0m3kawXUCNosRejoeNS2qgX8EXi9ftS4uTCm3eWGh/HCioKA4ZLTaq1SwF5uVz5Pr+4RFwXrfzln73niGZbDz5qfJe8BZhJIeQtrkhv01luo1yqolEpig6Jgi2MhWg/5NQxfIQ+nsbyqC+pIH8gmotsxrrwW7SaTOe37XYpoqlVZEISRa9v3GilFLgBkncSu1PW+MySIVdTRaAxmvY6Vm3eRPz7G/OSk1M4e15soq7qMPobCcYzLrFtDZv8AewenEsjkM1w42t/AztaKhNicZrIo1ZqiBdlYW8P6ygNMjo/A1Tal+Y4FU4mxMYwunMHqvQdI7RyJqDEy1gdHEOi0ypifGJYTERXTbnjhVL2oWQ0oOsXBEqYMrU1GSDJahcYPxxPCzrQaZfTFQmJV43NBT/fi3RVkTguS3xHrCyAUCcg16bGWxWJJLL8UjHKjFSGYnJhUAfpCs3ZMRJj0iBYMQ0XFNKVHwu9NwOfvg98XsZvrVIeUAXFnoVaAiz3BAAuaSD032WHiVOAwWXSVkIIqBxMQyThojFanJoGJdnbwD+fuBMfFcgFvv/u2nE4fuXwJ5Wwax6cnkt7HWGXaOaknyOcKeOed9zA2OIqFuSmcnB6jbRko1jWs721jYDiESFLH8sYt3Fu6g2g0DAphXNAF5JPlWFtbxlCfDzMNN0JlnjK5FtLYbeHB4QkWN/ZRUbwCDmBwhm4i5A/J5nqcPkTTLKDGPg4nN6iW3NeRvrCAoa3Vbdk4CYID7iTMmordnS1ZZ8myBb0GEvEImhUnPAGPFGwR6BJ/yIhA5SbckaI0rr8EB76wHyNTM1g4fxUffnoXn167B79/CIP9fsxNJTA6EESnUUGjXBcQLEVmVhsuRqwz6Ir6BKYGMt2xadkHKYu2avuaUhxs23P5v5aI9Boty3Z+FMrSGVGs1KUantZIqXfmgYx/p3vCJ0AU4Ai7tpl2Qh58eCjgs0khJ8FCD7BT5MvNXah/2awVtMjCaPYh0mzZYwBxZGiqfAa8XyTFkcCybTMwwl5LjLF90BUwIIloNnNgAyX7QCJAjjHOXGe7jBbvX76+h0OQbEuknZj4y5iDXjDa/2dw0NMo9E7tX4wauhs77YrirWb4CdXsHC8oKmqmA/vpjHTRD8VjGAj7BBxIlr3FxKFe/PLPhY0Pg4NfNU74gj3g95AxRZfmZWOWiEctmYFJW6Kl4PDkVOZkxVJKYoNpQdNUznU64rmldZEIkxta70LyZ3NB6oUfkW7upVAJqmObXndEI7MqcSkw6t4O6+AmcFpcw88+/C72jlbQbCrYP8zIw5VIxKXV7PG55/Dicy+jLzwIh8nZm4mA38DpaQqvvvIq6Nr5vT/4JwjFQkilTkRsR8EWRTu8+VR6wBmd27aQbtVxnDvFED3daGPj7k1YuTwsKvBbDaHlOA6pdSxE/EFEPDqOzQZqTRV+TYePavuID8bEPLyJCdSq+zBa+7A8A2g6InA6/YLMLU1BW22iWsvhJHuKze1NiavNFk6l+bKYz8Hn9uLcwkU8delZTIzPQoFHFmCl1YDW7EgBlclKXknO5CnQKVS9ZCo4uXAXcJo6RLaYQvokLV5rjviTiSSeePwpucckItiya2wJ3ppmnbI31FtFHKd3sbO7iYPtu/A53TAsD9wm2zcdKNbb4vUemZqCJ2gvhryfKfjrgQMuBtzAed34D+fQfNiofiblyLQ22ifFqaCooogWkRLfgcsWUHGD6NSYCwGxap47c1b0CqLOt+z7LhCJYnNtHZViSbzwTNMbGh2SUcf6xgauXrqMxeVVZEpF8WfTJ730yUdo5Yp47Ow5DM3OohOKwZvoR7tek3bLeoex1DEENc4e23jvnZ/B6Wgj5KPotoBzF86jVmujWK6jbrHwZ1dKYabGRrCzvoJWvY5svoSNvT30T41gODkkIIwnyny5hEjCQKOTA/Q6VI3X38BC/xm0GwpWTtYRSQQR9bjhcLZkXk2ngab7sbKyjXSqgGQ8Aa+m4Mw0x0wOiRJmeMxpKofXf/yOLMDPPndVBGmcyYqauutyInvHTH+pvSar5+SIyO6QIDja3d7DwMAgAl6vCEFp3+XmIGxMm86OISnoIbDY3t2H5lExOjwmIIQ3Aj8bRjWzGIz1yQ64JYejf3AIhi8gjg8utcxx0ER/Yy9hLA+Tkh5dwfKDO7i/fEeec1aI08fO7Ypis4g/LO2BPD3eXLyHSCCGqdEk6uUqqk0n9rMNLO+uQ9FoRc5IgqNkYkiKp4rZiRlhne6vLkoR1aWxYUxUnPCVVeTLLZSrNXgDXmwdp3B3bRemJwxvsg9t9nG0GriwcBaGP4DPbnyKUvkUlp/hPkXU6mX4/AG5J+3E0rQUKoU8g7DaqghTC7lTqArtx03Mjs6IZfTgNAvV0KD7PBIvzmeSe4AApVJeKHCWkHG0x4K6/tFRzF54BHfv7+D6rftQ3Qn09REcJDHcT9eJKZ8b8wm83iAUswmtyvtIFcaNzDQdESZUuJwuYQC4JnKkxRh7xjdL4qlufz01VLZ910KtYcrYgULeQskulzLbXEfs0ztdE/x+9vpv6+TsfBfbjilUvtct9x4F1Fx3mKtB+r/HHPDruA4QCHDfYIaOKZoB7Qu9HUELgRhP+gIGzLYwFAIsuuCAomnRnlk28ODPEveQjBXsFEUBI2S/xa1gjxV+HTigk4nghnvHw6mpcjDrxSf/KkHi36Y5ePi/9f5/76HlYiaFLR1SxLp9kR0KKm0Fe6ensvGOJRKIBajwtiM2JUf41zAHvw4c0JIlIRec15gUnbAgiM85LVDMNmDlb0s6x2nFq9TSEiXMXHG1o4pzgMwBvw+FcVzoe7Qub5J8vtClmNzIF9n77hC/MzMPejdPb6TBkpR6kwxsWwRpVH7vntzCB5/9ANsHS2i1eDOogmg5hGDewNMXX8Yf/lf/HCEjIYiZ+fscHzDC9H/+n/413E4Nf/w//g+YmpuRRY7ggUUsvZ9d5+zQ0sT6VKEIzmHBpzngq9dwtLaMTupE3htPRJyvcQbFRkJSbGQpwiOTGF24gE8+fhfvvvYarj79OB77zd9GU4+hWj+Cs7gKV3gCLSUsgimqtzlPzpZPZXGi8ntrZ9ueLbqdMv/l4jUzNoeFmbOIuMOwLLI4FEm1YVYruHfjFhS3D488/SyapaIsHPwMUxmWAtliIPqe6dzQuv3lHOfcvnVPdAnPP/ei7Tyggrub6c5Nd/9gAxtb97B/uIpC+QT5wim8ZgNunviqgNfpRyI2DE8wAnc4imj/ADqaVwRxDHbiZ7u5uYkovdwDAzLr7mUD8F6gBZH+bj5cVPyLZ1vo1Q7y+SJOU2kUqxUBD9OTE8im0jjaO8ba1jYqtTpeeuklmNVyt4ApIPPQXLkmOQUezYVYJILbt2/KopKiQyKdwpeefQqfXruF+6vr6OtPwtlpo3R8iNL+CS7OLmD6yjkJVDFcPrhNE6vb2zismciUCjgzN4WZ6XF88N772Fx9gMFkVMY+E5PTmJqZFzvqtZuLQo+PjQ4jGQth9cE95PJZxJOD4opYvPEJhsNxPHP1GVTaDnxw4wbOnJ/G7Pkh3Fm/jnx1Gz5PAC898jJ8rhCWjxehuyw08inUO6ew1AAAlhX5sbS0hZ2tY1w6dxFO04Lf5YE33IdIuB+m1ZLT1LvvfAZVtfAbv/EUhzCwiBwsVYqbyDwRsFH8FY0GJWK2RMuk7pRNYfXBOh4srmAoMSTq+nqljPWjPRwdHQiY5umYrYMzcwuyMRweHokIdGRoVMZMEjnN3AGFttCasH8uZtjrKhSNc3pLdCH+AE/fdGJwBu6TgCaf5hfLYrNSw/2lu9hYW0b/QFLskMyb4HrHn9mu1sUKzMz++6srEng2PTwgOoPJ6Qs4LgKvvfMmUtkVrK9/JCPFgbERcdVwQ+Mm4OH7LmYQi4fx+PAEJjsGHAUTJcuNOqu4q2WsrG6gVGyganjhHxxAUwWa1TK++tJXkBgYwHd/+G0cp3fgCipodioyFmDoGguw8vm0rKcDgxPw65NQ2iqK2RzMFsO/OkgfZwQw+l0uHJ4eQ/MZojlpynCVdavUDlUFFFBXwnWLQIlM28DIMKYXzuP+2h7WNw4Q6x9FMKAjGNQwPBSX6Gj2LzTbCiLRJPyMdt7YQ8jtlowQAg9GnpdJoyg6DJ3jCwq4Ce7s+mZJRHXYxW3sQeCeQOZBGOoua8ANnHtSvlRHvkhdAzVJZtc1ZGvyWFbWYUOgK+EWAAAgAElEQVSvRIXbp++ePklO6W47rp/rFX+349ptm6OHBxYX17WmrJG90SFZNgEPLjv34gvrpMcnQVE9FlPAgEobLg8n/H5kGuz3QDDEvyuHw+7huscc9BJ8e4DnF5mDXwUO/k4hSH/bWOEXwUFv45YpOVmCWk0sWIbH9lbyIauaGraOjuSmnh4ZQEhnmA6FfU6x+/XAwcOjhb+NOfjF10fBBxGkKFNpHWShjGVKNS0/Ys6L9w9P0Gia0AwnsrkjlApZ+SDIHKjObl+CqttimK5ww379CqpV+2RKGpEbH0+KBAc9tMibXpSwqibfq9awuuCAgTQq8qVN3F5+Bx9//gaK5SaCgYhk/TdrDekvmBq8gH/x3/4rKV9iSxxb9wgQVlbX8W/+zf8CXXHgX/zLf4mJmSm5hmIdZfgO6S/OQ3UL7QoLQTRJq2ObodWswdNpolXM4XR9Ga1iDY5mFQEPn9u2FDDtn2TEWnXm4lWMLSzg9p1reO3V7+GRRy7imd/6bbRccdQ6ObhLG1B8Q2gqYaRTWXi8Cg6ye1jfW5GkOJ8nIvPiWqMt6mLG3V6+eAXn5s9DV9xQmmSUOCpoo+0gfd7E7Rs3ZVwyfe4iULOT7HhCyuaLcnLhDc6Hiv4mnqz6+uLiff/88+sy0/zSl1+wUzFZH+MMo8mH19lBOrOPo6NNlDMHaJbTONnfRLvckIyDcDgOvz8Kp+5DtdZEpcE8SUvUz71qYxYWMXOBFG6iLyZUMQEkWTBu5GTCdvd2UMhlMTw0gHDQD6fTIcCA1LXTbeD45EROCWfHRnH3k89wd+0BOh4XLl59Ar6gD61iCePDIwJEaGEq1hoCNAJ+Pxbv3MHK8hJy1IEcHeDMubM4szCJn/z0bSw/WEcyOSAqc63TQSIUQywYxfnLF6R0qb53CqtQxkG1iJLXhd1MChcvP4LRsSR+8tpPcH/xLkZHhtBoNTA4OIinn3wWQW8Y49Pz4uX+4MP3cO/2TXSsJo7TJzaFDhWXRgYw4/JjemAER50O/vU3/wMGpobwjf/8Zazv3UaxsYfJoSk8ff6rUJpOHORWwLFzJrWNTGkFVWm41FGqKNjaT+PkpIBEtB+G04VKvozZ6QUszF3C5zffR66cRYFJnbqKc2cnkIwOwcnSIcoGOwZSR0Wo0GVzZFFSJOpHtSsoI+BevLOEg71jJGP9iITDKBTyYuXjs0lQwc3gxRefx9z8FIqlHA4O9iTkaWJiCk3GU3M+xRpxTZVKbCZjmsVTpLKHSOWOkaum4WSVru5CvlwVv/3Y8AhmZ+eRjA9BgxtuxUAunUPuNIOF2QVonm60tWRHtNHiM1LjIYV2vALiySiSkRDcZC6bLtzfPMVhOo3J6QQcVl4cAowWztSqUlRFmp5rglQPDydxITqI8Y4Bq+qAlhyGw+NH7uQEn33wCSr5CppBA95EAnXqKRo1vPjsM7LJvvbWD5CrHAFaRULMCPQjwQEEPHGk0ocCZhLxSQQCc9AUD9QO9Vy0hJs4IuNCaES3QyoPIxxA26WhrZAxc0lGBoWRtPwWC1nRKpDZo/10YGgQI+MzWFnfk8rq8akJW0yYOZFqbJehdZtVj+H2hfHUaBKVpVU46Q5wuzDYPwRvNITDehGqkxZVAw6XA6bCgiQFhotNI6yGZydFW14H6XgpghJWQZNzqa3paopTQCy9rJquku2wUxqZimnT952ft7R23RTUydn7EC2HdrcNT/lyInfbWoFQgJHOQWG0eeCRn8sEUuqp6tTv2J0UHBOLxqkLDnrOvl7UNNfLFg84DAST7gfbkkjxs2jf2ExKbdRDzAHX018GDjiq5h5NPUWPOeA+93fOOfjbwMHDG3hvrECZlelwSgBHoViVFx/2G1KiwwtbMXXsnJzIhZ4ZGoTB02PHFoYRZUoLXJcy7P3eAwe/Snvw8Gskc0GmgjYovkmG6dgnc5aXKBKaUWCKHmkpp4V0+lj86qInpGZAccuHykhTnh4lKIVVvPJh8sG2Bxh8LbSLEBwQHfZsJb2kOObWcx7JTZLMAU9CtKC5vSYerH2MN9/7K5TLRQEaPPn4vXGMDi5gtH8Wl85dRdAbk7kXTy7BoF/EV698+1W4NSf+0de/hkSyTxAoGQ+59rzAKktbyiJQo3eYyWJisWF1NKturRYyu5vYuvtAEhQTIR3NdhXVtgOH+TIK9boIeypM/OPJqmEhOZTE8JmzCA7Oo6U1oRTX4PSPYO+4gaWlZUxMD6HhqOJnH72Jzd1VoYAj4QTCoYREKrebbcxNL+DypUfRbnZkPKBbLlimU0qR0rlTLC0uSu7A2OQMOo2aaDPIBHDEIBYbZk8YOoIhHxTNEGaBn18hXxGf9NT4iB2vYXHbdtrRwTKL5FmzBQZJo13F8famxNmyZ541yNTAcObIxYo0Iz9DPihkI0hL8ufu7m0j5PdJHoDB0YFpgwNPIIRgIoZbt28gfbyPRy4siHqfGwjn2B5fFIViDa9++y9hZnL4naeeRieXxXI+jVSjjoNKEeV6A25VgdfpRLyvH1//xu9ifGpGApvW11axvr6K+8v3EA2HkMmmZXFJ9PklDGd760CqaemnHhoZxdWrz6BQamA0GcBEKIbMZ0tQ68By8QjrtWOEBqO4+PhVUZ7fvb0o7Abv8+3dTWFF+qJxPH75Kp5/6bcEuP3J//3v8cqf/ke43CpCiRhOT7JwOXT89//0DzDH57RUhDXcjx8+WMT7Nz7F00+eheJpIJQAIt44pgefgWIZuH3rbewebSExEkZyDCi3SshlqzhJ0WrWAOUFDLrx6j7UixXMjp/F/Nx5fHLzLWwcPACcAek34UnS74qKgE51+BEyxrC5koGh+WTWDauC6ZkROFklChZ21fFgdQunqQIS8X5UKmVsbGxIsAzvKTvXQsGVK5cRi4fkZ+zsbMlpdmhwBK0WZ0t2w2qbeqF2Q569w+1lSQY8PNpBvVUGqawGGqiaTQnY6h/tl/As+lYMI4CRwQk4O26opoYL5y5Apx2VapSungaKU6KTKfTj80wBJdPzSCu/9+E1LG/s4cKjj+Dq4+fhdDZRK+dwf30dxXpV4ohz6ZSchi9fvGDT0idHSFQAt+KD2jcKPRTBxMgwPv/gY7z2vR9CCfhg9CXQYkYX2hgbGkTL0cbK3gNYGp1CJVRaJdSbFYT8SbiUCBr1ojAb/X0LCASnBRzIjJ9kb7Ml0dNap4FaJYXyUR4uvxdGLAbN8MP6opGXa2ADpUwa+0dHkoQZiIQxOD6OkYlp7O6eQnMaMEJONKs15FMZjI4My4mam/PG7iEU3cCXpgagb+/DjQ4KzTZmxmbg8epYPtiS6G2VDJ/uFGZEiuFM2mbZruuBylAjZ1sYbR68+Hzz3uvlmshoGA0ZD3I9MDuK6FlKlSpKlbKUu+UrtGm25c+ZnNpz+vUAghwwGN3vYNkU3WY8bEDYU44mmfzJNT8QoHvFdiTU6zVb+KjZuji+vt5YgTZOsgk88Qt46Dap8t8ZWf6FG6IrjKdTiL96Ecu/yBwYbuoSul1AvwIc/FK3An/wLwMDX8zzu3qCHhB4GBzYCm0WgrTRUXU0oCKbL4vuIBr2wq1wSTZRhw8nuZxsWmP9cegdzmWZYvWfDg4efn3cEPhayBLwQ6GoSARMLdszm85mRODBD65pNmTRNWnhY4Wng4JCl2Tx02/MDcK2TNnggNkGFK71oisJOmzdgfLFbIebE3/JXMqpoVqnB7qFVptiHr6qMu4uv4fPb7wlNkYuvkSzHi2Cq5d+A9Pjl21qrEMBHFvIKuKPpQjt7p37UiLz1FNPyUbBZDVSdr00skqzDp2V2F1dBdF9s8l0Q4IughMLzVwG1954D6F2B/0xt/i0GbMaHZ2GqetYun0dlcMjxA0D4UAfWgxZjEcweuYq2i4LVmkdincY99fy+Kvv/RDjU8P4nd//BtZ2V/H+R+/gzvK7kpT46MXH0d83iNGhUcQiURQLBXERFFt5XJ59FGFXHw6OssiV80gdHSDgNkQ1z8+oYTak+Y2UnSh+JVvLtt4dlLeE8hsfncBTT3wZ8cCADSqF1KWgiCpY+ugsCbrhZ0/hXL1eQTaXRvZkUyhB0nkUD9ZMOxaZehBSyuy44ayYwlPe5ysrDxAKGOgf6EM0GkLEG0WHiSyGAU/Qj7X1B2Lxmp8YQDmXEk82haX+UD/ef/9zfPub38KFwUH8/rPPo7l/iEwwhPcWb+LVd99GdHAQ9XJJLKUXLj2Cf/XHf4xz587h82vX8K1X/kKA6/7BrnQnsByGxTKn+X1USyYo0uZ9ub69hfkLF3D1md/A7nEWfmcBk24/1AcnaBSbeNBMYcfcR5yb8+Qo2uUQapWGBDvduMWq4hzGR4ZRK5Tw+7/7j/Hb/+Uf4SSXxv/6b/8trn34vhRD0cFw4/od6C0Ff/gHv4/zmgcnq0sInJuGZ24ar373L7G7fx9nr04jPupE1JPE7ORX4Pf24fuv/F/42cfv4czTZzG14MZx5giZdAnouCS1kc8oR2XM8dUsBR5vP+Zmz2Dn8C42jlegusICYJ2qCUfDjY7aQqvqQtg7g8PNMsLBBIb7o6hWjzA6FhPAxM+WTpq9nRR2N08wPjYrYGh/ZxeqyyPiPTiaCIW9OHtuzmYHWx0cH5/C6VExMjJm55LQ386ArGoFpVxaHBalehXp42M0KkWU8ikUiimUG0VUzbJwV8HhkOT7EygQpDI6ulFuIeQJ49FLVzE8vACt45D3TIbqiEVgcEiNs+ZwopYvo1Tl5lzF9bt3ZRPvG4jBGyATacIss8fALgJjPTSBwbm5ObH0np6mkT/dgO+kAlfHC6V/DJ54Hy6cWcBH77yDV775LWheLyIjw2IplZh5q4Nis4y23oKplFGtp2Ap7F0pIejrh1dNwIKd4TAz+xQigWnUq8whsTcyxmCXCiXUGFSVPUGAintS6IEgLImbt0XLLY6OHSZapRK2D/ZFGOoOBwQcTM4sIJMtodNWoYYg9kqLgU5ulzgFmH/RoPjSHcCEu4nO/VVEDLeMzxYGJyVp8N7KIhwNoDY1AC0YgB6JyOGsnC2i0zDFHeDiBuy3MwrIEnOtaTWpB7NFruIQ0uxcGz4f/HwIEggS7U28jnyDbEIFuWwRtVoLDQKFrjtB8kUd9hiaa5GIiC07xpkuF7FQMlSLfRaGIQcR1rlz/wgGDDucq8NCKTt2nQFOZjcTiP/O78NxMd0ONnPAw6/db8I9gM4sahZFxN3iZ2SPOR5mDh4GB+z1IIPWYw4ISnjYtUfyJhy5Ql6gRm/DfxggMJOeiuIeYOCWy8fOYTG1qiMnKM6cWAZLpNy0NHhY3KK6UWwB2UqVAxHEQwQHvBl5A9Irap92ZUbLN8NudsknsL/Tw6Cjd0p/+PeHwUAPBYnf2R5e2Cd7Rg53Z/Gc6fAiSk5AxRYU2ptGUcYKvMmZVEaUS8QXCkXsm4f0tyRS2cpPiXvmFZCEM9tV0WtnpCCNIkuv7obb65E+BV4vSbyq2ihVcVWQOj3E/fX3sXt0RyJ4uY8xkldt+zE/+YSI9QZiI4iHR0VFXK6WpCBqgyK1UhWjk6OYnqaFzmffFN2se94MAs7oM5eTiQ302NgmannO2WDhaHUNP3znLelheDzZB5fZQCMQgjMeh+H1o7yzhXa9IO+DAstsKQPFCGPy0pNAyI9Obh96OIK1zTz+3f/2LQE4f/Tf/XP0T07g3upNbK3cxt3lG2iigiuXH8WjF5/EvTsP8Pb7P4PTUHBxfhbPPP4i/HofrLYtJLJVzUTMTdFIECYabFSsVeH1cYSjSiTz4v172M3dRCqXFhX6o/MXcKZ/Gv3+QRhGAt5QDA2PLjHFfo8brXpNKl7ZjljmbJqWIA8XBhcMzWtrL9pNZMt5CcwpS5RumU44oOWQa8DNOTnch1A8InXMHh9TL92wnLb45+BoFZXqITqdnNxPbr8b80NPIuqZwCeffIT792/i68+8gHjJgeraPlpD/Xh/ZxP//vVXsHB2AVEjgAe3VhAP9uMP/+tv4Mnnn8Xi1gF++PpbGEoOYG97Dffv30UwFEAs5Ecy5oGzwkU0DH8sgnd//CZUXxD9Z+fhbCtwK1n4a0VYx0W0ihrSzSZSeh7NQBOBRBBeJJA/pZiwIzN0ahb6QywfMnGRDZlXn8Hh+jre+fGPkMmlMXH2DIYnZvDNP/0LVPNFfPUf/iNcZqoj8/f9GqYvP4L11SW88cG3sPD4CKIhLyLxIVya/zqy+xVs7FxDsG8cuWodN5e+g+NiRgJe+HyBoFwj6+WGUnfCWefJzisx2OX6McrmkV2007Kjvwm2vR4FLiUM3dGHak6DRwugUc8gGm8jEOa6UpTF3PCEkTpu4Wdv3MGFM0/ICGZ7aw2KaqdhssODjMnY2KiMHausDM6k4PG7MTQ4LHNgqr/peCANvLd7jHq9A59HQS6fkUhqWtFo4bTadZTyJ9jn2MqqA24VetyAEmGGgxfV0zqalRYGh5MIDQzCqwUx1DcuGQBMNuWzO5QcRX9ytHvv1dBoVLCXOkWp0pDejI3TFZhGExEjgaAzAKuhSr4A21UfP39BXAeMRT/dWUcgV4av7cQG3xM3DZcPxZMs1la3ZfQyPDktXR662kauWMdpuYqaRUFpHqVOSsZnHAEMJKZgOIdQKhexd7SF4bFZDPcvSHy1rqii7C+VaxLAxt4Aq1LBwmSfVNRnSzU0LKfEGnMdYvYA13nO7POFIk6zObQcKoYmppAcGUGmyM6SAlptN6aGXPCIq8cH3e9EppSSqGyn4UeolEfzxgr6/WFpFR1KxuD3AHsry3LCd/QNojqaQCs+AqcvCL1WgJXJyghDo56Ni3erDaeLSn4DfmcYpuIS9sfRKAtDwvG2zjRND5M+FTg6DDuiHo7KMKcUiNVbdDiZKOcayBXKqDTYh2IzSCJolnI6rm20XtprMdcbh0mW3GaxRXfAmGTNLhnjP5rLlHEHWT2KsnmvEtiSbZBDoEnAQrupHSAo5XcSOsa8Hdv+6LQcsLpJjtTtiHOkYVuACXZ72gbedxwr9ASJvWiCL5iDvy84IBPAljE5jfMGsdqwqOQkRFA90Nt1mKoHhZYlvdy0lsRCHrgV2pnaMgNnxwChr6ISVRIY2FWx8j274OBhgPDwWOEXXRI/Bwq9zAW7eEKy2Lu6h56og6rXXtgNWYJiKYNCMS2Ilu6EHjig/9qm5emM4g3dYw4sOEgTERRx1mOawoAIucSyl1YTukOFh61aii60E98P82poPXR7m9jevo+7y+8iW9oSCxQ/9NTJCdo1DU889psIGBGMD85iduq8gANJ1uu0UMgW0Kg1JfTD9s9qX4wyJCq0C/CYJEeRDcGBfRdyM2O8C0Ed8P3vfAdvvPszzPUn8NVz80j4PKgSaPj9YjtC5hABXZUZFlPwqs0aVHcAyflL0BIRtPMncIZ8SGVV/B//+18gENbx7EuPY/bsgkStFotZvPP+69jYWYVCxM15X91EsVYAawfox37s6nMYHZiH0qYGAWIz5GLEz6QjCnANQap1VTG8ybWr8MFt1OxypdIpNh58iuvv/ASNXB4D8XEMjJ7F2PwF5Cot5LIpjAz3wSOpZ235bN0en6idmbYo9xnBLTP9qRqv10WgygfFoWjws+KXi6fGuOkGHJpLUt64ObW4eFpNoV4NQ0ehmMfxyS4y2UNAaaBvKASX7peSnrapoF1TMewZQGllHwndhVPFh59+9Bk+WvwQLzz/PM5PncW1j6/h0sUreOqFS6iaCtZ3jhCLD0vS4eHRLl75y2/i1ucf4/L8HH7v8SdECOqdGsXcU0/iT//kT/De9Y+RnBlB1GAyWw3N0wy8ZQVWRcHo7CysmIb3lz5EhuCl40Yxb6Jl6gj4PFgYTGBhdFKS87KqJsU2J+sb8CsdpE+PMTY7i6n5M/jwvQ+RS2cwdWEGY94IQqqG2Gg/Fq6ch0OvY/HBh7DcFbhUBfHYAAZjZ1A+sf3dg9PncH35Nt7++D+ibTWlxpwLpeSbqKbYnB1NJzplQG0b0n/g9DTg0Av2emBxAdUkF8Hr6iAemcDJgQlNicOj+6WnZGCEQTt0ehXEQsyUuv39PO7d3UJfYkzaApmcF/LFZPRkNhQR3AWl3dH2k6+vr8HndWF2bgqaSvuY7WUPsuskEBV3Bsd3jPrOZE9FYEpRYTjkkyjclZW7sGplCckqVzJQ/BaMUAClRgt1F+BO+oEiw6i4HoYwEO3DzOiIHLhaHRdmFy4jOTiG7O4O9tc30TBNaU7UAgZu3P4EtxevIVctY6R/GOMjk/B6vAj7/ZgcHpT3sLq1gerxEcbhgrcGfPhgA4uHJ8IoUNcRjrFkaALx/hF7/GWosiFvZo6Rbhyg0NiW9bFWt/37jDQOB+ISC033AuPH3XoYoUgcXlcEXj0G1RlAvd3C4e4GgroDs2PDKDODIlsUAM09gsmhfNbE3m51JH+A/SFk7XyRCDx+PzKFvGikOoqO8aiOuC+IYouBUi04rZbYwX2JJPyVFhq3b2OK9lTTAX80Cng15A72UEmlYcYHURwIoR5MIFXI4dGZIej1GgLRPnmeTw+OhNvtqA406iaUFovvyPRY8LktOWxR+8UYZtYlk3FggiJBAXMtDM0SZohMI/cHNnU2mm2UKhUUKgXkCnXJx6HgmMwzj5MsSOsJxsmAiqCx63yQg6y0yNrOAq5VXo8H4XBQTvRk1vgMsevEdjvUZL3i13IfENaLAkdVF3ChqG0BB2ztlK/x2uVlXDvJBng9tl2aR+j/H8ABEw9NOY3a4KAjaIgH6bbihqvTQEtx2+CgUpfCn1jADZ0tiRJwZFesSixNtyubmwL/jADBrn751b96ftJfHH/0Qpfs4gnbZsYLK3W6DoeEpVDp2wuz4Wkhl0vLDJwWKdJIFDDydRBJ0SdLyolhGTbSs8EL0SB/5+bZ6lI+tAP2LC/cmDW3DpcRsJkDqw1KExh+Y/hNHB3fx6c3foJ85UDAAymsfCYrbWRXLr2AscFZxAJJDA9M2wwLizB02nQ8Ir6qt0oy8+rRYDL2kMpkrVvpWZV/7401SK33ECEpyG9/93t4442f4rHJUQEHQa+Ohs8HLZgQ0ZRWTcFPQU+1KVYfjiQs1YBvcAzGUAKOZhFqMICTrIof/OhdNJBGx53DV158CRMDM9g6OEEkEkAqe4JXv/0dnJyc4vKVy3CHPLh261MJznnxya/g4txVBLwxOFnB62IyoVNSzhQHBTw2pSuhJHZqrSB+YWwcdqXt0eoi3vrh9+HWnRiZmIQRjEP1+PBgYw/pzDHm5mYQCNpNZhT3MN5a8tXpE+Y9alZRa1TlOrp1r8w73bTBOTu4decadJcDA8PDEn/t9nslyGdzbwWF9BF8Xh2Gl3XgtqhoY3sDpUoemewx3AEdDo+JdCElToiQ1ge97oZSshD1hpDNt3H3zjLWt+5jfHoO0WACe9s7uHjxMUQHAkhlqsjlqziz8AiuPHoVR6e7ePX738TW/Vu4NDmO/2LiEipmG/qZaYw98xS+9cp3cHP5U8ycSyLqsZAumRgJT2AmMo3sYRqTk+OITwzgB+/9NV7/5A20m1UUi9yQ3ZgcGcQ3nryC+cExvH5nA/tGHPVqER+//lO4WzU0SkVJGA3FYiK+5b1dVssYj4zh7PhZES4Oz8QQH/GgXDtEqZiCwvS4joqIHkHIFYHblURVNbB+uopbD96EWc7Dw6hi0XVwLMeCJQWGZsBw8CTXJ70GnmAbql76ouxMLIVtBYqUkYXRqHJ2H5VTbLa8h0C4hWhSQ7mZk4rfZousHeyFu0hnQ0dChahtcGnM8PeLK0Kx3GjW2MapI3WSoo8C8wuTMLwqmg2WM7WlvCkUisl6QJExxYmWYtkFUsdpGXPJYYNOgoEhJDx+HG2uIHW8IWmJe9lj5PUaWkFaEFsw9DgyJxQFtzE+lIDWVqA1DXz1xa/jsSeew/7OAfa2j8Sdkm+V8dgLT8ghhJXnvI6lVlWyKR49ewmJaAwfffQBtvY2oBsahn0hnNVDaB0UsHFaxFahjJ3dfVnXwokkHrn0FAx/TDQYQ/0h5Cpp3NlaxkF1E/n6FpyWimrNgWadAKuGoN8tGiZGFSuancpJl5XhGsDU6GX090/hJJPG6uodBFwWrly8Iht5KldEnaM9qTJ3SEqjtJIyaZxWu3ZLwAGzP1jPzPpxpoL6jACMag26qqBlBFGsNjE3MoRANIDjWgtqtgZrYxHDXgthh4FQdAQVj45S9hSFvV1UIgkU4yGEx+dhOi0YnSysagmz5y6jVqmjnMqKQJthb+yLoXOJ9xY/J93J0TjgNSLQnD6poCdzy0NBx9KETej3q9DdKs9tsmcw5lsyFxQGKjFeW5U9h44HEb0SGNYp8Kzb+jUe+LrNihwf2Ez9z/c7p4N5GXYvBfsUBKT5PFKWJhHmmj3GkOyVbvcDxwzyddz4WfPO8AeuEXTteI0vwIGtZbB1DuLI6moOHmYOhOHoFS/9/ZkDbpDUhjtQqNRkLBCiZ5ahEQ4dTgrZmOLXtJArUzDmRNTvElEYxwrCPPDFcyAhQc52mhxvXtKBD7sVfhlE+EVw8P8eK9gjEgKEL1rjAPHK8mcwAIc/gyIQ0vWtVl0QmC3ssH310gPuDtgFHk27RIRxmXJRaY3sRnDy+9uCRbuMg+4W+tM7DgvhWBJO3S1WmHrDvnHcRhPZwjKu33kbh6fb0DnK6KhIp07gcwft8KPoNIYSY4hHBm27TNc0za+jr592vl7hhu3XtcGUKFfBB7oitJbuYsCOIjMxqRnVdDnZf3T9Or7/l9/FldEBXB6IoknazR/E8NQCSrkiKseb0NAUGpSYlixIi4syaexhlsaU4I6OodDw4c33P0Wqton1/ZuI+oOY6ptFqebECy88h1wmi08/+1gCkTQqjqs5rGwso+6oYzI5hcfmHsf8+Nuq8bsAACAASURBVAL64n3wB2hvkzoUmdURuPE685rxymkMMKdXutrAYeoe0vTuZ7lQORBL9kv7YLPFZrsO9lLH4ns/c+6ihCJJqFaH0dg8sdXhaDgl3pVjbtsX7JLoZScfcqdb7J0/fesHaHUqWDh/DprXD1dAQ6q0ieX1a6ilKpiemIdmeWWopriBm/c+lZIVCj+pOahaRRRrWWnkTMbisOotuB1eDMVnELMCaJQsfHLrU2xmM0K7hr1+hN1DElkcjfkRiiQwOb2Ax688id2DTXx87XVYzSxGYlFc9Q3jKJeGd2oGU1efxXe/+1e4v/Y5Llzph9dZRtOK4Pz0lzDWdx7Zg2NRkHtCPlxfv4a3b7wOt96Qro+O04XR/iRemFnAbGwEqzkgEx3B/t4RPnz9J8hsrcMpKaMAtSx02vBXqbmP2akLODfxKPKHGYQSTgQGmABZhUdxoETzTMtCMtCPvsAgyhUH1k7SqDoK2Du8DbTq0NzU89gWLFLY/IwMtw8RI4iEf0Ky7TtOCjaP5L6WSl4+s7W2aIeqVY5yvfJ7uVqX/ATVzQTSGlqKXbxDwK65eboyZD6czdDZwGx9O9yKJycGZ7EqXXP44dFCqFVNRMmSJZOy+LJuud2NpqUAjwCS+plqg3n4dREXJgdGpViHHQVk6AKJJPoDYSjNBpq1PE6PtrG9s45U9RjLB0t4UNuE2qToji2CdWQyp3BWW5h1D+CJ8Us4s3AeyZmLCAxO4Xs/eA0f3/wE3/iDb2B+dg6dcgsPDhbxw3d/CpfhxFhiSEYT1+7cwEnxGH3JECbD/Zi03DhZ3ESqagK+EMxaQ+KuqQWbWngK4eQETrI56FoLHVcHmyc7OMxvoKWk0GpmpFSqlG7DanQQ9RswfEHpznC4a9InkitYmBx9DBfnnpT+F44ei/kUasUcBoemxRVA54ai89myZ+IM9mLkNGumeQBkvDifbS5xHG8xa0Co8yZQ2GUAVAuRyUl4fUl8+dnHMTAWw/UHmzhd3kFzbwkDASCh+NAfHoMaDiJ1vIv00R7K0TiKoTAQGcHg5CSUVgqFowNEkyM43DlAn98Hl6OFB+v34Y/FBLDL2m+ZqBQraCtVOFrcJwwBK2RFJAKprcEyVfgdLekcdzjtvANupBwvkTlmHgtzLESc3nUicO3laJlAgeFj1aYdryzlYk1TdGMED/Ze00SzXrWH49xr+L3JKLg1yYSg7sDoag9isaiIvzla6HRou3UIQPCwyIv7qmn3KDAIjlsr9ymqtnt7He9/KX2q13+uOegmHv8NzcHDroCHnQIPaw5kw+Xpnnu7U0W50cb6/pHE104OROGUHnuiKUtuwnLDQq5UkibAEJvGyDZ0LGEQ5FTYVZUTGNi/eET8OTh42JnwMEsg4UJ/o+bZVl72NAc9yphjBX4g/EXqz/aSemRWzTEBa3dJrfW0Dz3RhiDsUFQuMhXEvYhMvmIbUTGFy7Z7SHVooSBfQy88w0k4uyQ4CEYSUDQPak36ZclrUB9QwVFqEffXP8bW7gp8gRhgachkaXdz48LZK7g48zySkQEopi6bG284Lo489fJUTaq9h+z44fYSGvk+GNwi7IzqlDxzCm1IxAiL4nCIiHFxbQ1vvvZjXBkbxmzUQOpgE1WomJhekBS7cuYUaFVgMSNC89iFN3RN0DIX1RAIduAMnkXODOK7P/0+Cu0TyWO/d/se5kdmMDg4IxHIpFbHxkdw7sIZfH7rE7z3yTtyDcIRRlMHcW7qHC6PTKO2vS9indjEKKxgCC0Pf66dasZrSz1GMVWE1+nD9NiUxCQ3SmXQWOcLeFEyG8iVisL2DPYlxY5GK+H4xLToSPjAMfmOKWW8djw9GuJHth9sWhKrjMZWWO6kS+XvaXobh8drdi656kMgFELLUcDNO++JODLs7UP+uIbRkQkcZY/xwWdvIjkUwfDwgLBAjO8ORyLSX+AN8ohRQ8AThBNBbLy3A7cShNPrxt39LRyVjjA3PoZh3zxaZRUdVwreRBjRZBKq5UKpkELTkUPHUUQ06BMtBq+LbkTx/PO/g62lTXx+/XX0Danwekzo2iBioSvoNOJo1epo1rISu7uRWcK93c/h8zI1z0KhUpSN5XxyGlcmHkPHlcBqsYp7D/aQO95H4XhPhKL07XdUSzIHKMDVPFlEY4PQ20H0e/uQTHqhhoswOzn4NBeaCmOffYgHxmA1NGzsreCkxBpgC4ojB6/UZttOIKVlSWQ0R2fctJla6TcGJBeibmVRqJxIcVWzVZHMDHZD0HvSJBtQaEocN09pXPw4tyXQaLQZtsa69IrtVrJ4MqS3vCaOF7fhlohbjrEYRc0oboojPXoQHo8Pfb4B+Iw4LHB+SxGgBYsLfL0j4IDX7OD4AKrmwMTUNM6dfxS6ToeL7IOiRaL3XianXRE2R2P50hF++u4P8O7dT+HoUIeUh6maSOUz8FtOjDr9UDNFVMp1fO33/hs8/qV/jFde/RFef+fH+M2vv4SXX34Z7o4Lu0frUtG8vHIfb732EyQSSYzPT2HzeAP7R5uYjQ/jUqQPnloHJ8UajEgMBteBch3VWgNKdBbx8XO4s76Nm4vXMTw1gr6xEeQLdG2lcZJbRupoHf1GHCE1gfThMTpOBf5kDLnmqcRnD42cx9mZpxHyBNExK1LxTOt0o2Si1CDjaAs3+dnxM+D6Q3Ag16ZtyjrZC9zhxingwS6pQDWVw/7WPhxaB7HBIczNXsBLLzwlCZ/8bHeWt3Djte+jPxZASPcjEoxA8ThQzJ3CpB00EkBncByHVT8OczVMTfTBz8yFjgMb95ZwZX4aIZeFa0ufwMFacmZMOigct5BJ1TAw7oWh6gh6vOKKqnBtoM7QVKBZPKTQ6US9B8cFBD2mDQ4YW+wA6JUhjU8myt7gbW0B2RMZIZA177oFuGfxvZttO5VVNmvWtdfrcl/TBs4RDL9eGmJd1MHZjgXJUjDcAgA4LgkEvJLYSrcOj4m0RErQlM8nr4dOGDszxnYr9PIUeuCAoKG3r/4ngwPOjKC5cVisYWnzQBbac2NJ+PkQdTftjkNDrdteJ7nUVF4qRIwKdEYlS88a41N7JUm2JYQ0DYmo3q9fZl38dZoDfkIEBkLdSKd6S6xqPEGI6BLM1GdOf0aEhhwT9JAaPxzaIAkOSBcRHPToewIKSajihe9SL7yhyUjwz3kql1Ai0jkeF5wuL+ot0mem3HjyQCCLnf2b2Ni7jq2DFTDan6cVziwDtMslhvDlJ/4zDCfGYFYc8HpIv9Lq2Y3z1T1ys3HD48+mpqLHpPDfJRyDGf+cjVv8d9v/yvTHSqko/31pbQ17W9t4lLXMPhW5gx00WqaU8VCXwFOG2ShCc7uhuwMw2fFeqUB1KzASTjj9TQQHnsVmtoNvfvfP0FEamF6YwYcffihJb88/9QI21rawu3OIYMQHf4SUcx47u1syT4snojAbFubHpjEWCeC9v/4e2mYZrkQEObI0Qa+IhWgNYsBQrVhHuwLMjszia1/9HURik2jxwclmBIl3NCCUTMBteEVQebS6LSwBuwPIQHAjZW2u2+UVwNdg8qJZRqWaRbNThdPjwkH6EFuHG/CFDQyFhhCLBAV8tCoKdEdEirXajiI+v/UuLHcHxXQWpUwBj1y+iky+hGu3ryEa98Lq1JDaP0XA58Wjjz6GSDgOw2cglTsSfcvGxhqqKT9CrpgEW6UYYqOUYLg7MHNuWDUXBueDCA8HEYgHsLK0gWz6GJ6IBcVgRnwDx/WsiHv9agCPzj6DkNOH1OkKOmoBukeB1gjj+MSL9bWaMGC5/DGcnjZ88Q4q1iEofycglz2xAyS8oxiLnUE2VcLS6iKCiQhCAS9OT/ZxmjmCg8FhtOqKPsiCQ6siEE5iKDqDscgoVCuPbHMdjXYZbt0Hn3dIJnx6JyqBP2v711Bu52Uk5HY0RC3v9HrFDeKocdRIway94DGfodnWZJTVMEvIV3ICdJtmRUrRGnUF+Wat69Cx8+zJRNp1s3ZNu9nUoGqsei5J/CzdR9QPuTUV0agPmpvxs7adTZToFBVXmHxpU7N+VxwOhxeaGoHfn5CTMeO1S/kGkokhSUK8deeGUNFDoyM4f+EyJsanEQ5G5STMxE+n0yNOjJqEZqlwOYBU4QSvvfl91Mp5+EMqljdvY+94W06P9NwHvLpESGcyebz41O/gd7/6R/jxj97Cv/uz/xPjC6N4+StfRbNkP9+jE+O4ffsWbrJae2wYgWQI+6k9PFhdQszpweMjoxgNxZCu1+DUdcRoba61YbXaOLEiqGgxZEwVt9eWkBwZwPD4tMzXVUcTpUYKR7t38dzFS3jizJN49c9ewb31JTgjBiqOOkbHz2Fq7jKC3qQ4Dzxupkdys1elabDWtjd75pAwN6XORa5nTWcjYnfky5TAnqq+N3/n75XMKZaWlmT0F/IHMDk4gWcuX0R/zI/5+Tls7+/jrT95RQ4CXjq2VBN7xT0EPZpUVqd9KmLnr8BIXMZP3lsUvcNoPwWudeSPD/APrl6E3ingxvI1mB6PuFsCug/37x9gdSWFoekQzkwMYriPEfo6NCMouS1WvQmrWkXDoaPKBMWO/RyJQ0qyOxgXzSMv48+7kcvdxFTZjOmEo1iQOirqCCRh0QYV8ucU3CrcA3sCTjvB045itkcJ/BmaiyDdRK1OcFyWwideN69hIBQKIh7xIWgwOtoBt0eHl8JGXe8mL1qiQfi7gIO/EYJkoxp7AbBP4pzx/tyt0GMOeDI1nW6sn1bw4CCNgOHG/GAICQ9JYYrn+LCrQomzbpilNlI4I0oFBTpVRzJCsC1/pAt7dc0ShPTwAKaLEh4GCb8OHNC0wAvJU06PNaBanbMWOQG3aV3LoVwudEUh1D70UJ0lp3Wv4Rf9A7P0RV/QrcbkaKH38mxnAHMTCnBputA1ZCgYsEEq3mSKW7PDAkFUKh0hReqtE1y/8wb2ThbRRBGVmomToyySA1FEggGYTQsXZx/HI2efxEBgDJri7dYXszGQSZIdOZHw/fFGokdXGAMZLdhWUtqheK0bXfcGs/x5Mm/UapJQtrG3I6e0kVgEzlIa5YNteNgIJmlcDbRrrP+keDIkrpNC9hT501NJuRucoKvBBd/gk9grq7h24zr64gnEkxH82at/jsOTNL760nM4O38BBwfHuHHnOnaPNmF2qohHEoj4owiGw8gf5SThzEIVP37/e/DHDfGlMzSGqXSVekXm+SyoYUzy+blH8aWnXsa52QswwlFUimUJqGKcK0EBsSZnlpyxlTI5HB/tY4AqZp8hYySW3rDojw+0qanQvB1sHN7Dx9ffhxHwgYEsi/duodms4sq5C7j6yBMYSUygnO3ArQah+5w4LW3iwebnqLUbqORyEizjcRtwBULIF0rwGm6kj49Qztp08/z8GYwOjiER6MPi4iLW9pcRGTLw9NO/CYep4e2fvoWobwhnL53H8uYN3Lv5AC1a3vpCiPS7EI4Y0B0Mk6qi0EkzVBDZTAHpMoWQihTU+BwhKGYbfl8TimYCjIVuePDRRxtY3ypifHoW2VIWjWYRyWEDbm8DqDuRypbhDxkwPE6EQ2OIhOaRPjrAyr33MDYzgHA0KPHXls6iKXuxkhmmoqDG+lg9gicufgUBGGhUd1Forol9rdkOol2LSidIIhDGhflx3N/5FDvpZfj9PlhVS2rLPWEf8sUc5R1QO4r0RLCQhkxcw6QivC1WvnKVbI8Hmk4mgJoDF0xHU2yGBCDsDWA1NBdYu/+kDY9CRwnvZ44BnOJv93HOSgEZlejthize9lrDwZB9mCCQlOAYJ+e2Tkk2bdSpQIgh4mdiooJYuA+Gzyualv2DHezu7sraNj4ygYW5GYyMDEnojwq6kDSJSeY6wrEY/fWr+8u4/vm7KDUy2E9vC2hmvj9dMp6QF7rPJQDg7OA5/LOv/zO89tqP8e3vfQuqocIfjGJodAbxUAxD0X60aw0YIR88UR+uL16TrpR0Lg1Xs4OLiThGYxHUGeXtdKLf6YGrxrGuisWjGpqeJIbOXMb15Tu2VXJwAp2201bSOxpiDTwzPYiLs1P48//w59jYWoca8MCIRHHp0hNoO3k+1qFx3Wk3YJIVZk9AWxEXg0kW2aKVrykAgQVhHCHJKLlrNW93C4V6p2dpKvR60alV8e5brwsQjg8koFRreHr+AqYGBhHpD6KuNLH+yTUEvAHoioZ8u4J9KyuFa+1cHWmlitjsOcyefRkbRybu3FmB5dCRZlJpxIvffmQGzmYeny5eQ8nlRtgXwdz4OD77dAkfvL+EvrEkXn7uIvpCNhuluCPiTpod7ocbddx9sIFitY5q07YoSpeIpLZ2RGRLZrlXGCeLfvf99oT26kP6gi9Owd21m+u36uQR2raniwVSIwixLdn8p92mc47WdF20NZIU2miJ4JDMcTzqQTQcFqdFwGdI0BoZVNkjaAc1GBBoe/r4Z2QOeN17eTI9oPYrwcEXY4ZfYmXUFBN1y4Xbu2ns5Rriz5yKejDkU0RXUBeFOvPlGR5iinqZm1W9zVQ5Br5ww7XBA0V8draAfcVIx/1dK5t7YKYHZHiTyRvr2H5UsgZ8gxQJCT3M7lwoqNeKQuPXG3aFL3PeRRzVtgUckUjMdi4IyLBRWY+674EDQXiEgICAA0mvoiq3zZQwS4IuCJJoZzQdQKnUgqo7Ua4d4MPrP8aDjY/gdDfg8QdRLLDQpY1IOEATCPojQ5gZvoD5sSuI+rsefm76qu25bTHnnaiTK2PvQeM8T7HpK6XjFPTeYh2J0yknYPIxturfFIqY+JbjnezGMvIbK4jyZNxh4U0FVo12PwWq2y/1p41KGY1CASpq6Bsx4OyPwQzOouMfkBmcTzVQN4vYSm0hnW/g6PAe6pU2otEE2g4ThWYG77//MzSLDVw69yhivjA8moGDvT0E4l5ce/AxOkoLalvDQGhQchDIlHB2c3x8DMMVxNd+83fx0nP/EAGGC2lUNCtCdTLEiNeBFsh2oyE2nc9vf4hrn36GaCiMhdk5ScajDmBlbU3GYo9duoqWWsStjU/x1+/9tUQHP3L+Mjbvr8npaX5sFvFQBGgxJIhpi22cVA9wWNpAsXUMnZSe4kU9X0U6m0XT0YbX55dN6XQvBbfbB2geYY2mBoYx3z+B/a0DbOW3EZ4IYHKsH/lKE++/+zFc5gCeevYraDlruH3rBrYfLAEmrXwWEhEX5iYW0FI72Mxu2Au/wwuXacAfdUH36MhlK3CoTcRiiox/HGoQnkYHuTw94XGUTWDncBcOpQ3FUYXmrMOneOEND0khUKOWgT88BFdgAm69g9z+DVko3AEXNo53UGzWbPDF0VS1gWa1Ah6DvfoAHjvzZYQ0P8qFe6i2N9HW/UgXQtjbUqFbTlw9M4bHLo1g53QFH997E06XA0rdKz0GllvFxt6ajCIJpmn/4v0qccLiYtJkFOSw3HC7/FBVblqcWdMx0kKjwux8W2fDhE4KVN0eVcZmXgpP2yxbs0t3GD7G+6MXp+5sKXB57Fx6bl48hVGIzGREggt53l0dsasV8yre/9kOimk35mYu45GLFzA+0o+9/S2x1+pOBQd7+zg9+X84e68gSdLzWuxkZmVlVZb37X339Jie2Z2dtbNYkDBLgAJBA/BKNArdCElxFXHfFHrSg970oCdFKBQKOerGjatLEsQlQZAA4bHYBdbvzuyONz3T3lV1eZdZaUpxvqzaHYDgjRB7Y6J3embKZP35/993vmOOkEnFsbQ4j4nJaYF26UtCu97p6VkpDkIRBYNQD/e370jRfHSyK/HOQ4P7giX7oaaFEO6HEEcUG2cv4MMP3xWSK/X+TdvHxoufQTgUxeZ7t5Az6VsxCzWr470P38Lx8SGyhSJKZhyzmorpRBw1u4uIGUe0YyPc94WcuVVzoCTncObKZ3DtzkcIx02kS3PodCk19KGrHQy6CtZWJ3D1+TW89qPXcPfOJgoTkyhML8r6oNyYROsIwlAYSc+BIc2FhrZ072ImRDO7UZPJ68rPVjpdAYYDdRXHQCFpdmzYgz4mJycRcjR855t/Lk6ls2dXZez52xtXMZkuojI4hq00cfD4gVhlT+opmAkTrbyO29sPYNd6MDMRpOYWcP78F2GmVvHOB/ewe1hHjfkxORO/d3EOEbeHd25eR8eIIRI2cW5pHjduPsRb79zF4to5/GdffRmacyjox+PDNo5Pmvij3/sy5nJRvPX+m4jE09DCJDkTmSIJ0RFTJcpWmQnC/Ybvl0WRoFtU40jj7cu6/XSMMt7DR32yhK6NEDopGHgouqKcGm33YqEsRe2oGP60qfdkDw8rTIaMCcKUScVk3E2ZPcm0JGPzev264uDXjhVqjerwl7vxT2f6PLPFlnc8LhjNTBqOgutbZTRdFUlDw9lSDNNxDSpnJhJkQGkiK6ng3/qKgVrfF+3rVDaNeJilFp3wFAyF+c/ZDQGFEZrwaUkVFA2jGc2ns5ogVnVsvCQHH60tR3nbtEZm9cZuVLwA6A4YCsIzWs1T1Gq1Tx6XH5xcbCVIsEons7K4JRRoZHzBxyZJis9JvgH1xbK4/QDukQ1l5AdB+R6rMx9hOMxlwBDdbtCZ1JqPcXvnXTzYegftfh0Kncb8LhJJ5ifk0ajZSJoxrM1cwJde/j0Uk7OS4hV8BWODoKIMfBqC5w7YwGMuBt/v2BSDRRFf29iCU/y/dVa6HvyBhXb5ENXtLYQHPSkWWAjQwChCFn5oGJgwMXo3pIkBS8QEzOkpDDOLcKNFYX1TnkrWumoa8DQF777zU3x0/QYmpiYFOWq3G7IBcOQgATn6JNJxBc3qLpZWFtDiTG/IwtIDY5cq9kC4Acyq4AxveWkN59Y2EI2kxeyIuREek8e0IbrDDj66+ZHo08+eWYM7cHHj5k20WwxqiSAaiqBAu+XsBN57812Bnq+++jmohovrd97EweEuVhbXcG51QzpTGTe0fZT3y+KG18IRysNjtP0eeq0GFK+HQpIjoIJspEzO850Q0qksqtUaKocd8VPnDNL3e1iZWUU2NicWzK3BAWIZg3aACMXiePCgjK3r+zDVJJK5FPbrRyKvSkUmMRi04Lk1zM8XJA2w53SFEMbCLkr7aT0Chz4djoWhSifLLoa+g3Q8IZyaTLyI+dmz2Nk6xfb2PrTIENH0EH2nhvnsGl659Nu4d/sGXvvgH6CaCczOnBOjpYHbhqG0MQy52CsfotHrIWQmxVPeksPage6S5JTB5QufQzEew9HxPexXNuEpPvqdMHqNRbgdHZfW5/C53ziD09oOXnv7hzjq7GN6YQlPrz8js+8PbryD/cp9RKj6oG5/qIo7oMeJKTdSj9BpF4YeEr+BeDQiXZTBeb5L3XkMoWgCqUwYEfKceg4SSRMYWOiGaNHNabIK2w/yTyKISzfLSkcLxURCTcWKKFQ4EyfhkZv6wIOhcQ1q8LQEbl87xD98/2NsbbfwO6/+Dp6/egk/++nbkuRHV8LFhQXMFKbQrh9CHXYQiaaRT2Wwef++oJV0GLWUAZp2A1pYgWN4EqbFOHAtEha+DCXDHKmwAcjaJWSTYZRPT/Bobx8XL26g3znFjTu3Mbt2AZ/9zOfh9Bw8vL8piaue4Yu0LmEmsLG2gY2FdUS7PTz+8Bc4ajxCbm4CE3oRoeZQckc6nou4WYI+vYhOLIJ8Jgvb83H/oIxWxxGrYRqQrS5O4ZXLG3hw9x7+9rs/QH56GpeuXBS/lIBlT7M1onG0vee+TYJhHyF/KK6XlJOK5JutIYsJJtN6bKbqnxDFg8wb7mu27Gvcf+MI4cc//jE6nTauXLkijd7Zs2eRSqXxwQcfwIKHdvsOFK+MhGpidf4MXMXBtfu3YCtDGe+mc5MozV3C6tpLqFRd/Pide7BVHYvTKby8mMewu4dffHwDFT2HYiGH1Yks9veO8Xi/gkQsjFeuXkGUAUeej+1aHbeuf4w/+e0vYX1+Aj9+4w2E4zHMT81JoqYa1lCt1OB5CiKpNObyRZkbcJRdbzZknMzr/qnLri6ukoJiM09H0LLAQlkMvHgQcpRGPgKbazbotgNV0QNiJJshosVs8ULEpRj/zqhwRtFT86YEhMmwikw6iUKC0uqw8CNcTUOS0QJE7qk29H3xfyHCECSYiqdkEGLHENj/38WBGsZxq4ebO2X01AhysYgUB0WDuv8BvNEMX5iprBDJMoeOk5aFw1oLq5MFpE2e1EFxwAtJHoMUIIr+iVrhV8cHY1jlybphPPoY/10hdRCuGirodvsyl6FMMTDSdIV5XKufyIITtyohwRA1GAqBhKS2WDQxgm8Ckowwn11XGJ282cVDYFQwja0yA0fGAPah7Ec1NAw8Db5KIyRGhPpy2DZbu3j92g+xtfc+6s0a0tkJYcU7blfibVXfRFjzRea3XDqL9aWLyKaKnzhcER0gySfIjQjmXFK9jsgu42JpDEnx9ywMxsRF6Za4+GhI4jvw2i0c3b+Ho80HojjJpBOI6CZCkt7HMQTNo8iUNYRUF9I9mDOT0Itn4Uan4LlKIGPlf6ou83vXaglX4+79e1KEnTt3VqyHE2YS165dh2upaDWO0G1VcP7CGYHHGONNLbt0d15X1sLKyjrmF5agyE1BqJnhLa7kMuiM3x5auH3/Bt557y1EooE8iAlpJFFuP9oUD4rVpXWsL59Dr9nD337zW3KzfekPvoDp+QIa/UPUm1U4No8jGt3Q+MVC5eQIqmfIJlEbHKDi1ND1bQnQoSIjRWULEaEhR1URYTG3m50ApWo4YrOaTeVFtcPubrpAf3gFB617CCc0mPEcwlETtXIf+3cryJoFQXru7WyLXWs6noPHYqR3gqhJYpsjI5ZENiHfianT5qpL4pJji8wpFtXF2GVAI5a+L91QPJpGo97D4cEJYsko4iRGhjxsrD6Fly++is37t/D6B9+BE9IxVVxCso1DKAAAIABJREFUPpuWz1dXm2h3WzisVlButjHUIxJow+7F9Uhw9BA24zi38gJiIR2Vk4coNw7hs1P0ErArRSEZnl1Zx9OXFlFr34eNDqqdOirtKpayy0KsqndOcVzbEXIf/QaEQ6MH8eqfJNoNIdbmJD2nM0kpzHUG6IQUuL4uKhqORsIDYNDoSwzuMOygE3bFBl1lXPqwJzazEUoWfTYQTFBkSl9QZLAs5XtjzkevF9zbESFL64QmhNR8fNLB4602FifOIVdcwF/+xV9ha3uPVl2YLs7gy69+Hp97+Qp6nSo07mO+j53HOwK1X7jyFLbL27h1/wY5+nBNHqjU/fPzs4Rw26n1sDi1grOL5+HaMYS9ATqNOrZ3jrF+dk3k1o/291BcWkU2EUKO60sJYfdoVx77o1vXsb6yjkvnLuHFjRdh9G389Fv/Hi37BIsX1jCpZ5GygwAgZ2hDC6VR3HgG6kRRzOw46qm0Ojg4OkXloAvbdxCPapjOp3C8f4Rvf/fHKM1N4/Ovfg7ZVKD5Zww0ibdUUZH0yYYDsDDwPiXe0dFpPPIkahcYl6iwbDYNgdQvUFwFPAUZi/q+hMwx7GttbU0QnuXlZYH4OZ7jNDqkt3F0dJv2t5jMT8m4tG210Xd7SKZTiJpZJAoreOkzv41wOI3/8P33sHPcw+rcDL5yeRmGU8Wff+cHuFl1sTA7i88+sy6v4eD0FJlkAlNTecQ5Bh446KgaDrZ38fKFC3j63BK+/d3vicMvDcpKuawcsv1uT4ozKlWoPOIXkTkqO0RuyAax05efx2Jx2YfY5RNZ6TOOnTb9liNhXyT0g00diYwKldUuVEmbJSI+ECkkG3YimoS33QEN38KYmZmSwDGl24czdGH7A2k0s8kEojSU84OCgvb4fM281jwXiHAQTSAiRFiDzSbPFMrs/1FxMJ6/BzD/LyMH7PI9RcdhtYn7B3U4oSiKqShWCzFkQr7MxNnVBV09PaF5jmnCYN4/7eCg2sK5qTwKKQNDdj3stnmgSkXP5xq5G37C5vzl2OYnEYTxQcgOY/xzvlFeMKomaHjCgzAIlHDgubZkGXR7AddgzPhnFy6mFL4iroOGHsxk5PWMEJPx44tckFJMumbxNY7kjVJkMK9eYpqJmdCSk7C3Lt0KZU4ktzTa2/jJe9/Hhx/9BM12C8XCtBC5ROLSpZ56GoszJSzPnsHS1FmsLVyQYCbmEwihi5GkShA3Gvg4UE5DVmxQgQsvRLIlQvL6WBiM+Qnjn3G+yxuRsJPS7+PhRx9i6+bHKCRjmJ4syBiIwAhvXNcOzFAiUZ2gr8wjY/MziE1ehKWX4HM0RH95FoEq7TwjYnNLVch7738oI5err1yVx2i3+/j42kfQ/B4cBCOcZCIG17IlkImFlOUOoXgt6ebWVjcwUZoWOc+odoDHLYnXXmJLu3jw4A72Dh6LVJJd1MnpCRzfQr1WlTCsq8+/jJnJRdy6fgd/99d/J4TE516+hGQhDHtYgx4JoV1ro1nrSJgJNxlaxTLfIpsxULMOcNyqi3saoemZ/KKMNbjO9KiPiYkiBlYYmw93ZY0ZIRPVVhVwDQw6FjKRBOamF1GaTuCwfQ894V7MShF6uluFVR7i+edewc5JBR/duoNEPIdMMoVyZR/V1hFicU0OdiZSQhtKsl0snRASElEYIWS6Dor5gnRWtUoNfU9BNGzAtiz4TJaUuSeNZ/rSMJxfu4iNxeextXUXj4+vI86QHz0u7GbKMcOqje6gJwZmRPp4VNoODwIWywNYA4tHAqLhEuJ0EXW7Yh+sM7JWzWH7Tgth3cd08azcY8lSDfMrRZycdvFw5zaeW3kJfSb0OR1E4iFUTonicf7vwBv2RM9N1E8QLkWRApPEQoGzORNngSzGVfS8H0AfKijqBUTciBQSg5iFut+EZvCIp6qqLWPCVMQMCk92TCwINLrGDeA7moxdjCiLDRIa+5hITaHZZeSoh0SC5N4hWh0VM+k1UVLQdnp7p4JBLw7FM+D1Lbxw5WlJHe1ZdbnnDg6PxABp7amzYgD2xi9+hkMGO0VCWFicxmnjAIcne2jUO8glJvGZy1/ATGERpp6Sufvu4y2BmKMxU5w4Q3ETR/U6Prr2NgrZgvAcap0q6r0advYeY3FmCdlkDk9ffBoJRcM3/5//A36og40rF1EYmkjbwRiEqYjO0EDx3BXEV1fQlewV7r0K7J6FStXH9v6BGD2lY1FYXQtvvH0N+ekJvPDcZeQydAeNwpNMCAsaUWIJMqG+eygdOhUJbD5kPyJBXBTrQymK+Dz8ErWXM5AOm4ou7klByqwtew9zDISDMHSRTDLQLHCmFNM83YftNdG3GtJVt2sNKApXpYVwJIFkJo3plfMoTCyi01bw4d0GDk59zJdK+P2X1pDSPfy/f/N9vPmgKoX1S08voVDiGNXCytIZZLIx+L02Or0BbD2MvZ1dfEaKgzX85I23sX1yKMTDbDyOdDYVhCXZHiYXFgS94zyg3WmK4iDKOGeDGTsBEh3wE4LMHKoIOHIX5Do468VsimAxRzdMWCQSkI2QN5OQXKABQoglE5J/wmaAihsWYfOzs9IchSxX5Jetbku4ZkkjKrw/ohc8i8aZDQF/IRj3UBLJ0QP3MDa3/+ziwEUIlUYXj46q6A91zOSTWCpEEfFHXAKRPPKNCvVE5sI2dGwd13Hc7OH8ZAoTGW5G4+JAE/8D6eTFKyr4+tURwq+OF4JuPTgkxwejpEAqQ7Rl1hNcfDHRkQrWRaNRE6hyTLrgAiUiQNSAG1IAZ37KMeDjBVyEgLAnxcGIGCJztRGC8EnRIiOHIObVZpbDqDhgh03zn0rtIX709rdxf/MjeY80ZilXDyVcJJUsYoYEtkwSK3PseC9hurSAIYsM1xe3MhYJLA6C6i4gGxEC4vON/Q7Gr0UkMk94ho8tMSnd43iFLlxkVt/54AN849/8Ga5cWMfLV1+A320KeYjSF00JB+895GPgtWTem1yYQ3TqKbT8rDy/5zSlUzLCSfFGpw8+Z78PNzfFevjppy/JtTvYOxToLhtXYPmcfSUCK27HFha1SxIrzQcI79MuV42iVm4gmcmIHNL2LeEi5PJZCSTiZzk1N4nd/S107I4Q6B48ui9GPLliStAEfvbRUBzduosHtx/DDJlYvTCDcMKFYtgoThYlJrzf64nqpFatQ1OjMLQ0SjMmslMadk9O0HNbYnyUjE5J9zwcuoglAjMvq63j5LAuNyhNqvywg0aN7EcNuVRW3qMR9WGkhwJFE3kimaqyVYHf0bFx/lk8PtyT/I1L5y4jEUvg/Q/fxt7JDgxThZmIIpGMBrkYg76Q3FLxpByavVFMNTdRmgH1ujZ6Xh/ZTEqQrH67Iw6ALCBoE83woOmJdeQi09jb30S591hIhyzGOAIUh08aN6hD5htJJLLFVMQQ1wDQ67cEtRkaQK+jIBYKIxrWxeCFRl2am8DJQUt4AI6dhueEsHwxBN2knp+R6R7OzjyFSu1IZHecS9Nnotsn+5uHVNDJkOgZCYdl1Me5LTdUud+GQ/HJIBjY6w3IkUScQVz9FAzHRMw0EEoDu90dtC2OyOh8p4qhWUw3YFkn8DTKKIP5bDqeQUgx0enWoUeoVTfRYwy7o0jGwpCeIuRBMeDK8XFp5QourJyRA51DsKPDhvgVlLJFsdG1u8DkSlr2nXuPHsiazU3ksLi4KLkOj+4/xPLSGTnc3vvwDTzaeyCw8vLCeawvXMILT13FSxdfEvSq02rjzr27AkuLV4fAyDoOygfoty1EozEpyLKlLPL5PJKxFNzeEJmiifLBCf63//l/gm5YuPLCJSxGM4h3XDnEqIHveTqiMyvIXbgEh5nIPt0mGUKkwLLC6AxcHB4doVI+FnTwpEa5qIoI+SYxDen8PMxUBp7Xh85Rk8IRoIK+GxjghYYDaDzphMEf1A3g3HwY8BrYfcjcnXRNjVkRtnDDuI6GLs8COvoFagb6D7AgIPJLNLNWL8NMRhFNGOiT7Nioo9eoQVNdCaxiJHg0BsytrwJqEod7NiqtJDquIU3pv/iNpxBVbPzF3/4Ytw7bSKfieOrcFBKpEHqDNuamFrG0PI9O7VSK4q6mYOvhFj7/7LNYnZ/BT95+Hx0qW9j09jlG0jGRyQhBNJZKY35yWvbjarUq485EirbIafRog8yzkdmxo/GwbtBzh0RwKkkYjhcRQyhGXVtMX6S/iGtjKp2RNXZ6WkW15yJbLEA3AxtkVrStZl3G3gwNI8nXJ5rh2NzoofsM4aKkVJFRBblRUpwRMRcTJBYHCUTMIE46SKT9J5CDwGFwTBD8NZwDsiQtG48Oq2j0BliczGMhF8eQZDZwQ+aRPSIHSkWqoesqeHhYRdPycG4iiVI69kvFARUQcng9weQcH3K/WizIz8W3cmx2NJZ7BFIPLjpWo3y8wECFRBmiCwzU4SZEJQMvf4BWUOIoh9woZIlvfVwEBMYVPflzXkAh/I18FkhIDFQRT2Rzj4oDLmiXNGAlxH4LQ/K3DQW7BzfwH370f6NnVRGPpdBpD8R6lzfI4uJZGEwqM1IopieQjk3i+WdeRjqRFQhR8RgeRZiU87lAASKv2wtSJ58seMbXYVyhj1+zzPcYQhKlnIVEGgunu7v4H/+H/x5feOUl/Narn0f3cEdkZjQAoARMyJwKvcTZHQKx+VnEJy/B0nKBZ7hHYicQ1kyElLDMV+l4uM0ExP1tLM5PySIXyacScEoEfRm42N98ALvbRyyZBWJZdEXi2kNICKs+th9vyd9fWVmRjWJlbQWm6uNnP38DfkhBqphDpVFGPJ1Ap0+ppo16rYxQhBhDW0insXAM9K5tnfQwmZ9DMu9IeqAb6gvxje8xHovKoWT1uQklsbtdgaM2cem5FfH2P23vwohA7Hrr1SpUdSibCXc9t2ug1+wjHQ8SKC22YWoUkXgUZlwUx9jbeQg9GhL4vN1oiia8c9IXgh4TA4+bx/AVF+fPrEumxsPHdwV2Z2oo1xJjoMOhYGwX0iIo0QfAssR/f6hR3hQSwy1uNKetIwloknTNRkc03OlUAom4Ltcja67AUHK48+Ammn5ZZpMcH0mRrWhw+4ogCLyWhqJjtjiHUiqPcuVQXCF9gyZnA/R6vsyfdSUsLng83Ac9CspVxJJx7O12MFQNGIm2uCcObMqtkji7fAmN1gkebT+QELRYIiUuoTTBIbfFVxxxtAwIt4RSg9fGLxJO6ZdA5EA2VE2BMYxAbcSBrgGec/HMEB2zjZbdCBJLmUTjqYhzHaMD2yWaxxGji3x6EmlzAq12BbVOGUMWhqEEvN4APbeGoe4gZuRkX6rV67iw/DS+9PzvI2xkhJDctk7w2uvfkWtwfuV51E560smvri7j3qN7uLd9GxOzjAZPIBPPo5idxOraU6J2+ODDt1GpHuHx1qZIM9cXV/HlL34Jl8/+RoC4Ath+eAfXbl6TECceqAO7j3gygkqlhr3dI1y4dBHPPfecEOCcHq+LgXDMw97hEf783/4ZhsM6lpYmsBzLYILejxwxOr5YdGvZSRQ3noaSLQiZOULNgUOZuS4+Nf2Bg2r5BFt7R2h0bSFcR8MK2v0eQkYW2cIUEjEDmkpZ6EAOJBZTQ0nNHGXbsBGR5i1QvvGXKNrIUWIqrqLBdoMigL8X2XmtKdeb6Bj3buGsES1QPQwGNnbLD8WoiH4ZTJ5khXh8vIVer4VCcQo2UQzFhkdXWSONfsdAuW7C0UxM5+L46iuXEAu7+LufvI7dho2pySIunJmXXJTK6RHWFtcxMzeFTrMhmR6WquJgex+vPHMZi7PT+O4bb6Fh9eUw5jiKuTwFNpiuj2yxhNXJaRl/sTAoV09lFE2X0a5tyZ5NtK/ZaEjODd0hWTwk4il4tisKLI4LqPxhcS5jL7uHfDwhxQHdZh9VKlDDVMTFgiApPSKeBURKibKGmCSpkF80EN8azfMENWMDajkDmEqQGUTZnTew0et2RXptxiIBEVx8GP4jxcH44H1yrBBIGYN5BCWJhxWG1XQxVciglOSYgAskkNbJASDuaoF0peNAiom+H8L6RAy5ePD3yTEgwYLFgfjq/xrk4MniYFwYCNdgJLsc6/slAWtkeDQ+sMfQiUQyK0rgYsgDchR+MWaNijOfPN6nAVTj56W8SjamUU73uGhhd0BkgcWDOFeZAQuUfAdxZ3Q0YZS6JP9RwaH72Nx6Dz95/y8FjstlJ9Csd4QDwbMyky6h0a4gGspidf4sLp97EWcWNiQcxAgZUtioVHyAUdRBYcDrEMhmAqJikBwZ2GLKDPcJE5LxjUY4TBXEQYU/sLH38AG+8e/+DGeX5vCZqy/ArhwLvMgDjJsxH5OkuFanjmg8gvjSAiL5FdhqCqf1mnjQS2CIFhbiy6ldxd17t7G5eR/1+hGKpZTIzbjw2TGf9uuIdLqId7uobO7A8jSY06sIFVakQGAYD6vZ6akJfHz9mhjWJOJxLMwuoFQqoV3eQ4NJhq06mnaPU1xEk1HkJ7LodBs4PNpCr19HfiKGdMaEjhCsuotexUYqksbUUgJaxIYfctC1fBk1RAxf3ottDRGLF7F7cIqdo8eYmZ8IWO1+Q8iErhvHw5sP5XOems4F2Q196thVzM/kxbb0/l4HOweHmFzMI5XT0Ww20GpVMDFRgq4n4fToe+ECThiqZSIajmKg9dDuVZFJJJFJzKDdraPVq2FIou4oK57jMx6XEaoNYrHA2MvrQw0FhDTe2JJRoAxh92zoagQRjdLQMPKZBMWtwLCP6ewGqicOPrhxDUi40KK6ICfcnBGKCnJGzonvWFAHQ1xcOIfzK+dxuH8grnyVwSkOG4/FOIoJmCTMhvS4RIWrvoHJXAkh3US11scpDaHY6RvDIMlPieDlVz4nhcbh4b6M4KjC0HQXisaxnAZ/2JPv4jM/ChUbo2Bc4+loEq7FEYkq82emaEb6JbGpNgwPWqKNY+cAA1hgAh3NrbodB6YWwcBtwff5uBr6vQ6SxiRWZi+ib9Vx9/ENmGYWL73w+7JOfvbed/Do8GMkolGZ4TLUZ2P+ebz4zKsSL8yMCCd0ghu33sRpuYmN1Zdw+dJLqG81cHR0JGvytHOCjt9Co9eBFjKxce5pvPrSl0ThQN8Xznr/8q//EjduXsNLV5/HdKmI55/6Is4sLMGqlPHhWz/Fva17OLb6SBRzcGhp3WtKHPrO3pHc+wxhW5pZwfnVp+ENGE41RKXZxnf+/q/Rae5iZb6AGT2GzEDFkFyrsAqbfnRGHLn1DYRm5oPcAB7wQzsgFypMrKXrnopqs4PtgxMpDj738gtwQwZef53SSSpdkiiWaBinA0MLA7sJk7kWIR0ui0YZIbAwCEjSrPHGjSD3KELjgXcMeSDBeDik0l+mJ0Wh8KUkBY3Jt0G66mF9E/XmjuyhcSOPuJFAt0fzpmPE43QNTEjTUu9wT+RgSUOjx5l7QsYKn3vhIsJqH299fAMHbUt8BZbnZ2Uttls1zE3OY25hVrwvJEobwP7jbXz28hUsLy7i26+9gb4ylAZL0NUwScRh9E8byBVLeGn9gpCpW+0GGs2mjKCJjLCo4r8hQtdtkNzMcXMf8UQKCwsLstZZGDlEsHVdeB8ct6uDHpKRKPLZvGRkbFWrIh2ljw2vD5tbpginMllEmKQbjsHVIJkURAdCNBczDGkYmHbLRpNfRBZJjOw2G0jEokL45Rt2JV/qn4kcsBqhDrjt+GgzCMgMITESb5J4yEVAVnGwmbE0UNF1htg8OIWrRrA+k0QirP2j4kBGEL/COfi16MGvoAayyEYGEfxOosv4UAyqzsCqktJKyjXGTlRjmH3clYwzE57kGfD5x4/NDloiM1nZsdINabJBCwzKtL5oNFjoRAs8RnmS4W/AYUdFcofu4tHuNfz03T8XeHdmehG10yZOq0cSCkSjnnJ1H52mi0JiEv/6X/632Fi7ggAdIts1CJJi6mIwSggiQWVeNTLSCLgen6ZRBs5cdI4L/r0UOXoY3qiAG7Tb2HtwF16njlhoCKJcTqslrH52npxREtas1qso1yqYnJ5Cam0Fg3AabSckUGCKB1oxH+RYNE/x+rUf4/XXX0OjVUU2H8PUXEHyEAZ9C4lEEqeNI2QbPcy4Q+gDDdHSIuIrl9Dyo9K5uQNfKu35+TncunNTILPnrjwjr/v0pIxiMY39gwOxZk3kU7j96C5KcwVML0xi93Abb77zA9RbVRQmMvLaNFcjlxKGoyOqhrF8bgJ6wpeDpd0bymzb8ZpotRpok61txNHsWjguV2HoJjy7h0xWxezCpMi9trYPoIdioqXvdzvod1wUskmsLk1D80J479omqo0qVtYnkUppOD2twVU8ZAopaNEkQgMN2yfHkjJnqhlxPEymo6i1KtjZ2YFJpz4zhL7dQDxuBoiVxpGBJZuBJjAk70FV+F2200fYpIvlQNCEtFmUzZVdc5TPETGFJNeon0goy9mF8/AGCVy/cweO3oeZisKz+9LBMWCLIz4uY3ppZcJJrBbX4HVV7GwfiTSvNqyiizJ8ncS7oaQ7aiEeoD3JR+A1Z1gV+1hCq1GDI8QQDvfKmJ2dx2c/84JkhuihhNwD12/9Ag+23kM05osPfESntTmDZaKfoGGcN4/ntCkzLRss5Yo8wIh0+KcpZCMTWFkuQUlZuHtyE75iifFRo99Ar+sgYWTheFbgQ6D6gkwsli5gtnge/d4ptg4eIhrP4czal5CJZPD2ze/hg7vfEwdAI6Gh2ejj4uLnMTMzh5+/9XO07SZsrwVfGaDXsQA7gqcuPI8XzlzF/TubuH/vIdbOr8GNDvBg/wE6AyJVYTy39gwKuaJwQegBcOPuTdx6cEcQkYip449/++vIxhL4+PXXUN29i0q3jt1eD0Y2i1jchNWpw2F3HjJkdEpHvXyqiD/83T/BpfPPQndMbB6f4OZH76G8fwczxRjmokmkLTUgaCoDGefQ8yO2sIrk2YsS+sTZvWYEaa5scMjMICpgOQ46zhCxSBTPXFhHz9Xwne/+FPe39uDrIZjJBErplKjV0KuI94ETScMOJ+GKnw2Nqlh4KHApGx+pu2S/l4C8Md8sGA8LQWFkH0xbZUH0CMmP2PXesIPDCrNJbopcOpMsCjLZ6TXlEM6li5Kh4KlhRCPkpzhwlAS6fROTySKevXQW6rCHu3u78MXhcSBrrdbsoM37dmkZ8ysL6DaIRHpwQirKuwd45fJzWF5axHff+Dmqtg0zPiKuqx4iNLyqNpDJFXB1gw2dIZwNWvSTlFquVXFYPhZUYDaXRymTQ4YFfrMFezAQjkTUjIvUk4ZYVLF0SdZkkuLAQlzXkc7lRR67U6sJobfn9NHudQPeGQ98VUMkGkM+lhTlGMfbjHCOUgXC2AAiaMJNC5p3xkQTneVYJhmJCNGaxQFVOySB/7MIiSSgkOFKgxwe/xJM7PfEF79N+2afns7C9xUZi0CDvopHeydwtAjOzmVhUDhNJ5MRckDwXXwKRnpQQR5GxJVxB//Jz0iAGeVN82dcOOPZOguDcc5B0MUHHTQrPCas0WBn4Abw1JinMK5cA0ljgEg8ObcfFwtjBYCEcXK0oEAORz4/3y+LA4Hgh3wOG85Ak+x46qwtxxPt9Nb+Nbz+wTextf1I7FoJCTEPnp7+iWQa7c4p2q0BlH4Y//pf/nf40me/KozzQMnB6pmM/qDgGksWWSjwgx8jBuPxgnghjKxLx3JLKW4YgCLxoUEnUdvbQajXRiqioVo+hGsRZdGQoixuyHCZFh7v7cgCP39hA7kL51Cn/7kVRG5TxkdHxla3hvfe/hl+8PO/kflVKhuDHgNiqYhkuVPKIxnpbQuTto/lYYwGyDAXzyEyv4yD4xOQCqoZSZQmp1CcmsT7195H1Izgmac3cLS3i4HdQzSdR7VcRSqdEGjRGvbRQxc3Hn2M9qCJcv04uF6qAqvrQvfCCNtAQtGRMU3MrqeRLhhwNKBeC5LLVI1+AT5OK11UG12B5PYP60iZRcyVEkgnXJgJdkIqWj4T0NLi1EZSYLczgOJ5OLu2DNcaYn97BxOlIpaXS0jFDfQ63Fwt7Jzuo2k7SGoGDrtV9D0gZWQwX5pBLGag2qrh1u370hXPzk1AVWjBnJRgnWQyA6vPeXxfZpccA5xWG/I+c/k0IowRrp4GaZ1OXKKqxyOkUr4kiI5jW5IVMF3IIKIXcVJvQUtwrXtS1LW6DQzVGOKRMMwEo5FNJLUEUsM8Djbr2Nou44OPbyIxFcHshTT0GOFJFwObhXIUrt+R7A9HGY33XBVm2IQy1HCy7+Lx/UM8e+USfvd3fhPZ9DQmCusoFWexf3QDb374DdTaO8gXiBwFozp+LkIwRkDmDQp95hE4yCZTcFwP1UYdITeGpLOATKiI0lQMdaeC/d4uVM3BoNtAy66LOiFh0EWTmQ4Del8KMhZXp3G62xfEoTSbgeuGsbz8W8jFc/jg7nfxuPI29LAP1fCxv1vBpaUvYnFlDh/dfgt7x5vCp2JxHhjQMHEwjGfOvopEOIfvfOtHmJ+fx8xaEduVh9gr70qGgBeKYDpXQr/ZhWkk0Gp3sXt0IOx2ruezM3Mw1BBi/gCxkI3TbgP3TutC6qbfAQ28tHBEopy51+lQUTuqY21pA5//jS9jIX4Gt7e3kYgbqB3dBawqZs0ksq4BzVWkqKPKgKinXpxF7vKL0KM5UZhwzs2hMF1dTRI7PCvgnviqHFpr89M4PKnhhz/5hVgz+6aJzsBGiv4hszksxjnitNEJJVHTkhgMKVOnpTtVEkQ9A6VVsFcNguJPC1jzbKgo5eSeLfC2cCxCQV5Nt4seWfi0KmbK6/AU97beR89qI6KnJAen1ayKqVrSnMLA6qDv9hGNUv3gYhjOAUoBMYTx7NMXJT/lnVt3YGRLIn1kNsbByalEM08Ui5hamJODm9coVcjDbndsdGojAAAgAElEQVRxfn5JkMsfvPEmGu4AZjItA2NFV2GqGuxaG4lMGhcWF+UsYLPBz5sHPffO/fKxFC+TsRSePncBi6WJANbv2yJlJReMhljZVBzZXEEaWqvTxqDdFAQhkcmiUm+g3OyIHNpVyOcYN4iB2yn3dVI9mDXbsfvI5QqYK5WQFlT70yRIOecYJDj0YbVaSBsRpMlBo8uowuYzDCb9KvVmTUoJ+aBE1kf7sJEbk0DkY5JgEDiEIRnD7FApAuRsmAmN1FAaaLU9YQxnqZsM80MfiCTI4aba7grhZCGf/uS8H48Gnhwd/FIxIH7ln5IUgz/7NJ6Yhx6hJh6E3FAENYjQEpPa28DxTLjaPg/WkBzeQeBFsDD5awzPB88zGomMmJxBZx68Bv7iYUuPayF30LhlxDng45uxuEA8fH10VxPrSz7eSH5IGOzw+BHev/sPuHnrYyEihegG2LEENfBVVzqUkBuFYkfwx3/wX+DVV15Fr034KTCLMozgNUsuIYNlVHrR8VMjt8OXQ42vZYxi8LP8xHZzxJdg5Ce13GTSGr4D62gbMceW6pF6fLffRZR+3GEdg34fjeopmu0OhqEwSrOziM8VYQ8NdH0dCpMiQxEho915+C7+5lv/Bj2lgvmFdVEyDBlTHR/CVS0YagRuy4E58LDsKsgMIhimZzD/8m+iS2SBkbCxFMxoRpzRDo8PZT63urKERqWOer0pRDU35OCkWka5WUNxfgr56QI+vnMdDx/dExJig+6JtCBVANq5Gx7heyaVDVHIJBErscKm9zlkLQiMRwMr+DDjUdSHVdTKTXQaDHrSYIQVLK6mEE0Eyg1HOUG9oqHdCNI7WRzu7FSQSpaEcGl4Dq48s4jJUhJU17tuBJ2BJZt8b2CjWrdx9/Y90fTPLU5gYWUSZiIiRcbdmw+RCEewtEqb3pYkmibNBKZKDNjRsHu4hwaDa2wflUpdfNOZfVCrVhAeapguTSLs62i7AyFr0fp6cWkBE5GMdHRegiZgZFZzo/Dh6fSxoB20hXKtAc3QUSwkxeCHjUQxkkWkP4lBy8D1m3dx8+5j5IoawqUonEgPjtcQKZuZKgoyB7cJexCGPegiQmSDXU0kgenEBWzeruPO9g7+6Pe+hng6hZ39U6yfvYRkuo+e/RH6vS3YXc68KUV25DAin4YhUXQsjcTDQsjstdoIR9PQDMbqthDxkshqi4iGkkindNyt3ELf7cAPWSI3lcQ8JyQsdo497X4LAxbDRhzopXDtzV3E4mHMLiXlOS499RXEzAyuffwa6t17KEzFhQ9x96NtnFv5LJ5+dhXXb76H7YNHMr8XazXFgR4ODj2rkcDZpSvY3W3g0dYuvvrVLyARB967/g7u7z3CgE4OESatUq8eRq9G3kQcM8UJWByLlU/EAjesUYLcQTyeRLncwuP9I6jREBaWkzBjafTtoRyOJAuzWBx6NGp6Cl+89CUc7dZQyKVROX2ATmUfy4kZJIchqEMLqkPXVqaTKkA0icylpxCfnEenx0M0BEd1oNAzhim7RCu1ML1+hd9CV8ioasLyfRyctlDpOLAo6FQcrMeHWI/pSMXiaEVzOPTD6PhBA0HVGPevIVFUEg4RE3ksvUXIH2MtQLvf4ZBjwk+bs8CGONh3mbfCLBxGikNtoe80cbB/LFB7OmWKnXWj2kAyrSOeTMNhdgeiMMJxGd05NPQKh3Bl4xkMhi7e/vBdDIZMm8yLB4Pr9TE7X4SvhLEwPS/y5E6/LzwCjnuWipNQ+hb+/q03hHOXyBYkY4H8CqIqLF5YaKzOziHiKahUy2iwmUkkUbU6eHR0AN8aYCqbwnNnzmG1NIUYjYw8VxxCO5YtpmphXUWGls0c/YZVdNrMkmlJ4d+2+jhqtUe8NyriaK438i3gSSdkeKDcaWO/VkEikcKZ2TmRh3b6HRjxKPLxNFRDF/SB5FSn3UFSVQMjPPIi1CDdlwXiLxUHAVs/YJMGBcPITnlkA8mfBpHKAWNeHVKDTjc7DwNFR73twbXpiW3CNDhaoHRFkwpbQoAAmNRDP9GhjzvzX4cWkPPwj0cL45jLYSC38wKLYxYG8hWiXTAhkxHx5YnigN2IWLSOeARj+Cr4Pn7PQYEwnttLCiM3vpH8htJBkUYOg3kZD18eEGEjIjIRvhbOlOnBzuhmVnfsmLWwh/sPP8Jx8w4ePLqLw+PHqHNmr1Cbb8oNtHyGiYzTWJ+7iEvrV1BIlUArec+lrwHtOmnMQd94D2ooQEI0fkYeF4oLRafpCH0PAiRhzKkIJI8jgyl2X44rxUHrZB/VzXsohBXRw7aaHURI8hJZC928HPQ67UBmRHJLNIbk+jS8UBq2G0UymRUyXLl9iO/+6C/w8PH7iGdI+IrC6jBoZ4hkRocSpgBniNAAKJz2kel5MN0oJi9eRe7SZTQZUBSJCupSnJ0QN8kHDx5gbnIa6VgSO48eQ6fyhEaX2QQebD3E9VvXYWYjcFUPJ6eHUPXgPR4fHKPbd7CwuCLz4tPyLrLxMCJGWHgh1dapqA048iLjW1VYGJCdTtJpDJVWVVj60VAKO9vHOKke4tIzS5iYywY+596p+Pcz+KfH2b4SQ7MepK61W1Usnynh7PqyhB6dnrSgqlEo4ZBYrtIps7y9A8v25Pee5iMzlZAigVwQFkGGExX/dLLSOFZg10D/CX6GZJDzc00k0rIGqMvu0Wa41cS5pRVM5ycFxmV0Oq2/qXDIFxIoxRLwrQ6aaKPX9GH36B/gSmgVc+dp00w726EWkMBCeljmmLnoBNBIY2/zGPmJAp5/6SraziEe7t2CNayi2TqVWO9wJCPwqeV0oYh7CjVNAaGwb/v4+uf/a7x44Ut4/b33xSznrXffwLf+9vtIxGeQo9ppzcDZs0mkUpQvtmSswQKD91pY51qku6cnromMp/XUqHRZlB1G/DgWCxeQjeWRy8Zx7fCaqCEQJsmZUeZBkeGxBQ1pgvbQuEuxfUwkVtGpUpraghJuIZ1LoJDbwOlpHV27jOzUEGrUEQn04VYdZxZfxpVnLuC1N3+A3YPNwHhN1YRsDI3FZRwH+13kzBnMT1/A3XuPcOH8Gp6/ch6bew/xs3ffwkGlgqE6gO1a6LVsaF4UyzNrOL+8gmblCO9fuy1NRSamI+p1EYWH42oTjxunMEpJFApM5ssIT4Ak1kRaF5J1r+PBNDL4T178A5xdekYUJpubH2D37seYMbKYjmcwdAI1F/cQ7vOOaiCxtI7s+jnY4EEVWNmz/aT8LdjfqDpgQdrDtffewUmljKuf/wJczUS50cfeURmDfgsFpY+ibyOZTsCK5eGnJkSmF0DVAeGQIUUMvKICgp2mqgTN15D8LOLM5NBoEWnS+Pc4jqRSgRJeyhZZNFbaFRwdH0AXNYuB3d19GYHlCxlsbT4UPxZaTWdSU0inZxFCoKLyLKphhlhfWUB/0MHHt2+hz2h7Iy4chYHXRyYXeDicWz8vnPd6q4XC1ASW5+exVJyA0+jg3/7Dt2G5Pkoz8wiFg2tkkJxuOUgl01hdWECMvhG1KirNukhqO0MH2+VjtGstzBbTeP78BtZLM4iOeHOKwQIKqDXqguzSYZQNLJNQeR2GtgVD11FtNuHphjwvGyeOFXhc8/XTIlk4FrSUdvrYOjmWZnV5dlbMCWssMnzKrcMSopZKpxGPRKHZDlKahoxIfwPk4ZeKgyfn7IIIPOEzIAf5iD3L72RCykHuBwcRPX+HmkeFKWqtwHAnQ09ng9pXAhyB1wEfRyB8MUb/p8cGT6IJTxYHn/48kBwGbG07iMkdDOSwY3VFMo2gAvRLd1mx/mPkgP9WeAMSwcxKNUBOxmZBgk+MZmHiYz36EKVIkAo3uAYsKAIOQ+CzLTD+kKgCu4IgvVICXYwooNq4dv1N3Nt+H83OCaqtA7gDWtpGxQBJ0Q3E4kk8tX4eX3jlK8hFiui1B2LmEo0w/EMV0lef+nUWHHpYZk2Sj87RCSs9OgvS+vkJUiJf85MjBr4wGmLoIRW9yhG2rr0Nq3wAQ2MVnUA+mULIoOxLqhKpJhU9DGtIeQ1grpQQzy5BDeWDSFOlib977Zv42Vt/i1xOF8cte6DA0JNIRE3xAyAZk597r9bGQsVDTosjrKew/NzL0CcnhMlbSBehqSaiExkhFrbqdSzOLOL4sIJ2h+SnEOxhU6Kjm+0m7j++h3K9IigBuRAsDu/euY/TowrWli/gxRdeQSmXQ6O2j529O+g7DSh0qHMCP3FGWHP+RltRoiREXuIpE5w3UO3CQ6TeaCFdTGB2uQTL7WOfow9jiEySbo0aGlVC6WFyKGFZTZjRIVafnUMqlsPpcRfNhi2seMKG5XIb+7tNZFQbxal5VJoNVDoNaDEfZ9cXUcokUa9UUdtntHhUxks8oJPJMPJZds6GJLSl9Kh8Hg3yImqnctNz5npuYQ1T+Ql46MIXmd0JdBPIFHjIx9BpVDEIefD6quQEsDzqKY5op5PhmGii6f/P92UPWFgOEVGzqO24eHDzEf74P/86vvYv/hDXbv8Uxyd3EUv4qNcqEqN8UmujJm6KCSR1RjzQ6KodSIkVA3PRdVyYfgnZYhGRTByb23exu7OHk2MLb73zLlrdHSysxPHi1adQLDB9kRHcPbmfw7opNuaMHmeHzEyGdleRsQqfP2kksFhcx5nF8ygVs/jhjR+Ku2AkEZG4eDE4I3lXcdG3+3CIeHk+TDUMxTJxuk/r5RBiKR+5UgYLExt4593r6AxOMbeeBh2W6o1TtCo2Xr78VWyc38CPXvs7PNq7Hch8uTeoLvQIURID3boNp63iS5/9OpLRAg73dvH0xfNoWS18740f497uHhyfBNQWWnUiGDlcOrOBZzcuoF07wZtv30Tf0zGdTSLe2IXWPkVXDeHhoIV+eigseXJexE1W8xFP8vOi8ZglTcTa5BX86df+G8xOLuEXv/ghdm59gLXMBLKKIaigqDeGTmBbbbnQswXkLj6NYTYHr8/7NCAPWh5zLeiNYCCq6UiGNFQPDnFv5wFm19eQyk8gGivg4eYOHjy8C9VuYaGQEU7DftOBo8Wl4OcIiE0TXRjpk8F0WOFt0WoZHBHrgZGSCpFBc4RAuXC/15RwNMpMaRLX6gSW9zQko2eKZTsyhkmns3CsIeLRFOq1Jlp9EhMTyGappphA1ChA15LiZ8Emio02Ze1UE7g+ybQMyfJhkdlKt1HXxfzcIjQ9jHq3LbLBs6trODe3AKvewP/+zb8Sw7eLl5+RPZecKM72qcDK54s4w7ECNFQaNdTaHVEVDMIaHh0dSmR0PKLglctXcHlxFTGS+72BHMbkdjUbbQlLIumWexSdKokcaK4rfJNaq4VIPCUIBfeCbq+NWqMV7FNpEhJjrKdQ6bZw89GmFBFnlleQisekILSIKHJcQTEAawAfyBhRrE5MIMX90CGizkJXFbKoIAdPFgdPmiBJFTkiMAR9tQ97ZPFI5jytgtkJBFa2KmrtYGGloxHEjSCIafwVjC1+2dToyRHCJwXDqJCQw3ekXngSPfCHwRtjMcAvPi7/fzwiIFmSRYGkOwYC26AbCulyM3PuI34II/hKvIxGYwn+nL7UVGWMTYZ06qNGHotjBGH8fQzbj2WTMoaAKhCdFgpkj/SKD6C1Pg6PHuHd6z/Bg+3r6A9qKJbyIrNi9CwhelqOXjl/QTTPWXMCBS7wRFpcBEOiRLBkXDHmSYgdzMjPgDp3knYIz43JimNkZPz3hafguFBDOmJMPqyf4vDONTT2t+EMBpJylk3m5Vpyc/YsFi9ALB4XW+yTdhuxuRlMLF6EYRZg6kPc3nwH/+c3/lectHYFkq51GK8bkxEBpU4+BuJRPugO4Xc8fPnsS1ibOSMxuQODRUdfnkNhqpsRh2JmsLX9QHgUk5OzuHf3PhBxoectHDc3QaEJGb7seIlK0WSE1/34qIz9/X34fR/zs8tYm7+Az139IlZmlvDh3Z/j5x9+FyetLblhvIEvRD3bDoxXwgaJo5QahZDUk2KURZjYiNOpzBe0gV0QxytkrqcSaanSXctHr2UhZkSRNFlsWHAMG426g4O9hnR4RCuOjk5wckSipwEzHCBOlNMZcV1GSXMzRcyWJmG1enKtmCV/dFgV5UDC1GV+nGGBYEZgtXtSGHIcQrOiLrtpx0WpMIHJ4qTMv8vHFenqc7NppLNZ8Xrot3rwdR/ZWBrddl8OSm7khA/Jy5A1M+QYjt1KECrmD8I43RugedLCn/zRH+L8+Q28+f73sHt0AwuLaeTiSXBvo2McDZMGbtBFddzAZyRqmpJxULvdwdHNGrLZNK7+zlcwM1sKNvZUAdv7j3D9zi9Q7+wiV0hibjoemOFIBHkQYjMucHkP2PQQ6WvodLjBnwYR8U4I+XRJgsgeVB+KXwNHa3ooDLvPA2mIsKmjYxGeTYFgJw9HxdIxtGNIJEw0OoHfyMrUGbQ6NsrtYzScMgboQFN86F4ML136HSzOL+G7P/4GtvfviukM3yf5YETQ6F0JJqY2VbzyzKv4zJUv4qN3b2Ain0M0a+L92x/j9vYmGu0a6o0Ket0B5iYXcPnsRZxbXkLz9AjbBw3sHDQRG/RQ6mwj0jtFP5HGVthHI+IgwghtWk1b5H7ZSGYNcdSk1ssnwtIJ44WnvoyvfeVPcePaB7j17s+wmshiykwJOa3eozcB6V5DeJYLLRJHamMD+twS3D4jldncEFHqiLUzzwOOLlMkAId1RNNRdGnAM1RQyk2LG+ete3dRPj5ANm2iaXexedREy6L3pIZsPCHGUSzAGOgmjpQkVY90/Hx8om7l6i4OTxjS1pWIbqZqUr7IcQG7aaIKRGiYw8E4ba4RussWi0UonomhE5HcAubakPMkI6m+h3xuFoXMLEDbdYdFPLtfGvZRssGxkAZXJJe2JEH6A+6PtM7WZAxI2/LVxQV85tnnoQ4c/F9/9dcImzE8e/WqZL9sbz3EwuycrFH6Gawvrcj1qjYbaPa7EuTnhkM4qDckZZYoy3PnLuDywgpSYTJGhhiGAg6ZJMjq5EalRLEzVIZoNk7RrZ2Ky2er14WvGvKeiSrwOUlcrNUaMkqh+yI9alquI0ZN3Bc55hGnRSLHtHUXBeFQiJBUZLBAWSgWkDQM8ZigUuGT4qDWqP+jnKhPof6xgwXP2MBbYKBFRZrCqoPowbg46Hgqqi0GJPjIxAyYISWA79QRyY/mF3wMPvk/8SUd+jhhYlQcBIVBwDOQQ3qUnsaOXCD8kRcBNwMpMPhhc4RB1qVIEwMWLIsDXnhuHGT4jr/48Nys+TisWtPJ5CcQvLg3CuloKJvleJMaGw6NO3R+Z+HB10NdfL/niYxR1ANMoqTSQfPE3+Cd6z/C29deQ6t7KrNUsrnpN85DIZMrYmV6AdP5VawvXMSZlXOIRk30OabgYoYrbGtugiTvyOcxcIVpTgiWHbBCs5uRMRT/PCAxfmq3PO6kGNBhlw9Rf3QXfjfwhVCNKDrtQN0RCSloNSqIhoF0PodIPovd0yoiRg7zl56DaZhQj3fw8WvfxrXH19BKh9DSPOy6DUSo+6UHuEeNvoo2k8PaHqYzs/gvv/6vcGbhAtp1C5sMfmqeIJWMoFptojtwkcnN4+69m5iamkJYi6E/GGDl0hIeV6/jH974psQ10zUyFIogk50QktC9+7fRatcwPVlENjmN/Z1TlBLz+NOv/1dYnJlD2z7Cv/vW/4Ktk9siA4roUQnHYVfKz53SVloTB3NRWni7AndDGWB7dxub29vIT0wKJ4HmVixQaWZER8RGpSVukwtTk8KC73QdfPDhbZyUm8jlS2J1zPQ0fj6SwdCqoVmrY6pYQJwGRzkTmSytuSMyZ2eGRK1ekc/W1A30m22ZlWYLKSlgjLQpRXlUC6PTaEj2gKwNlW5rQPWgjmzMRDwbQRc9uGoIkVBMujUjOhQSpNXqo9dso2t3ZCMNKYZ4BpRbJ9B8QprBZsIGoxBfQClbwvREAbFoDLXOMW7ufoih0kYpkUTciCI9URA4trpbQ7nZDKRW7NiFoBtC634P5dt1eQ2/+Ydfx4WNdUH7kok0Uvk46r1dPNh5D7ZbhzLsSBgaJW30neBmRwMc8V2I6DCTKXgu7aMZkEx+T1+Mkjjzpb1s26P5EWfUBsJaFAOLRi99EGKjsRGNxzAISVT0TGkaE/klue8f7dyW7nU2XcLU3DyqvRru7d4VVUIuE8Py5Fk8tfpbUtR876ffwMHpA4kWZ5HG+7veaYmChEqkQcPBxcUr+K2Xfw8nO1VxapxanEa5X0OtdYKPblzH7uGBHPDZRB4LU3PYOLOGZERH23Zx89pDtB49wLSzj5DbRDUcw5ERRkd3oGRCsvb7Pd7nHiZm8sI7sAc99HsWaoSus+fwR1/7VzjeO8aNX7yO9WweUyRH06MgkhGYmSMJsdx2h4gsLSO/8TRUud884QZwzyXXotsPOFokx3XaTTkIM6WC7DnJSFz095QWHx4fCNxPFHCvOkDXCwsqOnRcIcxmMmEpjAdeB67bgjMgclJDox4Q/zr9Jk5PK1AML/AQUWyEwpQ2UgFHuNuBaYaFaDiwOKZWBWGkx0s6XoDih6XbTsTnJEqbzP1e30UsmkXMTIsKgs0uOUD8Tp8Bl4XcaK/06fsyCs4jN46ptpQLElXIZ3P47IsvIBGO4ns/fxvT87NYPrOOew/v4d7tWziztgI9HJFCgDA+TYfKjQaa3Y6Y19kqcNRuot0iP87FxaUVPDW3BJOyG3L2WIiT/M2xbjSMuBGTxkANqeh2Gug3asJPoxxyGGIxGwua3xE3jsFdvJeoBhNlmgqxZCcaodJgrmeN8hw45uf0lqo3VXhCYQXIRKIBAVWsv59EDup1AQvGPIBxYTD+vRzMI/RAjBNUwtaekBMlNIrIgTpEa6Cg3g7kL5mEiQjTdrzAI0Cge5pgsGYh4eE/Uhw8iRIEyMGnBERBCvzARY0dIA+xMdeA3Z8cgm7wIYtHtSALgbSPCACLAy7EwAQpGAsQ++B75eOMlQfs9qTblrHDSMUwKg4ISRGOHl+nsURQ4jVDGmyP4wmONj4NaCIhhuzpg6NNXLv9Oj689Quc1o8Qj+WRTuVQLu8Kl2P1zHmcWziLMwuXsTR5HpEwF3KQosgDIMgB1wSac3pWwHUwYzCipsyepCN1A0Ok8dhkjHIEjGBPrhsvjQkf7f0tHN/9CKpjIZ5Mwdd0PNo9hkNJUCqOQbcpZlVMQIwUCjhstpGKTeLiy1eR8FxsfuPP0fn4ffQTKrZyOg7iGqox3ugWFOFC+FKFUxPvWT6eWtvAF5/9XeQzc3C6HrqExB0GTyXRsRy0bUvGMLdv3kIqkcWl85dx7sJTSBcSeFD+GN/6/r/H7skDyXsgUvDs5WexfnYFr/3sh9AN3sRpDKwImtUBJnNnxHjm6UtrOCjfkaLM0y0gxMNQx1BSZsOBz70b8FZ4w/RIxGIwimeh0azIgVNv9JDKpJEvpSWJcuDXpJMxjTTcbhhhJYREhKwBD6qTQL3ZDArScATlShOHR1WEo5qoEI6OT9FrkakeFzOSyYVJhOMqOoOaBAHFQxl4fh/5QkqsrENDTboGX6NiQkckV5T0yKyRQIJoGJ02XQsnzSZq7R5CHQWZkIlMMYfjfgUWXLR6LTjDFhbmssiG5lHba6LP95RKIRGPyUw9ktYD1KPWwsDShEVNK8Tl+Q0UsjkcHm6KI2O2MIFQRkO1fSTOdA6L2mIOyVgcZojjKEssrqmy6fZoW66ifKeJ9pYFIxrGF7/2NZzbOAffJ0fElDyO7uAQ79/6HnrOHmIxRpHThptQbWB4xjqYXaTjBAl3QxZoPscXhuSYsOAXq/CBh74bEJMlqMYNod1gEmAwZyevZNBXYLUVuMziYGZDoijS7Er1UJjaS1MlgZSrHVpR23KIknB4cekF/MazfyQ8kF988Pd49/ZP4akkFXNGHiiXWJxzYxzULKzPXMBXvvif4uhRFUN7iJmVadQHTZz09vDmO+/ipMJiiWz+qJARnz5/HgtTJUFBb75/B4/ffQdZt4yIqaAfT+FEUdB0e/CTDhLxtBRd3NzTuaQUBpxBB9xxD5qTwG+++FW4PRU3Xn8bzy0sYjoWgW9Z8JiD4DLHgp4ICtpELVM5TD51BUa2CFuhRTyD8OzAoZCrehS/TGlqRA0jkoyL6iMejoiCgp/Dw4cP8OjhQ0xMTaNmKTis2XC9YMRLnxRFaUMbdtDoP4JtV6CoTQysphgC6aqJUn5VRgD0vVAjFhStC9slj0yBEeZhSQvwHjSVXjUKOt3+yDXRhmkk0Wnb6Hf6mJpax8IiLZBnoKlp+D79COixEBgpuZRf0KmRiJNkCQTjZF48afoIOEt2AamjQYdNOtrs1LQ0PEenNSytnUGuVEC9VRe/Dvq8ELklcrAwOYmIpuP/Y+xNfyTJzzOxJyMjMyPyvjPrvrur73NuHjPk8JAoanVQlr1aw/Z6/cG7hi0YC/gP8JfFAoaxhgWv/ElYr9dLmWtSIs2bGg5nNDM900f1WdXVVdV1V+V9R2ZGRGYYzxuZM02uFnALg6a6u6oyIyN+7/s+73OcVErijZGIxGAqHuzXysLpIgp1dfkMbp5ZlWeX6g4hT8NBs1aXVVo2npIzWvw1mlVYzYbEj9dabQQTGfl5dGGkHwytp3lGhUNRQQ7okkhFD90QhYg/ZJCqVwzL6GvAdbFh9sSRVeT9qhfxcEiQZJt+OY4q63CXkPgbzQFfFGGH3yQNjrkHhL5JQnQLvrtW4APR6gO1FgOMLCSiIQRI42S+Ans0FiuxOHJDPv6uXy9KCMd//2JzMJYe2pbLNeBEz5AbFhMhp8huXRXZojCIP80bcJEDNgcsjAzJcJsDRwh9/Ln8Gt74vEk4BdC1iuTFMZIhK4ZRRLN0E2LyxHhNd9/Pt8TdI/+96aHjHAmLRAy4WgyLd5gAACAASURBVGAxZ+Ho4aSwg3c/+gG2j9Zg9JsSEMKgo0b9FIGgD5qewOdvvoXLK69iIrEg11c6W964DicU5tN7pRN89mRDbua5lWWx7ZSES4mZdh/qscsjr/3Y+0CQBB9jjiFKhdLTxyhvPUYs4EeALOP+QJi1kWAIuuqFj2sSe4BSs4FBKIbWEAhn81i9eAHO4QHu/vmfIdguo5Dw4L5moZmgdJP+F4a4JKbiMSg+L2qtBgamg/MLZ/DWxW8gHMqIm1uI5ils/7j/5eTrMFXxHvZ295HPT+PcmXO4fvMmLG8Pt5+8jyd7D/F0d0MO/0qpiIlcBufOnxHkhQ0rY1ybFRL/TNHfs+hlMhFEEl6ZSPRQQFInuQ9n4I3Z6yMY8suBzweM6xsy3ek/Qc2x2TUQDMfkkKPZiarZsiaIJBRx4xva1G3TqU1Dp87XVEWz0peo56WFebE9Xt/YxP7eCYKREJLZIDrNLrzwoVKuo9nuQY+HAK+JWEIVf4NsLC1IRiqTxJCx45Yp5kND30BSGWtVxpID+URKmMjdRkOYyI1uHx5/AFprAN3QsXTmAipOA8/Lz9Dol2E6PYRUYD50HmFPDL22JT8jzDAxyshCDjpootWtQ/HoqNLzvsfGPwhrYKHaLEpGSD6cR4oJmwMDDbuFrtGSfANC3GosIHkLfFa80NDu0BmzBacWgG5FUDeaePMrv41UOou9w0Pkp2fEp6FQeY6TyjpaxpFISukvQSktOQPiL68H5Hnk2a1yWrJ74t/Pc4rqJEsClbgfV2ENGbrWkeeYz0OtXHeDqngoWgxRG0J1EnLflYqHYvoTiiTQoTW0FoDm8YpclAVNj4Tho6a8Vcfy5DV8/Y1/hMlMHpunt/Ddn/8FjEFL1EsmoW9Csmy6kwl4ekA+OoHXrr+N2nEX8WAU0UwEj57fx+2du9jdO0KPbprdgTz/q/NLyCdiUB3mq+RxvHOE02fPALMlXAnT70eJuRAh8kJofKMLcsj3yFUYiZpM3WPRIOrVLvdFMeG1Y1j/8AHeXL2AM9mEuNhKqh8VC3Qf9LHRpW1yBOmlVejLdARVyS2V5oCfI5FPkqXpC8EwPSKV1OtT6tdpMqeGiFRAIHaiWenJDBQ9hb3jMgpHZcmrcIjY2i1JG623n6HTO4E9KEBVDXjBNEIdC/mXMDtxHWuPHuKkvIFoagAl4JKv+cyyOeCOPeRPS0CYOezIGdfruQ1o6aQuUfFzC/MIRxNQ1SgSiXmEQxNyP9MBV1IHmQdDibvI3NkcjB0cFSFKcliQdbCcu64/DIcHXi82oXR5jaXSkptBpRDvTdYgcir0cEwg+ogWlOaA+TmpSAIkHFZMt24x+XZlchZXllYQJOGT3DjKOa2BrB2CIR2pUExqGFMWiRy0JV/Eg07fRDCelhhm4WiYpnzPRrslREQ2znwOSIAWE0R2NdZAGoMgJTKi0BvK50elQ6tB5U4HeSZZRoNw2BQSfvyUc/AfaA5k6h4VPJlehZjoiGc8LU7HJD1BBLyQ5oAqE5/PQiISgo9yGWkKyAZnhOoopXGkCvjNBmHcHLyIHLjD/yhQSIJfhuiTLzCKUm6NDoFxUqGw8+2BaPjHzQGhtxebAxYEs+cmLYodMj3ouySMFeU1hmNkTcekkZA+fLR0+buaA95o8rq5OhlN662hBct0I6A5RbHzpeRNVQZoGyXcefRLvPfJD9AdNGUnTSExCUWyFvGEsJBfwes3v4qVqcsIeAOilZW9HzXOXnoXWOg32/jgV++Lp/q1V16RB5z4CqVV4kL2d7gl8rMQO2kyuMkN7nYENegd7wtHhKhB2x4iPJUQ6LB4cIRWqSKBIB0GwGSmEJqYFKar7gDH7/4Kx+//BJbawmbExLrXQEcZYjZ/CYlMFKelXfR6dSnIveEAjqkiocfx1tXfQzYzBz9tP0VXzSmQaxd2twMJ/OmZJvxaEAeUTsX8aFhlvHfvHVT7FfiUEHpGEx7PEJ12U9YKk9lptNtdmeKCqob+0EBvyHAf14OC/9ngA9xFvVB192rWELFIEKl0TAxB+PUDx4uI34RPDY98BTroGjaOTytQNQ8C4QEimSC6JIAxYtXH3PSQuLCVj1o42KqhY/XFSpqJbVNTKbQaNZyc1kRjH4sHpJjws+Z+scrD1QPxd5/MxKVZSqaispooVeow7R5S2QgcXx+NXgNtpjBacdckyO/H3MQkQiqDsmhd65Msj2TPC6Xix/TMORRRxFbxARBkUx6A3RxiITCF6ew0ioUyQjE6S7DZcKRJ0iIqBiGuWRy0u1U0jAZqxhB1oyPoD+/XSSeOlCcqDeC+WYIv4EPOH0GFTaKvBq3nF+WId0g+CP0PhvB2/ciGpnBcOcT162+h1e7j1p3bmF3Jod07Rb1dEHWGeJYMXDfSaCQIq1cX626usFggYtEMEnHK/Gx4bENkdsw8IOdpYJrQ/V6YHhZM8iZMQdkoaeOU3WMhIKLRKqPX9rkHutmUNQMHHpPEaj7PQyo9etKQcRok84me/YuZq3jr5n+OieQkDhsP8Zc//5eodE5dJ0fudD2OkDrNSFh08arlRza+iNn0GWRiKdS6Rdx6+AHuPb0vTRdXJ7RP1xQfVucWkAi6WvNOz4Hddc8xfsYa9ee6gidH66gNqsjHw3LI87lho0r/Flm10q+fBFB40Cw3EFIzuLTyOWTUFFI0TWqW5JopPo/wQAjV9xQqkHQoPQ/USBaRKxeh61n0+4ZM2Ty3OZjICtO0hc/UHXnHEO43Oi00WnV0+l1RTcX4PGRCgD8oZ2Cj3MDBYQG1niNx7vwshwMDRv8U5fomLLsIv78Hq9NBJrKC80tfwuMna9g/uY/UtAeKvydEVBKVuUqTSVjyMih3ZePgE+4SQepysSQNKRE+Dqv0wIgm8shllhCPzCHgS4i0cWiRB+ZIg8B/R0IgP3dyIWjAxnOFKK347owSI3mesjFgw0DEnNM6jYY4lGayTFEdSuy8Fgrj4sISokFdyMK0jI8Hw4LudlX3WrbqNUwlkri8sCTIi8lcHDa8zlC4A0Hdj2SQyACLO2PQ6zIA+L1cz/YQimWQTqdGjsIu6iGy9ACJ7T70zZ5wJXi2sIbxHgkGNET18ChRmKO9S+qvV6ryvSdSKQmgsqX5caWMLiGxVnFeVAi4ccBkvquwvH7JQ2ARzlCeSCIJERhCFh5KGFm66R7Ph5QdOxP2BsKsJGzDvx37DLgEQJIsPuMPjFcOL/7OFYbA41wNiJXjKKRjFD88HEV70pqSN4soFMSAgRacDPxwuQHjiXlMSHS7bJ/L1mTRHqUoEipi98XmgN+PwT5ihTxSJghvYPSaRD3hdW2W3ZXFZ/C9+++G6FmOdNqcoE8LLqlsYXYOipBg+vjg4U/w/q3/Fx2rgoGjottiLDKvmYbJqXm8dPZzOLf8OqLBlGsKMnQ5Cx6v64bopwxvOMD6w/tybRbPrpANBY9PFy9wTnG0RxaDDnHToymNa00q9tHUDfOzqxdx+nAN6Lbh0xkr6sGgZ0HPZpFenoBRL8I4Lcn+lIz82OJZYHFGDD/8lQae/J//Cp1P/haBlI71dB8PtR4KQw9unnsDFy/cwNPtD7BTuC9ThBAIawV4ugq+9srfx9mlK3IAMoiHpBtCnQNqeTwDBDwDUW/0TaBYP0VfqeKg9Ax3n3yCdq8rkiJ7GECjbaHW6MB2uojE+b76UhTI2qYScGIyAy0cEUOQUrUIy7DQbvbQa1pYmp+E7h/C6zPR6zfFoUzzx2A0mQtBuDqEvaMCOi1byHzF0xMJzmLmgDfuwdFxEcVyzU3M43U2PbCaDk4PaghoHsRjE8KmZkxyMKrJQekZKKhWikhlo4hGKItknKuJSdnlR8Q0JRwJIKolUW+QoNVCNMVVzwDNHhsa3nsKQiQV2Q7qxSYioTjm5qcQTwRE400nwCktBafLxMuceEIc9TegRmxMJFaRD11C2srj4aN7strKzcXhdQLYerSLGy+dw+rVCXSVNky7DnswFO01GxMah9EOxWhZeDn9Gs6mz0jj8P7RuxjoYSzmzsu0t1F7JpC/lwmeAwOaP4RIjOZD5KB4YRo2rl78GuqNFt776DsYeBkDHkDXYnJiCB6FRduLAJn//oFo62m7zWmN0jo+eNRmM6c+l0+KTl44NUPus9nyWmjbfURCYUEt2w1Ol26oGs8iNaCg1Scjm483UwVduTYL62mp6E7IA9/IR4TG3O7z3W52sJJ/GV9++R8ik57ASeU+vvOjP0fTqsIf9AvSQMmkMvSi77PQqHZwfFBGyBfHuZUr8t5qrRKOTzfRqRvS4AbVOJq1hhCgM9kYJqZzElF89+N7+PjOXczMLuOt17+M5TNLEon9k59/B+3GqRBYo0EmNXrFoZBIAHk9DJPlWmowVHFp4jqmk+eQzC0gm8qit3+MxvojBK0WjAEjlk0oqobKsAcn4UU6mEDz1MLU8jlEVpZhmiqGKiWSPdCgbtDnOtJNhCUU3TNtgdhdHxfXNIlqJJXRw9TBkBjNtYWioN7s4PlRBScVrgncM2jARn1YQb29hU57H91GE3ZDwdLkBfSsIgylDAsthEMhmY6HXgu0HuZg2u/0BG7nOomafLNtIKK5WRxEkmnLRytm02PD43eHPb8SQUSbRTqxCFXJiWRaIozJUATNhFw+nRgJjdJtx+c7yb4i2x9SiknEgqgD1zMkhLoyfT6jbH6yE9N46fwVSfg8LRyiVqkilcxBDWiSiTNUh+hUDORTSdw8d0EIojZdECn1Hw5QJofI70U8kXJrDN9Hpwmj0ZBrybMtFEshk0mPVkguesDmIBylP4nb7Hf7TNesSkPDOkd0MBmJyWpClCJUR9D7oN1Gn6RJLSAGcVwVcdIfmwxKc/DiFM9JRqZ8mhrZwPr+iRBTJlNxLE5k4LNZdtyCwxtD1oJcNQzV0U3jFmzhJUiHQljbVR7Inv43kINfQwpkVeG+GrfAu1O/QP80POpyOvSKgZA7lTP62i+wPmE1Oqgp7AJHvgQu4uG6SLExkJwA23b3otyHj/T/3DGzOWCTkEwlxLueIRauGZTbaMjaQhYjfD2j3cLowo1/nkgKSeiy+2gZXRSKZegBXfZVzpAwTgW3N36FDz75IYY+A0PHB6NFCZIhoUvLK6v48ku/jfmpa/A6mkw+JB/J9fSQPEMZuyF7ooPd52hUq5iam0MklRFpmnikj9QRbvfrNiz8rNjwjNUUbA7M0yNUNh5DcyyB/kkwYvojuQXRqRj8qonm4QmqR0341QQSy+fgmZtxjZO29nH64x9Afb4O2+fgQaiFtWAfnXgSb6x+EQvzZ/Bk81083rsFDyNU43FUC0eI+xN48+ofYX7yjCQYChTt98l1cGwH/oAXXka8DnnneGEPe/Bopkxoz3bXBX6bCCXwdHsHZdo8ex2clk7FgZF2xlTWdow6gpoXMzOErIcoVMtoNmuyv3ZMDyYSaVy7dB4gTOvhZ0AImdIuXfbUrZ6DpztHOCl13IhTv4r52bzslLlqUMN+aQyOTk6FRBhl7HTbwnx+BWYbqDQK4vwXiWkoNg7QJqEtOQGzPxB7ZM/QRauWV7JYPZtCMh4SZ71uh3KsECzFxqONTZgDD0LxuMT9ikWyRtfCMHRVR+H0WBC5qew0osEAAqojUwqn4JQvjaPtMnKpaUytJGAFi1ACfaRDi7i88CVk1AW8//77+Mk730cgqeDl66+KjbM9bMAXbwO+JnpmwzUMY2qbach1GJg+9FoDnA1cwbw6LdHKH9Y/xqkexvzia6iUt/Bw40N0WocI+Li7tASiHNDjw+uR6SUeTeHlS78Nc2Di9oMfo2WUhHBqDbrCbyDyQw05DzhOTbxfGSpEAm5QD8j6ozNKmvQHSOLqSnPAyOlULCakKjrSkefFZ4aW3VRO8wDlvjpI/46RmRkPWhZ0FityEqQISWFgyfOKXLZhtF2yWN/CVPwyXj3/HyESmkS9v4lffPRvsVfcljOC8DHPJ90fFIMZZ6CjXbNQLjLlU8NwoCAWpZdJR/wx4uE0MvEJHB0cIZmgI2ha1CMMz+nZTTH2Obd4DjfOXpNzZ23rAe6uvw9rwMRLvyBM5HkRyrZHqC5Dvnh9QsEk/ovf/W+wPPkSGh1bGtJBqYDGxiMonRo8Xk2aKKJkB0YFVtyD2eQkzCIQSeUQO7cKj5/uhlz/DhBQ6DXgSoA52NFfRYbJgYsec4XPQYg1g0mFbjEd5Q/z/FT8Yp9fKDVwVCihUTfEi4ZZGgxQ0slzKR2ifnoqDo7msAgl3oUv3HNzUbqOTMIs4EzX9HnJDfKiYTRlJtSovCLxcXQdxMvGHsgaiQVZ0/k+2BBp8Hsi8Gs5ZBm9rudgmwHXqJdWwqP8BxkyOVBJGOCoWaAvIEFz+mWwmeTZQfRhSFtv+jgw6wDQQhEsLi6Ka2m/15Yzg4OATw9K08TWyagZmM5lceXMWeisLSNeFpuDAjkdAVVkiWIU4LAhr0kWAzltdEjVIwmkMlwruDJ8vtZGqyXpwmwO2JixhlPNxeeWSDkLh676pbnhGorvl9dQJKtGGwGPB6EAycO8993hWlyHX2wOqBSQvGwWWDWIk7aFjzZ3hOAwGQ3j4uw04jQ34p6Gntks/B4XymY8qkAJEpLhxhZzD8//3y3wtGt0Ux7/rpXCGD1wYebPvsf4Q/9Nm2ReGDeyWBFYX5K+eDO+8APcwujKK90gl1FzYLj2svweQjwcDMUdkMz1TDYtARZjTwOXdvmZS+L4tb+Itow/KH5PhvmwMJPlS2JaSAsjlYjJ/vj0eBdPDx9jfesDlJr7UNSAQKatVkW62KnpBXzlld/B0uxN+DzBUfCRm9nAIiYeCn0DrUpFAkx0LYBwLCYkO3PAaYsQJ2VyLjpD2aZMViT1BFy/hr5lQx3aqD/fRvdgH7REZ4gMmx4ekJF8BpGJMIbDJoxiFfUTA141i/T5y3CyWQSdPsoP1nHve/8GvdoOfBMxVBIKDhQbph7HN179YyzOLeC9j7+HB1vvoTMYStdPA5bp3CxeXvpd5JJTCGm0q3WJodKtEnkhdGe7aAc/Lxb7Ae1ZNBbdIhptwvBDrD25K3a0JEIVixW0ml2x2OVEomimHMRhPSj7bn6vYulIJErnls9hdXkGQ8nacDA1lUYwrMFggBMhxYECRYvgwcZzHBYaAhU26zWRAxUOi2jW2kLQCkW42+XEaUjnn03k8I/+wX+NXGoWd+7cwcT0hETn3nvyAZ5sriEcTULXoqg26tjb2hdnvy98/iKuX5mC12tAsUkS5XpCw3Gvgs2tHRyXKzKNcKoljEnWM4tZRIuja7aEz5CKJhFWvAjTzdJkZO0QVlvD2oebEt/7+a+uYvGyhoFjIKpMIaUtIRqYxeNHm9h4vo7cfAxf/MLbyEXn8ODRRyh31zHwFASxImGt3yMpiwY2RP2Z6awh2p7GQmAeAZ+C90t/i2JyAvkzX0Krso399V+hVH0s0ktO8jx4+TgSnRnYfUxPTOGL1/9IeDEPN3+BgYeWzq6JmtGxUas1YXtdXwKSAql/b7e6ct9GuBN1BuKIqsKNdHZgoj8wEAlEEPTrYuLCGONgIIB4gg6VPIfcxr7ZIi+Fk6IiyAIPWuEYeV0ZJ1EnrjMoBfX6ddGYt4iqBShM8yKlL2Ml91WEQzNoWBt4+Pxn2Nx9hErdNV/jvNDrcPcfQDKxBAyiMsnSU4BBTEz/ZIDa8519QVQurV5CtVCRBnNxZQl7R3tyfyydnxDLbAbmxLxRxOMpfPLkDu5vfSSJi/Tn4HUg0sj1zThjghkh9CQ5s3gD//D3/hTJ8BLKlbbwnPSBgerGY7SPD0CrG8XrSPLfoVVDJ2hhNjoB65SZGgFMXrshiY2dAeAXJbgl3AM2UHS9pDsiuQckXPFz6o9yE8YoJQu6IKrMbyCvgbWEr23ooNXpYn+/jHK9iS73+w59qQaI6AOcmU8hoFj42S+/g4r5HB69CZ0qL08Y9ZYp1zIWCopChGmELP5UstDIh80jQ4t4fnEtR9IhGyduD8lPICeDaxqmxvq0EPxqEiFtBsnEGQS1DC3QxJiMQ59k2AjXgm6/hhRvqROjgdDosklyJfrOQJFmiCsYNiRsbC3Vg3g0BL/PrS253Cwi8ThMhyFSfWkO6Lh4+cwZRIj4jnNuhgMUyxVEggFEJQ6bajsH/XZDEiKlOeh1oYeSgm6Pa1J/lCfEVTi5KCTMS4In93OjeAFWZaqK+Mvs96TRGtcs26T9FcOZ2DwwldZtDkS5Ua9V5OWNcw34wCkOyWEaNk7reHhcBgI+xBUPFlNxLCQZ9+uuFnhRxvDL2OaS+5yxAmA8/X+mfBBM4NM3Nmb8j9EDFrHxSsBtCtyQIyFemO6UwAAaYemPgpBkfcAI1lFXJOKKUeF3iXhuvgIffLmZ+25ADf9sjFDI/oUErHZHLnyAezjJT/iskxlfzBcbm/Hr/xQ5GABdTio0RnIcMacgJBrSA/D7hqiWT/Hhg/dwUFhD2yqJTp+le2B3JTIzFEri9Ytvy1pBU11CFhz3MOC1DmhBtNp1mNwxeRXkSX6JxVFudmB0GR2tu3I8SdBkp+tq6vksU/JDLgb5GQptfLe3MCiXoXks0FKZ8D6vs56MIZSjJ4SJfrWJ070OFH0S09deg5OIYmA1Ub73GD/89p+jqhTgO5tHUzXhmEMkg5Ny+C8tLeHjuz/E1uFdnFTKYtFLVCAdS+Pzl34f09l5eIYkfBIZcYOqeODwIR9S3zvoY8Dm0utFvdYQq09FBQ4On+PIOsZRZRf7hefo92106wM4AypFqPmtYxDsIhLWRWNtdm0kohH4FAvRsI6lhSWJP+4zoCgSlWtCsxcSz7gH5vfTWaDLZazvPEeh3EKtasBjqeg2DNjdvhjbvPzqK1hcnMfWzhYePbyPi+cu40//8T/F/PQKFI8mGvJHm3fx0e13cFLYRywexVGhIPI6BiqxUZqdjmJpMY500if3ntVXEAmnsbazi5NiAc1eF2X6uzNmnKs8EqktIJuOI5VPIJoIIqoFEfP6EGBOe4AIU1z26T/+7i2RWH71m9dw6eUUOt0q1H4E2cgs4uEc9ncr2D7cRnouiqtXXsJkYgkbW2sodh7DNBmWFILHoRyRiosI+mbbJR564kjbi8jHllEoHuBh8QM4E2exdPGbaFSfYn3tr9Eb1sT2mY0M17o8aGmJbHRb8CkB/NYr/6k0cmtPfwp/yJEGQva/A3J0mHTo5p7wGe2ZDjoGd8Iu0YrW7NTeR/Us9EBUvPQ9XlMKr8fywuyYYjYWlLUmV58u/yYWCblT4IC5GJzM4gJJcxigEoTpdZQ3awFC6ZwcecACio/yUAd230RSW8Fy/m3owTwM5yke7fwEJ7V91JvM7VNE+UCjsnrDA9U7jV4vKKmLbaOAB2t3RTmhqyEYZJ57XYteFiw+o/RLaPVGKYBOXVQdMxOTuHr2ilzHv/nwF3h+/ASqyns7iVBUE3dBSsp5VvXpHtnoIRtL4j/55n+Pq2c+B6fvw2mljEJxX4ypeseHqO3vwdftiNMgdfyHwxqMiIW52AyUY0uUJ+HFs8ievwZLDUoYE2WNtjoaMMhgp1mOyefTwsDjSPNEEzhJoyU3wRqFKY3UXXIWj2TwJG0OEMJRoYijcgXNjgmzZyEaUnHz8iJyaR237/4KHzz6BbpOEZrG8LAAPwgh0LVHZwHPDfJBBKnt29IktJtM81ThKH3oIVc9QMSKfiVi1GdzTWUhFGMcOREOJpbGENCymJ1aRUjPwh6o8Dgaun0ORG7CKRtZ3iM8p0hmZxPB5EvXOZLrBqrJ+q4Fs+NHDxacAZFpEuMVxFJ5RKIx8V8IR3XUKnVM53O4ceECglzdsLkQybuDcrUG3euRACc2B6Rp9A2Sp+vyb+iIGI3nBN3mL64G+JyQv8R7muZPskZnlDQRHErribYrbkNM9INZFqLssSzXwI/8GpWrKl2UgGKQPEYO6rWSa0/E0CMqCzwsIhqafS9uPTvCMRm1QR1Rj43ZWBCLqaB0ycyyFi8B6SLdG8ItqC4MPy68n5IZPeOY5c+8s8eNxdiQ6MWvcQu8232yMRgXc8pBxuuAcbAQb1T3a7njGA2jIw6ATbjccdxQGhJL+i7Dc7wq4EWXyaLZFJZzKhEX+1rpngiXjUiZ49/Hr9nt3MaIAu2a3QCRnu2RFYejKChXGrIaCGoqtAB97Rv41Z1f4P6Td6AnbPRMC81aE9lMHKl0Qgw6XrvwdVxY+Tz8Sgiql8xsvuauSOu4n82wefF6JKeb6gW+VqZjij7ZofpipE4Y+TtEwxG0mnVJSuREcu3mDTidDo7Wn2D30X3hMGQTUUGDWIQJV/riNuaW0zBKLWyvVxCfuYaJy9dh+fww+lUc3lrDh7/8HorKKaoRB0O/I4Y4YW8KX3r1T3Dx/Dn8X3/5L3Fc2BAIkbItPqj0if/9L/8JFmfPYGASIXKvFaE0o92E0WwjnIrL/r1UKgoCcVKoCGTOfezR8QGKg22Yahtbx89Qb7bgtXVUi3X0rAYm5tPCIJcdLHwI+aNIRWIIa15pGPjzuiQSqgG5Hw5O93FYOkKQJLcg95s2tBYZ3AMJOSlU6mg2uhJFzJz02YkZnJ24iuvXr2JydlLumfsPHiAeT+PqpZuYm10WCLrVa6HZaeD4eB8+1YNK7Rjv33oP3oCC/FQewwELbQfxuIp0KoROj+YmPtFlP954PiL4dlFpNIW1Q9MmviMelM6wL54H0URUolxjPgW+YQ+JGLkySTx7fID3fvEYjuXHG1+6iNVrVD8Y/GrMZhcQCYSws3WC/dNjZOaTmJmex2RqEZXaIQ4qD8RLgQ0t12B+elmoUVQaJ2KqxN3t2dRV1KtePN58gHCuh9T0ZQxxBs/3PgYGW2gOKiLhovzMp+hCDAxq1P8zEreHb731X4oq46P734MW9iIYrysPGwAAIABJREFUjIjMrG+4UeS0w+bakql2shfmimngRdsw0WrShIrk1ij6hgO/PkQi7YNBK2VDhWLpSE6E0O030e41ZPfrVUnA88MvQTMu654rNiIPPCQZMEU5HuW7XH3ItGt7xNTIHFqi4adh0lTiMmaTX4CmZ9BXtnF/6wdo9UvSvMh91elJ/HcyuoStZ20USibSuSQOC08FfZrJz6NV6UgDwQWgqJscRRjqdD2dmJ5CIpXEceVImprL587h5uWrKBRP8INf/DVKjQPkcvRgCcCv+yUrgOyIUCQk/IBqoYGrZy/jv/rWP0M8khZeSqF4JAmmdDj006Vzex2BdhVeOrs6Q2ybp2hFbawkFhGseGAbdfQCYUxdeRXeBK24XdSFxkNEJjxdA6WTUxlKuHPfPj5AbiKPSIB8JxtDQXJHUfLC5xjzzrh2cL1nbFsVvkC13cbBcQXHx2VkEknM5JOSJ3FYOMZJ40SQ1XJ5E/4AkRx3SCRblXykTruLLjNCGDJEF1em3g7IzSJZuOOipF4PuHriWoGoEAmUlCkqfjeLQtdcjkvhtAbVF8P87EXkc3PwYsJFageKTN9e+oSIUmYg9xmRaBJguYYlSkJfGds2iFm6YYSURdKpjfe0aclzTaIwDcxisZB8z4XZGbzxysvSHHD1xcaDf07FR0zXkUxn3HoKB9XSqSBSejAguTGheFYIieNfLP61Rl2UKpQyEm2QNaAgJ143YMvrleZAPo8XUAM2pyR1K2xQAz5BDqga+zubA74cSkv4JverPdzbPoWh6mK0klIHmE0GMRdzp1P+Evh/tH4XDoJUaBESuh+m4zYKEhX0gvLh31ck/DpsP578Wen55sbykna7Bdv6zHBICrS8Drf7YoEb8wH4c9kZCczCqGI6plFS8xvNwfgi86Dnz+LeT3gMo+TFMWLwKcpBqJKTzoisxL+nrFJUGdzhiBzGQdvo4eDoWCxwMylCPuRIdaU52Nz9AI6/KXAxPbmD4usfhUfRcG3xLVw66zYHnPQHpiJuZXTtI4SYiIYFXmNQEuEySkN9ZKIqPtnVC8GGJicj9ISmLZyUv/+978rD/o3f+irCqheb9+/i+//PXwrB7eVLl9FhoSW7VVcRn1SxuDqB+nEDB9tdpM+/jtQqyUJ0O2yhdVLCwf4jHBsHGPiHCATJ6mbkdhCLk6/h4vlVfPLRO6hW9zExMSUHaKXWQCwRxZmZ8+LMJUx/LYrN7U3MztDi1It7H9/DxavX5GG5c28Nq6ur4le/vvEYy8vL8ufPNt9HoXuCZ6WnstKKhmmbyljkDs5cWRRHQyIRJIUNOip0ZhvIPUBkoY9eyxTHNuYrmDBwXD+C6elhYnZKGoag7RdeAGVRgUAQ7U4HpWIT3boHVy+9iuuLN4STwgaTu0HHwxAnTUyO5ueW8PjxLTS7LeihCHKpvEwJT5/dw93HH8D0WNg7OEatsoV8xo+L58/KQVSqVTFQPHi+f4xqtSqQeCCkCfxHd0Xq95nwx8O1VanB5wlgbmYBEV2Dx2nCGXJ9FQSGOnY2DlEp9iU8KDMdQzRDPfsAPq+GRDiFqXgW9UZXpFaGuM4FkU9MotOvo2LsI5FKIKj7RJ5Hlr/iD6LdbcHo1qEFolhKL8No+LCzs4NgsodQcgXd7iQ2n30AzV9BR6mh2mhKIFcoGJW9aa/bgscJIpmcwVdv/i6qjRI+fvxd+DQLyWQWkbCGDpswD9njECc8Rp3LM825XglIcyCrAMuD430TdleFqpsIJyyZHqvHA3idJOJ5He1uWWyPgwkahbnwNyO/eWyJIdJor+wqeLyyK2emvR4gMdZCNBpDJMLApZY0poyhnk5dRS78CkJ6Hn1s4+H2j1DrHohEjhbRpdMWAkoUr1x8G3BiKFXIO6qjUj1GJBxEOp4VTb8S0sRHgw0sP1v+l05lEPD7YNldPHi6LsXuczdfwWtXLmP92T38+MMfoetpIT+VlSan3OG+fYgouQfU6Xt9ogb6xue/hm999X9wpehDC0eH+ygUK9D9UQTh4GTzIQanOwjRn19VsTsooqIZyOszCFcG8JotQAtDm15BbH4Vltj7DoTHoSoeHDx7iq1H6zi/uopQKoWnpweYmJjAbCIjkrkO0QTHXQlLps4IRZYAviFZUUSJXAIgJafmUMXRYUkQFEUilyyU6y30+ZlrHjQaOyhXHqHdLyIc4ufEjAefKIloPU2+A7yOmA3xnPT73TOeKCPTNIMhKk54NbgqUMFBiWd1repKUAMBDdVaTc7LeDIrXx8LriIZn0A4xL1+WJRLBD7EkZH1xKKdvIIB19l07zQNsVS3iD53B/BDBZMDvA7VaV10bKDvRhuKSRpVP8uL8/jKW28il0zDpoqGKwnTkkaReTB0NZWvsCzsbm9KemMunxF7ZX80hVQqKc8Gaw9Xx0QOqIijYd6LzQH/XtyAxb0xKvc/1YXu5yJkQXQ7LZFLBzW/y6gj+XKMHDSrJYdRtG6Qh4KAd4iO48XaXhG7pS48gQg0j4OE38RCNozJiOvdPy78Y+B9vAIQ/QJvjFE056ctjqAM/z7h4NPchheikscoAW8qogb8xSJPdqWPBimjECH5d+PuVFwA3b0Rf45M8bI+cPcrPNC5x+713OAlVw3hdjZ8P2Lxy5077SblBnP9GMYOg+PmgAgBm4PxW+H3EA8FL+F/alEZukSFRxfHpwWZTAgFqyptX+t4sH0Xeye3UWxuw69pSMaSaLfqrrejGsSV2S/g8vkvCudATKdMNz2QYSGUKsbCukhP7F4Hu7u7Yu+ZnpyW8Cb6hBNlEKIQu0Fdlw+cN9eHH3yAR/fv42tvv4X5iQwerd3GT3/+18hG43jt4lW0Kw25caMBD2aW47KPLuyVUS0GkLr0OYTm5+BYLhxVqbWgxb1i3iPdvDBggbbtwYMHh7IOuX75PAqHz9FrtzE7Q9j6mXj3z00t4uH9OyJlPHvuMh48WkMw7MXq0goerD2BTw3gytWXcOfefW79cOnqWWxsPRZJ5+LCMo52N3Fr4wNUBkUk0iGRkQVUTaRnnUEXjU4FPr8KjXB4k5GkPYHT+qaNKg1f7CFmZ2ZgUa7ls6GGKbOiumTkcRHR4RgOBoYHiXACRtfC+voB9p834XGiODe/hFgkJkTS6YlZ/M43/gC5dF6KyNTUFAyzijtM7TvYx+9+41vIJVP47vf/FX7+4Y8RiAQwMIY4s5LE7GRMnPpa9T5qrRrqvTpOSif0wEQ4FIAuChK3wSWiwwnI63XgtXyI+TKYii+I6RJ3s4Z15K4dDB6cboJnMp1Cx2yj1q7AdgiNBpGI5hD1haUB3j89xP3Np9C1MDIxejl0YXst8fjIpDVBQEh2FoM0epkw3IVDQnwGEX8e3XYPHesQthNGKnUJzc4+tnfvom425bDm3pc70LCuolWtQ1WSeO3Vb+D68hex8WwN797+12ImFY+lkctRZqbAzxAbvx8D0x0IpNk26SsfF2Y8eQC1ExuFQ3oKRBHLKvCHW0Ja/PjdHZzu24jlQkjkdUSyXvhCXMfZElqTjKWEj0NESNI4BzbCsTA0n0+yKTS/T8hZPExpZhMJ0ViM0x8NZkKYTlzG8sTbSIam0fXs4dbD76BU3xKdu2154enHMTt5ATFPXqydM7kpOad6fQNBPSzSbtoC7xSPUa9XEYyEcXxSgm3auHH1GhRCunYPtbaJ05MqsrEMJjIhfHzvZ3i0dxveiCrkXYZp9Twu3B5geNJwgJZpI6Kn8cdf+0O8+dIfwkFAgnx2t7bFT4PXj41Et3iM4pNbUPsuefAIZTRjQ0yE5xAqDYF+CWbfgjc9L+gBolFJDOQx++TRGt775d/A6Tpi33vm5k2kzi4gnUgiTta+0RVnPtesip+dqzqj/p7nNCWDbnE1paCx0SO5bzjwCOGd7oiiRgnqqHQ8wg1Q1R563WOUG8/R7hzC7lbgs32olRsC2Vv8P29fqH6dDuHxoLs+DrDAuXC/6vOIqyXXCzIotftot3uw+GLFw4HT8hDx+GiyphWzo2M6fxELC9eFjM1UXDZ0lAlKw+p1UWWn34cOC/GIiu5wiErLommLcIDICWv3+zCoSKNtPflvdM80bUlYnZ+bwsLcPGbnZkQ6zwft4OgQQb8fiVRa5NFcg+1tPcXQ7CKfz0swkx7PS3MwHsTF56DRkOLvZ5DSiJgpgX+icDBczk4kIr/7xSjQpQOwQeA9zzh3Ngds4H6Nc8DmgNMn2atsDnTVQdUc4m839lDqKvD7IoiqCjK6hUV6tbN7GxEMXWtFNhaEtF0IiqQfF1riBO3uL8Z7cHcN8RnB71PnxRcIf2Oin1vcDZmW+MtgAhWhdN/IJnkscRxJHt2f7RpajDsf16Pd7WR/szkYr0GkOSBiRXbmiHjiBrWMYqxHwUWfSlwclwAp7oqj5uLF5oBOfzxQyJSv1hvyATA4JxAYot2s4P7WXTx8+gvYak3kJwNzgEq5IGZJgIbXz38d1y9/GaFAXJADx1akyeEU0jX6YlgUDQWlOajWKgiEQkjmJuEPRkfSLHcVI5wMxYtELIL7a3fxv/6LfyHf55/+d/8YuXgEtz76JTafb2A+n8XZiXkEHOY/KBi0KwilhphcTOLkOTXhccy8+nVYqTiG/Q4sxxF76FqtJFkCsWAMzXpF1hG53AJ+/Mkd2at+7a0v4WR/G9XCCV66+TqOTg5xWNzF1Us3UK6cCklrYfEMTgqHaLSKeOnaDXRbNjbW13HlyitycKxvPYIe52RQwEnhWB6aasPAracfwhu3sXp+Duj00TytixFKs2eibhSFMJTLTYhBp0E5Gy+tSllhQvaP/bYhpKFYKgJHpSFIH7t7B4jFEvDoKqx6E4uZCagDVQhUT5+dYkhiVK0jRKN8Jo9hz4OF6TP4Z//jP0dUj2JjYwMXzjPdroP/5X//n/Bw/RHeeP1LOLeyjJ//8q/wYPsODirHOD91Hl968zoiPh827h0iHMjKRLhbfIRnOw9g+hJIJSISKU2bVOHZ9NsSSsPmKhuewGLyPOp7Pezu7mD5WhLpWTfVrlG00O0AIXGL7YGdk2G5AS6Z5AR6hhe1Yk2IfJYyQMfkNKPCyylddVzvdniQigHJaBJRPY5uh/76hB1DIk/0hfJYnrkixmF7x2sY9DyYTp+FL25hbfNjHJ62JDqc15ttRURzE+sUJ4mXX/5t3Fz5OhpGAe/f/Tc4Lj0TeRZ3tIloDCtLc9C8A1nv8dkibFyvN8VshjyOttGE04nj6eMqnj45xptfuYKF8zEcH53iR3+1htOdISK5KFbOTWCoNWF66yKL5Cohn5mUUJrTcgWtdlua/3QujVDENX+hPqZaLsEeKLKiGQxM4YLwWc+mM5hNXcXZ6a8jF51Co7+Jjx99F6X6Jvw6xXNRLE+/jGR4Beu3nwthlWuwp0+fiqPfwuwSWm2uD4pY39/C02dPkcikkUxlRdGwNDePS2eXxDyu19Pww5++J/4N5y/M4P76z7BdeIhUJi7y34ZximA6g6n8FIbtjjQ6VdNEwBPCpZkLODt3AXNLV5GITaF0WBDDsHA8gbCqwNszUHn6CbxtW9Izt/uHaEaB+cw5xOoe2O1jKI6Nqh1EaOEC0mfOIBAJYfvpJv7vb/9bnJzuYza/LLyDxetXcfXrbyMRjiLU7sNutOAN+aDYHE5cORyzMWgvLYZso3hiL5FtksTtHhpNrqBasoZybctVtK0uDos9mEMfAiqga/R4sVGurePocA3V3RNEwwm8fPMl7Oxv4tHzNcRz9P5gJ+tFLMqQoVEiLx0AqfMPaWi3G67xUZfPcFgQPyoNuO5kpgKJobyWikIJbgpBbRa51CXMTV8ShJMcA3ey9roOhLYlaoNkAPCBXJg22Bsoqu6uFNptmBzu/DqYZ+Vm/bgOjFQQsGkkGjM1PSkKh5nZORl+Y9GIIEnCabBNHO/tYNA3JGyp3mwgEHXXCqI4GAUQsjmgZJOR9sqIS8cU0zFywBpHNQN/8akcr/H5O9e5bA7Ii+OEMXbaddUK1ZYbvESCi1h8hXBcM3B38xjVPlGmCMIeC4sJHQvpKPw0shhpQUUxIPaaNOFxMBzZEY+ncYH9fwMtGIcpvUhG5M8d/zuRiFCWOBxK1+O6YPXcCMuROmFMWuSfsabyz8kt4CHAXQvlGnwoxgjEuHNivgIvOm0nxUpYyHCUrLgsVX4vxesGJvF7UZvNn033RLGajURkxzVuRFxYkiiDm8jIrqvVH8rqgixofh3XFZl0TMgo7U4Ttx++izsPfwRjUEJAj4sEtNsuw6fY8Ht8eOX67+G1G9+ED7RI7cs+XgvE5L0UK4cw6i14hkNBQQKUJ1In4icZjRIu7mgpw+wJk58862QggL9570P88//5z7AyN4c//Sd/DE+rjgfrj3FYOcZSLoX56CS8Qz90TUG3U0ZQM5GcSmHnpIGBksPClVdhh6Lio8CbnDHOa/fuoNtpY2FhATvbz4VJe+3aDazvHmJ78xm+/vZXJA1s7c6HuHHjuny+Dx8+xMzSImI5B/fXb6HfGSIZz6FaPsbE7ATS+Uk8u/8UIS2GMysXxat953gdhfYBWoMajGFXHNMYgUpDqGBviF6nh7Y1RECLYdgyUayURSIVivrkM+t1hmhXu8ilo5iZzqGr2NjZfY5YMo5gyAstoqBr9mC1h+gUOmg3moiHArgwvYiYo+Pp1jr26h1YSlgUEM7Ag3A6Ls2X3TDxjS//Ll59/QuotSqIJ8IolJ7jO3/9A6xvP5cshuXlaRRPD9DuMLL7FN7IEBfOzmJ5YhZOMwDHCCCVSWCn/ATF5iEi+SimcznhDPBr6CefjoVRbhTRdRpYTcwi2tXx8c+e4NnJES69eQWBqIZsNolqmQSvBuaWI1BCffTYUPj6sv/vtYDD3WM0h1QCkJFM6agq+nQuE6kNp/xW87tE1lQiidnpaZhGD81qDZqPNrQmYClYWrgsBMK9w2cYKJZMkqlkHJXyIRpWEw2u6Gj1Sx4F7xmHs2wcr139fZyfehnxuCZk1Z9/8u/Qt2rwDhieZCNGsmU0KK9FniuvK0Pk+MFcBavXRyyZwPNHbfz0h0/wyttnkZ8BrIaNx3f2ofqWsXr2IkITbZzUnsLnddAyWugJ8c9BLOxDs2mi1bVgjiTPAUURmaRXG0o8d8/2Ix+KQwv5Ua61RVI8VAbIpZfw5ct/jJQ2iYa5jffufBuHpafIJqdwZeVNJH3LeHx3D/GUjuVzs9Iscmq/fv0mOg0TG+vbOLMyi0a7JnyN7FQWdcPA/Qd3EIlquHH1FawuX0G32sGf/W9/Ju6Vr3/hJfzgp99DobqLmcUsHIWDl2t9zEmRZ8Du/gE0LYCp6ZysV4d1OhsmcPHcm7iw9Bp0T1T4AvSNGHhMtCkJ3jtExOvBwaCJomIjG01Ba9jQTZ5nKnq0Wo/HkT57EcHkNNa3dvHTH/01/O2mrIr0+TmYySQmFuaxOj2NGBEAg4RAdxLnfp8+DAMiCSTBUe4HF/GI0KlPts/kHJEE3JXQN9YAnqGFdh/7+0UclRoiu6QHgKpQik3+lYH6s9u4ujKJ1eUsbm18grs726iZBmxPHwqRQJKyKcO0PNA1KjOYadMRwiA8PgxNqiOCkltSaVYwDHhkBTjoDURJQLnh8vxVLM3cQKvuQTIxhUw6K8iVm7yryLxK6WZUUzE3mZQ8hGc7hzg6rSGXSEl8QLPdwrPDEsrtLjyMM3eYgePAP3Q5cEK6Nd3cCr7vSDwm5xVdYc+fXXR5COYQB8824PSqyKSyKNUNhOMxRFMJ4cS4hFYLhUpVeE/hAFVmlJgqbkov1WniJuwVBNutq2wa3OaNZ2i31RGVC3k3VGawD+D+h0Ogp1ZrjFIZh2LGY/sDaJge3HlygCJz7YNhYbueyUUxFQ1CGbjkwLECYexf8JvNwafrhN/4H+Pm4LM//vV1w/h7802NI5TH+Qk8MMZQv7xR0aKO+A2jjonNAdGCF6WP/DqSkDjh88MQHoOoG/j93GZkzOyny5g0G6bLgmWDwiLPxoCwMYkoY1eqbtft6JLptLAT2Xj0bQWmyc7Sdbyi2DuZ4iQ4EDnV3cfv4dHm36BQ34FpkaGeFKMRxXGg+8J446W/hxuXvgy/EheTIMJhJOHwNQ1B//COeOvDGUKjftZxIS4eoIxhdhCGHlJk3TDom/DaJv7243v40c9+hWwsgm+8eRl6v4/tg0Ps1Wo4NzOBKT2EQZ/NEck0TehqF+nZDI6qFhCYQm71Orq0NzYZBuJBp9XExvpjtBp1XL58GUdHR/jkzl3hCHSHPRzsHuC1V15DJpXGvTsfy758amYOjx49hqOauHB1CU+3HqJSbODM/Hm5LnRUZDQypVGlYg0ap2Yf0LEaMPp1HBcP3dTFARBOZSWJz64P0G124dM1IQ316w2U7I40VXQ/zKbzODmsoFoq4+rVM5ieTeO4vI9Sp4P20BFpZDxLjXwUxkkDXh6QjQHqwzrmZqfFyrhcLeF0+xBeY4CllWm0QylYPlVssilLnJ2cxsz8BDI5IjcG2s0W9g6YOV8XtGp6chLbWweo1XtoMgbaKCGbCOOlizcQRhYHmyWR9LWHpwhlVMRz9D6IwjMIwao7mE/nMJVK4KR5CEOrI6fHcbJ2hEfvHaFi9DB34wwIrHISqZZMGHYZN16dxpkLdLP0oN5hZgNwWmih1WpL00gyGe/hcCQoVq+if/ZrqLea4sRGm1pON/OULkcjAlXaNETigTFQENLTQtqrNUtiK01pWThEn4gBtFhIIpPrrToaRh9Gn3A6A92T+PLrf4LV/A3E2BwcreEnH/wlmv0CokEGQ9HW1cJsOidTnFexRUUj/iaGJSFMVDZkcllUj3r4+NY2zt6YQiKroFfuwm4rCIfmMTeTh5bqoNk/lVUID1iDtzUVD15byGxc/Sl+v3ibkFTGZ7vLAKdeR7IlokENkXQEZt+DXsXB3tExpueu4o++8k8wm0ihYmzhR+/+a1Rbh3jl5c9hNnMRR5tNaN44zqyu4OnmIxweFPDyS6+Ll8e9O2uYnZ3F7EwKm5sF+AIKls8v4p13f461R3dEltjrdPH6a2/CZwXwF3/xFwiFdfz9f/DH+HjtIzx59kAKXyTOoDAmFvYQCgWEbHl0coJMNol4IoRQ1A+l7cHGxj6uXXsLX/vSt5COTAnfhBMy1xKNvccwNp9Bc0ycOC1UVBuTqUn4q32oYsjGGqrCDAYRn1lBYmoJDceDnY0nWP/lr1DvtpFeXEJHDeC0Xsfc1CTeuHZNtPtsHmXDTyIeOVkSK+8WUtHce4cYdjmdk6flKiBcLprbQPIMtj1+8v1xUqxj9/AYzZaLIvGs5tfkfR5cXp5ErbSBjx6/iyPjFCeVAgJBXQomzw8qUii1pdKCawUOfJ2+JY1DvVyTIYxSW6JqtsLY6wgcGsiJqyfJiecRVPOYzp3DwCap1ZWBU73CyZtyeYWJqbqCqXwCwYAftZaB40JVbOeT0bCsMZsWcFpvoUNVlG2hy9wdw3Df5yhNV5w6R+taPgN0vZ2dyuPC6gVkJybx/OljDDtVcYKtdSwEtBAmZqZd4yai61ZPEiBZhySwSdbsnk+bA9ZBXj+xSR87HY+9e2iY1OrIuphqBT4vEo1ARQMtDZitIBO+0PyHsJk/Ggjj6WEFz47LYmU7mYri/EwWcb8ixUb2LfzQ2RWOzI1EOsf44/9QVzD6cyFFvIAmjFGD8QsfEwlZxMe7c9ce0g1WGq8vRIc5SnwcGxqxKeA7cRsLd2fJX/xa7j/5O78vC76rZ3U7QTFF4r6L4UkMJqJrYrcnkwobE/7H5mJmfs71x+5zb9WWXQ8/lOnZGfgDuhxknS7XCrY4g5FNHw2HkEyEYJktCRr66N67+OD2D+ALkimdFPlaOplBNpVBPjOFydQKMqkFOIOA69bnI6OfHTlRDaYC0WnRzangTS8OlRJvS/auBb+WQMDviPkPJ8ZIIICP7z/Cz955H0nNh6+9tIq0d4jjSgeblSZWpnOY0VSB2/rDnjQH8aCNcC6EihmAnr6AyNQZNGlT2x+I7IwHze7zbezu7ODi+fNSBN//4EPpfGOJGDaebAisf/PmTTx58giVWgWvvfa6mEI923yMa9cvIRgK4N7d+0jGs5iYyGB95xZMTwWetIndwwOU6w2oJEKpKiJ6GJ16D/Uinfs86HRNkXqSV7C3tScSyIl0Fp1GHWWlIuQyv+JHv22hfFqFz+/BS6+cw9LqBGyrgY3DU2wcl1AluoQhpicyiMKL2MCHnJZCTWsKFMlYcqbReZ9XMWU6SE5oMOYv4LDZQrHTlQNwZXkBpcYRTKstcCJjqs2OB3ZfQTySxNF+CffvbsPxBZDIxsWaNuBXcHbxPDQ7KWmVhdIuEGhhYj4GW1EkK2Fh6hwydg6JhgdpZs6nLNgTXQz9QxytFbD5cU04Hp5IAPVuF51OC5WCgZ5axefeWsAX3rokD3q5UcHxaRVtk0lFgJ8DAAsxuSKKT9AQyZgIh4Rwyp0z4U6ia1rAKzbQ2UxSkifJ3dD1ELptFmoeajRnYkjLEH2jLzG42akpmQjrnQaOTkqotntSzGLaBN649gc4P/EGkukQNg5u4Xvv/CsUW/vC8wn4dQzVATyGjalcGpPZNDyWJQRNQuwWP/e+LY2xxmKnBBHKaqi2yrA7DtJBGm0xR0FBJK8inAgB/aFkvdCghkmOZqePvdqpyHnTuSwikRi0gI6dnV1Ua/TQcJv1Rr+Gvm2gddRGdauBcqWJGy9/Bf/Zt/5bLCxO4LC8gW9/788lLCuVzMpaIROdw0tXX0Hh8FSQwyuXXke13MHa2kdYWpzH/Mw07j+4jabRx+VL11AsneJvP3wXiWQM+clZFAsVIco2iwVsbz8Xj5Qvv/0W0tkUdvd3EI6ToGqL8x135MwNISGZclxyQkybsc19tE+Jx2pAAAAgAElEQVQN6MEofut3/hAL86vwWD5EQ0kh4HHdC6OE4oMHMKunOLErqPuGWJhcQLjtwGcMhXDH0B5j4EEkOYnpC1fhyWXQbbfw7v/xl/hk7TZe/vwX0IYPP/7Vr+T1/eEf/D4unz8nzYGgqeQZUIZHZQmRKdYJ1QObiJXlKsvc6fnXV7fCQRDPCZ+gWzwDnh8coVLpoN0FLNNBNqLjS69ch4o6fvHh97G2/RFOKruIMs8nGJDmgGdhOORyHbjepgScqy4WYc9AlcJOtQozORyVCFpAnBeX5yinPAOzpyDOdMfJVeHdSDMj7oJDIQ+y2dFUFUy2jYd8CIc0MQzb3T+FYxlIxmi/bgLhBGxFF7SZvAhmQRLBEnMvrp5tV04oqZdEx+lZ0GzCNg1pWFPJjFiCn5mbEHSuVO8gFs0jkoiKK1PAS++DDuodRpH7ZcghiVhIquQVyHPclZrMtcKL6LwrMXXEVIxd97g5EOdglc2BCU+9XqdRgMAJLnuAOD0zu1VsHpyIa9NMLoXFXAoaCVDMKpD08JFcccR6/P/THPy6++FI5jLa249XAON1wph7wIvGIk8m+Zgn4IZmjGSGssNyeQXjm84t/u5NKKQYuqhpunwPfhgs7ONGgw2Fa6Dk2hR/6m0wdMlg5UJRPjgy+dnV0cOaB+e4SeBF5zTDG1CIToIeAI2WIUWMTnLBoAKn3xJY7NnWDg4K68jl40jEs2JzG4smJNWOjHfYXtgmNd2EUj2yC2YWOU1ISNAUcqWuiwaWP4sKBmkOmMbIw30wxMcfvYv1Zzt443Nv4dqV67j9eBPf/8FPsDozgd+6tAB/t4rTRg9Fj458IoQ0Hb/6XfGf9wwbCPpNRLJhWJEpBBKrMLUUTCZ7mbb8Gz0QQLVSwP1795BNp2W/uvbggax0Lp67iM3NLexs7+KLb35eXv/t25/g7NmzyOXyePTgjjR1Fy6cx/buNgrlI2SmQ1D0Lp7tPsB25Rg09jCkATPkPaZjOYS8ZOJ6EQmmUD6pAB56H2jYeb4nWREs8IWTYxhWSZpAqhu6Pbdozcxlkclp8GvkpJi4/3QLG9sHkpqoatRGQzTe8UAQ6akJKGHAqBuyM11ZnMPMwI8U9c1BE2Yqjt1qDUd1lwTE9MRKu4L9o2OJ0c3HI5jITWImOwuGyv27b/8I+wdFRDMpaCFN5G6xuI5+10ZMzyCfyKLePEEiS4nXEM12G15KsfohdB92cd07h7lIAkayC98lL/qxHtp1HeXjII5PqlhbW0OPE4VfRaPRF77IH/7Hr2BmKYi9w31xIORU41E1ISbG9ACalBpyP8ltKRUAzE0Ih+BhrjwtBwaWEPTYbDLwhdl801OTiIZ5j3eF/Oh1hjB6bXkuApqOoe0RbgHNi6illijlrimBUCzw2dgcXr/xLcxFLyOe1PFo+wP88MNvo2kWZcCQZzRCwlhDSKNTyZxAtHxtEjEf9MH2DNGutaE6DuKJmAQp0QuCaoF4LIZOvSlBNWpMgx5Ood8x5F5mU10qdFHYr6HRsETlwmdtcmIOqVQGn9y5JZMW1468n70xL45O91F6XoLP0jHwqQgns/jcy29ieXIZGzsPcPvh+7A9DOuiTC6AkD+CUCAErwXxjsimlnF4UML87BRymSz2dk5QqZZw9vwcWnULD+49QK9P2S0taDRoelhkiZ/celfiyqmE4TmVz2cxMTWBpZVFabS5+V6cmxUyMleWZ8+ew8HxgfhIUH//8IN7mF6Yw6uvvY5INC7yZr/ql+ZLzOBYEHZ3UD/aRrFXQFO1kI3nEOw4CJkKvH7XV7/bt4Xcmlk+h9jlc9JI3v+rn2Lv2TouvPoqbj/bwruf3Ma5Cxfw9775TUFGaFDFtZ9kMYzkkrR6p48ES6OcHT4Sx91JUWS6lI6KcR2rD5tXEukA1e+VSd0wBzg8rmF3v4x6u4do0MHnr7+E5YUZfHTvQ3zy5H08P3yAamMH/iC9ATyithGZY9eC6g8LqtuzWxhy9eAEZUXGeHTKw6tNortDpBIpXDl/FVYngn5XwfnVVxDwR8U1lfwU93UOERgRLLnbZ5DV7FQaE/kMtrZ38Gh9A81qGZlYhJMcHC2GeG5GMi9IrB2SzKi4YX/jYXiMIIxTc/lzKC8kwZnGT/l0Eq9du45EKo7DYhGZ5BTyM1PCk+Ks2On1UaqVkc6kZDVAToNkR4wcgIk0sWZEojRZ88iQyZ/vSiXhyjPNviif3PAwnqv8d323ORC40P2o4OWe3XKg6jE0+5ZAjWGGgvjZcZmuIyI7PH6UJOeNPmaX2MdP/TOTo3GxHjcFYw4CP/zxxRmT+vhi+R8T6VhkWahpeMSuaowayI8Srex478+cb5eVOZZK8mvZHPCijNcJ/PtgkA5zPhwcHEjRZ6Hn1zAyc9xcSDCRQw2yC3uxKSBkPuYn0GiCpDU+lEwC5L9JZzNS3HkDuDIpPlyKEBLtoTNyJrTgG/J9UNvMCaAj+nefSr11THZPZPn2eh0MLDIhXQTD7+fKgO+VzA7aDLP/pKJEcSM92XXaLjvY5xmKn3mldIh3fvFDtLsk7L2Eazdew36xge9853sI2118ZTWPpM+GFdChzSzB7jbgrZck453NZt8k4mAjtzKLYWwWSmQOPTUsmnNOdYThggwysrpYu31bPpJr167JYfV8bw8vX78pKMo777yDDM0+rl2WAlYplfH51z+HRquDjc3/j7T3/JLkPs/Fnu6uzjlNT84zmyM2ALsACIAESIAQg0QKoq5l6diffPzB/hP81f7kc20fy+fKlq/MS11SEgUxE5FIC2CxOc3uzu7knpnOuUJXV7XP81Y3gGvJuvL16KyWmJ3p6an61e/3vs/7hJvI5pJIjibxYPsatit3MDk/ikZTw9omM9oddvzW+oZ4NJBlzLksYfCYFUXfoB1qCLY7DM20BcbOpGOIxUO4f+UaoPRx9MwJhGNRVJp10RfPTmeQzsRQLhdx4/59PF5fk46ZQVQ6/eNdQCRE4qgfVkvF8vQRmal23Q3QDX4kFsN+YRuV8h5UuLFHYl+PSZAepMeyaLOg0XqYGc8gHgaSoRiMmh/vvPGpmKqQj0PPimSKxlU+1GplzM/Oo6fryOWiWDo448zHyXFp12BUvGh+2sBTyiJySgh5XwnRp2Iw4k2o7hGE4qdQzBfwxk9fR6fQgk9xwR+OYmImgW985wQ6dgGFWsXpWixGefeRSgXFE79QriAUjosMtF6pyVqiiyWLA4a3FAoFeQYJRbLD6rQaGBsdQS6bEd5MLOQTG1vpSryK3G+uT8vsi1Zbcgx8CnwME3MHsJXfgqsbwdNnv4fDUxcRjXrxcPsK3rzyU7SMohjJSFfjdSGWiKOc35fk0QNzC5gezwkhs6U3EU1EYOsecYj0+gdxuzQ38rpIEneIbmaHtTTcdghW3YWoz4NgNIZChb4RKsJuL3Z3d1EtdtC3Ishkc7j/4Jbo44kYRoNR2H4WlSZ8/ZBjT8xAJ1PF6EgGYU8UtSa9/7tykMYSUQnoqZUrsldlEyOiiFJccaSSOTxx5qR4MnQafVx88mlYmoF7t9YwNT4F02zhl7/8JaZnFnHk2AncW7mF333wPl7++itS3L7++uvS0PzRH/2hyCrv3LmDY0dOikLi+rVrwveZm13A+x++h4npMYRjQfzs3/9YULunLjyNZHpEfPpp2/14bRXHjh1DJpZDv7yPvYc3UdGLQDwgcHR3rwpfqwdv1PF4IdLAotMVTyFx4jCi0TSKV1eg7e1i7Ngh/PDt36CsGliYXsDRg4dx6PBBgbgN3n2xUKYFtksSARWpBmxRM3DM+rlUnfvaQPLIL+FByaHC0BiNmnuOJsy+B/WWir0SY4+LePLEaUyMTeGdTy7j4cYa/GHGkj/Gev462pW8HNa8brVand6wYj3Owti02iLz5b8lYmzG3Njf25P9++SR03DZPvhdo5gYm0cwNCJ+P1RbiD0/fQ14PvQg/BfbNFEr5uFXXDh8aAmVahVrm1t4dPc2wgEfpmZmxUgqnp6QZ4SHNfkTQz7dsBggwiKFkhj2kRPQE6SF7TcRRMY/H1pYkuJgLb8h++iBY4cwMz0jsn7mqexXq3KeESUeSvdJzGfNxXOQ51mMpF5JNHUI+9I40ySp3YKld8UhkdkKbhdzfIjUdeGqNRzkYDhWkCqPLoOMgGRoiaST2PCyXaAEkLMcSkD4//+Z4mA4Xfh/FgaO1NG5IkPewrCS4QVj9SnznYExEdMNJVVvEKfM4oEXUipuyykohmZIQ/YmK+56vSY3k7It/k33KL7GnTu35bVZ6VL2omnOSIGvIYuSvysrXzjaVs4lhRTldiOZyiCTTguLmRsoTYgmpiYRDkWluiT7lVwDjhVINuXn5LVI0vH04aelJvhzXGjXa9jY2JYgFxYYtP5lFm+/53USGL2OTljcH3uOIxdvMuFpVuMsjWUx8X71TPho/KO40KhtCi9EUSLY2qMRTBquUBJ/86MfQ89v4MJ8AolgH4FkBgtPnIPRrEItFyWwim9aM5jWF4QejODT1T1Mzh/H0XNPCjTrZlqcC0LgYje5l9+RP5OTkwiHo3j/ww8wOjKK4ydOYeXBKlYfP8L582cRj8Vw6b2PkY6nsXx0AY+3bqOqFqBEvFgt3MFG6RaisRiS8SlYel/g316ni+21HUebztACxUIyHcG4koKPV9Hkewhg/tBReCMp9D0+7O3uo7yxBX/EB1OxUW5VsVfax+hYBk9dOIdIyItidR8rm4+QL+5C09tSobsDPszMLqDVaCNkB7GYm8RUdhF20IPrjy6h1ing2KHDaJVLuLeyAq3vhtF1SYhOqbCP9HgKk8uTcohFgz5xPhxNpdGqenD/3iai4QBUqiqqjqkPu5iZ2TEkIhHUqvs4enxRWPOttipOfcJK7iVR/qSCo9YoJsIJlINNZJ+bgDfZQdGMotEdhdFo4PZ7H2Lr/iY8fuDEqZOwFQNzh6LoetrQerR6heR7EPJ1uxxbanYPlI/RDIobuZ+pPQNHQK51TufoJkdok/sBCzQiCTNTk0gl43C7DOh06qTlLEm+zPGwaKQaEb4CIU6OjdQuSVEBFEr7KO2p+Mq513Bi8QVEol5sl+7gZ+/9EHvVNeE9MFeiwe+NptFnNkm9hPGRpCA33DA5wuPzGlAysENdNKwt+Bg8BBMaOhKwxe7UDLCg7qBf6yFajSFux+APxVEl6dTbg9/tR6Nag6X74O1nkclOYGX1phR+NGmqE95liFCPPyuKjt5CLOhH1OuBP+JFly7SdJYjyqa4kEonOLNwnOfoY+/1C/u9XmvJwZfJJOSZTsYnMT+7ANT7mJpYxOzELD659DFKpQp+79Xvwuha+OCDD6Q4Onr0KDbXt7CysiKcnvHxUVy9fg25XBaLC4dFfUT55bMXL8jXPFx/hGeeexK1ZhV/95N/h6X5A3j5pVcRCCbgD0Qli+TGzdt44YUXMJoZAWolPL7xMfZK60hN5cTHQdspwts0UVfbUhhKc6L4Ybg8iB5YxsjEDOqPdmEWipg9fwo/v/YxAok09IaOdCiGr33tq+iYGjT6SghJ3elOHakzSeNuwKfAMh3uiuxtztT3c7k4MxrIzGd+DndKKhxYMDBKm5kV5P/wMJwezUns93ufXset+xuIx6PwBXVUO9uo7N3ETv4x3B4e5uSVeWQ/HXrzdHRa0GsS007nS/Jtzp54CuMji6iXOxhNL2F0bBaVqiYyX54djnSd3Ag2p7QWd2Mvn0dxN49EJIjTp05JJ7+Z38Hq7VswtTbOPvkUvNEsLGZrDKASg2cCnNHLsBkenoPCQ6CBEl0ZDfLaOLZT5R4sTy1gZCyLtfwj/PqNf4An4MGr3/4WDi0fht3zYytflnFfmkjRwPNnGCblKH9ciMec4oDRCMPzl+cJUQpL1xH2B+R7CT1IaC0JjbV683PkgAc3tb209yRj2KHvs0ulFQlbVWbK05gEosfmB6sc56inXaN8ZlgXOI3+IEjpC56Bgyl9uUAYVk5i60i4RJwMHSYnde+iBBhIJc2eQ7BQ3M4MaDhqcOYsZL86yAF5ArwoLA4k/9zrFZMJ6mn5tay0iASQPMj/Htox86LwQOf74+sREuUfoiWc+7A4IEGRmxVn7aNjY7Lhcl7JWS79wgXxGBAemSYnczjxTbBhG22kkzFsrT/Eu2+/g6NHTuDJp5+TxEEJdRLvc6eSpK+BI+ki+cSUa2EoTnHAYo6IAa+5oye2YXd1aO08JtIxUTisPN7Dw/U8bG8Un3zwAcKtCr56bBaNegVtGzh66hzCPpfYc9JRTbFoylRDYnQcd8tN/PKj63juq6/g669+Q6Q6ptqT+RyNr/jzXJaF27dvolGr4fSZM2Locv/+A5x+4ixSI1m8//H78PiAJ06fwN5OHrs7u4jlaD7UQN0oYK9ZRr5WQseso9NqIR3NIB1NS/a42bZQydeh2JQhaWK0FI4GYFcYD9vDRCIGH99zMIrA+AKiqVlsPMgjlYtjdDQno4sGiwPKRL1AMObD1RufoVQvwVBsUDnFCFom7rH+lU6jVEbEG8bszDzUsoFWrYGCuiPEvnPHTkLpG1jb20HXp6Da7qBeasuzEYj6kR6Lio6913NjZi6GyYm0RMQy9yEapSY9ALeZwN17qyiW97C4MC8xs2O5JA4cmkWxWkZLM5AMR+Vgtps+7F3exYQRRC4ag5lxIXwyBSXcRkWPoVBkdLaJan4DG+t7CCYDeOKJJ9Aya2ioWyDmyG7eH3ICw+QZssiM9omEtq220Wk7ncnnMidq/WUO6uTYM+hJbId7JAS2MJJJYWJsEi67BRpwuPuMC2Yn7xitkMnOQ5IzWY5vmjSOsT2CstVKJp5/6gc4OH0RsWgAm6Xb+Js3/w+UGztIxZNigVxr1eHzR6XobjbLUkxnElFkUymEmApIopsdQm+sh8edayI5ZOiOqlfgotFR2I1OyI12pwqjYCHTGkUOafQtH8ocBboMsYoNeN1wGZwZZzE5PY1CZRum0UGzpuLy7YfYL5bgdcUHRLEanj96CqcOnsCnD67gs4cbMHSni5QMEJ+CTCYl3CI2JU29h1QmKNAspcc8SHomVUA2PEofyUAUk2MziMdGsLa6i8PLR3Dy5Gms3n8ssvEnz5zB+vo6bt++g4PLBzA5OY3Lly/LIXn27FlsbG1ie2sDT5w6LXvvB5c+wvLBZeQmR/Dw8T2oPR0T2QksTM4jFIxDNz2oNBmTTC1/CtGgjYhpoLy2gpX7NxBMh5FOxNErNxBnwSvug5pwRlS17SS9juYwNn8AnVJHCqDs0hQeFHaRyk2gtFtGOpLC8y88i7bRgd4zxFeCTR0bChdtgAd5OSzgJF2TuDMLBO5xvUE88uDAdAh1VKk49um0kpazQlRpbhg610Qc8UQCl+/cx8N1zvnd6Bgt+EJsvOrY3HqIveJj1OsbiCVcQtbkM8DX7HSdcK1gwAtD00SKfeLQBbQqfcxPH8HS4hHheLU6NGWiBJMgphP+5SDsHrmnLMr283mcO/2EELFL1YqgOzuPH6Ba3MfywUMIJseg9vpyBvJ34QjY5XbOG8e8z0ELhn/434ZpMMlKik/VaCDoDWJxfAkjoxms7tzHOx/+DPfW7iObS+Hrz7+CxaWT0Aw3xkan4afSjk237fjccA9kccDLx/G2FAeDgkwacLigtZro6RrCRP8oZSQ5XhkGL0lx4AQksRtk0h27ieGBLP7kLA0IoQ5CfSSJ619QHPxj1IBFwX9orezMcr442EnA40Uis5oH9tBEQ1LiaHsMdjo0HOIG5FSgww9n5u+QPPiHF4UbH52wWGg8fPhQ5kb8mfw8Z3tCxRwgEZ8rH0QW7xQfRAj294vCyCbrnp/f3NiQByidTktxwCKBxQHJm0yh48/iicMZpnAbKK8kbCOwWRc9dqyVbUlMm5meRyo9A50JX0w2C9CB0VlA1ALx0O4xF4HzLkJsodjAbcwpDlhq8T0xhqFn6ujUthF2m7JYNvJ1fHD5OnzRJFzkFGyu4mAmLEFHbUtBPJ5CgOludCjjnM+ow2Or6PmjuJyv4+Z6Eb/36rdx/uITaHbakmFAYg6LAyosSsUC7t25hcePH+PixYtYWjyAS5c/hGF1ceKJ4yi2mKZ4R2bMQb+C/b081F4VLr+BLqOBvS60LQ82t0poVoqIBz3wucIYzWThgx+tsopGSYXfFcKB5WUhN60+WIPWqmOG5EfLxnaxiGYgjNTEPGB44E2nsDQzh6MHjmB+egq7hT388q2f41H+ITxBF9bz21jfzwtCFOj7MD85i5nZWWxsrqFRq2NyPIt9o4GIFUJGSaDWa6GtqYw5g+nR4ev70AsCXW9fCFI+JeRISZn+xsOaM2+/jmwuiOm5MQSjPvF96Lf6yAQmUKnqcoh0u1Ra6PjKM+cRSwXFNrbaaGE6N4nRkRyK602sX15DxnRJdoJnLITggTg67io0LYmQMo9AX8du/jF2ae4U6EshrPh78Ae6siFZXWczMunqpngl0a+nusWTgkhFs1GXjYFkW27mwii3Laiq8zkZ37ngZL33aKvuwszoNHyKIR2T4gmKkoBmVdwnXBbJiV3ZP7qmBq8/BI8/JPyDVs3GkYWvYWn0ApKpEB5sX8VP3vjf0bFqiATC0lSwYCNZjAicOnxfto2RWBTj2YQUo/Svz8d2sa2sYHbmABKU/JoqPC4fGvVdtLs9WEoIMHKIGtOI9yNyMHftMPoev6ApIZ8Fj2nD54phfGoC5QYP/I6kTt69dx33HtxH31DQM9tI+Q38/pFzePbUs/jR2/+ANzcfwOr2xAqcz6M8m4MZMj343XQVRBvjkxMC0dLA6sDScTmYtjYfYGtv05GuRWhkRjJbDIlYSKRqp46fh0fzYH19E5Njk5iZmcPdO/eEI0I0od1ScWf1NpYXF0VqeuPaLTG3OnH6FPL7eWztbMKXTeHA9BxycRrluNHrK2h1+xJexK+NRzVkiP7Wirh25SPYPkjnre+XEGMB4UvIodI0Oo4EsNtDSTWQmJxFIpIV2aA7SESBgWoRbG0UBDU8ffIYoomwpDUSRWJGCtecENApVXW7YFNNJYUn5bMuOWT5QQIhTZKkuTOdjBeSWJ2kTIc4To4A1yTHeNl0FvHECO6ubWJrl6gnQ776aHCcbDZF4dXt1rGzdweF4m3oRgmxOO3TbXT7LlGCcJxMA7WAK4ywZwR7Wzr+8Ht/hiNHjqDZ0tDt0eyOkj+nRyb3hXs50XI+P9z/C7t7OHTgMHKZLPbKRQlw85gqWtUygqEwlGgaRt8pzh1UwMkZkb39S+fWEEmQvxmApzqE+manIqTopemDGBvL4d7aDXx44y1q1rD66J5wsKYnjmB0fBHPPvM1HFhYgtv2yjlDsiMLANqQM+6AWTKiWLEdUj//jciB+Bxo6hfFQd8hg5Lf9rla4fMxwMCb32nvbalCvujyHeIIXEzTGxBJOOAjQ5JMCBJ0JJ3xP/wYfv+QFzAcBUhM5sAJjQuB8xIWAdw8efCzU3YObKarscokAch2iIPC2nfKIHHLsvuOCsF2Ft7QQlicxEJB+TfOxU2y+m1byGR0nRoSE52YaV40Z8FKx87ioFSUSn5ifErMKnggk7dALgKtQ2dnZxEIhQU1EGKgTYtmZwHIzRBdLGWXXTlUw14FG+sPkM9v4vTJswiF0tAN+nJT6sHcdK/IamTU4u6JDer63Tso7+7j7Lkn4c+OSLIic+5ZJ/YV1hA98TQIWKwEd2C7NVnEWpMSLlOChdRCBfW1TVhmRUhjfm/A6dBJPrLIKBZKNwJeGwXdxq/u3MNOtYOXn/0aXnrlFcf9zLDh8jMl0gW108A7b7yB29duyEM8PTeFf/Unf4Kd6gbefPNNjE9khWhIA5emXhq4b9DC1kA/4IEvRM5SF7W6ht1ST/5290ykQ0wejKKncfP2IZvKOmmaPHTIiWlb4vQXdcfQLtSwt7YKD2fCQQXVrgEV7NzSOLh4AM+cuShd+G/ffxuP8xsYnchhs7CH7Xt7UKsWKq0aDp+cwbkzB7C7vyXjBVr4kr1O+dLY5Dhaehtb23mUinWEgzGELS/CqRA8US/qjQ5cPQX1Sl3SAbOjCdg+RTa2VDaG8dkM/AFSICzotSbGUqNIhuJEJqWbZmzt0vKCBLpQAsk1m8mmMJY+gHufbMLTsjE/lhL7WCRdUBIh9MRhzoNwMilhWYX9faw9yoOx8CTHkXRJvwXCqR4/IU3H4CvMABqrA01zUASJdh3Ix7iRDIv0cCTquDJKSBmdRB3PAT7f/NxoPIAMXZJYUNr0S3AKdQYdkRTHTTUYYlAN4VuaLNG4l7LgAOYnLmI0cQjJTBz5wgP85Fd/iUp3Dz1XD/FIHArjfVsch9CkyI+AEoHb0hFUgIlcGsl0ABVbx1p3C0rMg0MjR5Bw52SE5PaHYGvMW2D5HcL6YzcqtRG0rQhSwQhS4Sw2ik4SYxtAyG1hwmdgYWIUKzslVFotkEFKn4v2fgH1WgmuXgvjvg5ejEew4E3g3fwe3qk9RJMFoOJHLMZgNI5CuzC9DvnN46frH1/LRjaSxHMXX8B3X/4zxOOT2Mw/wKWrb+HBg3solMrOBu7W4Q/2xFjL1Y9IpPFkdgrnT11Eu2EI2nn02En6R+LWzfsYTU1ibn4ct1duolHv4Nz5p8RFlnwELqxYIoX5w4cQCvgRprkV7bm1PirNHpKBOEJRHVHOjXot3F29CbVdwxgl0aWq5LWELZ+gxaAnDjlPZk9UP3YkiuTSElyhKFSL3AwiKzpKWgNay8BUKodwPCLPD/ejnt2VuGsKFj09D2wD6DRVeJNBRHwBQaaFg0Bre6quLAumQOpOkiq5NzyAuW8Pg/K4bkO+kJCbZ+Zmsbu/h939srjm0sOg3e6g2qpKh04lAjw9lBvbWFn5COXKY4RDQGQkKiowSUOlIuUAACAASURBVCfseDCVOYKZzFE0iyqeffp52TsM04JKRMPDfAVyvpyDVMbLLv/nycPkT9CQiK6exT1ybdiZN9Bsq6AO2xeKoscunmMVwpfynTwniTBbsAkzsyjmGN/imeFY/TuKBtovtyVkb258FOOTY1jdXMeVlWvw+k0Uamv45NP3JHcklZzF4vxJXHzqBTxxjFLhFLpELDxuVKtl6tkkV4cSTNvVlewUD59dXidNhaa2EQ4F5JzqWiQYMw1W/8fFwRDyGRYHQuUefAxZpf9UcSCFBIz/aHHw5SJEpIYupwN2khYdwyPCmiwAnMjVQaDTAF1gcppDaBlkbQ8QBMpUCMOz2BAHqkHyIiFOWpWy6uShPtwU+T44VhhmLgwtmUUCMigO+DkuQOrrp6dmpRhg0UA0gYUGRxOzs/NyoLM44Pvqg/G5zlxJFBR8EMmEZkAOk8rMDq5dvYxmq4rjx05jbGwOqgGZqXHhEFnhpiuEFRdlZX3cv3YVfb2LQ0eOwZ1IyojDInxj9x1DG9qFEkVpd6FYtNOtyNzea4WQHaE1rYXNuw/QLZbQMmrwBoKIhmOsRRxnSKbPUWurqQhEwnhQKOE3N29js1jD8xe/gj947TUEY0m4qVkHEA75ZFb1s9f/Du+9+zuZMbOzOXv+DDq9toxdnrpwBsV6Hpdvvoe6XpLDk48CPclJqKJu27DrIoczVIh7n66TvdyQvHtuSF4EhATm8/fRc6nSBdfKfZFoTqYmsDw2j369g8Z+GbVGCxvbO2j5gZbfRNdnYG4ih5FYUub8sBXoTQM3b9+G0g9iZnoJTbUKX8yEJ2Cg3q4gPToCeAK4dfMBivsNTM+MY2wyjVarieJeA3Y3AK/VhWbokmvPe04VCQ8/ylTDEcZMO8UTg1K8gT5o6EkyJaWA81MzCJMP0dXRbtbFIpkza25AStCLRqspM9Xx+BT218tIRWKYnRtD2yhB7auIxMJSNFIDrhs9jOTSwkTf3qwKC58W3kx9ZLfFTT2dycHvizo2vp0aFFcfsWhSDn2SatmnDItiq+dwgcT7fiDzdUZrTsfE4oDrOukLIUsTKMUlDp4MK+IHnVF1OmjShyISkU6QqAITFYmEBZU0lme/ilzyuKAs9Pn4zYc/xnZ1FcQeiO6FfSEEQixzXSgVi457ozuIjt5EbiQtHVpFaaJlV3H66HM4mrmIsJkS4htluJSpjaUmsa0q+PEbj7FRDsPyBjE/GoXfdmG3xlGHCReJkr0aZmLAzOQULj/cR8Ok2Q6Jrl30TV0kZMwaiOr7WCg+RLJcw348gfWUic31B45HgtKGZZF70cFINo656SVsrj9CsbIvBfzoyAy+/93/QnxLoqEkEik/FJ+Ovf0N3LrzGa5c/Qi7+49h2i1E00yOdENtudHvAkmGJ5k9TExPYSI3jWpRRzYxJbD3+sYDFAv7OHL4JAKBEG7e+kz2w9nZOaTSOYSTGbFHht6WjINix8J+sYXRdA65EQUuzRAZ3qNtNimPMREOI0KHQY2ZFabsybZCQRCRPA+6qolO343M4jzi88uwlCC8bs6ou0LmdfUVeG032pbqqE7gwv1b1+X3WT52DIo/IF4Pn354Cd997TWMT006ijH2IwPkmGuN0D08DszONSipgSwiBuNiQWR7wMhIRgh6fF5Y/Hv9QZF1k/Rn2bo0iuTFSTphrwOjW8f6+j189tmH6PTrSOU4GtVhNHo4vfwcnnniVXjdYeEf5UbGBOWllbxjnDRQwQlZn00ou//h++siTMtij8eRIJIX5+qi3mhJ4FyMjY2foV5DRYaTZixnJSGVPhtvp2ggas+Gm4UBzw6egR2tA1PXMBKNCXJwf3MNNx/eRihMOL+Fqzc/djhxhgtuVxwj2SksLhzCE6fPY37hAOLxhIwVfIqCdDwhYgMi53QD5ViawV+dWkfyFlgw9YjAKX6xHJcztlarfIHLf14EDIkCJCN+mUNASIL4IQ+/gR6FyIFMOhxG6j/iHHzZLnnw+k5X7rwBLgQauMhc3svqj3U9pDgY5jc4bFGnqgp5AkIYIrTDm+9sTA7MM1xU7MLICZADGi5xnyJKQCY1w5t4M7kYORbg5sjNc5jJMOQ2DEmRdNMj52BxYVk8DfjvXEREE7gJLi4ui1JBfnuWgC6vvBcWGc5YxCUhKSwOuB5uX/4A7VYVhw8uIx5NwBuIw3L7YHFW61MkQlNha8kF4wVqhT1c/+gjJEIRnD17DkjExUzHYofmD0hxYAwYrj7bBcVqw6NoUJg13iLztQtTb2LvwRoUtQPT75FoVZpbiWcCCZS0A9V0RPl6yRSurj7CGzeuI1+p4sLZi/j+D36AVG4S3bbuJDfafHA1vPHbX+NXv/qNmI985SvP4tjxQwIhT01N4uTxo6i2q3i88QC1dglXbl8SRz0lAYQ9PvFWp0KbHWe3RSJfDH0lBK1Hl74AAgNIki6MbGR48OqmgW67D7XrKFrmxuaxlFvEWHwUPiWIq1ev4drKbXSiFmyfgUmqG9xMrgwhFEujul/H+mYeExPTQvQivL1evAfN1Ybt5Sirg0q7J514vdJCLjeCmelR8dantfPm44IY/9DGNsANMuBFpVNDIh1FQBlspIYt2fK8t0RtkrmYeMBTKrywMI90Lgi10UKjUkYmnUQkEkZDb8Hl96LK8YOmIEvdf7+PSDICKwzUtRpMvY0RuqNlMtjZqWJrMy/cmFAwKNp8yta0Hg9IQ8yw6BCHvh+2TRayC/v5TQnVGs1NyXNCf396eXDtixuheIi4ZD1xHQ8DiiSFbsDJkY1c0zAzPY5sJinSWY4b+fVEKqjmJtJINIGQNPtGeY44s/WMYG78aWTixzAylsH1e+/jrY9/jI5dEQ04lcd8PrKZDNy2B51OWRjTcMfR6SqAEkYms4h2JI+JjAsvHv9jZPsHEVFIBnZjq8SUzg4WUvOo9hP46ft0ziMHwsR8yoOEL4CNvTrqhNrkOatjIh3AyPg0Lt3dQ6MXgsvD+OEuFEYmT6SgV9swC+sYefwxvNuPoC8cRua5Z7FbzGN9ew8NrQStWYTR2MN0qoflyVHcuf62NA408EplJvDa7/+3OLDwtNwDf8CDbDKKdDqMcLgnqaUfffoOLl//CKa7DnfQQKPWRaelIeRzEByxHhYWfQyzkwfFS6TeoOXyMuLhUdy8elfkm0eOLosagfuMrpOEGnHkqHBhfbuIrZ0CZucWMDkWgY/prX0bG3uPsLl1DwlXD9GOiVDPI/wpxhRrNKCCBUMzUC9UEUqkkBwdRfbUKfjiIxJdzNRYIV27HcJ422Zx4EVa6+Hjv/+FxLBf+NYrcOeS+NlvfoUPP/gA3/zW93Di7BPoqhq8lMRy7j2w33fRopjx0AP1mfASBn+Gezu/nv9u9Z3RA6si+XqFfAPfYPQNIYZL4+OhdwXHyhr28tv43WdvY3XrGvrumiApXzvzbZxYuoj9QhVVjisnp5DJ5WQswnGrOOcwT4dNKtVtDrEOBnN/Brw4ZwRMZ1xDxqMcM4bjCUTicfnfDmI+lDA6zacQzeX4csbOkk0kZ5oFH1UaHireuk6UeB9IiFphC/nCruRruLwatndX8HjtjuzftE1HP4hgKINEKoeJ8XlxC80k05gYG8PM5LR4k3BMQft0FiNeJYh6pQ2714Pfb8GjdFFTi9jafiRN6n9CceD4E0gYC2kVfNj+I8XBl8cKQ7jd4QQ4ciiSEHlIixGEbjgPhNx0mhQ5IwJ2MDJO6Lnh5qzK7fAUCHsKx4AkLsLtrr5cUHavvKHRUBixZEIKgXK5LIREfh8LBCIBYnzEXG3L6YyGOQz8+XyvD1YfCrR18MBhGUXwa0h2JJrAB4GSI8rAKIEUeNXDXHpdqkU6Mg5y5cT1jdXav/u3f46+1saLzzwr/uaa2sPs4WNwxcLQhGnqgWU47o/MeS/v72Dz7grUelPe78Kp42h3WVBR7ucS+WhfIbzrhqtLl0UdiZgHUSUMvdqB3i7B1dVQ29pFc38PvkQUYXpzs0uptyV/vVAuoVVtIJcagX9sAjWri41GFX2PB3OzixifXUAwkpBgEy5YOuGRrPTGW2/j1p37xLPx/HPP4Nz5k+iqbcSSTshVIp4SZKbc2MOd1U+x8vgK7uxchzJYmC2VowU/YkGm4vkkzZAfTE8z6XNAsmCvL14FvV5f0J8QybIuAxYzEYwemuUu4uEcjh8/Jd3we2+9g3K3hUggiLNT88iEgsjXi6joKvQ2bZXjiAQjmMhkcP7cCexZBVzNr2C3WoXX8krn3tFVx+iLs9IupHAJhSIo7RdQqrQlwpcBJmQ871f2BMrOMgyrawI9BcXdkkjauB7mD82g59YJKCBMn4OQE9PaqjURGhhzUepIkxbV0OA1fVianYDPa6HR66ABE21LRyLghUK7VYt+Bn1srhfkcA8FA5iYzCI3mUB6PAK1URbIkD+/XFTRavRk1ixe7h4e4tGBQ1tXvp+HIb0XRKZFJM/tmIFxo/P7ffI88LryeRDVkNZEMh7B5PiIkJQtIZT1JUiLXQ8PC0KdjsKHKI+CaIiBMCnEg0eQjh5CKpPAyvplvPnRT0QJEgzFEY0k5fnoqTZaRkOuGWfWmhZF1z2HQPwQlGgONffreOZAEl+Z/A56hbD4wvOj3C5gr9KBVWsjMzKDVHoBHncESl9D1GvK79gyvdB6Legm9eZOLHMwksTDnRqqHc67DTQbBhr9nqBIzbolI6No4Saswi5a82cw98RTqBoNbBUZH+2Gl91fu4ywsoWAp4WVG++gtLsDX7+CRNCHH/zBf4Njh5+RPYRkZ1/fIYDSQjozGkQwDKzvrOLa7fdw+cZbqDXzTjaN7Yaq2/BxxNa1xO2Ue2MkGkDQF8bizAmE3BMo73cwMTaK2Zkx2Z/cfV2KQpcSQs/n8JGa1Q5qlbqoHejW6u57pKOtdPax+uAa3K0qIi0NCcsn60D4ViQ4u4lSlXD/7n0cWGJzlEB4dgm5xcPQ3BQd9hiKiL7pkuLQ5feIMY9x5Ta2f/m2uCNOPnMOODSHH7/zW3z40SXMLB/GN199VfIk3F0nrZfWxOSskI8w3HeH6O3w7BhKAInuSOpk3+FJkfj55SA9ryvo8NGYgkhFG1NByQWgaifkl/jp6/cu4Z33foGliWl89ezXkIlMoFipwxsJYGpqyjkPJHCMRQg7aoYmOUVyl2e7jORsUF0haIbwvhzE2FI1BCNhKOSjsLdmL82zhK83MLAb5vYM04sd3hw7eh7ZPZi6LqOiQJAx8l3HtCnokyRVNqZUyZhWE0avgHsPP0VHq6JWbUNX+4jFJ+D3U1EURtCfwPjYtBSNzH1hcxv0BYQjQ2SPo2e1rcLSef46RcPd9Y/w2bWPUKtV/9OLA4FGBumM/2++iF8UBQ4SMbzxsiAGLE2xdxzkIwjUSR92PwdejtcAIRwnEMPlLFrLyWfnxXPIfhZ0Vf08aUoMPC12gS35vng0KuxsHiwsDkrlgrhX8bVoSekEMgUEHeC4gAcwHzK+D37/+uaGFBkcK/Cgc7oqJwmLRQYtlZlkR4h5uAgIdfFQE0SCC8flFuid87hrNz7CzY8uIajq8Jt9iQ997pVXcPjpC2jxd6UOlVavJOGEvNhYfYDLv3sX7VIVhw4dwYlnz8MdCMkipfSu2aqLuYhci66NcLCLxdkcIt4ItLoKW6uB5IPqdgHV4h7imTjmjxxER9OxtboGd8+Feq0tDm38fncmi9GlGSydPCpFFyFsbyiGeDonMbxEfLgRXLt2DT//9VtiNkPt/tkzp7A0Ry/+sgTlOAWeIuOLK9cvoWPvwRsz8dsP30axsSXzf73Vk6cnNRoDVSjdpiaPB8cGfm8Q7ZYBlRUEHxtCXwzz4YNrqxLJSk92dvSmoSCVyclDe+WzG9gpVJCIpPDKM8/j+OEDeLy7gZXbtxCy3Uik4kBDhU/VxIjKt5DEzUYed9ceIabQecyLPr2o3DZaVJ2ofbgtr5MJTzvnCsl3TrdMM5VWlQWNjYWDk/AE+zDabpE4BsiX8fSRHY1CCdnITaXFqZGQIxEKFrkBr1+gPc7vDY3Rr35komnEEyHYHgur+S2xee7IQc1ENRtqlYx9vxjUMGyGTnkeH6WpHiwdGYfH0KC1NAlNatQYXkbeS0C6jVwugVgoIYc9Nwc+J3zGCOfyeRQ/DUFRnVEfPfsFMm1Rluckm5oak/La4j9A50TPkP4Mt7DzCe36vXEpgsAcFotmZG64zDhG0ycxnjgo1ti7lcf4+1/9n8KPuPDk15HLTst7vH3rM3x64y2ohM3C89CUeZjuU7CVcdj+NszeXwA7NzFSmoVVUcTXgzrtsckM/OEM2q0GXn7yWbzylRfR1boyZnTR2TUSg2q74KnmhdTY94fRILciEIZtWlAkIVCHarhRUpuoGSoebXdQ7fkR87TFLOZhcAHzM8uoWzr2mySq+eAjQqN2EE1oCEfd2N4qoLqzDq22Ao9RwlfOvoDzJ88j4qXBjO40MCZVYOQH+GUNjo0lYXRruHzlHXx87edotkro9XXUOh10e17p0m1ydSxV4qRNrY+wZwxL009hceoYFufmJZpYiju1A04GOpYNta+L90DQ7Uc6EoefPhY+j0hm2TBp3QZu3voIfkPFGK2D2869knwEyqmjcazv7ePho0cYTcSQi0clFXD80HFEF5bRQU+uPVEqogjMsvAyD+DvfwnzvUvwcTRwYBb+i2fx97eu4cMr16DEw/jBd/4Ar7z0dYG8hd/C2DAaDRE97TnI1ZA0Nzw3hAzICGLVMbCT8asykHsPDfE4hub1lXRe2kU7IwHuWV8+e6iqeLyxBq1aE8UTCcyGZSMYj2F0fFQYiBJsJD4M5Oh4ZcTNzpsjXfK07EEzyP/NJllGAWwIRb7nmDuxeODrDNFtOQ858mBTJwWMIwRwkIMBz8xl4eP3foeVlbv46je+gaXlg+h2OCqhl0NTnnn+/h21AgtVbOzewM7uAyk+2zJKDsPnSyCRnIKm8RoFMTU5I3LzqakZTM1MIpXIIhKIwLZsR5Is3iVB6KqBYjePja0VXPrs3X+6OBj+MpIwMRgrOG+eN2OghRjA+c6k4J82TXbglH80tfgcKuLiGEKW4q7V7Up3It83gCQdqYsTEiMb2GC+s7ubF092zv2p4eYi4weLA1aX/D6+Pk1cmMzFg51VF4sDbngkO0p3K7yDkBQGLB6IMEj2tRgkdUVzzptBVrHjwujYLQ+RBmrBEymSwxx4izdcRhy9gXcC/RPEVMl5gEIpP26+/wHe/cnrsCp1GXWceOopvPqf/yn8aULDLoFqebhSunf/9k385f/yP2M0nsIf/dEfIz07DgSC6LtpOmOj3qiKjIaLg7cmkwlgOpeQEHEeUn2jjKDdhdZooVQqIJnwYen4EdG5r99bg9sgIqbA7ivo6hZ2NQ3h8TSevHhOOpb13SKCsQyiyTTcXladfGgs3Lp5B9du3oelhOUwP3/mFDLJkKgleL3pGklnmqDPi/vrN7Feug3dU8P97dvoeZzusrxblPQ7b8SRhZlNx9SJ0CkT8/gsiUqGsjGtC0Nsrn2IxwOIhRW0mpyjU3cclvfPmOybN1eRz+8jHorhxa+9gCMnj6BaLWL11grSvjjikSh8dQ32btFJmUy4oAZtOTB9tgdNxir7FbT6Fgr1JrSWDoVyvQ5/tkMa5RiHoxlbVySCORUL49STy4hm3FJQFvfKgmRJJ+d3wx+iHsoS34B8ZR+1Wgt+JSjOepToxUMR+F0u5Ohy5qKDYR2BeASFcl3g60drW3D7Gc4SRXokKkUaYVSSGnd3951IWXdPZJyz2ZwUja2WBsVNbXMI1UYVulbDiRMHcGh2TtYvx3e61vncYIxoGzdByTVgUS7F/+DAcSaUsq47tT5q5TJG0nEJsorH/Y5ldLeLaqUu4yKfN4yp6REk0yHUqg3cvHEP6IXx1a+8hoMzZ5DKjOHqnY/xi1//EC999WW8/Pwf0+QchtnEm5/+PX7z/utwRZdgxS7CCB+G1p2HZbYRTdyD33gd+cufor8ewdzIIYyPJ5CKxzEzN4p4KotcMoxIu4cw3TC8fhnvcS5OxKylq4i2TZELd9xu1N2W5HJ42gaSHLUFFLGvpnKBY566qmB9r4l2bRc9y48NZRLB8Ums1VSsVjxiJOZlcdUzkY0rSESieFBuwmbDYzagN4vC06HsdmkkjOlMELGoISMUaZVJGISJ6Ykc5ufGwGlQsbGCt3/3U1y5+bbkirh8YRi0yRb6kim23B4oGIkt4MLJVzCRW0Q8SpMyGqn1Ee4FUO3o2GE0tFoWA7GgL4iA2ydGN1SlsPO0LQ1379zAXn4Ns2MjmPD4ENUtx6MFPQRiMRSaKm5vrGNibkaKTp/WRjaRgyucwfiZs+gnIk4T5PIJxyVA85z9Ku7/6K/hu3UHUY+CYiIM/7MX8O7uFj68dQv+UBh/8M1v4duv/h6aWsdRivWcETEJiuQ4DN1uh3yDIYowLBC+aC4d9NixwXcKgR7HqiJ9dxBnZ1TGXIZBZ2924FZC8HD01W6hmN9ArVSQ52FyYgbZqZxwyJy93Bl1+yXYzkHXeAY6R57D+ieyINJBjjCINAzG5ZSeOogApJhgkyvnGmW+xNwGRH/es+HXcS+z0MO7v/4l3n/vXXz7e9/HmScvolFvO5wf2yAHUsy+dKOOjlEU9OD6rQ9g9DS02g2YLSARy8HrTcLtjgjyROK01x/A4sJBJDMx5DLTWJg/iInciJjgdWolxMMxIVdrARUtbR8/++1f//PFgfxCA8niP18cDAuEIffAQQkc5GDQUX9JusEFMSQhDomAvDnSLQcdyR8XsTNvGkYjO/wCegoV9wt4cPeO2PjSupeEFPoEODGVDrNUbCg7HdHcEkJj18Ofsb2z6cB68ZSjzQ5HZEPnmICyHb/fKwUDDyjpxnkeDOJj+fuQVsDX4XsbFi7JdAq+gOMsJpuodFDOYuCcyuoazujE50VyNCUufj/74Q9hM6IzGsPozCye+vrLSE1OQtUNmTlJ6mLQh8cP7+Knf/VDLM/O49vf/ja6hKiCQZFMOlxg2/HXbjTQaanw+V2I+V3wGBDXtvr+KhIeUzYutasjGOxi/tABIdWt33mEVqEJ0/YikR6H1xeBnYojszgBl9XD6soqEmPTyE0voNnWxP2MCXq0J2XVblg+3FpZR72p4uiBOYzE/WgW87IJJzIZkVt5aMsd1vFg7xqurFzCTmMLfm8C+e0qWo2WlJUCC3ZtNOt1tIw+vH4XFL+NcFRBOp0U8yQSeTstHUbLECg9k43J70rGP4s7osubG3uoVxnhXJNZ5vKRBShehlpRkudHPJWTTIOl1ChQbqFRYkDSligvjEYTeqsDYyoCzeeCGlBQbLawu1Wkx5rMSMmkN7wk2THJjcxsek64sTAzjSfPnYINFfvlDfF7qNbqSI9mxeqUcF6jXEMqnkXH1rG1nofbcksATDQSwlg2A7eLfus6EiTkufg7BeX+Pny0idsP1tHm+KdSA8I6guEQun1dOjWPKwAmmxPST6bjUCwWDdSod5FMjULxh9CzVPh8PYyPJ5GLxQVFo1kREYEh30AsxBljazojPnoNDPXO3Fy5KfKg39upoVapiXVrJkkZXhiJZFQKh0ajBaPTlO7q0NFpLB6cEfTn7TcvweOK4Jvf+AFOHjwDXzCB9z/+HVYfX8e3vv5dnD36Mtz9AAyzih/zYFzPA8mn0Asch6H7oGiUQZK38zuYnY9xavaMyBQz8VlMTs+KIsjZyvtwayWUH+ThsrwIUo5JO2qfB7bPJUWRonvElEdlIl08LATcXrGMQJehNl5oNPnSVQTDYcAddMKqTB1+dwhFM4JWKorNSgs39m1sdRWUbOrXXRiL+zAajeNevSGEQkaIc510ex10ilWETBVTaT8WJxOYHA0jqhgAZYHkUtkm4qm4cFIScWrca/jNmz/CL37711CtFuLMmXAp4p/C54AEwJnRg/jeq/8lAkpK7reYpvG9u0KwFQV3b17H5Q/exMEDC1g6cQqNBjlFYXj8QUSiHqw/uosf//Cv5FB//sIFzMbjGOFBx/iFriFma4/y+7h0/yHG56aQ9Ss4xPFsNIZ6s4/I4kHEF2YBxY8e1WSwkQz4UH+8hXf//H9FZHMb2UgUW0xPPX8a12tFXLp3HZnYKF577TVcePIp4Y5JR08zO7Mn4wWvRNd/4YMz7PiHBEWSG4ecBPk3Zh1Q5cCuntwXn9OU8XngHykkhPjnnCO07xMkgBJDhSMNEz/927/B6p37+Fff/wFmD8+ho5Fo6rwu93kiffxvWlALr8HHlEtn/ELpKhE3fp4cIBlHDM6tIdlSVHmDQlv+jWvmcz7FADVgdo6M0QFLa2J15S5i6SzGphdE9sz/o4dETx/IPvsqumYDplXHR5++JX/3aH7nCUqzoLZd4psRCaVFQRQO8TyjA7AlHKXx3DQOLi0jm45JimTYG4SfaiFXB59cfxPvfvrz/+/FASV5w4Lhc4Thc/TgHxcHQ+RApI4DgwZeIB6wvGHcnIZkQifbwCkCeLGpdx4ewuyMualFA27ZpFdX7gu3YG5hHsF4HO0uM8BtuExmRDhdDr8nGg5D8fkGboiaBJ5w8dDQiOgBDZIoFyKJiDcnFotIYcAQFClwKMehgYXpBILwPRGBGBIkueFQ/hJLJAZjBbc8xPyQABG3G41qBYXingTT8MD/3ZtvYu3eXRw7sISXX/46AvEE+tT20f2Q1qUeRf4mLJbffIzrH13CSCKFhYUFBGNp+BIJcQTs04GOGgfOB7nYxMTSgKfbgWIC9XIJO6tX4NfrSMXi8Ib94iS2cOiAmD89vvUQnXIH4HwqOYKu6YJnegIHzx7FxqOHuP7JNRx84jxmDx5Do6mixMq03ha3RxZb0fQ4NncriMQSiPpsKNDg0U3UPOPbQgAAIABJREFUOm3UOy1kUilkRsLoeaq4v38dH916H/fX6/BQctmpo9vXkIhlcWD8sKT+Xbl5WaxAeY10SxO9MjtZ2kXzweNM0rK8cngFwkGMT6aRHYlDbbVR2W+iXuQhGENppyS5DOPzOeh6FVPpBOKMPFVJmIpiKjWO6dwUYjFudnG41S6sdkfSzdb37+JxbRP7dgtqX0F+rQ4vXStdljCcbWq8TAuBoBfROMc7PRxcOoyXnv4GunUD+9U9NFoNXL93FZ6wC+PzY2IYRKne4uQc6moP5XwBxw8cw/zkNHa2tkTPHE340dHbaNglmGoHEY9XrGcpzCVJ8u0Pr+PB6rYcdOFoRBQqtIxmkdGq6EjEo0ilIyjvN2WTZJHJERXh4UjUj9m5FHweQ3wZiGCQMyK23YMRn1P4MnjHIf4S6aLXPzfdVqcjz6MEwZmaEOQ8tlcKsHql6pjlGJQHJxHwmlI4Lh/KYWwqg06nj0sf3oTasTA9eUAKRpcngkfrDxEKWfjeqz/AxZPfkQhovVvGb67dwzurXbQTF6BqISTbJTyRtfHMKRuPt38EKxTAk4dfxt5qCwFvDAcPHpaRk1ZvwlBb6HWqgED+QblGisaDU4E7EpHo5l61hEBfgen1o+b3wxePwNdqw621hbtjuvxIMfQt4IMpm7UJmB24dBs9Dwlfo+hZHRRUFx5pPlytK7hfB3xBG7lUDBtlGh5RQx+FxUPKqwqj3uxo0BrbSGghTOa6ODrrw2w6JioKTW/BdFli87y8kMFoljFgBv72F/8GP3/jR7CVrvioMAQoElbgsj04ffRpvPTsa7AN8p2cyG0qRTw0sSERsdnAL//tX8Dn9+Kbf/KngC+Gdr0Fnc63HhXVvcf4m//rr6C1Dbz41Zcwm4jCU62IZbsvHMRuoYKr9x/h3n4RPcWFU3OTeOXEcXg5FTdCMMJJTJw4Dk8ogiY7Jr+CdNAPPV/Axz/+MVyb2wh6fdCicVjzk/jN7U+wur+O84eexmt/9iey/3Y7RKs8IuMmGk/+BpM5h4cq98Ch386wYKBBEaF5mwS+ATIt/FvTSXvkwTscSziSXWqwaV3MV7AR8sXgZfSDx4JO8m44jDffeAe3Pr6K73/zW5hcHnO4AzZHco6M0lG+OcoKcUgccBnk9eW/WTD45dxhYcZzjCoer5eEYMoWOWoYFAFCxmek8kBtx9EMm1qRBXN8YSHs6WM/v4HNvQIm5g4iGk2gQ5K7yxTPCMvWZMxEWSLVLu9/+Gt0jBIiUQX7tSpaNR3BQBI93YN4OI3cyDQC/qisH3q5xBJJ4WslYkkcOngQLz73AkLMsnD1xePh6sq7+Pj2G/98cTDkDAxhj+HfX56hfPG5L2YrQ4hneEOHFZjMWQYyFZKw+NDKRqZqckF5WAvJh0ZMvBl0CHRZ2NpYRalQxInjZ0RjTmJdq1iQWVIgkYAnGkdH49zdh66u0XVDgoh4kPt9Ibg9PHQJ7ziud7y57Mw4qohG4jJSkDhguy+oAeczPICIQvAbZQHTvUp3zJUczwUuHoexSltlxms63gqMz3UytUWaI2uSaVu0XN7Dr3/xD/KzaBqUSKVw/vx5JJMpsWTm70wpV8gbkgpUc5nomwZaG1vQKjWxuY3OHUIiGRNXOpb59PomukL/B3IU+hQU8/3Wqihc/xBaeQuWO4RgOAZfv424r4/cuWXZrDavPBb5YCScRN8bxj4VI6kEpuZm0dI6Yu0a8AQxN78MbzyJCueZtI7e33HIcJEUQpEkUums+CO4bU1Urm1LQ5sJjl2GR6koGjdxbesTXN94hLiaQCYxL7rb3fJ9tHs1zM4eRnG3iRvXriAzlhM4niMQesKTSOQ4WXblnjGCl/dyaXkO2VwUipshQQE8fLCJ4l4dPk9aXMCKe7vwR73ITMThCyniL1Da2pdUPF8oiFgqJjPx0WwKs9kpLE0sizxyZXsXv3r/12iB2elJNGotISIGYgriIxFoJQP1vRriwQAWD8yiYxpQPCGcWj6GbDiMifHDCMRSeP2Nv0XPbuPY0ik0KhUxftop5FEtVDAxMolvv/QaxlPz2N9lnPMGInGfjMh0t45Pr74DzaxLgaWQK9NuiBPc+kZFQoTSsRBGUym4+14UCw3p6ifGmCtPNbwb7baNUqWBaruEVCYmRKxsNiXjoGEnZhiUDJtyTQm9D0dmLDeJYAji5nVQCG56vAcstjvtFsZy3HBS8LrdqJQq2N+ro1nTRaPPcREzLOYXx+R34rO/vV3CnVvr6COEeJhGNm7ZnBWXH9//zp/imQvfZXAy1E4Xv/psDW+uu9EJL8JvFPFSxsLvjfrhCT3CXz/4C7i9o1gOPYN2rYHd8g5KBRUba+soM63QAP6r7/8hXnz6WbRbdWj9HrwkkFBgHQk5z3G9JkE7LPPa4oITgN7sIOYn0c+DnseCrboR8cfloOxbTYFeRdXT5+ggKXiqztm24pJY3rWGje1eAjVXHO/vW4IcUNVDCJmFdNPuyhjKZ7jQrdbRqe4hYWlYmEjh2KERTEQsWGoVNeiy9o/PjGE8ExYC7//0w/8Be7WHCHo90FvOM3D+ia/jyPIzSIRGBsFYfUGx+jb9Zoh26uirFax8dkmI2U+++BLC6UmQHuCyHLVRv9+B2aqjWqojQHl0o4DWnatQFFuIbKwRV7a3cH1vD2W9hzOzM3h+eUZCeuhmqVOmOzKKyQNPSXyzaqoI2pSe2mjv70CrFgTJDCVHsFer4hdvvA5Vq+Hpp7+B7/7+fybBaR2tJSFf7PBln3aR5u5A8T16r5COM1CpsRB15O3cY51tlY2bozSjn4YIF6RB5F5Ba2Ti1jQ7oo8ICd5i9OZyy88JceREW+SAT4L09nfyQnam6pnIMjt1Of+GXDfu//SvoSKM3CcZqxON8MjhL0I14Sc4fAUZ30jz6xdp5JDoSXmuZbIBDMlo0PKYzvuwXTBpKGZZKBZ28fjRPZFnnj53UdA/otqi8HP1YHZVGF1mJtgo1tbwzgd/g1KjAE03pSnmCITNLC+d4gogFEhiLDuPTGpCnEAZXU3rcz7bJ44fwR/+/ndFak1yb6fNsZKK/ebjf1lxMCwG/iXFwXCcMNyEvpylwEOVxQE7DefGegaoAQ/x4OBmsMSTE08qRF1tYX19RaQiJ46eErirtr+LdrEodpreaAQIRtADGb6cV3GexiS2wWiDdBc3LYkZnqI5meMDR0Svz4NQMCJz/+3tHbkxvLk02WB3xdkOVxSrTxmDaF1ZoPw6PnSqqsvXxeJJmaUR2TAG8ZuyIRGOJWuWgOegEn3nzd/Ia3EcQjnkUfFOn5DrwAXAeWA0FEWAByEheSaZGV1QpsgHRfVHHbXGYMRBlz4+BLEEYVAGzxBF6KFNCebtT+HWK3CHMyKZ7FsNRL06cqcWnOLg2prMUoOBhBQHvUwG2ZlpaL2udNFaW5VZ+8T4LLJTMyI9pHVzu1WTCrTV1mH0nBnh0vwUGAqGriFdf99FToQPXaOG7eo1rNceomX1EOpT739CiJyf3XoHheYWVM2FrY0SKvtlnDp3Uh68tbVHco2Hrpckgc5Nz8mDXWtUJQ0xFPYik02INrmwV8La4x343DF06hqKuxWZ008ujMEXoLunhXgwLFI9+l7UWk00mw0k41GqDAWOTceyCCRSWNvdhN7vYunQYTxa3cDa2rpsPMGoH6baFQ8JtdNCOhuDnyONjgtnjpzGiQOHcXThHMLpFP63H/6PcCsmji6ewsLUMhR/H+9++DsUd3dw9vRTmJo4DMtwQzfb6HT3sZHfRC47g5GROPaLa1jbvguqyEvNEraLu/D4GCATgW324fP0MZZOoFM3sLNdxkh2HOMTabRbJSE3wvZD1U1hH7u9NA1TBDKnvbM/6KABjjTMWc8M2eEmRt6FTg2835m5ctMdun0yjVTY2rohz9bs9DgyqSQMjeZeQVgG79mmeBtQ8UEkgZ748WQEqtHBzvYutK6J0ZGk2AjTFS8UiOL86efxh9/5rxH259Cs9vDn797HR9seeAIJPJls4o+W/JjzGdg2b+KH9/4NfvL6LaQbi1ganZEwpCJVAy4L3nBQiHl/8OJLODc9D5tKDLfL2SSJwkUjYvLibnZE+mUH/LCiIfiDQaiFKqJ9ZhD5oHJrNGwEYnHYhKs7LfgHfCYx7WH0Lds+1RCJmcivfSEUXGHku318tNrCrVYQVmhMimXeA483AjcVEr2OFJIdo4rGXhFqoYAj01E8c3QU03EFttlCEzZms2EcXBrBw80b+Mt//69RrK2KgU00OobTxy/g2KELSITH0arrsHs6An52q364XTQDckElyYyBeV6PNCLcI9MTk8J+JxmS0rXR0SRGUnEUtndQ7ajotqso37gCV6uDnmHJ2KxuW/hkYwv38yUcHMng2eVp+N09dllosxJLpzB18CIiE9NoqE14qCxkoJynh1p1F+VyBWOT83h4/wHe/tXrCHtsnHvpVVx48qugsMfqm2L0RpknmfMOYuVI/kT9QGnfgLhOBZOcH6y8GCtMRQfn+YTa6cXhIvfBLaofad4YKa5q4hDI8TLjrfk3iwUikIwl53huYmJMSOiaqkpODAs/FmikhAyRC0ed4BDMOQIRvhnl9LT0H46/6ZHBs4JqMxo60dqefAdyzshh4BhYAo/Y/Hrh89AdzQN3wLHL56jLUk1oTRX3HtzG5u42lg4dwpHjZ6B4GdbHR9txkaSOQpw5FQube7fw3qd/h1qriGq1g/HRcWkW6vWm8AV5pjAzIp2cxPzMQUkCZoaI4yLcwsljJ/Hd3/uBk7ngtgQZDEciaOjl///FwRejBScZcfjhXAgHyhl+jVw0OTxVCcMY6qn5gBE14MWWeREzuak3JpRmtlDcWxPtdiKeQTA0hur+Lsr5XakEg4kE/IkEmDzDfZGkPxKpAvQT5k+36Arl3GjKHod8BxYGQ7SCboebm1uyEfKAP3yYKWQMamJ2wSB3UsLHqToIyKHFrpa8AJoghcJRh50h/tlMV9QFOZDFZDubMDW/hD9ZobEq5ryXr5HOZpFKpR29a582p3WRHfG9kdTHsCBa94Y8Dhei2O3D5ENFC2sx3XC8ykm0rNRKOLR0FJ6+ieK9u+jnV+G3NSCQgjeUgqZVEPK3MX5yWBw8hotyL38Mpi+MxNIBpCemUGvX0RBTD1sOQoZWRdMj6DOERGx0HYiNB0C1oYrSY3IsIzp6t8cxR5Hs+L4PFlSo9i5q2j68Qvx8ICz6RDqFprmHjd1H2Nuroau6kYqncOHCBaw+eoB33nlL2PKG0ZUFHglyVh6V/PRuT4dmtmBaJlJpJ0ab15r3sVU3oDX6KORbsh5CCR98AR1zM2kcWZ4VAx6SiKr1hsDfXLMs+vh+TcOCxxcSNYrZ6wvRdGX1EQzdElUCZY00b2I5Rp1zIKggk8ygr3lx8Ymv4NvffBUL40u48/Ae/vt//d9hciaLkwfP4fypZySb/cr1a9jLb+D4qSfQd/tRqJVxd+0yHm7eRLlawdj4IqbiOajdFnQ6rZlV1JoNVOttUVmMjWcQVAICwUa8fvR7Lmxu5iUqmtwMur6RQPviC99EOsFioYZmsyrrkteKm4l34KEhgTIDlrcz/vLKfWRRPvQf4bPA60NUi13M/03bezBJll5XYue59LaysrzrrnYz7WYGYzB+BsDAcUAQ9ISCFLlYgjIbu4rYCIV+iIJiUNqltBS4JLBY2CE5cANgDMf3tPfV3eWyKr3PfF5x7pevuwGRG5KCqoiOrq7OynyZ773vu/fcY8idINmXiyzDtxJiH+yiWJwWBI5kRM6Oa/UhtjfbaLX76A666PT34YY9hEz0zJqYKRcl6ZFc5ZW5I/iD3/s3OLr6lHAn/vPlCr7+dhUZI4XfW9Hw6WkHsZSDdzpv4e+2voVgtI4V/REsTs1gYXUZU4UFJDOmZG/49hjbt+8gN3DF3yJb5DVvwwkhoxg4HobtpvCCbEMX3kEykUbMdpEOfFihCyMWQ3swRJiJY8QNIdCRDblxOyLv0zIJBI4H3fYQpxur5yDgoDiVl1HF7X6IH+6aeLdhYWyRN5SE5pjQGXxleXBoCsWlKdCwf+EjDO6cxfrCLF549FEcn8+i43cwPx3g+AMlXLj+Af7yP/4pxvYeFpcO4uTpT+DI2qMwwzQGXVc2+ZjFvZJsIKVKSaZMDFpd3Lp+R+yXmUBJ4uqJh4hopWVTNmGiTI+NuIZbN2+I6qCYzaB2+QrsjR1BKzUzQE/TcKHWw439FuZScTx1bBVF3ZMx3jjpIr04DyO5guLCmhRfIUPTyD6g0qK9hztb2ziwfhg3L13Bu6/9EAvFDJ749Ms4euwRZvhBM2kOx+PmtcgMD6qAlEEjr1n6GES5v0QChONFe2HC/iTI67T6d6QZYk6CENCTSn7L6zkamVHRJt4NfMxYKSS4RpOgSa8YGWkww8E0BMGIjMEod402eu4lwjOY/Ex8D8RvISLtTgobpudO/HvU/qfUF/JHo9iKnhWGoEo0WfIs5TOSZUvc7ePWpZvoezbCbAKLBw9hbfWw2HDT8ZETFc3nnqiaWNfr487ehzh75TVs7d8U6+npQgmtZluO24opZH7ct+E6KgX4wMrDYts9Ho1EPcO8js9/9rcUPy8ToJBMi9049Ng/XRzc3eUn3yiShSJ43I8g/JeLg3shSxG73x4rFy0iB4Qp+cUbNHpuUUQQhmP3TytOt49Od4dFFtyRh2RqDfagj9b+PsbjEbKlIrKlaUWMoaOVVJ8qLIqQFbsiuUjoAKdzfaD5hPJMiFwYlf9BQ46BkBK7WqX7pj3LvfRIohvsZDc2NlCpVMTj4MCBdWH48kLia7E4UO+L/1ZhHSR5MdSCDoksDvj+RzLvhcS78mLl70pKpDMSEx1C+uxOp6fymMplhaRI2HkAEzY/H1pwkiFMExtNx3e+8y2cv3Qe//LL/wJz01lce/cduHvbmJvKwEgUZQZL4xcj3sHaw0cw6g+weXYThpFHGKPZTg7lYydg0Ao6VAEgrHCpY5ZZMzEQg2RPgjiuvIdUMicyK95orDgJeXMhpiFQgmYqcLHbuY7dzmXs1Tbh2ZqEiezuVJHKJDG7XMbuXhV3bu+JqRBd8D5+6kk02g188OHbkuZHCdnUVBnFbElgsvnpDOIpE77O6t1Hpz9CZb+GmXkaWlm4fPY6arsDNCos0EykcrRBTmP94DTSCcJJyvEvlkhhYWkJA26og56Q11jg9XtjDBtjjHqc51VQ6zRQLs+iWx1hUB3DJ9MzZiFZTKOYT+HUseMopxaQNHNirNSqbOPNd97Fja1r+NSnn8XK/LJksMOz8MH7Z9DuN/HMi89hu7qNM1c/wPU759EdtsSki8Y3dtfDyB6gMJ/B0G2JxEpHBi43oxhXUA2ZONUNCfH3p5SRCBSjvgnTP/HEU3jowY8hl8yJF4N0+lpcNPY8P5Jhw8VzMiqL7l/DMJXpDhnXvidcCjXvZQoh0QFLiuFIxcPQHC6qkug6id1VEK/iLjBlkCjC9Vu3cfXmBQzcOtywj8xUAqUiVRQs/lnhavjE0y/jC5/+Q5haGZsDG1/7+RbqlTa+fHQWj2VsjBMtfOv691HP7OPLz/0r5K1j2Ol3sNfvI2dlsJCNI2fqaO9soX+zjQwBv7gJ5FIYuR56ti0KGm6AfrMh75NS4CH55aYFw7GRjgOpbBzaSBf7XT2dhMuZMi/+4Rih7cGKxZApF9HvdgWKJrecpTlZ6hYDoxJZ9DFCdZDAq5tDvNdPoIfchNisTHR0jnBiabjdGgaXf4zK+X9AT1vG2pGn8NzD6zixzLwPypFNnL/yPr75na9jeiaLxx5/DuXZI/AHNBxSY3Qir1wrxVaexDgthljcwaDRFbvv9QdPiK3y9QsX8OILTyHNhEgW7Wz6i9OYzqfQrFew328Kz2Cw10LjwwvIxXmd2GJHfoM8mvYYMX+MB5ZncSCXRGvQQU1vo3xgFW6P2SJFrJ8+iZAW1hxdaI6EwHGMOlWewfWrF4UAubJUxoHDD2F58QgGQxeuuBnSl4HjG/bD99wROdoi2ZDXIAPCfvaT16QoePFTn0QmmxXEgOcxk0hIMBg5XYTJVw+sqJhlqTBUty4IAKf5vi9GYSSu88sKAzQrVXn+4mwZsUxSODx8vBTMdL4VLx0S3e+NzXl9i/pswj1wPeWIK6XA5F6IXpfogYoGmKj8TAsm109xizVhi0wbiNs2mrdv4dI751FYW8aBh0/Di8UxVZgWu2PJLiEfRCMCaMCyuFd0UOtcxdXb7+Lcpfel6SE3S1lODxHqLkrTBVGzkIPFJsLSZzGTX4GlZ9Bv9cQD4XMvv4QPL76BZu8WHn3wBcyVjiJmlv7/KQ7EXWlSRERjBp5IVm7UPXOREfenkSPfRwYsQvCABdcbyTyFG5E9bqPb3ZVOhY5O/UFMSBksEOjyRv/4fKko8dK0CpW5j6ZJJcTNM5tVhjwuGbH0kiYsReFUPD7xIVCdEKObyWKlWoEdk+qq7klW5GIy4/JYFgfssuiTsLi4LG6DvJCk+4c2KQ7u+RywSGFxIByE0J0YzFBmpWSawlKVoCdezyTbkLA3RqtWlVEI3yc1qMePPYjy0pIiX4YudNdDSjeQicXws9d+jPOXL+HzzzyLTCaGb/3V3+DW5Sv4zEvP49SJj2HQ7sLwukB6gPWHjskcbvtyBQiy8OJpWLOLKB08Agq9lIENbY6TkqpGBEGyI4SJq25gxXJXeewsskacH4Zk3DuI00LY0mEWAlzceQvf+cnXcObMGSSMPIpEecAij+6RCbhDE92Gg0wmiUTKhxHEUSoVMHZ7aHZrmMori2sqFRh4k4jrSGVISEzADTW0u2Ns71dkFnfo8AE0ttv48L2LEtjEXPvDR1ZQnk0hkdRgTMyiut22LDqzC/MSKNXod2FSwpeIobnXRb86wKg5Qm/Qh29y1GPA64QY1myRVfaozU7rKM8U8MiDJzCfX0aj2lQJf/tX8dOffYBTpx/Fb//Wr0kYEDd2qihee+2nyEzlsbBWxpWN87CDAVKZnKTKZZIp4cvsN6oY+y5crYfyYlZduyN1XFwEPd9ELpPBfHlG2byObQnqCb0QJ4+fwtOnnsV46AHjAIuz85jKloEgKaY6LOoC2tJN3DzVtac6m2gxU5u9Mm1RHBqmCcbkXAsxS2PkGnV1pLaTAKYIjFzM1fPyHiCcziGUiXqjj6sbV1Bp3oATtKClQvG4T6cspBIxdNsdzBYX8aWXv4JHT34WehjH2V3gzfc+xMPZFB6ZjaGN6/jupe8hsTyH333ij3Bta4C/v3wWF3d2sV6YwedOPoijpRm4zQbMPZK2fBj5NLx0XClHGm1kZgqSTBfrKTdWkGDJxoFE1yEl1TSvYWfImOYQWiwFK2nCsntwiKgQocvmYOVzcAcDeP0OdGcsSErApsFMiVVzEgOkAw8NJ4EfVeJ4fV9DO5FCaGnKE4H6HMfBcqqPRfsiLvzsh2hlTqEePypBPl88vYjf+sxBHF0e487WVdzY2sb84jJmyovo91yM+qNJA6T8KdR5oxRZF5JZMuFi784WRo6D6fkFvPPOe9i4eAlf+rVfRXlxHj3XF4O0VDwDZ9DHqN/g5SGjB7vvofnhh/C6e8jGPNnsd/sehk4AjEfIWxoKcQM9w8GtcBdzBw8gNyzAbYY4+uTjiC0swB2SSxII+uAQCgpCXLl+CZ1uFSurc6JKKZWWMbJJ1CNCx4AlVzZAGSUY2oTX5anoZk2TiO2f//RnUkB89ld+BfmpolgLcy/h2sf/J2+MZPJCuSxFHC2U2bRFhbCQFYmKacp7QEyVGI3cZ1MDJHIZ2DRWkon2vWIgujcipE3N/pUCjwXCvTH6xPaYSNKEFCH237+8D4YqPZeuucypodKDnxHdaxu3buL2xVvQ8jkcfuIJ6AxvIgJCbwSd/gpqfJKMTwl5fOz1MbDruFO5inMXP8Tu7rY0nVwv6VTLNS+bjyGViiGZSsB1PIwHEBOttFWG7uQlEXT9wRl859W/gJnw8MknfxPHDj6OpDXzz1ccRPrPqDC4hyiozpubBhcXi7ZZJPSwc4baWIRQNykoINIgbtTSoqLV2ke3ty+RqOXpBYzGusySOHYgNM/nTudzk3wDNQPkyel3esI4jQvjPSUbu+PSa5vPbQhhSEhYIbXpyi+fTUIyERNYiV/iWTFBTkQ9YMRkpEA/ayIMKh56jMXlJRRLZWGtOi6JiuxaVYfGK5rjEY47+F753qLFmb/PY6W7nOI1kBGvdLECr0mL4Mv8n8gGHQzpw8DZJ9Pz4ghRZAfYHyjGfquD6UJckvreefs9XLm2gYPrK3jh6eeRpptXZx9WxsX66cMYjGzs3WzCHlvw0wXk1w4hO7cinVYUvHM34Oo+G1NedCyiOK9j8SV+464rFtK0u9UdkoPiLMvRcHfx9qUf4v0Lb8mcy9IysinYTk9mdwcWj+Lw0mn4Iw3XNs5j7LeQKiZRb+6Dwc6ZXAIzs9Mq/IWkIiHZOBgxm2A4YOsk4Sb8sJlKR63vfGFVSFaDzhBThTzWDsyh2aqJ3fb8whJ0jcUnRyM+Eqm4jBfu7FXQHoxhpRLQbRPNnSb6jRGy+SyslClRrHbfkZhft8/AGB2pfArptK7S/XRFGFpeXsTqwVl89OF1fOrFL+Dlz34al668g2w2L8TBb3zz61g/egzJvIauXUE8oyMeyyAVL6LTqKLXqSC7MIPBcIzN3dsozxYlQe721T1oTgrraw/g+PHTCII+tneu48bGTbiuhd7AFtOh0yePQPNIrMsgnyxgtlhG2ioAXka8BzyP95zazKP79X5E8P6igWvW3QWVgAUXREpnLXrMk1SljGUIbauuiskgVMzEoBlE/ugySTTCxM3NG7i08R66wx2kpgzEExxxML43DmfMBc/AiWNP4Vd/5Q+wOr3tluiUAAAgAElEQVSGlm3gw48uI9Zw8fHDS7jTfw0/uPwDHDn+Ip4+9gVc32ri7Z3r6FGuWpzFQzNllI2kEOHiI2Ut4xiM805DG3kyx7VDF57mI0PjomQKXc8VEyQeQ5GkMaHCORjFUtip9+AZMSyUi5gmKbjTxiDQUKNbXiyBjK6jQPdHGVN66Hohmo4H2zCxnGeOwwg5PYHqKI/v7Rv4eUuDoyWRJGJIr5BxHY8ua/js4RTqG9cwyC7hrS3gb396BaVghD/83HE8tDTEoLMlhme5/KysDeRMqPWDI04WdITP4yo9ULOgWyY0v4+b167io48+wtbutmyaU7kCfu/3fg8rqwfQcT0hDtLrYX9zH6N2DVMLOaTnGCCUxuDGFexdPiPGSKlcAQEbB8vCuNdFSEK2N0JTG2E72cTikYOY6uSwd34HudVFxJYWQOyJmytn+ZZpora/h8qdW3DtPg4sz6FvBzIKomzaDclNUnkC5FTI9UeMUtOkKCY/jegUCzByxeiUGsukAYsZB65YrBuOi16L62NdLI9X1w/KWkT7ZGbWEtWhKRJHFowTVyFiVDe4goqywJJRs68yZvi/0ThC5L0T7s3dIuC+YEEW22LRLDJJtVHw7+iekr8nfgd3lReyqShOAo+OChnKgpP8Mf1xei4c+jbkSaROKUIw5fkcs/geknHmtkwJejRiOBVRCw3oD1rY3ruFZqsrey3XLHJ9eoM6bLePJBEWaQJ4zw5lNLVUPo2HH3oC5cUkPjj7M1GJLc4dwNLCYSwvHP5/VxxM9sl/dKwQeUeLDeSkSos+JH6APGAeHIsDborsRAnTS9U76VzEmc2O4E92/yNsbNAzfR+5rAo2iSVUwiJBKIdmRC69CeJIpJLCD+CixufotjoynyLsRnfCbG5q0j0pi2SBTKlGCHnxBIJi8DhZHLCYUMWNkqFELFQWB3xtIgdUNPBxhP9TmbSkoXE0wPGFHJ8UO6FUfVKMsDhgXoClKk4+JoJplY2mcvvSOGNnlcgLk9UlUzKZcEfbM2aRE7djdLPvIcu5U62OypXrWJxbFO5DpXkL41Edg/EIzf4YSWG2TyPo9oFRB6nkGIdOHMHA87B9syE6cqs0h+LBo9CTBfRo4Wuwiie78J7emLNlqWCZAkm3Qish3WOMoTe2LTeWzQQ/QoOhKwYub3zwQ7z+3msSjX361CPod8Y4c/EDueEN38Jzj7+Eo2sPotdp4813X4OZ1YC8gyvXLsOioyRjkV1bChAGS9FumGlzHc48bVfCqnqDrsga/SCUDtrtBRJ3axkxkCXH7n5rdwvDMam7MZRyU5iby8Gy6GVOeWoad3ZquHR1AxotYfsOes0h/BG9BtIwkwaorKH0ls9pd20kkhnJXRjbfTQbNUkPZCdCFv780rzYWH/x07+B555+BqNxF6trh/H+Bx/hW9/7Gzz++JMozeWRmQFu711Cpb4n0iJ2VprRh68nJLOeVqhscFlMcY6ejc3h8Yc/iVx8CtXaNi5f/RCVekU2ZKbAZXNpLMxNo90fIWGlhAuxuriKXGIGufg8sqk8fI6KJouwIlIpqDVa1Pg3z20kEePoIBoTqHuX5aiHzc1NkROvrKyIVFgRtBQKRvotxfhcFHkvGFYS3X4HVzYuYbt6G55ehxs0YMUD0VvzOOIJXaRWB9dOYnlhFpW9hoyapoIZ/ObnP4ft4B28de0f8KlH/wXWF57CuGejZrcx1iwU4zFMcVrU8+G0m8j0aQYWYMx5NNEgV0M6lkBlbwdXL1/GySPHkZsqou27aDFAK9SQiyWRipswKJOGgVq1CV/TMVXIYIrkTNrZ+qG4VZIr4ttDxHWOzzTR5XOZZ7HNj5YFALk1Sb53I45zdgbf3gix6RbgmzH0jQBJv4fnDxr44iOzCLoe6mMb/7A5wOs3IPHMDxZCPLUGLOQG0L0RLJ3cDyawknTHjd2TIkFp8RMCnytmvY9sPCncm7/+j1/D+2++KZvhQ49+DL/6pV8TwqZjxmGwqEcMtZ0Wgu4Ac0s5dMKBOHF2d++gc+Mq9F5H1meiDflcQuzbQ8+QjXanV8OmVcPqiaNI1izsfnALPmOgp/ISDMd1YOXQQWmGKjs76FT3UUjHsb60gKtbm5gqLmJh+SDGEvSjZOvExGWf8DwxlqKSTdZ2yxIuUjaZwvb2Lnr2QEZGTEyMcYbvBsgnshLxXW02UZwuCErMUk9nPo9OJNSWtSoaDZAXw7WYRQRHqJFc3nfUuDkqdiPiekSKZLFC23lBuCeIG392/zpJ9JTrVTS2i9RtopKICm6Jbp44QXK9tGlYxj3CQCadRz5XRH9EKTJTaxsINW/iAKwjlWZoVEzcG4e2g+3tBlzbwOrBJWTzJDjbkwbVQavbkhFlp9uShlY4fnYP/WED4/4IpdwaHvvYM3jp089jc/cmfvjjH2E4HuIZQZ+T/zzFwaRmmowS7kEystgwW5rFwKTD0LVAOmuWWLLByMao4BlJkwvI8qRJkid+AdeuX0GrXUUuW5DEKUkhnBQfg24P/EPNK30J6DVA609C8uy0SR4JAuaYGygUy9LxEuIX8wqZSZHuQgMPiHERTyTHF9y01QyJWQnqQhCypG4Jo5s3Hzt4zoml+ye/IEGplHW3OCCETTWFuGkSSGeFx+vIVAZQElTjqVx4IgWR9CUdAI6ljimb4Bijh55L+NKCNuKGQT8H5Ruetyx89KOf4PI/vIvDK+soTs1gz62imIfE4sZyefScMWxuGG4It99C1ujj8OkjGAbA5s06bDuO7NIBFNeOYugY0l3xvZLkF90Aojv2A+XuJZphpeXl+yIJTLz4fU/Nx40YrEyAnrOHG7cuCLoz6tqo7tVQ3d/BQOsiFctjtriCx44/iXwyCTcY4ObONdypbWMca2Bvfx+VakVV/IEnXhGZeFJCUWKGgXanL3A6g49oHcyikKiQbfvY2aBiIYFyiT4WwMG1ZfSGPWxXa9irt1DO5bC+Po9SibNKokUWdnd7uHajgm5nJClozEQXfsRALfhe6CPNZMV0AsNuH75Nj4ES+v22LD7c2DgyY/piKpFGY28Tzz/6NH7tV76E0ydOQjeL+Pb3X0FjsIknTj0sowOzGOK9qz/H9Z1riOXSCA0b8XQg6XDjoQYjyILOw5mMh1TSRWhbWJw7jvRoATvbeyrdRB+gbVcw9pi8lsZoCJTyzKVwZey1vnIQp449junsMvwxn5vBMZOUOQlIUpuKwK20mOXFGqpFi9/LtTsxguG5TsSVedIrr7yCXqeLz372s1iaX1CFvzZZ7Nhpi95el6RP4gluCNza2sGlSzfRGl8HzCaspIt8bhqpTAahNpCOlLyYeJBFf9SF7feR9pI4sn4Io7k6UuU5fOHUv8GUuYL40IPtDeDHk7JRmqENc2zCrtWRoXoiDDG0AD+bRmD70Iceti5fRvvONg6ePI75hQXYeoge1xtNR9yMQeOGk+L9qkOnKyYJZDFNnBLdsQ1t6AgJVEsnMB4M5V6ISMTSaHCOTC+MgPa9abgSpObBMUt4ddPAa80kaloWsPqYCkK8eMDA8w8WEQ59tNpDfLA3wmtbcfSSFvKDNp5c1PDQioe01wI5xSElcwkgjZwkD5JcSnicbovkyugmg3OAUmYa1WYD//7P/je8+9rrEsT0zKeex2de/iwWyrMYGgbiTPwJTXRrNhJ2gLn5NG43b4l3/8gdonf9OoKq8nJZXl/C9HQKdmcIP4hJvPLQH+HK6DZmHziAVDeF/uWKyPHMXB7G9DRa/S72Ox0ks1mk0kkJGVuYK4nh19Wb15BOl3Hi1Mck1pkbJtfVkHb5Ah5MiOQM9eJIizJaJquOHezv15DIx2CkGL7H8wyYtJYeu4K2mck4ZmaLGDskfnqSDSGz+skIQIpXSqG5stOymK8XV0gC2cuUAUts9CT3J2oKI1dg2cMmBonSyHHAJuRHlaIrY7j7mkk+vQQq3UdqpxTUFivIuOxPLC0pdZfxFkxR+GRTObluJQJdEDiqCFxYWky8X0xGKJKooJl4/fXzOPP+DTzz7OM4cXoFusUmnKM9ZdEt64Q057TtDmBjhMGwKzbjzVoXB5YP44UXXsBe9Q4uXjkra/vcUhmD8d694iAiBEbowC///U+REO+vmuR72hebpphyRNGWKhuBRQBHV8rm+O4GPZGv8GfyOE2xUbnYklTIzWW/sisVMDtQXawsE/JYLoAqhlkXdzFC/RwPcI4pdrgx5Q0/GPSFzDddnpLZbEQ4EcRiQirh78kCn84q+H8SzqSOW5GsuFkR5uHr0gSILovcOHmy0tm8dNtjWjnbZOWEiBMpYOfPGTINCbjl+8r7W8YUE9MjuTbFKU3SR+R7lfmQlM+RshlWuNLhMdbY9ImoI+UHuPyTN3Dp5+/g0OphWLSe1m0kVxIICzqmpmdwc2MLG7dv4MGlVWTH7PRrOPLYCeER3Lq2j4FRxuwDj4kPgiSx8QKUMCqhVEvFGgWFSJcZKEtRUWaIr7j6ioxLBEGSrAxdFivGmLfadXz44fv46NwZPPzQSSEYEsKkUUi7vYd4NsRO9xauV65jr19BrUIZJZFTC47dQSxBt8QUFhdW4NCPnZ+J76M/GInBjFT+joIgDceAEdIadQQroeGBh1aFId+sdcR6ll7+1LQPXVvmfUZoUZmFO1tb2BcFCud1gRC6OO5IxzKYmi7CLJjQ0jrs3ap488/Nr2N3Zw/VvV1k0hbSmZRIBln4VCo3MTdXxvMvfAbPPvYJjFtD/O3ffR8PPnIK5dkl3Lh9RkxLdhv7qHbqcPQ+tKSDWMZEzM/Bduh+5kOzksKiTmUMiYq2AhOPr38SK/njsDsaap0d7A03EMTpKWFAs2M4MHsAbjjA9vYWZqaWUS6uoJSblsWPnZgfS6tOR+JoFTIgfu+TRY3nVDhALkluqnAgkS7qli6cO4Or58+IciGWLsqYhAZM1EjTqIeFPQsD9XuMzghE4+/4Oq5eu4Wbt8+gM7oDM95HOheX8CrKOYm6ccTidF0MaDxkOCiYKdTHdXQKLfzG538fL6/9CZJOHq4gekyA9GSET1TOa3QRNHrIuAEcdnUMe8py9DUGKlVs/eQN2Dd3MPvYCcw99giGCUtCx5KaiZGmYZ9kNSuGUiyFbvM2mneu4+CBI5ieW4LfHQJ8nrglaYf+mPI73s/cLFTID6nkBnEzGk0FGuzQQmiOBRV5pzuDb2zlULENBPEAKc/DZx+ZwvMHNaDaRL1t4PU9G2/WHATmFEzHQNFo4MXDAR6aMsWEydVdUU4wUVK6TF0hjSTm0YKcnwcbo5gRk+Lla3/5f+LM+2dks1lcXsDy2ioOHzmC+ZUFkRyWczMyktjcvM3UAMRzJtr+QNZWv9bAYGMTdqspyGNppoxurQG3N0Qin4cfs3HN28LC4grK7gz6lYYopAiHTxXngbkCNlpNWc/y6QzGLiWzpqyH7Fi5vmYzOeFpRZLAyE+GVkIkMovFsBsgKcw9A7pZUOmzhiuSOzmvElZkyCZ35fJNTJcW8NDHjkMzfYzdgczdhVgr42sioSoKmY0k5/IcuRDBVeZ2zBJR0HuEFESqCf6MhUoUCHi3EJgg3tG9IVEDExM/JRW+x3nguZI1UhQZLG4V94x7He8zKn/4ufAz4trbqLfkeHKFPGyXIWSKB0TsLhDSvoa4mUaj3scFIsfLc1hZKSPUieART1SvLQ2eT0K+cvcleirlpB6i0+0jZiVRninhvTNvYnP7Go4cewRzq/M4d/2d/2/FwS8WCmrYElVHJExIJyIQo0o6jGbY/Dk79MgQIvo9/m5kdkFVAudHkrMw8RRoNulV74iUL52nZ7RSOhDqFflKIoFymRajmmR8cwMnS5vNP5+Hf5Qlcg7FXEF1vXzNCYTKk0/yGZ8znUzJuEA27wn7OoJboxPO55PNkyMJz0MqkxViGTdGcg54rEQO2KmpC8sTuJYXRRRxS+KjqCqkqozeP+f3thwfPwMWIUwJYyIgq1tuhAZhMIuwm4EUV8ZaFxvvnUev2kLMpBbeRXIphZbfRrM/RE1slZtYyqSxlikiYQ6w/sRJSTm8da0KZFYwffiUXDQOFxqdxE+lqJCLjEROSUFTF7csTPxcIlLPJCRFCD7Cn0jBMBWHRCA25sJroXTvZNYTqi8UpiYmJR5qzW1U+7ex09vAxZsfYavShBbE4Y5DTGVIvLHl96ykJq6E/EwTZLTpGvrDoSAIg/4I4+EYqUQChh8T/3Gef0Jw80tFJHIxFU2sxZQEz7Cw32phe2sPuqPLRtwdDrA0N4vF1Tk0qjWRgAUBk/vSgnBxEeZrU2ZYKMwhly3j6uVrAvmbYYh8vqjuAzON0G1jZbmI0nwJ6XQR/ZaNva06Pv+FL2F5ZgrXb1/DkLPfqSKubV3BuY13kJlOCAdC80ZwRix0GDWtihjOFqllnyllcXLtYcwXTqKQXMZeZRtblYtIZk3pDKhKOLh2GokYkbABtm9X0O84OHnsFAqZGYSusiSPvgQdmITGRMUBr/t7xbw6j7xfeU2+9957+NY3vo4DS3N48skn8f6Fy1g9eBhPPfGodEGEpdnQcBFi9Dg5P75vCzlMMxKoN7u4dPUs6t1bCPUGkhkDc/MzEu9MkmipNIVRb4jOZJNi1sVOfw+plSz+6y/9d3hx9Tcwbhui1iE8kaCJmu/AIP+GuQB7TRmV2KGBNo/BtDCdSaPQ7WLrJz9B44NzKDx9GmuPPYwgnRa/Ao5ZhkGIqmNjGOrIJnL49t/9Nc6+8xb+5A/+GE8//Sz6jQZvPnEe1FNJ6epC1xfLZoZwCarI8CBOrDWagXlw2Qn6PSQtC+dHi/jmdhx3xj78WA5pr4Pnj8fw7LE04raJnZaFv7vWwrtVG+lUDqDFs1vFx1cDfGo9hYzeQ9/uybiU1ypHfNF6yXNJKR8RUo+haDyGIMDG9Q25H7kBnj1/HrA0PPPMMzh+6iQw9pFP5JBOpGWNGXsjxNMWPEvd53EGVlXr8BiEF6i1btTry+uy+BjqfdyMVTG/egCz7gzsSlsspoe2C8TSKB89CKM0BTfKHyAcz3wBl+ovQu5Kvsd1RfkBsMBSe0iMAVgG1xwDMd2C4TsIXHoSlIUwTBSZKFMqFUfgOdKQ0eXx8qUNpBM5HDiyjHjCxMihl46yJFbEWr43eRW5lkkm577B5pL7Bdd8qnRESXdXkq9QXln3JtkNkULhHtqtiomoT+LaF40vopFd9HzqOlGJoESSuXdJxgnTiJnu6AfIZbOCFvOYFpYWRTk3ou5T14RTwoRGjpZoeJXJlZHOz2JEVMEMxKyLoV3qemARpRphriWsovlZECkzjBCuPZJ7hb62zN+4eOUMvve330ShfACPP/Ux7NSvQ2u3m+Evk5L+n6AH9xaZXywOIg08lyCaNnChkY53YiTED5EnR20+99jS/HB4wVDqyLhIBWUrZnzEkOfJjCcpg4oYrZNUOXpdk1EuFqKO8ABEH8+NYzCS5yWqwN8r5rJ3rZEJ50ebGhEKzq1YHPCxvAjuFgdsgSaSxuiYpXMWghy1ukkhOfFnRA4Ip/J7biYSCCXe2koSQ5OiRNxCnEZGgY+L588KyfHBE6dkgwkMVrgBvv+97+CHr/49vvKVr+D5515Ao9FSkbiGT9aldATsfLK+DnunidbGLgzHxyBoAKkAdtxHdagsjw2MME3yoh8imzNx6ImHMLJ9GSuk5x9AZvEAmADNkY5uJqQ4kLSwiRGVKmzUv2X+P8lcj34WFQ6CCPGGnkhVZUzE8zepplmJB3pcwlVYJHnhCJ45xJ3GZbx/6XW89d6PYZnTmCktoZQpiSRS8034oYXd/duo1DdQKk9L6qMbOGi2G2KsQxZu4KqFgAFZ3PDa9YZ0ynNLMyjM5CYzWgdZK428mRDJYrvdg93zcXt3F8PQw+riAo4+sCy5ElQGECrvug76nDn3+kiR4yFBLkl4roZGtYV2rYV0Mo1MuoABDZIYnDVu49iRecSLppgpdah8qLt46VMvY31lDvVOA41eDwOGFQ1ruLV7SWRJ2Xxeij+aX6bIxzF81NstDG0b2WwGcwt55LJJ+YwOrpwSbsP2rQ1ZVPqjPqykgenpdSSZD5IpobnTgTN08cCRB5BOFIEgraR5vwR33l8wRN/zfhUfDSagug6uXbsmXJvLZ8/i2PqqjBS+/6PXkEjl8PRTjwt6QB7IvW6FmyfvXUrW2KnE4Lkh7uzWcP7S26i2r8FMjFCcyiBfpOsgybcMlqHHPqFYuu7Z2O1v44GTD+Orv/5vsZY6hnHbk45TZUFQTmYodQ1lWkMXsIko2WgPbLiahinmPxg+Wtcuo3L5MhaOrGPh0DoXIYGYuVjTLGkcUqrLyO4x/vwb/w4fnXkf/9O/+h/x9DPPod2pIxwNxSPCzCfg2x4C25NCKLwbLEcEhkopWrjz2qEah3bpSXw4KuM/bWjYGWtw9AyKZhcPTrdwcoER6xnc7KTxs5sjNDANzXRhBTGE9girmTaeX+pjGhXlJMhNwWPDpbpOV/IDOMZhYc7zSnfDtBCguVYQEWLkfKW6j1J5Sszd2CQRzKbWPq5ZInnzzBBWKi5dtoS+cWbfbMqYRmPWCx3/6ObHZsrXUBvt46axh5VDRzDnzcLf7yIVMrTJFx6Ilcsgu7wEL5MUBYDYwbuKFOhMHBCFrD0pCKLNlNceLZU1kgl0SwiHmjfG1q1dXLuxJ2OD9SPLEj3te7aMTCzdwv5eHe3WAP3OSOSo60cOKu8HnXwvorfqWuZnpIqEUAoDosmRbw2LJF7r5CdEqDb/ViiCK8VBtE/eVSNMCgmGT0U/i8YO9783QTYnYwfhHpA4KqicKiz5GiwQSLQXVd94IP8uzUzL+NolesvigERgP0Q6lkIYxOCxPUwXEE8mYIVjaHYPI5tOu0QOaLxOLwhFkBQpP+WuprpnQo5t6PDI85WIY6+5jbMXPkB2egGc9t/auqSKg2jj+6eKgvt//ouoQfQ/9wyQIuRAzIDsoaq6Jh+yZMTHkorFfx/aEG3QvEjarYbA+4SAosKCAUustOR3DKU9FdMPdoMiqVPVGp+XmzDlS/3+QFAKJvmRr0AeAau0VMLE+pHDig07CYASJuhEi8rvI6KgQDKkjtxHsLz/pIv+n9ZVmgErkZQLbUx+xYTlSmEGqzhuUixaRBamc9YUIJOIoVbZxv/653+G3UoFX/nKH+P4yVMY6XHELQN/+8p3JZnr97/8X+GJxz6OZqODMeFM3VGeCsmUVP4xN0RQ78Lbb8Bv9lAdbAqUP7U0j1rg46OrF2D6AxwqZJG2XSRzFtYeO43e2Mf+Th+FpWPQ8tPSkfBi5YiE6IB0JOJMohLToio4Cuq5n6gWXeD8WdwibKW++Pv8/MQ/KjK4IvJAm2iT+QlDjM0hruycx8/e/lucv/ge4rEsZgtrKKSLgDvE+oFDWFo6gg8/+gAbWxeEEMmbPpkmuVNldNBsx3cUdMYbZZoJfO02antVxNMZlOZKYsITT5DHkZWNZCo9BbvrwGkrYloDjpBFs1lL/O4tOjzSzpWKiLSFuB6gkDAxtoF6kyEnIeJWCo1qHQvzazLuOnv+MobNPhJaDKXZAjLTcRltVO7so5Cdxm/+9u/A1QNc2zgDzxhir1LF9vaOzLkZBFPMTMHjLLjLaOIBZmZprmWj3eNYbArlmSk4YngDMR0qMTzMTcIZ6YIu6DFClCF8O8TRlZNYKR9DXEvLJqY6NF28EH6hGJgExcgaoFEnzQWS95qCUbkpXLlyRfTydPV8/523kTKBZ599Fj95422kMgU8/9xTKBZYgKmUOr6eEOY4u52MyRw6y3khWn0Hd7Zu4/bOZQR6DaHRQ2GqIMFDY7snVs7u2BW51vZgC8N4FV948Xfw6098FTlrGto4lJmyGnvR1c1Eu9tDv95COtAxHZpiNuZzGE+HPTOEZunoDzrotJuYS06LFE54FYysZhqBoClqLel3m/i7118BU1+ff+FzWDt+GhyGh6MemADM65vENdYyEnsmo5N7cfS8Xxhgw86O3IAwlcB7/QK+c8dAxc+JLNZwm1hP7OJYYh+1Rgu3wyXsm+sIrTIcbSDFAUILRaOOZ6a3sWZW5NgcckTYbBm6yJ3tiTKKElgmbNIoSFxWNQ0peg4EgXh1SNBcqagI1zFKdi2k4wkUEkllCGSESNCB0CWRNJSAOKfbQfv2JvROHwldF+kwN3puKK1RFdfDHRw+dAylUQmDrRrySQtGIoWRo7xbknNlGItlOERIA8DyQyEBUuAaeQdEawIJiNEexMd6JOAJcmBA9228+9YH+NpffwdTM2X84Ve+jLUDKxixWKP0MdTFmfP8uSvYuHkbBw6u4KVPv4hYTCWLiiMhZe4Rh4y7JXiMTFkNhTfGLB0WB0RrI5XZ3WZoAs1HNaDIgaNGaWK2FK13suGTYzNBGyL0+f79Q/G21BhWER6VpwK/eF3ZLM6IOEv37ysDP41x8Unhltj2CCnaHzsGql3O5FMopBPQ3S6SFiQ2nk05Rwcct5H8TlzGk/WdRggkd6uCLfBCxGJJ4QW1+i04/hiu6WK/sY2L1z78xeIgmjH+l4qEf6w4uAfDsGdTrGVKFakAiKowteAo1CC6EISbIBnZ6mZnMUC+gNr8J5BIpE8lRM1KjX2wFA+qOFBV54RHEKPlpilBStVqTYoDkqN4c8gxsRqbzmNtbe2u5FE6/wnvIOIXREQ8OWGTWf/dynBiqiFjCUojmQVPJ7RUWo6F9smKwRpIBc8ZFG9eMZJhvKsZF14GiWM/+/EPZDZIKeQXv/TrOHDgABwrpT4PVr0aBGbyHR/tVk82Wc5byV+gbJFFRN6MwegN4FZrGOxVYZs98a/vuAF+dOYsNvd28eSJQ3hkdRn+sI/8VBKLjz6Enqeh3w6RLq9gRPYrSaGcF1sxQQeiG0AW+gnCwvcXna7aILgAACAASURBVL+7m3/k/jWZv8XoV39fhDcXMeXnMNEEW7rAhUwe8TUX1WEVZ268iw/O/RyV/dsCc+1vjQBbQ6kQx/xcGYvzh5Sk1PCF3b9b2RJJXbGYk/PTanbRbtGpkbkZOgrZtLifcQxDv/F0LoVckfM7Cw7haDvAdDKPwX4H+kgTXXE/baAx6mPUHqNkxFHk/JxckYSJ1HwOiWxMHBEjtIk5Ytl0Dr1mB+ORJ34bVzduoH6rA1BxgADpvIG0ZSDumXj+hRdx+qnHcLlyEVdvnEEmpwt58faNHSS0NA4uPgDNjaNSr2LotaElXWSnKGNLY9TrYtQdI58pw9BSqJF57NhiJNVo9eA4Jg6vHxJL41prD/s72zgwfwTH1z4OM8jJ9WMmlNww8BUfIIJFIz7J3YKOnBxxjpxYJ+vaJPVPOc79h7/491Ic0Dzl/XOXML+4is98+hMiwRVffxLKaPtNv3tKvAjtTooT6cIMA3c267hw6Sx6ziY8bV+dm2JOxgti4NJjcFEeDXMP1uIAX/7Ev8Tnjv4xDC0vfgocB9KsKS5cBgdvv/s2WpUKjq8dwsGpEkjDGnaagtKxYLGSaQwcprY6KBRnVXTxxM+Bskx2y1yFuWAyNnp376pkMwSxEozSCoq5ItIG3RNpsx0XfTxJj+xI1XRXjWpkYwkZH04iqwYrlkTNi+OHOx7eaMfRsnKI078/6GLdquKUuYud7V3csI5iMHVazHnoQ6G7BnzPQEmv45mZPRywarK2DPwAWYuufEwanMywJ2MikcyRNzFS3ad0qq4a69IOm4+XdZVeL/CRz2VweGlZ1qT9XldkgAndRIydNpOMPBftzU2E1Tb08Uik377BEVMcjj7ARfsWllcPotgvoLtRQZHk4GQaNu9zIijZNIyFMvyc8vnn+IbSS45E7xKcJ0R0rjvRV5zkRDPEyPZkDFHKJbC3Xcef/7uvSUDTn/y3X8HC4hw6HXbIijPD+//VV3+Mc2fP4/kXnsFLL31Sxpkir/XZnChyedQQRnuNT2ImGHOvOnQWB0StIzWbpMVOPF24Dspew7HRRLcoY2YSlia8OUHDNYWyRl8yMrnri6DIi1EzJbHOoDRYkez5xfhr9W0Al2RyMSCLQxeuABMsibAb6LsGdvcdJPUMUuR7DOqwshZKi9MyAuUIhblELA5ktDBB7z3aKnC8wz2KIwoG+DE/IsbIrgBDp4nt2i18cPHtf57i4P7KiYsCL87BaCikCW4m0cV6T7qnKm0eNC0y+WHxhJFESEe8qNLiTD6CZFhdpdKUCqrnj2ZDd4lw+kRyaMakMGDKoipOYlLt83n4++vrB6RYUBuWOnH3Xk/Nm6KumAvn/Sc6epw8hh2H2HLeKw7YQtCmNmKp0jJZqtThQIg35BlwZsevVDyGN994XSQmDGHKFwsCj9OimO+NboFk9/JmZ+AT1RfsCsxYSo6ddsn9Rg12tQ67WQeGPZFjcY67PDuPW3sN/C9f/8+CpPzB5z6LAyWGqdjI5S3MPHwSIz0Jz0lCSxUw9GgQREWw2hgkXWzS7bMTYnEQVflRIRUVeNFnKP9PnbAiG9+dw6n/vxdKQrWJEOB4wxghOnYT17fO4Uevv4LL18+i3h7DHcbhDH0xy0kmSL4xkU4VxdZ6cW0JN25cwX51F/1BG67jo9cbYtBnMUoZETsUA4VsUkYM9G3ge8sXEohZIZJ6gAcTUyi4QNdx0U1YuOOP0XcdOM0utB0XLx44hGcWFuG7Q9wIO9gqWdhPhWiHDorxlBSZ7nCM5fIigpGHN954AwcOraBULuL8BxVcvXUHyekUlteKmGXS3vyDWF0/jK32Lu7ULiljq25LtOCUWvI8F7Nz6DZ8NNv7SBZ1dL2OIAYz02Xkkgn06yPEUUQ6mMZUdgFaYKLW2MZec1OImQvlJZw6cRq3tncw6FZFRbBcOoq4MSXMdCEGsqIRYiyXGeVSGkGl0fm8f+GT0dmEVEU4mhkk3/nm11GvbAkhsTC3jGPHT2D94IqMA6gYISnRExWI6mDFC0OuLCXLZd5Ft+vhxsYmNjbPoTW6hXjahZmgtt2CFw5haDE4/RB2doDcYQu//cwf46W1P0Krw3uLvv8JOPYAyYSFzqCOP/2L/xmbt67i6YcfxuPHH8Z0OocsuedDA40KlQ+AR9lq2hJH1bRlMYlFUC0NFkyf97O69m3YqOxcQ6/eQKa0gsT0CqzQQIYwYEpH0iwgdMYIHKpaKMvge5to2xEgFtK0ZgBGC/fis3ijauH7Wzb2kEYslRaY3ow5KId7OGbswx84uO4soZFbx0Cn5M6Eyc3VHWM+1sCT012U0RA1AN99Jq5cK4UtMpmNyxooZlTs+lWhL2mCI1sgbMLI0ZrJjZJMfz6+kM6KPwxzRjhCI6rAkZ9LmSZN3fp9uJUq+jt7slHpMR05+mWkXHxo38Ts6irm/XmMN+vIBbRT9+GLJXFKbIENRoiXCuILwuOlo2lE6uMxCtIro9Z7DoMGTdUS9EyBIAcL5Tw8O8Cf/tl/wJkL5/Df/+uv4ujRI9LpR2szR81vvfU2Xn31VWHev/DcU7I5SmNDJEquee4xKtsgWsfNiccBCyjmKTApkiNe7kOC8k7uD7k3qG6YpCtG6Gk0Vr6/2GYlHL03aSAjFcOkYIhPmmNVaCjCLz17on3M0ulCOkGrqbhgEKSYkukyGiAnj34cnplEraUhE6TR2bqBwO9h9cFDMvbia4qMPhoNkzc22ecCxryziKEjpRSWk6KESIuMjYE7+xt499I/URzcT6C4WwJNvvll5OCX0QYekFyYji26aH5FBKeo64wKA2GGcs49IUGRhCGLyWS+I1LCyQ1ANzhuTCTF8Cs6wfxQ5WRMiCB+oElhsL9XkzcbkQdTySRWVpYwtzCvNi7JAVcFSvQa97+X+xGDqGCIKkqBy2WkQPmKcpBLZrIC//DG4yfP15ahBBnFTMDz6beQgCG/G0K3VATu9ExZqlYWCfV6VeyV+XnR0nNublZupmq9JsfMjHlPYGEfdAJ26jVcfPNNbF2+KDOm2aUZLC7MopjIYr87wN/8+KcCCf7a448ha2oIUjFkkjoKJx+AlywicFPwjJTykOfNY0GQF0Uq47GrrHUWB/wMIpVCtKFE6EI0PlAaYXUx30+YikYS/KyZkcECjy0l5/owPLEJPnvlfdyqbODOdgXnzl2SWGzGNXskOg1HyKUKePTRxzGzsIjK7iaq1T20m3UpPKhEaNTbcqEXchkkYnEhn4rnhRx7iFTcEHJY0ffwkJ7FnG6ikzGwO5PEDXcAu97HbDPASTeFp4qzOM5ALreFtxJ9XJjVUUloaPcHcPp0+aSLioY4Ehh2RjKTfvoTH5fkxp+88q6gO0995lHMrTCkJ4RpZ9HtD9Cym3Dcnly/9J1Pygx1EcmcjuHIxaAXgKXjzPIctvYrqDUb8IdM+fNx/MgJzJTnkbALSCQKWFpYFhKSP7TRb9HuWUOxMI2AsjwwOS8GzWXwFwtjXzps8a6YwIvqmr43R72H/t0r7kS1Q+vvScHM+2/z9k2c/+AdWUgffvI5ue4ZSR5nVSj59nTrI/RKcySVV8HPiygMf0578Fg8iWqtiXMXL6De3YET7qPvViU7gigCj9Pt2tizdzD70Aq++vK/xanMsxKIxPhr3ksssMjJ2Ni7jv/jW/+7oE6ldBKL+Tksz8zg0MwK5pOLWMgcgImkFImU6RLFSBLKNXUxE6Pe35R8NR1BXCltvvG9/4RzH5zFb3zxd3Hq4UcwHvSlsw7SRPXSsLhm8TxOvP+VY6SCiS16LsQT6PgJnGnE8YM94KoTRzydQ2YySg38AdIYYkGvI+c3UOtoaCYPopbJIgxSMDlX9qt4oNDCw3kP8XAAG4qdz/WPMPxdi2AW4gJ1q7m0EPomOS8RN4j3n/KZIfcJ4JiWDQC7UllHKUEWshoQOC6odjVjJpJEfPaq6G5uQ3eZfkruANDRu7iAbSwePoxFLMLbacEaDjAY2oprlUxJqJCVziJVLgH5HEaMwxbFjOqquU9H6zyPKxo1m0zW9YZSrFC+nIprqO3W8Zd/9U3s7O/hq3/yR4Kw8tjVhscI8yx+9rPX8e1vfxsvvfQSnnjiMbGqV2Rb8TQWVMf2bDFS4/qlihQ1ihY+gg8peKloY+FB9JnXvTLEo43/xKuHcL0QthWSFu0fPJaoEIj2p6jQlmJ8cg8J/2wyUmAYoDxmYvUvRQaRNmkvlQz+frkxOSHs+nXY4uBZaTIsbAqVSx/AtDwcfeQUy4a7SPxdBJj8LikYDFjC51AeJzJMkyyiUPgO6nhNGV3ud+v/d+Tg/mIgKgSiv395AfnHHsvFROCYUJkcRWoFfshCiLjrJKVY0dzUeYII57Bio59/9GHypETzvLvyOS5WlLlM4LTomCKDCRYHnJGyquPiRtY5v6ZKBTxw9Jhk1PODkg9iksUQvQ8F/+hyMd3/3qOLmK9FGIa/y+dQiYE0v0kikc7QtEwISpQuyomWIkFJyDjXkQtSqnYdDqUodD8rTsnz0audKIHe70r1ymOZX1yQCrjaqEtQFe1fHcKaoYcEQaBGA5sffIjO3g664z5GuifowWJxFrZh4Qfvfyg3+MunTiEd0zFKGshYOjLHjyHMziD0UxgFpmSQk4RHN0nicaJQmBQHLKJ4LuWmF37HvZFDhBpExjniPjaxsL7LEZnAmdyg5abiNDGWELmgxgxz3hjhGPF8DGPNwbmr7+GVV76DC5fPwfM5kuH8OSFmO8XcFNrDsUDWhJf3dnaFAEmXO65o6XReSepCuiHOikuY41P9YUoKJccZ0xZwxEwhFToIyhnU8ib6poWlWBHZnQEe64wxM/SQ9ELczoV4b0nHzRJBbA1JblgMfHJDDPoOAttAo9EBEhqOP3oUxfkMbn50FfPzszhyegVtbxe97hCmXxAGctfeQ2DHJUmS57rfo7sZzbg8maPTI8KQDiUBlylpgYthu49+a4Dp2SnZOFuVkVg6P/7EaRxZWUNZW0DaXYbnpKSz5M0v58hViIsQk8yxyr0gymUk73ZcnNdGX1xIZAGjdl7uD0hImsgayRuaBIldvXYJNy6dw0MPPYSFtUMYOdz8VbAYmehiRCbWyyrMKuSOw+Aij6qlkSz6Lhf/MMTGnSo2tm6hPdhAaNVRms0IYS6ZS8LtdLHZ3sLKY8fxW8/9AXKtArr2EO1hWxL27MEAjcY+ar0qNhubyObiSDGvpdtDPpeCOxohZsfxOy/9Po6UjiNs++Le6XE0SfYqryFyBchRYLIppyHpGE8l/vTrf4Wfv/ku/oc/+m/wxCMnMPC7qI5c7DvsdGMoZeOYigEWbd6ZcUDrXzCiXcfYTODqAHhnz8O5vQAVOymduBY6co/5ybIQWxN6DPlEHUez2+jdvoHbozm05k4gjM/BsG2UrC08Md/HYctF4NtwDLrCjuWcCgxNnsrEkY/rFSFhrjGMTJfCnIUC3RglH4BJhmpT9jnHp9KCa9hkg05MroM+11Zef4T+Qw8ZsuO7PTiVKgyaPLmOWBLv93dxJ9nEgQcexAzVCnttJBg7bMYRdwL0PFsex5l2bn4W+fU1jOIxjJme6E+CiPj4u521avgEYea6YPgypuWYJ2H42Nmq4Lvf/RFSuSy+9Osvi8xbmk+iyXxcIoFz5y7g7bffliChYw8cVrwQSW8kCY8KK+bZjETKfveaV7MH1VzqisuWL2SlWWNxwAZFIdQqs0D2B4OoqBrRRN14hIZIIzhJ8IyKhghVuIt0e8psjyMFPib6OccNIns3VMPp2eTr3DNcUhs3HX515GMhmu0BfvjWBaSSebidCg6uzuD4xx7DyGFgHkflMeGOyZ41SY7kv5mBw+KR50IdN5HWSdqky7GyKftZqze4Vxz8MkLwTxUJ6oIkIUZJFaOKSLpHydK2BTlIJJLyFJF0UTaO+2ed5Cc7KmeBRQH9sWUTnigDog2Z8hKiBtzo+bzyoU9mmHTPuh/qV3NpC3u7+8o2dGoKuztbQtZaXVuWoCQFqbDKUxIVBQFNAmME/Jp0ThOZo8SqsOPlbCYMZf46GPVRKOSltuBsUMiB6aRKXzTpcDcGUUixQnZtZQMaOWqJ0RNkc5iZmRO+ATdgzlo582rX9mAPbCxIImNSZFu0TzZozsSKnCZJDDfyA9TOvIf+7csSXewSZmoPMWztCIwaz+TA+8B0bKxOlYR0MyaTOulh8dBReLlpjLQUWGYEPmeNSr7IcjU6l9Hf0UhBsiEmhVOEBkRKBv6uEE8nfAU1mghknitztcn/82JkVUwfeG4evNE5Q2MUa6NRw/XGGdH4MrHyzbd/jnq9JgQy1wmwu1OH0+mL7Ghubl6uH6busYt99tnnceLECfz89Tfxgx+9ivJ0AUszsyjOTGO7WUNlcwfojVCczWMtlsVCMgk/HWA3NkAzGKGoJTAdpjDTdLBCi13GvRZjuDpn4rY+xgKSWOkEyAdAvUfikAEzkcSHzS18NKzg2OOH8cBSGbVuTzZWEqb2qvsC207NlpApJtFs18VEKJeeQlxPoN8cYm+3h3bDwVSphIXFaQycAdq1Njxq0bMlFDIFkSQxVKo4nUN90Ea9sQPPHYjR0/rCcTy49himc8tsqmEGMenQZeG1lZUwyUkCXzLSfELIkn9P3OEieFYhZ8oKNuLzRD7zVAbw4nvlu9/E/uYOfvNLv43y/Dy6lCryXqExF+fZhOg5TmCK3CQCXWLUJ+sDj4ZrBIt5Wr0yD6Te24GZ7sLTm5KuStWO4XmIp014SWA6U0TKyaJaG2DgNEWjTi8IP7CFtT47W5KRITcAyiljMFGt7yEWJPHrj/wuPn7oSWgjH6B3RoK/x5wJfiqM/PWUrwSDfuCjqRn4+t98GzeubeBff/WrePqxRzDqd9Aej1DvDDEyTOQ9DTNpQxzpqO7xwxw6XgJNz8ftoYV/qHq4PorDoRwVOsZegPGwA29ESXYMVsgIX2Cu1MUzR4D969fx0V4OOPICrFgWnlPH0WILj+WrmNU68DRLHBpNjV4GCUxzNJJO4s7mbVEb5NLEJNSmNZkayXuR4n3iKcPrUDY3X8nz6Aors2hdFxdCnjP+3LVMpAI2biM4FpDgBru1B7/VIs4vfiIjv4Ob3j4Wl1cx7WQx2GmjSIt6WqN7gaznsi9wfdR0FJeXkVycx2CSgko5Hjc/+hZEXTTXea6BzmCMoTuGS+8FzUA+kcbmrU389I038PBTT+Lh0w9KZ88NlHsMeTv5TBqG4UvuSmgW1PVH8z1nJN+rcbZCQ7nWR19qLHzPd0eu/0ATt1HGOPN9MGBPKUHUPXFvX1LdePTzqBjgc6pIABLqlYxeva4iulNlFRUFvAhlHZ3Y08vPSRjUTCG18/9NmnNpAWwWhlqAZEipfQ4XLl3Ft1/5ezT7XWl8P/+pT+DksSPwXfWeyUtR9xxbbPUlyLepwaNjpJAhJ8RzSYtU10AsSIk1dXfUuSdljCD1fwwduH+UIEtEtMlLLNtEKjGRHYqV7gRukbk+md+TF46qtKjzZgfIx7O75+LCmGRuJRGBQz1e5SWwo+EHzY09YneS8KSqufvgUVqUdlUcMsl8rAB5kpnWxZm1oBpk5Yo3uarMZIYn8yQFDyqH2UnVycdM5HmExC5evoSdnS0cPnpIgn3YFXFEwAWQm1wYKjIXrWo5S6MEhlKYCNYRrCjUlUskdMzPzklBwscwDIkyFh5XJpOWYBp+lo1WS4JV+DokY1FaNNrdRfXsh0CvhmSODOSs8rIf91Ct1TDmJ0kCYaijnCsgTXMTklOsAZaOHUeQm0YPDC9iKI8lhkTcFLhhKIcwVXWKTEyIiISMWRCq8inaUCI+wl1kJ+IqTIx2RK3BTUJTZEZuNryxWdnS7pmvwUhZLvTSrWojWEkdt+9cx3e//x1cv3ZL4pNVJnsPheyMcEgK2TxyuYJcMzzGucUF6WbPn30f3371+2g0q5gvT2FuZlY+C87LhZ1uGFjKFbFanoGeNFDTBvBNHZ1aA+Y4gBP3UTJMrGazYqfbKcTETW9+38YDFQ8Fx4JNSVE8hn48wA1rhK2cDm0uAbpu77YbqqPzDLQbHaQSDGMFrLiJWNJCLO/DHjno1LqYyszC7Sdw6/q+OLsde3ARtX4NO1u7KGbzOH3iITEHunnrNlqiWJiGEaZgaUQu6qi3qkik4zh98gkUU9PIx6dgcaZIzTMXT51qhhTCMcRSmRHPtqaSUKP7nNdlxAlSc09uEuoeVsmlisUfpZi+/84b2Lh2HS888wKWVlfRpY+IyNV0UaHQJTNaS3juo9fh4i8LFKFcmamS6Epy4jbOX/8Ite4GeuNd5PIpFKcZtdzDyoEF9MZdjHsjIV4ZZhJ+2JP5cDQX5giJxxehgXS4M8lL8kjMK+LQyhdx/PAzwszPIYms3pdxDK2P47JjsIhyxArb86kMaeInr72OK5eu4lc//xl88umnRGHgIibnXcYi5DNoJoahj4EXoDHWcaUT4sYI2Bxn0SfBl6qsgHki3CC5MfvKzKhPebePeOiinKpjacpGveZhZzwLzK4i5zWwWgpxbGqEYrAPw+n9QhfohsqVb2mJqGIoElMiFhEXiJ8v1y8lweO8XTVAkbeL9J+iIlJfsi5NOF/sjl2OFCa8Lo/5EVSCVZsYVfZlNs5CpGe3cMnZxfzSMnLjOPqbTRTjCZhJUwh1UdHJY+r1h+hrGvIHVpCZn5Xob5E0MmyJFsksUmWDDsUYSPNCdEd0QB1g3BvAG44lpbZSreLwiRM4uLYoCYO8Zulgynspbmkol/M4fvwYmt1Jto2uRgcyip7Y96u9RK2pqphSo6CowY32Mq53bKb4OYvD60ip7qIGh4+7HxmQ8fh9z3UXDZCCQOXmRAoNFmXR73ODVpwLdQ/Kfcl9RNIkOaxih6mJuZXtj8Qp0fQtpFNZvP7GOzh36TKsdFKQtE899wxOPnAU3pjZN2I7OeHrEW24V8QYOtdAFeYk71cnp8yT61pMtGLi9ytmbnd9DqIbenLN3P0Ao3/fD+PfRQB0pRmN4JRohMDKnm+W/+ZogScogmCihUlYtJbKkGeaFG94JU+6F5GsZkNqcYqqvPuRAn4I0UniDEq6IU9xHG7fujXZxDzlfJjPyawql8lOEANVCfJ9R9pXdrIRoeTuCWTamRg5qUq8slfH9vamyGnKs7OywUeeCNSQxq0ERoMetjfvyM1EYhhHKkObYUzsqO5F5n7vu9/FxXPnkc/m8OQTj+HRRz4mN4yRUEYvIWN2Aw3uyIdB8SkJNHqApG2j8tF76N3aEAc2M5uSm87QLIH+OE0aekPc3K3AHntYW1yV2Oeh20fcGmHx6AMI8mX0tTQCnUqOGEiU4evJnJ7ufFIoqffOLo9kMWUFem+kI+d9Qjy7n2gUFQ9353COsqyOHMhoGU2yINnCkrE+6klFK6/hxdFo3cHO/lVcvkxUZBbJVBYfnX0PtcYmStOLmC6WEDOTSCUzePTRRzF2R/jxT3+M25u3xEr38uZNbFa2EOc9wpEIkad0Urgho/YAhUwW87MLQkgjIrN2+ABqjSquXbmMvu/A1H0sTuWRonZtKiNM3vmajYcHFsqjOAZhgI7lYT/lYi+nIZyfRi+w0evXYcdpU2wJ43zUduCM1CJFXgK972dXi0ru6YUoZeewMHUU7sjC7vY1QOsgKCryGC2/Z8sz8HwNFy9ewdZWFbploZDMYSqdxtrqEsK4g0p3WwxukkhhpbyGYb+LwbApYU8HFx/CcukBFJNzCAYeNE9HwFn7JCxGXftqBhvNpanwGA6VIVhE2mXhS4SHRF4Gge3c2cRCeQ6l2TmZUzM8RqOOmp3QRNanVjq1EEYoHb937JEYJBFdo1xv5ATY2NzATvM27LCNmDUUnXV+hsVAAI1JcizoDWV+FZfCSCUr/l+MvWeQZOeVHXjS50vvs3xVl2nv0PBEgw4kaEA7NEGZkaiZ0c7sxIYmNjTSrw39kkbaiI1Yxa5iVqPdWXFmRDIkjqEZckiCJIAmgAYaaLTvrq4u72168zJfvsyNc7/3VSU4u1pVBKIbXVWZL9/7vu/ee+6550jfVFjDnERqC6JABUGPTYGkLg6agzDDX0Qo/zSCARdCHi/ygSDC/jbSXhMZnxsJbwBR6vR7qGqqNPhNqyOclkjYQDaZRI9Jge1Ds0PvhQDqLQsV2y3TLa06NVVIOMxgOzAqtlY8xfx6rM3lheWiPJJb+CQedwvNthucWYp0d9FpV1E0Dbj9cUTCTZxOVjEdaSLrKsuERbPThd/VE+6Q2xNEk3LiHp/spfGxY/LeDx/cc/rjTFoUT0sn7coI+Wg6xUtVUGd0UI9vy1nnYEzcK3Rv4JcgQu4uepUaqkuraO8VkEtnYPbqeOQ+wNDUBEI1D8y1EvztLtqdJvyuAMIxpcLJ9SMiZfQIGR5EbGhQ/A6YsBANZguXXgoSXCkQx/Oe9FVWy/x9s6k4EDZQolhQx0YyrlASKh6KHHCzLcHR76WmRRgNcb5Urru8R4wPOlHS6K1GTPqTAl6D9kHQSKk24GNiq39X7wlBk52iV7++/j29p3gNsVhcroPfk0TcVvGSbTqdpEhsdUa9KUQnYlciiqQE5Kj7wQCuZPYZ87x45ZXXsL23j5kTJ7Cw+BCPnTuDUzPTijiqbarlOSuUn+/F504iL/eM5kyIs6TfhZ39dcwvPkIo6cLZk0/A3Q78tycHOknQwV02pwBzKphzkfKg1/CJeA7YkBujDyG9KHWWxe/t7uwInJ6kEIpkX0cqVQqi8SlxJGes5DBDdsyT5GG5VL9KJRAdQQ7YL+L3CEHzRh8UCyJ+xJEvgYfYT5MWhlpMarCAcKM60HRlzL8Tuub7s9qtNWmGUZDPRTEOHkh8H5o7SXXl8WNnexN379yQEcaTx0+I0lXLbIvICAl//HkmQ9/+O4kUOAAAIABJREFU9rfxrW/+GdKJJP7hP/h1fOQjH5Eq5qCyj1K9JIdtzIghkx6Ex4iIIZOn10ZnbRW719+Cu1GHLxFBL2zIfLK7RaUsL9xdC8VSCbOr6+R2Y3LiGDIpIguE5N3IThxDKxxDuRuE25+A1x2Bj4GQIzF2W/qwop5lK+4F4SfpKBBZcBa3QJbc1H18BL1G9GYRkRhn0fM58J6lUhmVlIE8C47csIpUI2/Sz2sGsFtYkgSBPdRkeghd24P3br2F2Ye3sLS+RCUlGZfiJuKUhxExsLKxhHsPH0g/lYGE3hNUQyT6QsiY+v7yaE3qb7Qko+cb5gZziKQiqLfKWNlcQs/kZ7eQiYfFEZISvC10MOI2MO0KwV0qS9VVcVnY8jSxUCyi56Y4F0eCWgjmomjTp8O0MT4yJW01+kTQntnl7SIeSgqszimdVDyDiaGTyMZGsfjoHh49uo3gWEw2t9loSM9QZsPrrDYtIXKyGmeCe+LEDCcmUTErUmUx8HPCA7aJYmlbkLZLF5/DxMgppENJRBCErxuAbaXfx7XRz4fPjs9NVziStImVOStwJX8u8q6GH5ViSeboR8bHQFJVh1VIV82x6wkfrSkvB6Az/qUPY/EhgEtaRXbPg7WtDdy6f0OMmZrWCgYGk8hOpGDRWXWnSo9ZeIeiIHPQbweloGBlR7Y5pYK5v9X+VJ4fdrcNX6+Oij0FK/eP4Uo/p2bn2Yen4RsTbLQQdnURdrH/T3SQaBnNpbxiwU60gOuGBDAmC+2uD2bXhaoIDJF03EPAqiNYmoe/XUA9OY3t5AXhBHjFgMyNLqexlJwYvNRRACvlCmxvGG7bh6DdgGWW4XX5MBhvI2+s42TKhYRdgsssw/QEYNHsqt2AW/RUggD9zsQl0y0V5OTkFIoH+1heXpT9GfAr9VINJkui4FTOqthS1bR+3jqQsJpXgU9VxRqdJXrgppDVzgHay9vw8Rzzt7EVtzB++jiwa6K+WoBB1M1qwO3yy9gj1wn3P+tfilE1vB74k3EE0ikRoOooBSlFCHRGpX1sOxB5JKrkqBJSzVTE8HpAnQXWIeKryK9MxUhspqSy1WpIC4fXr9timiuli9jDc8tBVHRhp+8H94BOKFSBqK6xv0BVCJviUCkuwNE0Vn+izfORv0e0QhexRKHV6x5NCmlEQu65EFvVSSpFBp8VxyOdSQkic9R2uXnjNm7duY2ZmRmsrS5jemoCly6cF77bUfxSCYg0ch3iPemqPEt4k+XaOTJv9FAob+P2/ZtIZAcwdWxKuDuHIkj9wf+/9nd1mB85SkmG6Ch2STAPKMKTIkUolUGNNOgbwo0sWuqBgLQUdra2EaAwR5gZ59GMqMoQVS9EJh7UXZWHxdfiTVpfX5cEgAFYHrx2RXRElAjfl0olFClHOTSEoYFBeV8S/N7XQumqPhWzbEVkUbm0tB3gFqXFeqMhVYP01q2OmIpQG57XTHhboLteT7wg5mcfYGd7Q0Q2zp27IBkzoV5ROrNthCMxEZb5kz/7hlz3f/+7v4MTM9MwKw2sby1JLzXoCSARTSE3OIqaq4cmiYjNOoq3b6M5P4eI4RMVMpvsY7sHDz0Y2iZ8vR7q1QYW1vZQNSGJSD4fRTDmRtO2MHbyBCIDeVS7BtzeOHzeqARml4sZKqdHuOE4hqYgN1bOYqEtz+aIkKiTA33gSAbM0UeH8CmKloGAPB8lT2qLc2I6pSY09EEkJE5ht7PfxsOihXJ9F5V6STwPlldX8ODBPdy5c0eUEpuNhgRd8pFb4pHAJCIhNtEdVurwIZ3MiCdCJp9Vld06bb/jMjZ4584tNOk+ySqJkswRDxK5sHgSVBsWsvG4kMCygwMYGBuTSZJWqYqo34+wz4VMIIZIKIqeP4D7D1dx99acWAL7kl4M07SkWhWzmA8+/1H4/AH8/NVfwB/xodM1EehFhWndIePYq6qi0dwUYHmxsbKMrdKeVOhDgyMKceuwIg7AbDaEk0HTqWAsiKHxQbXe2i5srGxK+4yK9LkEve4rglQNjo0gYHhZwmEgPoDpwROYyT8vCS3hZ52kvz/xd0adnORPV1SSnJMHEDJw/+49eQbnL1yQtSXPnbWn/KGRJYVIaJVMTeDiSC8PMO4TBnUXK+tOByvrS5hfmsNe8xF8BpDKRtDZLSNjheCOhNHMeWCyJWIqtrj6j25+ygVVJiPIqPfS5ySCkK8HX/AYfIOfh+mbRqnRRbHtgxUMSwBnO1CSFbdSKlC9RFb4CiUkUietNYqACd2PP0VxLBqwKZg2xn7N3Guoz12Ff+QUghc/g5o/I9fEdoUaHlVj1z1XCC3Lx/kWuKh/3+4g4u1Im2PA6GI0WkMqsAU/baSFyAl0qUrogkxmSB3GpNij0DsfuU0tS/gZx08dF/SVCQIDKdcFEVcduPS9/9WWse6hS0KoLbipZOhA27xutmlcfg+MhonGwhpa69so2xUUch6cvHgOnc0KmmslJGnTziDm9co5KVotLoiaH3VgqpR99roROzaOQDqOhmhsq/OFOhFSMDg9eMvhIvD96TnAcUQJnDJZwXYJSXvs1bsRi6XkdxsNSj1zBxxZJusKXscLXZzqNhqfof7eYfB2WtS63aYn5nTCoZMMXRRrLo2uzPvRAJ1E6PinpiNUUNYtW+Ec9ClFsiDoTyY04sC1JImGoUbZ2VZ77bXXJDFq1usYGhrEM888dRizdKtD8yL0WhAzQJ7vtkp66GNB4zvySDZ31sT0jYZ2GzurR8nBr7YV/v+SBTkQXKpnwl45/xQ2u0dV+brSUAfHUebCWXs+VCYHrE7ZC+bC5vtns2mRxKQ3AX+PwYWLnDPUOtlg9k/eAT9YqVCQAMvD9My5c062S79qyos2JUkp16qoVurw0PozlRJIVxYEs1Q9xii+22pRcS5YMmyy9p1+FD/T7t6BJCJUwqM3AK+XzHi6ZHGKIJumHzqNklpYW1nGzuYalhbmJTg+9dQzCEYiomqmZ08ZmO7eu4fv/fUP5P3+0T/6uljgtis1VMp7oqBIgRavLwQjlkCtbYK4pLm4gMK9WXjLRYRiYVjUGCexhCNOMj7ZgVmrCzlN7H8tN/YPiiibJezV97C6X8RTl5/CE89fRjCahs+bkORAKb1xTEzBfMJkd/pS/AwkNMm8MBW++tAVIgc6g+Y94X3j4cRnwv80fMXf4YL+xc9fxalTpzB9fOZ9Gbqe7RVFMK8LpfIebj94By///G9w9/4dLK2so0ghKKstwYCsYqk6ejYyuTRCUaU/QJne4eQA0om0VH8bB5syEWH4AhjMUfCphvt3byKfz4i98tXr76BYL2B4LIvsQFyERFzttpjFIGQgHI7CbfVENIeJyBYd5uJZnJg4gcHcKFbub+GVH7wGHmhGNoBAjJVOW1pY+ewAWk0LZtPG8MCgsramc2evi0J9DwdsCbhsTA+fRj45jqAnjHa5glA0gngqjXuzD7CxtY5UNoFqrYBSuQCPHUDL3YInzHvtEcVAygCXqyWkhzLIpvMy7bKyuir9Y3+ID7aDbHgAF2eexWT8zPvQPJWQHU3nCNFY71ln/EpXQ7I/PB6xP2Yvlm0PTb7ic5YDyGG+6wNQowZqxlw5CCqJdQp96dlqF7a21jC/8BCLu3exvr+BoOHHdGQQp7LHhFC6H2igjho6rYI4mdIgizwKenkwSWAbxevxicpkJJqC4SVB0Q+XkUGtHUS1FUa5GcF6l45+nAYhduCSw5EBmDVur8dZXh4ETIYDMmuvAgiHkhWqGbAIw7rR6LkQ9gHexauoXvu+tMlyj72AcuY4Gq4Q2ghIv5i8A+5J7ieibiG3jYi3gIS/hUzMg7S/hqSrAaNLbYgK7HoL8McAbxAB2g6Ss0OogMxzYcMTNqaMrrJN57lIY6ShoQFVaO3sHFa1si8P6Wiqum02yXVSaf5hO1S3cokacIre6YWThG25bEkOQnYPzfU99La2UDbLKCTdmDgxic5aEe2dMrLBuORXptO/pjouNRPo4sjn4AmEhEi9ZtawVNzH5JnTmBwdh2W20aOAEpFgChY549/sfOvgLkiGE7R5vgjEzrZ1p4djEzMy4UL33k67ISinDtAyFcAkwok/v9q21jGvP3nS61mtecWZ0UiCLor7iYnqPVSyqNe8RmM0UqYROfV59CjkUXuWn10nGTIafzjKrxBsone6zUeUTgqusIEiJeJbbTlnmcDSbZTk936On+ZU6M8gpHlyDqAI5K1OQ1DNilnA8toCDrZ3EUkn0eTsk5ZP/tWs8v8rOdCwoaBCjrFSq6n66TIXLXrf6gL1h+x/bcKp1D9QC7wnegT0rCaZjwxcHiZyyPcg1ThhnbYzpSDBwDEBYpBvNZtYW1mV9x0ZGVGqh1BOjiQNUnJW3TilVqaCnvpkUihohS5pK6hsTkh7sklEV1Y+Q9NsY2NrE6VKTfrWhKS54JmEMDkYyKUkYeDnKtfKWFtaFIbz4vwj6aU/d/nDAr1WG9Qp7yEcjiA3kMfPXv4FXn/zDbmeT33yRZGn7ZKLQXlgP6V62+i4/TDCEWXmYlax887baO7sIer2wh0NysaSCq3Nakwpgln07iUsZYQQCIbRsT1YKZbws3ffxp1Hi3jq2Yv47BdewsDACLzuGPzeGE3lOCgjVbhUPuQXEBaUze1V7RBbCWv0Jwe83wI3B5TVdSIWVyqKhCL62jNiStVuy7PRSEL/5hEraIHSGPA7WFqew+371/CLKz8RN8e19R1Uaxbc5Gz4PMhSntVH9cuwoBDFQkHg5pNnz2BmZFLsqw/qBVx77w3YZg2xZBL+YAQdXxvBsBsjozlkUmncuXlPJGzJEnbxsgOEUbuSWKhZYzdoEihjXK0mqFiaTsYxMzOFWCCGu2/MYeHdJTx96Qm0uzWsWQWk0jGkMzGp5sv7VTz92PM4PX0ekWBM3ufu7D1cvfE6vIEOzp4+h5HMDBI+TjD4YZtNsZutteqYXXiIDjoYHh465OxkolkZZdyrbWNtY0lcTE+eOi4OdJxqSecSKOzvY/befXgDAeSHhxANRTE1eAqjqSn4TM1sV6Zah0FcC6U4yXH/Yce/iya8gxgSPeDu56GoScEUaGFip5AldViqqkfJzcpaoMopPQB7ijQmCCMdTNttzN2/i92dLQyMxLBQ2RNC1aAnDqPnx8kLZ1BDFdvFLVGM9PvURAMTBFE29BkyYsz9T/tsxlT6cTCRdLmasMid6dH7gSJHHljdANrdIOpdnyiF8s96xwvT5vc57aFEwLqs4MUhgmOlCk0kRB6UUTBSPXoYbW4jvXkLrXoBZSOO8vBTaIdyojrqc7Xht6rSwoj7KKBlwR/0IOzeQ9JrIeSjXXQLbkLB5CuyZ+92yXgxXD4Y1MHntXD8k5MldIHsKZKwPmO5N2nMM04TpHxeXBaZHPL+Hgb/PmfZfuRXI3zyc86zZQrH5IDvwWfF6TGuWYMs/2Yb1toaSrUCCqEOBocHYa0dyChjLpwUATeBtb18LNQ6ZZerLaZoLl9QNDFuLS3jL678HM9/+kV88dOfQ6fVQVN66jbCVEd0SNGcKpAuoGk6hGaXtK2ES+jI5TdbbeRyQzg2MYWFxUfY3t5EKKiQ5qOz50hsSdar44egA7hGuTUnTrfZVKWtzn/+XY2tK8heEpn3GTQd6RhoJWC9f/pb6ZrUqL+nn8X7kwNVnEmR5FbnIX+O7y0KwuWyEsZrNcXBMRmLCyLOMWUiPkzutUmUTn40qqFbhhSOk8SR/DLbhMvfQ7l2gIcL97C8uACfEcTo1DG4yuWihMv/ZuRAHKUoxKDGlUSjmiMXDrlPm68wQOisRWB4Bz6RxSNMeI/0p+iKVa2VEY8rVjelV9WhQ8Z+REhyvCl6FLLnOBnSVKlaLsNsNBVZioGQ7YKwgbW1FTx8+ACTk5PCM6ArnNcXlB4VtzsXvDB6HTKWAhQ9SubV61IPhP72Tl+GjOqllWUY4aijAhgUIgyzsHQqgmPHxkVKt1SsYX5lAeWDXQS8Liw8ond5GJ/53OdlHnx7dw+1akE+y8jIKH7+s1ewubEhn++x8xcwMjQMb8AtLPtYOIRqqwWz60Y0EoHRbWN77iGK92/BY9rK2dBPNTMbbiY9nI0VTXk6Ejbg9rnEhIRfNiV37QBevnEb9+cWMDU9hC984UVMjE7C6wrD645K0mXz3qMtgYDiQzLbbxgC/UpiIJrx6mDSsBURGNFuF9fLuPTFNXtcL349+cDfCwQ4vcGMuCfXy4pSrxNBbOCR0bJKvYDZ+Vu4cfsdPJx/hDevXkO5VCf9U/KOcCKMWCIskCsZ6/lMHl5Cy1xfXTdC8QQ2S1soFTfQNsuoUns+ZGB4IInUQAwuXxdhjx+lrSrMio1gLIpauwmz3ETDaqJjWzC8AcQjKQ45i/AO2ew9L+2jgxgfz0ulc/fqHBK+YfzO//BP8Oqbv8C7717D6XPTqDT2sLW7gYiRwOnpSzgxfhZBdwjF3TLKjTKSeTp5BsRkKhceQXNP2QL3Qh5UOa5Y2UWzrRxH2d/v2W50TBv+YFUEamqdOvZrGyi39tD12pLPUTuCDYsgJxZ4bz1MtoPkHmMyO42h2AhgpQ6DtSahcd0fVluOgJdUTAzobPY6gV4qH+GZiGqQOLuphMGBcmVMUhUH2g6alZL+4vNl8JNDUhwVGWA55dDF269fgd1s4kOXn8SWvysGV63dMq5du4YPfvgynr/8FLYONoBeXJJLHdh49qjxWOXAaiOAgKsJj9+QkUV3h2NxtAGmPgDFddT8t9tNeqABs2ugjZAkCM0OULbDIpZDEzYKH1ld9tsoWKY+p+kFfJx2YlXdtZEobmNwYxHt4h6K1Kk4dQbB/JAiUHbZinKLnokfDUTdZXS7ZYR6dfi7bnQ7AfFeoHU4n4EXRL5stCgp71i4+90kdPthi/U155jVNAIDh1aX9fjoPcMkchQDQ3kxyGILSrdHNbKn4W0dOIkE6rOce5YjjTJV4gQkIXtyDfDzEjWh2mKhgLX1Jex4Gjg+PYVgsYXi0hZCnFLweBBi+9Hvln3IZJ1nSTjIkWmXKESu75Xw6oObOP3sU/jUhz+OTruDkllX+himBd5uZcxHfgbXmmo5KJ8OnhuqxSOFKFs+tgunTp8Vsa65uVmVyjnkOxXAj+SK+flFW8cJ7jrw61aBFIcOn0BxD5RE/1ErQZkXaURDFzcasue90oRFfa/1e+j9JZLbDrdHr+H+Sp+fVxIXj7oW8l74u0wEJKmwOzKaTxKmWWuIhDjjGgtBV9AHw3EU5j7VZzR/j7FRxVfVLibHTK6jSz5WC8XKHiq1oiiGFsoFaS8fJgeHO7hvWqB/U+tsR8Mf2mBCaw9omWQGB4GhnZuqCR66x8IPrjMl/p0OiqywiBLIv9uKbcnfFyMjxyBDJxhC0EBPXPc21zdgOEZBFGxh/zOVzmB7ewura8uCHIyMjQpMy4hCwRkyW7i8ZNDYmclnmsbkgFUQN+Hh9Tlw687uLu7fn1Wtj8EhsR0uFkpiy5xOJzEyNCCeCetrm9gv76HbMrG/vYXr77yF46dP4aXPfwEut0fN8ZqWJEOddhu//OUvUalU5XNS2Yve8FathnQ2jzCrXFYvnh6SqRDcB9vYeu8G6jt7ondANEFUBsX9knOrnNPuwm6ZQLMLVyIKy/Ai6Atjp2rjrbUCFg5MNOtlpI9P4olLF/HcsUnEYYmWOaskj+VF20NGrRo/ZKZOaJFVBTcv+8XintFVmT43AKv2bCYPw/FC18xYHVAEg+mDpzk6QxEox6larGZV9UpCJCslBhbFXK5wlKlr4+HSA/zRH/9bbO0tobTXlXHPYMgHwwhi/2BXZGBp0EQm9Z35ebS7FkYnJ1DcL2JtcVVQKV/Yg1KzgEA8AI+/J4e/4Y/j2NAExoeHpd106+Zd7O9sIuAPySZhBRnPJDA2NYpap4r9wjbK5S3xiufnjhpxVHdMnD52Hi994rP47ne/j4Wlu/joxz+Grf1N1Fs1HJuaRr3MiplmOhYOVnfxxMXncGbmgkwsCOHJqzQHfH46YvZQK1XQabL9pngYHBXcL+/CdjdQ6VZhNktw+Uw0XGUUzAPUrIaMkHUtN+xmS/r1kUgQPZvPNIGwewC+DvvwEQS7HF1lgq8UMHViJloTToWvq6f+/qqGV5X87FFfl4FZH4RsCWob8v7DkTwbvrb0kA3eB7fq9Xct+Fwh7GwW8farL2NyOI5MIodC14/ByTEU9jZw/b2bSAxn8alPfwxeztjTebGvejvsrTrmYKzweVZw2oP7WrU/HQSAsDUJtRTios8JCxjuHyY95LqI66lfiMNMLPjUXKxm+W8k7FFrQLzIPCIgxG55a7OAzffm0KVOQriHk8+eQT6bgdWuSaAI+BXKyLlzOXncVSVTzuS4Rf37ADxuP9y8//w+nUoPreTVCazsoFUFzHNMAhiBZGefqkRO9ZJHxyYkUadKLFE6QRW7iv1uhALiKHo0Wu3wxxx1R641plkkZfI+imSwBBA1Li5By2xga3UZhUoRE8fH4W220F0vokuEgMEUNvxGAJWDEtY3djA0OYocyaNuH/bbNm6urGFpYxeZwWE8+fRTmBofQ8dqyAw/1zl1EcShQ/wAVBHHPaKrZ4vJoBNA+Zx5j0eGx2SUeW5uHpVKQSWzMmGgoH5BeQ8F744m7PT61jGJ95HrSVf/uuBVMVXdf51A6ADfX/3rn9cxT8dK/Wc/N+uQtK2VE533YC6ukFqVaMj6dloNkiRwrJieRK0m2DRigS4cJocvp5Fejdrr/a3PY41kKIRWtTlodcCWbyQWQzQWRLPVwMLy/H89OdDZju5B6punFycDt2wAEZlQpEFC6/rC+qEbfYP4sxre4E1YXl6VPhlFJ+T3HAIPf04gLmfOXhYu+6F8n6aJ1eUl7G7vKAEQR6ufBzY3Np0d69WKBF1CLhOTU1IFSEtEkgOlq66RA+ntuxUcRWWwwz6Ns1h441dX11GuVpAfHEajYaJWrSMSJaQdR4z99VAYa2sbsmkMrwc33rmGn/zoR/joJ17AV/7O34UtWS6d/PyysVstE2+++SaWFldFj+GFFz6CYDCA1aVHcnimM3lUq3VJGGbGBlFbeYS1WzfEHCVohOHjeAy3ETcUZYjJxu604K5b8DD4RsMwAxyLDOHeXgU/nVtD3RND14jBHfBhNJvGF557ClM5oiFKPtRNRzVH3ZL3QiUGqtfJjFY2KlSSwL8TKRjID6m+s4PC8HB5/7o5Sg7UJjvyWmCCQL0JEdOiBC1TNJk86cLrdwvEWO/WcPX6L/HH3/xD3LjzLuxyDxEjjGPjk8IT4bowLVOqvUKJ8sQNISMO5gaRjGWl30+XTr5vo17BfmMb1WZBgjGnBR5/7DE88fh5lCoHeDi/gOpBHSdPnEU0lMDiwiryQ1mMnxjB6u4Crt96S/QreK9CoYgIwlDIiL4Gl5/4MGbvz6FaL+O3f/u3sb2zjndvvInJmeNimnV/9oEY9xi2gbOnLkibwfAZ8PBg5pqTsVAmemydMEmmXK1HtTcYuFwWuu4GHm08wL3l27ADdQQCNiIc2XIEsKqUarY9iMQY6OrSdx/Ln0DMn0er3EUkEEEyNOwccEQBVGUohyPltR2Ojf43fYDp9oOqPjQhVbG6+WU5Y8RSofb1fI8OR9Vm4Jfu+3LkjpPDHcuDH37/J1ide4Df+vtfQL1Uw1v3FvHE889ia3NJ/FE8YT9S6SiG0wOS0PA1dLXF6l0nInI+MNpr0RpBCCiwpdoEPAx5DrBtRJ6FPuy1zwT7+Gzf8XNz5IwvxfOMPgl8PnwNN7UAOBHDIOh1obFRwMM3H4jvSWQwjqlnZxAmD4iiNY6LIV9f7hXJaBw3Fl4PSYB8B6KULvgD/Ew0VdKwsrrPvBYGapfzuUUnwHHs00FLQeOOHLzLi+HhYWkxMEEgp4tJm0J4bFGg1cm6oMWyH9UYnyCCrq5UqepMZFGgrkO1c10IdFvYWl7G+s46pk5OItCy0F7bQ6Drge3zwOi5UWxWUKo1EQwnkMhlEPV7hDx5c2ERbzx4JAhDvd3BwEAOv/aFz+LY2ChK1RI8NIiizLWML9Lymy0NCg8dVf8siBgc2a5iesaYQ77HyTOnsb9fkHYykx/NtdBtM1bsulXA+9b/mbkONLqiW2d6vepYpe91v/GcRhn6UXdBP52JEFX5KxEknUTo9d+POuhEQ561XKeTCDr7RbUz1LpvmEpCORwKCuGTI6C8ftEAYrxyCor+a9JJi/yMM5WkP68U3WzrdJTYIHptWF0T80uzKjnoh5v6EYRfTQ509kE4ix+kf3yIf+ci1xtXVyG88F/NknTvhTfx+vUbWFhYkH47FzTFcDRqwNfUfU1N+mAWS8IiF36lVJSxLqrwcRRH9BW6bVSpKMh+ea+LZDqL4ydOwRUIOIOXSsRJDgoueHkAivynrtkx2HAWkH6IbAkwGUqm08K450IkCWhyckJ0wnkdpVIFK2urKOzt4tqbb2B+/hGefvYZ/P2vf/3wgPJS51vMOYB6vYH9vYIcNkQgxCm5w4QLiMRTkvl7LRMhs4aduTvS1wwFooIciE2SUqRSAcVliwa823IjGAzBFw4J0cryBfHuzgF+8mAFVjCJdjgl8G3S58PfeelFXDg9jkphF/vbOxJUs/GoSJOK/LXPL+iB2kyKp8FWCp9fMGQou9NYQgRNpHpxxmb0ulFrSY/6OP/HBS0SpkqJj1ihJJ8OkU2xcgmpsfCz0bKreO/WO7h+8xpW19bgj3jRrDRF8Ofc6UsYHx9HuV3BrUe38e2//BasRhXnT5xFKpzEsbEZXHryA9jdOcDd926gWSljt76PK2/8DJwnJtqTTMUxNJpCL2gjk89hNDuFiJGETWvguoWp42OIZoO4ev1V3J59D+F4HNlETgSFuG5XN1YxPTGDjz3/KSzcW4a358Gw7yuuAAAgAElEQVSXf+0reDB7B6+9+mMJMlVycnxEIaII+8M4e/IiZiZmEAtEhF9CxErcRluUllZsdCrfERHivfbSftfVQaGyg/mFWRFq6gZt9CwTGZr5dIC1/QN0/F5MDp+F2S5iefk+0rEEpsdOIuiOIeJNipocEQypHnrOoe9UJ2rkSj9rtQdU6qB9Nhy40+WoxEnl6qjwSRBT6EDQcNqDfa0IVVSo6lWqHypQ+r2w3awWPfjz//xXIgH+D776Rbz3zjWsbpdx+YUPweo1EDKici5sb67JdEsmlztMaPqDnL5O2hgzOeD1019CUEBJgNjDZumhuEQy/uYQjxkMVUXYU7P98jzUaCe/+qHhQzSly/abC5XNEq5fuYNGq4eBqXGc+eApcI+DzHmaJbVUsFdIBSckwnIVIg3vED/FL4aIJfUIKPIgb3o0TSJVvJjiUEFP9d37CzZep+l4zrAdwXOQLVX2pjkmztFZvr+IWzlOhCKvyyDrJCAMLOqrT7GPCYIznkoUkyieQUSvsIfF1QUMjeTh5zPdKSMeJAmzi5AVwNz+JrYqNaSHJwQtzRt+xOl/cOMGrj6aRyAcRpsz+24XPvOJj+EDzzwlcr7C7xCpZ/V5lU2S2Nip84WJMsWBRM2RUyVMaNTsI5MDclAWFh5JXKIPhEZWGDsYdLnHtAePRgB0QqwLXxYruu3Au/GryYGcaA76rRMG/q4mJkqQdZR7dYDWqBs/k2476HXVX+H3Ixk6SdFr3DBCEg9ee/0aCgd7OHfuDGamjqlrddohgm6Q0O+4curPKIWes7eZTPMzUxGX+5HEa32eEz1ki7bRquDR0p3/d+RAJwj9yYG+cP5JWUoNvWhhG2b4rCz0RtKvoasHfYP0zVHjNj7cvHkTN27cEG4A5W+ZQWvog6OKehNIViVZmZoZpazl/s4uvDLTy72lxugo8oCOjQCzTdo1x6IYn56BLxYVog3hPCIGUjQ5xBaS7eRw6WixEGeG35l55ffoGc+vgGFgY2NL3p/aDMdPTCIaIiHKI7K/jxYWce/2LazIpIJf2hovff7zSCTTkj2rfqcyS5EFwF6y+DQ0pQ9EpzkvmdKsFtBFoF7Fzo3rONhYAEdkQ+G4GNOoSoY/w6qCO5fiNQ103T4Eyb/gmBvPyXAcG4EA3ljawcP1PRR9QSTcAfRqNbxw+Ql87iOXcf3VX+AnP/obfPCjL+CDH/qAEJyY8TAx0EmTMKblVFIHL59XKp2VTSuLzc/kylFc64PKeM/0M1RnnlN50nnOeXaaJSprxWOLIqU6njuoNQ+wsjYvo4sbmzt4tDaLh3cX4Op48LlPfQ6ZXAb7tQNsFbfw81/+DLfu3MLZmVMYSOcFVj579jympyfRbtTlFV9/77pMQGxsrsHVpX6DB/4IMDw5gPRABiOJcYR9EdEjj0cTyA+k0fNZePvmm1jeXIAd9GAwlUOzVMPG7qaws1m55BODqO+WMZWdxjNPX8aV11/D29evSqsgkcxiZHwENkx0XT3EQkn4e34kQhEcGx2RsUeXTe0HKkjSjlzMZkWvgNM2DLil6gFWNxeQiKRx+bmPwu8L46BUlDGkveKmCND4AmwDReH19VAqbSOdSiBupGA1XUhE2aqKHh4ksp8ErVEaIQxOQiJ2qRG//v2uk3uNBOr+pd7LCg1y1N66akZeV0j9h6FUoL2O9Kf5Mw1WOYEA3nz1CmZv3kA+Fcf2xga8gSQmT05jeHoQQV8QuWQWjXoZRigGX1BVSTrg6uqfgV8d9KpKVwHBsaslsYtkOXIGCEszBIpKKitpj0zYaFEaEypB4ufnz0gVSo0HB61gRavoleRPeLC6sIWXf/RLtG0PLj37BC4+OSN2wSRDco9zDepDWo+RqbFhCMopz5rIC0mcRC78ocPgIv11B81R6IDiCAiqSuKos99UEqPatVw5WqVWOzTqZIKfhQUTkyAmH+IT4yW5TpH/BDmggmlLBV7R2fCzFaEKJ7532E8UxcbDuTvwB1xw1+rwFOrIxynz7UGv48fPb7+Lt+eWYCTyQjZ9YmIcZ6Ym8fJbb+DO5i5CcTU63aiU8IEnH8OnP/kJ+IMG2ozzcm+O1h+TmUOpe49bCiMiL7paFmSo20UilcHU1Azm5+dRKOyLvgnvnwqUSt2QrR0fRX/6DJN0jONnU8mGem1NqNdxTCcCStn2yFVY7wmdKOtCu399SmLnTCTIPe6TEte/rxEOUakUhVql/UJHXl4bUdpSqYw/+fa3JV7Slvozn3lJYgYJ6EpVkb0uNTWkkxr93tyPfF9yGDS5kvGVn4dJJCXq2dq3TFqTk/dV+9vJwfurvqODXUMjHVsJjqiAoKQoZXTR5T1MDoTp6pA+tOoUL47/pheuvvkbGxt49913hbxy5swZ5Aey8jr8Ob6OHDLOBlFBRmll0+OAZEZWAKIX74w3tiol2eicj+V7R+IJjM7MCKu/0bFAkxH5LKzgHXLjEbNeybtq0yCNfnj9ASW04jw0zZPgRszlU6JPQNjv/r1Z3Hswi4W5hxjKZXH//j3khgbxO7/7u4hEaQrEzd0+hH4UDMpsWAVY6fuK5bPqbXFE3VxexPr1t0QIxR8JIhhKSAWve3BCBiUw36bGgQV/OIwAvY4t+oH34B8eRPTseSxW2/jey6/g+lYRI6k07GoJMwNpfO0jH8L29fdw7erreP7TL2D6sefQaHPkTkuysoRXLQUxWHKcwjh2SbKloEBCRuU5oA5SvYb0Ju/fYP0QsDrYne+K1XcLrR55BkDTamF++QEerdzB5t4aSpUKbt2+h7mr8/LsKVBEAqc/6EM8EZGMucK2QamMWqMuyVgmmYLVaIgjYCqfxcTUBNa2d3D33i3sbe/ArNlIxVI4dW4G6XxKab3XLIwODyIcMrC6tIjdA/b6u8JbYdbdcjeRTcRhNetYXF2BEU8gGk+K/HLM50eyl8fW3j429rdgJEJiCpNMZpBJJrGzs4JKp4aB1CACbkOquOHcAPLpPNwuQyRL4x6ll0HdD3g5rsUgw/GyFnruJoaGRhDzZGFXVJus6amh2j5A2Aih2+wKr8IIeUVGmcA4LWCpRNix3IhFk+i1j3QqtIOmCv4KGVDJq4Jx9fqXQNkn/NJPcNNBQ/+sHm3VQbv/deSs4IQPk3DWhQY/pxd3r72NKz99WRBBfySMSHgA3lgQFprwe4II+QMYGRrEhccuoW0r1FLDtPpwVcI/hx2FwwSCB6xOVohe0EdEr1F9SGvhNXEVpT6BJnM5Y53vfy/qCxOFVAt3d7uMd67fFVGu8xdOYnSEkuDs16vkg8kKzxSO9rGdQdBMDJF83kPHUEkKhFnAda90EfTe0HtJQ89MbRT87EDhzgipfmZM3lWQUyRNJiTqjFaa+16KGhFF4WhxvYZGvSljyhwP1aPoEpicz6CIkXSeVVC3xx2kNyQezt2Dz2Uj0DRh7xeQMiJCFPV5YvjetTdwdX4F/lhOSLtjhh/HRwdxe/4h1kumiJbRdrtRPsCJ8TG89OlPIpPNomlxf3Xh8nNaQyE8JFr3HLK1WIyLk6ZCqKXYIHGR8H2ni3PnzqFcrmJpaUEKMFq360SPCAjVGKVF6qwfuR+OkJGOb/2Ijk4C+pMJJhpHSfGRK6NU7cLLUOtCT5To15W15eyr/hjbn4Tz7wzyfA7kAHDqhEmBmtpTMeE73/0Bvv+D7+LFFz+Gr3zly/JcuG9o8ieOxjLCqxJ83S6RNpkzacGfIQLBxIB7g8U930dQPSYVZgu+YAC57MD7pxX6D/FfPdB1xkPUQEMnkv3z8O31RMpW30zeEE1I1BmUvmH9wYF/Z+ZCfXAK3JBI8/QzT0rQoZAMf5c3VG0GJ4CSOOdX70sIXzQR7A44vcCJBVfbRKPakAOWv0sC4eDkOBpdSyDDQMcjfTWNcBxWHKyiBA7U87VH87FkxTIxUMSWDhYXl+W1o9EwypUDHBsfQygYElew13/5FoaHBvDFz34Gf/qf/hRrGxv4n/7Fv8DgwLAsXG46mZc2yL2w0airKogwvQgNEQ1wuRDy+2DubWLr9nVYO1vye/5IBG65BuXAxs/MzUvAzOJDJYM6xJ5zHN0myT1eJKePY+DsOexXTfwf//FPcGd1E+lUHMloCCdGR/HssUlEqqb4QOSnR2GG02psikrS7B87o5+8JtFAsCHkQ87xU+5YH0LaZUz3ofWm1Ovo8JCTRo4DWzu2wTJ17erI5MHs5nWRTX7waA4P5u6hVD9AOKbcPTe3d2HvsQJoI5mNwwgHhNg2NDAgvdVGrYZYIolKvQFfIIxUPIHKfgFrq6soNxqIZTJIJsLiXFjY20dhq4qIP4pLjz2GMCdCIlGZpojGDCwszoooD7NoKQXdZALHkElEFWnWZWO3sC8VYzgWQ3F7Cz6Pjah7CAury+iFXMiPp+Q+ck0ZPkpRV9DzuRELx5GgxoTLjSaliisN+LwhHJs4iVO5MxgeHIWLVSOtiTstVBpNSZpsNNELuOEx/RhLTyJOKfBuQ3JbnzuCjulGy81etjIk4sOSytgbQIuiZOSQgDLSqnoiNKsPLy0h/r5DrG+KQR8wcoA5yIBO/nQwlYPOpQK3lhVXFbuqOmVNcFqBo21wIxgNw6oVsXP/Fm6+/Q68wRAangDyY6dhJGPS96yVlYbK6TMzuPyBy+j2VGGig2X/9ehERHFxjmB7XYVJ4tNTev7SQOR16b6+m/4TfpmckHNAvtzyfanCnGTJ8LlkZt+SIMMGgReFclNkoeMBL+IRTkHwHim+CLkIqi0gvtWqXcMzzOn9M3irKo/IJ99PabxwT+uCyhkaUAJtPfWafOiU5iV6SUE13QtncSH3uudo69ttxwgJcmbWG+XDe0cFTCrJkv0u0wrkr4RiCBvU9zBEj0KZ9KixZhVMYjDtFu4/uAXD1UWGku77JXgsqkJ6EA2l8NbiHK4tb2C3xcTMg6GgFxP5DBa31lG2fCiUSoiGA4gHA8hEDHzg6cdxbGpKRiGbPOsDPrh8SsSZAxoc3+SYHiN+0yT5Vt0zhVSrJKFhtqWVksnmcf/eHdRqFUkO9HmkkRZOPej1qgMo/9QJAHUS9FrvTwJ0wqaTkf5Yp/eQTg50zNKFsf5djaD2tyU0GqTRuaj4zQBXrlyRePLMM8/gQx/6kLRFyJ+7eu0OXn/9Cp5++ilcuHgO1RJ9aY5MBEUXqKvQIz5v/br8U3g6DuGRfBI9Vcbx11pTxUyPi20RP4xgHK5KpXToYSmb/bAzr7aH3nD9H0JlpCpjUzrwQcX8FeRZsYX5xe/ph6PJi8x4CW9puIOvy0qQIhbMYJ5+8klZ8EdMW2f+XRT6uG99sukIhcwvLsjiZrYVDYeQSiRFV529f14Dk4xkJi0wVp39Nlaqlu4ZqQWhAi0rGTVPSha3OvQU4Yr/1ZumHBKcra5Wy3j48JEQKEmoYW+Z7oljI6N466238e1v/Wf85m98HR9/4aO4cuVV/OG//w94/Mkn8Zu/8Y9F+Ina10wCqtWK9FA55qQPUo6PMMBz0fusFg4e3cbazXfg77ZlRj8cSaJLtj8VCSzO3bbQ5vytacEUDQUvXDkahnilZ+6LpzFw9gxS+RF0mm188zvfwa3r7wokOTI2gs98+jMYo2jO0qY8g1AyDn8qgWgqATdNn3g6iOKhmigQU6a2Cg7jY2OS0R5WlVwTfqXspmFMvRlk8wnPgpLM6pCR+yvyp/ziE2AgbODag5fx8ssvY//gAHWzJQJOfD+6GbbMGkaHpxGNRTh4j0DIK5V1KpXA6uoqlpaWhHuSSmVFHIU+Fwd7O2jUTayubmBtY0sCf34wLS2bg60yVuY2cHJ6Cl/9ta/C4wth92ATfsOLmlnB2v4a5haYIFC9MwrOB5MQKv4b7h7aTpXH7H53Z1s2ZDySRc2swUgGYCSVNzrbSSH6OwRVwDKbHNVltRZWVsptVsM9RCNJnM6cwsjQBCp7JawuL6JcqsqYkj/mQ8XcR5Pz410XBuN55BN5IRmS2BYKJzA6Og6fPyIS3kQReLyyEtAIHMm43qCjQuoImDGQsarS+5vPiHtZJ/dywDlkN3WoKgU+9X319Pg7OljbPbW3uV7Y/tLf0//GiEPNfAY3vo65sQTv7hoONrfhiiSRO3MRE2efQcVq4Xt/9ZeYf7SEcDKKCxdP48KpM6L1oSFTuR560/QRyjjLy39jAOZ5pA5HSwizhl+1O9iyI0lRXz8/g+jns0nn6edeKBhfFzR8P4Njo8KoVyPPHPgtmhT4qsHVMjGQjMLtVQevR9BLBfkLc54pPUdiqQlBhTrKHRsqeRJHRaIKXkcQRxMMxYueKKfTAmq7kMqkkUnn5TwiOVnOWAc5YeDkl7yHFFfqGbHtV2/Q5npPzlkxO+uoUXSeaUwUiApzf+qiTHO/ItHQYbEVDYZg9lq4/t7b8FstjESicFXqcDXacNES3OVHKxLC/a0DXHtIK24PLk4NYzgRw/35eayVlfuip9vFaD6NkVQCEyODyI8MIJpMwROKiO4B+Qv8ojOjjxorNOljcsXqv6vm/jURnucd0UYWl0PDo9hYX5XWgvBKqGjJil5LGEuMUrFEJ5D9SAIVedV6OEII+tFQXcFrZOyoHXEUL3Tw1wkH/19Em0SfQrW7+nkNziEo/06nSU7vfetb38I771zDxz72cXz5y1+WWEZl2XAoJYlPLpuRIoAci0arIWuELW9K9vPatXow7zU5KDqO83XkHKZbroOiSDvaQYfi8bD8PGPoYXKgb1i/k1r/zeMH0308Lnx+SKpt8QEZFNoRyVxmxCroaliFN0HDGJyH54HBL2aUXHy8EYTc2FZgv2hyYkKIbvx9uo2p1z3Sr2bmzPenUCbRhkePHklScPrESQwO5EUqmdfNXhnfj4puptVSG0yiloJnWInrBaI+uzKo0JtKyQUreEh8qoJBsL2wvbklSmQTE5MyqfBo/oHM/xLi/uEPf4Qf//jH+Gf/9Pfx+GMXUSwe4A/+53+D927cxr/6l/8azz33PMxaGY/m5/CDH/4Q6XQGL774SYHAGYClndLsYHbuAXbnH2LC8MDb2CeQiEAoLmNfFF4TB7M2Z8xVAlYv19GsNWXOv+VXCVTISCA0Ng5jakI+c8QXwC/fuYrXfvhzud8T01P4rd/6LZmUWJidEzOdeDiMgfEppAdyMqctxkSOw5s8AwpStZRcbT6XkwRJeWcoiwoeuszydatAQ83im+D8I7+vOGEKDeLhSaMfs11Go1lGvXwgY4Ac4bzz8CF++otXpE1gdqpI52KYyk4KysJATJlW026LLkG93UCpUqSqBwKuAGLBmLx+o91EfjCHXquH5flV1DoWTp+fwejoMG5fv4u71+8iHo7gn/+P/wznzl7CysqCJJMdj41X376Cq++8CU/AhVwuo6qsag2+YETQmWqjCqtJpcCkJDLZzIBsTk5PRBMB1K0yWjaNq4JiTmR3TRGFqddMmXiJpaJIpcMwwn5JNggJhpphBFwG/HYAjXIdGxvbqLU6CCZ88MVc8EfDyMWj2Fpcwd5mEf5AUuRpB4cyyA/GkInkcWLylHJotHzwcyTTUoepqJL6eVCwFcTgqAKIOiQcZjztW50WoO5d6kSef2qukQ7IOsFWfW8GarX3+e96r+sEgr/P1gxRkbbdFV6Qe2cNidIOasUiXLEM/FNnYOQmsV4o4Kc//Gsxngqmohgdz+HJ0+fRtZQjn3ovZ1ablbLTBvM5Oiw9ahTIuKaqwtlaElKWh2N5XuG16OSBCTArSqJnlCInKUvtsq6abGB85pQO+7VUCwNknj9EAaKeBwXbg3LFRKtcweRwWO4fE0cXOTte9oCV/j+Jw3I9bCVKBtOVvj3H+GTMmnwPYdorXoU6b0lCpBdMQJ5VfmBUlFRj0ZR8Pp5XHO/T91j/yfeU89tWQXRvb1cCfDqdEMSyZTYkQdjf20GxWJDk224rVIatH5KS6agoLWKfcr5kEpkKBeAKunH7znswuh1JDrzVJiJun+iG2CymPB7cWVjHraU1MYV75vRxHEsnsbmzC2THxM2W5GmzUECzsCMGZ5nBrPS9g9ksGl0bDRJcqXEgRnVeQRJ6jC1MCK2O8tBwilPeIzZmdFuEZzsLJ93akX6/I9DVbzyl0XDeZ70PtNGfjg06MdDvRe8ePl+NsPWjZv28Ao1GaIhfJ5lMrvlaKnlW/ACdOKuEwStKvN/85jcFQT1//jy+9rWvYXhoVGLksfFpGdFvVivy/MqVElqWCXiVYFW1pFoGukDXKBuLP16DEVGtYPJK9Pf05A/P1FAojFQqKVNfrmq1LNMK/RtYMieSaRyWqO7/q6oicKhuRrlgDRty+wgHwW3L90mk0AzJ/cKBbGjKF3s9Qdlsyle+K7wBahJwQ/JDMRixd8XArvUStF62vBfZrG6yaAN4ND+P6+9eQywSxvPPXZa2wn65CCMYkkxRJicCiuChJJf5MLScs57r5sy1SkIkmElvR1V4hP/572wnBAMROUzuPrgtBx/tnzlrKomOxyuz99/4v/8jysV9/N7v/R4GBoaEMPSNP/tTvHH1TfzT3/99cRC0iw38+Xe/g299+xs4OTmNr/93v4ORk6dFhZHyx7tbq/jmH/4RFu/cwdOXzuKpCyeQ8PsQ9IdFwMWm/wFVJll5y3ikjXrDRNutxpCq9Q6KlQY6gTDGLl5CeHgI9XYLIZcHC3fu4rWrV9FsmLhw4QK++tWvyT3eWFuXamIwl0ckmxH0goQeapfxkK2bFnb2VmEYXRhGSmR+A+6I9PRjqRB8km0rBryK/WqG3nZY3x4ZLVNaCez5ESGpFA5Q2tlFq1GX4N5sV7G2vICq1cbjJ06BFcqD1UW8s3ALqwfr8ixjRgSldhk7W/sS8A52C2LfKhCiwYNfCVtR84KbMEyb3lgMHunP+iWhKO7vITOQxZlzpwVR2NzcwfriFqYnpvDbv/lbyEYjqDDoo4vljRVxKtva2cLExISshYNyFT5WaS4bB5UCNnbWRU6X7QfKQvfsBmqVutQ9pVoVhUpZkkpOPlgNC0GK4xhhnngCIVvdhiQNlA6nQRbMAA7KNQwls4gZUcyuzGPvYB+ejtImCOdiGB4axPryEhrVChD0oGRydt6FEMdck2GcmTmFsxNnMZ2dRsybRs9icGJC2RZFz0MIWhKDI5MxHlSaBKd7sfqQ46GoigUFs/Mg05wjXfno9p+upvh6/SiEHEqiPWCja5nw0omvVYe33UKjWMCDO7ex3DEQTacwkM7iYGNb9PvvbC0Jmvj82UvC19EtCjncOmoP6FYmPVPUQa8CurDPvarnzp/zuJWSJwMzq2Vd2NAUi/ueOiSCeLjZt5VBeVVJU5SGEDuZAV3lvEjPkRb5HCA5tIpmu4HRBCXkqYnQhtVhADAQ9CtdD+EfOkqgumrTVbpu1bRbqrJkm0I0I5hHCLrpQTqdx4lTF2WCg1uKCRbXIZMLSeQs6hLo8VRFDpaA1bPxve99T17ny1/8NQTDhqNVQdGGDqqVErY2NrC7vS0JL5+9FifjuVSt13BQrqBEdVMRr+vh0dIsOPn22PgxZDseBFgU+LxAu4Oi1cJbdx5gbutA9CCeP3UST588jnbAg7NPfhCjFy9hc2EZj15/BVdf/xmW9zZw8fwlTA+PIZRPA5EQSo6ttN/th9cJph1+Tkm2jrwJmHAxWeCXVOyC8nEihIWTErJjy5XXrNQ6ldMvtUWkYGGbiz4yFLyjRGpPye6rApbvdYTk6OpbYqXjkXDIeXFM5igQxt/vbyn0JwH6Og8RV6ddxdfhfeeE2PzKFl597WeSPI+OT+HMhVNIhkMorxeQm5hEJJNAq1FFfX0dtGAu9dpAICxOsGarejhNwfvA1+XZzgJdf2mUUFRKneSRxbokMF1yB/0y/nqYHBwiB06fn+0F3sx+1iN/hlknP5gsZg/Z1Qq2YeCVyoBGOI7pEn+GAg1EB9gGoA4BBYS4Sdn/Y5VBQuLK6pLoBBDOaDUb8np68oGPScMz/Hdmwuz/8rCnIc79+3cRDQdx9vQZ2G0bxVoJ0UhCGbF0bXFLlMVArwSZd3YMfpyMTTsxHvZEncpJz/2qh6ay1Fq1ISx3XisPc/5OJByW12S298f/4f9EbnBAYCB+dt6PO/fuyu9+5KMfFdMac6eE//IX/wlmvSxM9WMzJzF57jH4jDDC/ggOtpfx4z//DkobKzg5PYQTEwNKrrXGkbaY8Aja7YZs6pbZRIM6EEG/QGqUXva0XdgtV9EMGHBncmgHFds4EYlgfXER83ML8jyOnzyBT37600gkkvIMtje2MTU1JfAeF9LO3pYYGVXNungdtK0q9nfXMD52EpMj0wi6wjJBcKhL4Q8jEU3CGyKbmCRAal4YsF00b2FV2kVhr4r7N96AP+RDPGqgXWvIxuR0xd72Nn783b/EWmUPX/n8F/H4xcdRp0Nls4Dd6g42Dzawtb+N5Z11rC6torRfRbVYF+tmJpJ8Fo1mU4h8JNSQk0GSIu2wScKhI95AJiv7Y31zBUY0iEQqiXAohuJuCXOzD3Hh3Hl86uMfkzVLJjkDx/rmhijODeSz6tDseORel6t13Lp/G4VmEfB1EIkHEQoTtnGLJCxd86x2B3uFA8XJCVAC242wEUA6mxXhER66JFEyuRkfHUEul0PME0Qsm0Vxd1+eQ8VSEzveVhe7O/twhyPKJdFLBUwDvkhAUJZauYQeR9YiQSSiMYzkBvDcpecxlBxDsBtBp0nrX+5XNZWgg76qXBSMqg40hej0H2jqsFTkKxYMem+oIKIIftK/d3gF/H19kPLv+md476VF4aEjJyVgW0q0q9vD/OxD3Lpxk302IY8+8/jTyMdTcIcC+P7rP8OxsXE8c/qc6Fnow1vrNLyvdeH0mXmoywHMwoAHcE8RBIniZFIpkdstFsqYokurn3u1IwGdbTFeGxM4jgdektAAACAASURBVI/xM/E5tG1yjkh0DkqyyTl6sdP1GCjXgY3tPURjIQw7yYGcn7ZSgqUekwoiCrXUFZvuB/O+6HupWxiqmlSJFMfN2IYYG5/CzPFzItDVsXqHErucdWdSLM/SVgip9iqRe9DtYGVlRZ7bsYlJ+PyK9KZQXqKDPRkHr9dJ5luUMXEik+RUSfuIqGCni2qjjna9Ka3RpZUFqS6nsjlkKTFu0miJbqk22j4Xbj5awi9v3hddiU89fhHnRkfhDgfx1IufQ3xqGg/v3MPy1ddx4903sLC5gmMjEzh/8jRCyQRCgznYEeV9wX5Bj9oHXFsU3+qqqp2xQIjjNHsiOd4h4VG0an1tRRBkjjlTj0SKXWkTsLBUrW9NsJRAD7qJch8QYWofklmluPQp0r1CYYg6OU6HzliixLL3GQweiRdpxJvXp/eBjmUqVqr4+qsJ4p2781hZW8aTT1xCIBgVno2r1UA2ksbYybPwhKmjYWH74awg0W3Dix71OMin6SpEgM9XEHbLOtyvun3C75PwyDFXPkveT8Ze2aeONxILvL+VHGg4RScHIpzgIAvMunSGLi/k9Ix1f5I/KyMwDuwi/ax6TTJ0/nssllBZHWF/mS3uCVRyUNiTgMtDvlwuHY1yOAFc93fkQ3NRWLZAdvz/1dUlGU8ZGR5Es1ZH3WwKPMuqnTAL++IkmXBjKuTAycRFFY2LTc2o8kuSD5nlP0IMNHSpCB41tBpNtbFEWjhweMhxMf7v/+5/Q3pgCC+99JJkgITfGazSmYx8Nvamr756BT/667/C889cEgGcucVVfPhTn8Plj3wC7SZHME0U11bg71YwcyyNVm0Hq7OLqFVc6LlDCJpsHdjYbhSwUdyH6Qai8QQm4llke15YzR4abjdiU5MwA0GsbG2LsFE6k0KjVsXczVtYWFqUtsLHP/kpDAwOCsFpf/8AyUQa+YEU7j26g6vvXWUDFHWriVTGQCYVRq1UwGh2UmyHfT1DZvqJMEnrp+dDKBAGvZ1r5gHsdhNJIwWX1w/LY8Hr6sDcKeBvfvTXmD47g2Mn6T3egRGmYVUE+xu7ePvVX+LO3C3khofxqc9+TtbR8uIc4Oui7W1hYX0eN1ZmsfhoGWbVQoDSz5TDdfkFdVKVbA/JXEpktOutJixa+Xa7CHmCGM4PCKnHiARw8+57OCgXEIvGMZQfwPraGjbX13H5wx/E4MAQajVTqm0KHbGdUC2V5Rk+efZxSQ7WNlbx6tXX0LBrcIVc8AbZd7fgZZJkJDA6MC6Vvzr46dbpRigQRLW5L4cqbZZJ+MxmhuEiR4A6AFZTerflZlP2TbVRRq3XgsfuwtfuodZowjTVNA3dJEdmxhHNxHGwv4O9nS05MGy/Ld4OXq8LI4PDeOzk4xiOjSNl5GDVOvCCiJo6XPuDuA7mOjj1B3V1uGkhGoUgaJRABRkViPU5oQ9jnUT0719WKhLcXR4ZS2Mi1qg1RYGU95iVUM1s4fELFzGUzqFmNnBnYQ4njk9jMj8Mi+YafTyHo2pIwbWKDKgORn1NCsbVP+mRg5Ej1CRRX7x4SQVAGjCx5y6BJiA/Q/VSjkLztWpNZV/NM81D0SKPVyrwcDyNUs3G2voWhobzOD5MuXbVv7c7bjlfxM/RRSY6eTyOwiGJiX3KoTrh4XNjYaP71LIuqFTYdYtey8jotIw/M9mWqSYq4TijpGRO8VzVLR59lhMACdFSHECd3ADh9qkbwhFKciek105OkWVhd2cDC4tzwk8gV0FEzqRoov15W6ajKOJW5xpm8lUso1soIsJznxV8OIj5rV385K3r8BtBPDMxgQR6SGYzuPDJz2Py2Q9g/uZtzL76C1QOtqTlRn6QjFl2gchwHpGRYXSMANocJ5X/FO9J5NOdhFMFWiWkxmBfK1ewvraHV37yNzB8Hnzui19AbmgYnR69MNQUCLxHWgNyzx3pfx3DdAA9LLOdqZQjQiL1Io4IgDr4aoSMCZ1+rjoR7C+wdSIo1/I+7xnFQ+B13r8zLwTrE6dPo9600SofIBIEnrz4OKbPXYI3FESjXsf67EO0GmXQAWyvWEJ5vyh8F+2AK06tluXEQEVU1Ig8v8fkwOu0z7lXxFk4oDoDsr/ZVji6EepvAtM5Sl1kNKt+ifqe3nhyAxxnJ/68Hm/kB9Qbs1AqClFHKh/6pIfDMBwtBF4TX7dcKapM3RmLrNXqh9wGfajohSywoAR0wn10LHRjbWURtt3C2NCgXF+10ZSK1urQ4CiMRDqpLpyJBZn+7KU7o0pMbjTxRFc3NLBR3AmfsLzl+zY3FPuthELVy+n+EoMSnQHJQ3jnnXcwfeIUTp04qQ4wGijRpMkXEFiUpLn/9d/+L5Lt/fPf+yfYXFvHH3/jGzj/5LP4u7/+G3g4u4B8JoKxXBTpcAfjE1EUlmcxd2MWlskqPApP24bpslE1K2h0W6h5PdiqVRDkTH9+DDFXAvGxEYycOwvLx16jMmHhIbO0toobb7yOUqWModERzJw4LqIqFE0iuSkaiaPS3MP9+bvYrRbgNkJY3V1HyLAxnEuh17IxEMsjEU6J6VDQb8jm4muz4rKo4+Byo+2iDWgPMW8Yfh6S9U24qjuo727jzTsrOPb4JUw/8TQq1Mbg+4ciqJWaeOv1a3j7yhX44xF87kufxfBAFlubqyhWqvCFvCD0++bibTx8OIftjQM0qxRM8cDvpnCHOthDQa+0r3hq8Jny75GggVqxKhoLIY5RRYIy8UDkyTTbeOyxx9Btt/DWW2+i2rEwPXVcKsRquS5z//l8VhKESrWMqfHjYqq0sbmER6uzsDy2VO/1GpNGP0ZzE5gemcIT557EUHpI1gkTRybBmXQOpeYuNjYXZcqAEzChcBYhIyYIVzjil/e59eC+OK41LBMNu4H6QQlRL+fAe6hXWrKfEpkEnrz8AZAs9vDBXWzubIomQiAUwMSxYRybHkPIF0A6NogQwhiMDyEAP4iM6z2sg7ruh+o1rVEADXWrIKv2qz78dPWr4dDDYNNn9dz/M/qg5GHFPSOiaeQ+yDSFG/VKFfFYDLMLK6jUaqJc6eu6BGHp+b1IxmMIkjQsSoKKWKhe31Ed0GOHPNQ8auZfBxHVZlCFTbvDUWhVWJAASkSxVCoqBMyZYiKqyVnyt958EzMzM/jA5cugbDtt31nomDVaKJPnwMkFA2bbI6ZswyN5TA/nYPdaTnLAs4bva8lZwKSDxm06idJorUZtJKh7IAqFbG2oQMV2IfkqLIAmMDE+Ja0KkYTmZBXPaYd0p3UP9HnLM4jtED43fSZ3nJFvnTgxUVAedEp3xCOIBVAp72Nh8SE21xXioCF2yjy3apxQ43CFC15ObzQaqK1toFusIExyaNCH7YaJV27eld87kYojbLUxOjqK1KlLePqlT6O0s4P3fvIjMUUj2ZeIBP0CmCi6YxHEx4dh5PPo+FgNK20K8Z/w0FmyKYJJOmArOlQPW+sb+On3f4KD7TW8+MHn8PQzz8BikUZCKGX2KfokyBeLv66jdUHVWrYdWe51pZ2kk0/eIz26qBFsBf1rlFwlujpBbtAgkFfmENn745ZOEDQHgdfez6WT9yIHiM6WpQ5mH82RrSraJ916BceGEzKqmcqPwh0MSOzdXV1Fo1pEIBaU9ufOxiZ61Kxw2hpMcPl3nYgQjc9kMvL//J5wDIJqeok/J+hBMIBGVRX0fys50ImB/jAa+tIECl6UhiX1ItfkQ4UYBCXL5L+xchY/AUe1S0x8nDaEVjGjIyMfNsdn+J68aP3Q+zPrwyxY1PRcMi/MjbOyugjbamJ0eFgSD44d1qom2lbXmVZIqcrGmUKw+lKhXz28JCv2KXEQ7QmgkyWl5kfkQhF9mk1Wf+wL0k0yLAGAfyc5UmAmZ4EQ5SDpjofHj3/8U/yX739TFPz+r3//R7h+/Tr+4F//G9EF/+xnP4+f/+JVDA/lYLhbePbSBD70zAz2Fu9jY3Yd9YoPVjcqO8QjEwuW2DjvuzpYq1ZQKpYxkshganAGY6dPIzo4iHrLQqfeRqfRkDFEwvLbmxvSsmEGyefCe0/iIVENJjBNVwMrW4sy+kkP9nK9goDXRiIYhKfjRSaYxMTIOBLhuIzFMHFiE1bpj7lgNy0xWeGhSYFne2sO1vpt2GIk1MBr90sYf+qDOPHcx1As12HXSKoDynUTV15/B8tLG/j6r/89nJ7MYeH+dRRrFTS9YcSyeSEubbUL4mGxtLKCuYeLKJWrynDLCMqC5gjozNQ04uEYYPUQDCjXRk4MFIpF0SwwQmw1ceKlJSqVA7lBkXB97dVX8Oq1q3IfotGYrEWu/5GRYQnCJPWYVhfZXArl6i6arRqdgwSKo4bF+OgxHB+bweNnH8fMyAm0GqZwarZ2txEKR2TUihKlVqcmEs6UDW+1XYhFEwiE/Vhenkez25Tpk/XldUniOOLpb3UR7HnhT8Thj/pF5nl4ZAQnj59CcU+1HwJRA2WTVt1uXDh7BufPnUHYH8JwblTcIFcWl0V2nHK5+rCQHq1T9WskQPg5DjKgg7Cq0BQ6oAlVOsEWFNCZXtBVVz/6oM8Pvae5P+krwv3DypS9dc5oExEkP2Rpa1fW5ukTpwXGlT1JoRe2z6wuOg4qqfkOvJ7+9xPpXS317XbL2lCHpYJvU+lhnDh1QhAjBggqnS4vL4q0NlxtKT7Ih7p36ya++93vitvrl77yVcTTKVB9UYoFto1suuSZqJFg2lQtlUQ8IkJOLndH2lqcY+V9o+ogf56aJpRH7kdbNKyszzqRv3Up4yEVZEhH7kku4g8YOHPmPOKxtLwWOTzyfSYVTm9cP0dpSzB5cZ6vDhLUzFDtB5VU9UPfPLf90s+ns18PzUYVc4/uY22FU0BqdJAGZCwEmJQ1W6bSROm00dnZQ31jC+GeR0zjGn4/3ppfkPUymYwj4XUhFoqgG07gI1/6EpKJON743nfRrhQQCUUFkW12KEHlV74VsQjCw4PwJePoOIke6Rrk53BqiDoT9BzgfeO5z+KyWa9i8cY1WOUiTk+PYWh0FA065XbZ2nTLedXzcjpMIcYEDtSQB/VblMiekLAdnQl+RycHnFbjl59jls64uQ70OtESUSsRbVK8kX7Sokq+FFqg94Ret3rSROIpn1fbi62dbWwclOHzROAyq2hVNnHm7Elcfu4FcQb1BULY3mBcKCI3mMba+oqMZxN143mg15j2JuL/azdcDQYIT6WtkH7+x71PXwXuOXFG7kcO9KHABcpv6lFEfbNYSeusSvf5NHNY9yiZ4/F1+Pt8E1ZH7OWQ1S4JhkfBabI4XV2pqCjvKbKNTCQc4SOdVVMaUt98nf2Tnavm67vY2l5HrVJAOpkUjwNuklqdUs5uBMOsiAmxqk1KRICYmn4d/RAJ7/KG8lqi4YhkV8JZcEbVJPg5+vOEbfjZSPJgr5Sfm4cZ34P3iappRBgI76mDCbhx8xauXHkdXn8QO6VtRIIh/MG//Ff4ySs/wze/9Wd44fkP4eKZc/jOd/5CoObqwRq+9Nnn8MXPPIf9+bv/D1vvGWPpdWWLrZtzTpVjV1VXV3eT7GaSSIpBIpVGmqCZNyNpnufHA2w8e+A/Bgx47N/+YzzjGTD8Y2A8POPBfhM04kijUSIVhrlJNjt3deV8c875Gmuf71Rf0S6gUV3p3u9+95yz91577bWQ3DxFrWzBwBJSLZdBD/VODcVRBz2PG8VeF2fJrNzDy+uXkZibhYms9O5QWMQjzlqbR2LH3OIhRa0C3u863dCGsikb3QYNm9EcttDHAPVGA8lcRqY9CKFORyYxl1hEyO4WURoTR7EMFGZAOVgypLh7u+wFDkStb9goofzoE6BwAG/AC1M4hvduJxG+cBWTa9dEj91n6qHTLKA1GqJY66JuMuOlq1dQ37+Dm79+E32HE5hagz00qUaTrGS696VVcpJOgugUJxLIqyB7d9gbijriysyiKOv1Osowh3KtbDn1RoQXOSXRE+8Ku8UFu9WO1bUVtOo1/P2P/0F6vLFEFCepJEqVklT1TA6YQPFgUlUwkC/yZ04xSYmHQ/i9b3wd81ML0tu39C3IZnOoNWqwOuzw+f0IBILKF4PW0Oa+MMSTnEagwpnTLC6ONBbyuQPIn+WEL1ErF+CqtGBpdTCxtIhG1IJUtYxLG1cwH51B7jgpzG6bx6VaEcUSZmdmsLa0AsvQCpfTK5M1NLx6+Og+yuWaMfqnKhe9z8arWVUxPW616X65Otgee4/o82IcLeTvjkOzuirWxQUPTI1UMGCzTGVSx33Pf0G/B75gQE08iBy7QQgkUknFOz1tZOjPn/eDDeSAELT0oX9nnNIsqp/kO12+/Cz8wYDsYaKPDPS7O5tSKTMRc1rNaNarIuN8sKtk3TeeeBIun18UVqmoScYBuRM9Oj4O6U6rqjWLuQ8X3V/p8U2thBGhelb9XXENZOxgcjZO0hxvxfC1sGWkRx0luKh4Iup+PPMW5pewuLQCh8MjBETal3O/KXREqZDz/VDTKUoTRRIFo41gFlfAoRQvuuBikiG+M8OBjL8KVI8BbFY+Thv7249wsL+tkkbKRnPibAhpCVWbDbSaDfSKRVSPz2CttRHx+NC0WnAvkxJxruV4CGi3MGp30RmYEFpeYscSnXwOk6GQtCdZdHUtXVjNTnmeBiXZ/T54pxIYeoiUqNYweXCcNmGc4eunSRRvbC6VRL1WxXrcjrmwH716FfXeAIWhDV1PUNqdDr7fZhWHlDOwYefMe94l92UoQmg87ySeCZagPoRMTUlrejqI+ZP6vkacKS2tBlAeG5HpIKx5Bp9H5mQfGM6Pei9yuqVV76NQLiNVLMNpDzFdwvu//RG8Liv+m3/zl1hcW0d3ZMLR6TEqpRy8PpdMnxCRIzeEz8dzSSU3BinV4ATp9hU/C6+Prqicrul25e/rJKSy9UWhMp0c6IApLYJu67zvf046IoxlLLLxxaYJGXzh7D+LtPlweD6xwBs23gO06p6hqB0rjQMuSgZaVmoakmEWpze+BGZD+ILkK3F1M7KwcrmASjkPnwh3eKXa6rS5sJ1CADxPSgSK5KmsRY5UlsjXx6SEbQE+P/XnyUz3+0n86slrUtCnYXlpGco180YO+0PJxuirwA8+l6gzslcmVpvqIDg4PkKpXMXGxhW89dbbuH/7Nr7zZ3+E7eQ2PvvsEzx76Sp8Jg9Sp2lkCkUMOiW8/vIT+OorT6Jyuo/Du3solIChPSQ8ANugj9P8GQ4bRZj8fhlzPC0UcVZWpk8UXLqyvoG4LwL7kIR2G6wObqghNvd2BSqfSUzLvW4PWii2iqj2K0iVkmhI9qt8xPuDlkB5PkcAU7FFhFwh+O0egT1JYJLFR8EksyI9kSjHw6LSqKDX78A1GMFWLcAx6sIZjqJpcWF3L4PY3CKWli8iZHXJbHi5kocn4EckFke+Xkfl9BBnN3+D4u5ncMYnMZzeQNcegdfOqrujNPJHfXSoX08Tq2EXpQor8RSa9R7CvhAmInGEvEERCuLvU+iF69Yi0tQ9IV9RQ4EHsdvrw8blS+KT8dN/+gne+fBdXHxiHcVaScZKuX6j4RgSsTi8Lp/IZGcyBRwcHUsiSXfIp5+6gu/9yZ8IGlFI5+FyuIUkZXc7RF2RCTLbWibq7VP/g17qvQ5yxbzwD2h2wqQlFppFLlvB4c4hnn32WbTyeRQ+vgVLsQxvPIju8hTscxMITU/DN7LD3BmiwzeJQaRDh7aGvK/ikikJtBWcKlpZu6AShHtbaiqIDokyhvq7o6c6mIxX/KpC0kSsxz1/3k+NNOhDUh+AOkHQ7QRdJelEgo8n6KQEPWXDS6a+32MXBCFXKMr3GDQoD87PrLqJwuliQVdHWlRLuAVGH18OXoHLLaI3QF5NLJbA4tJVxXmwmGG3qf7q4f4OGo0C+r0GHJLgm1DMphALhZCYmsRZJodyrQkTzxCHTcZ1GUhG5j7MVh7CdvRJLuvWRMiI8tUyfshANzTJmuX5xvOHkzr6jOO90NWnRjEFCRlw1Fq50lIel+RTE9Gp3kCQvsWFC5iYnJUCRu6hVLU85Dk19Lsj2joRe1zlqspVDNW0RwMVWvl/amiIWit/RyUUtJ7nNMPB7iYOD3ZEYZGBlr/vtjnFb6Hd78LU6aGZzaO0uw9ru4dyt4uH2QwigQCuLs8DvSbM3RF6nSGSnbpMAM2EvFiemYNtaIPH60LfQW6FFdahGe1mC12TBe6pOGzxmAgksbWj1WO1QqXLYUGrUsavf/kz7O1u4avX1/DCE1fgGIyQrjSxW+uhbHKIV80CeQwcc9RjtzaFzij3SQaukbSdtRS/QtasakzQUIil6YtYWBMh6Krxc+oL8D5wTfFc5L3mhx5H1YGf6/a8iDbEtwzvs/NWk9PmQKsL7J8cUHkaDmcYAb8T+1uf4PDhA/z+q9/AS699Ray+U8U8Mrkk+r0uHEzkqP/QVuJHusgmWi+x2Zjo0eJIRLoZu5i8SRzghGGnI6+HSLhoSOjkQMOEHMkTOWQeMC6OvCgiEt8U/g4XJwPeYwLGYyUuOVCGZqXd3B1I4DhvRxgkEgtH8ZjNcDbVSA6YDVLpkPP3fGM0UsHnE/9tkxqJEgjOQrjMIVkyYT1JAtGXTJgQiRI3oSCEV107szlmiEaPjgeMht60OiJRAEK8fA6ODJJY5vW6RaJXywKTvMSbVm9V0WqonhtvLDcwM03JwliJmTnZ0JNeXLvXlFGjZColhwWD0N/8h7+Fw27BC19+Fg9O7mL/cBMXYvNAaYSlmYtyeDx6eAvPP72M1165huLhFo4eHKDetKFp8sLCoNiqIz2s4swxRJ1EEqsfzVoLD4/2sHdwApfVjj/7/T/G808+jX6tKf4TlBkmJPho/xg+pxdTMeXOV2oWkCQnIGDCQeYA9x5uis5/3BfAZNyHUNCPmH8Wpp4TlXwVAbtPWjhyWA9GaPcHMrLHQMcMtjDI4eMHt5ArVPD8xWdwafaCVIbZcgXFfE3Ig5c2VjER8qOVL4vJlIlywV63BIHC0QHSJwdonDyAo5+HnSZHiQ0M7WH0ajX0KUVL05WBIuVRypXQPo2KOMZmgUs2rtvhlgOb44y0722RGNusw27i++gWLYJqsy7CSOVGDTNzk/j2t38PJ3tH+N//+v/Ak889hYnZBO4/fCBkwqXZZXjdXoSCCRSyOfzoJ/+Enb1tTM/NIuQP4JtvfA3PXn8ahUJJlPaCHr+MkHX6LUXmMjnELlwFAZMIh/HgrzdKqDbKkrEHOcIXncXWzgGODpN46vqTWI5EUL9xE8W794VIeej3Ivb8EwguL2BUbgkHpe/ggT6ArdVFnwYczO70IS7GXCZBxNg/Z+C7f/++oGS08H0cYFWg5/Xpw2wcFWQwV4eeIiPqoCOg7OfY2DpB0AmB9PoNPwRWf3LwCIKqxGEUOjiQKirgDwtxmaGdbTuuHWpD8Gxgj9s8Ziut2h6qAuY1y3UY4jZCqjKCJomPDKwzM3OIxZdFipuTKmyBki+TTZ4ilztBo16E226XIDKTiMI8GkkidcDWUKEEE0ccrUromInfkNwasYHmvCHHwGizTdfEjpqU8ccNXoNyCmHA1z4FusDSiKNOeKi8yfOLLQmRe+aUBRG5kVr35MmQkLgwv4KJqWkFVRtIlmpFKCicSp+djkrgdcJHTowEQoNARnCDyCATbE52cWqDz8/HJxxGhJEfNvMAmfQJHt6/jWGnhb7NLBbBFCgS5MluhZNEyGoTxb1ddNJ5dEzAreNjDBptPH91DUGvCzYuS5MThWEHzV4THiI8tCbvUCOlB/cEFUp9Ys1t7ZnQYTEaDsI5PYk+J0r4XEZbhNcqsvroYNRv4523f4qToz1cn1vCciKKoNODbKOHvdoQe+U2wpEorl2+Al/UIVNNbNXwMYSbIrk1x6zNkjzw/5IoGFM6XHci3cx9zPhkMiOdTOLOnTty/pOz5A8Gxa12vNWgUbPxxJj/1y0xXoNG4M+nFuiMyxaRZYROk/vRicRMAh5bC6ntbTgaA3jDUTipdWDuo9luirgXkxK22knqZSzjfmPw17GU/+e1MZ6yuNWJQLlYOict8nfIp+ALlT1KhUSBs9hvaJEU0lLZEM09RMlOZZDcxJKRUKbYq3S0x/tVVM9T5D0llNLuksSoRqLkAs/9yI1RC6tVJJJ5kfxXb1TVCKSh0Mjn5+OJsmJHeTVIz4vzx5TDMjzGKZQk9pwW2vt24KI2vdMtyIKIuIq5EW2NCVVYMLIocyZm9HTx4rXef3gH9WYXc7MrcJiBk7NDgRgvXVqX1508O0E0FMTkVFyYujI7y9fH/qTDKYQOQlZiNzrqSlZdb1Oz3IL2sIlsKQXOvzKzv/vOZ5hZnsHUyhS2jreQSWbQzXfhb7nwrZe+DovXhb/7wd/i1Zefwjdev4qz47s447xw3YlOfgDU+sjZCqjHbciZzTjNlmUEjov5049vYfvgDK6RHa9c/xK+/frXhOzFPp3JxGphiHyjDovZJXAzzEM0hhWc5ikO1MbdB4/w6N62sLD7oxaCIQ+evLyOmD8GtzmEelHBo1cvriJg96BWbiFfqqJQL6M56sBN2WZXG5/cuSlIzJ98/U/w0sYLpK3ipJzDzYP7aKWzWFhYx/L8GgaNmrIs7g8QdLsxbNZRLVZgGjZQOr6FWmoLA3cYBfs0GkOHIBCcCyMnpN/tCxwpRjjkgngoNKQqRWbfcmiOlNAIPxhc2Dfke85Nwn4pM34e/rfv3pFA//3vfx8bF1bw7/63fy9VwIsvvywJECuFydgkpicmReb4NHOG//Cf/iPuPbgr4lccHXz9K1/B/NwinA4HuqY2+qY+mpUmbB0r7CPqunfQN/fRGjDZtcPr9MFutqFSKqJWLck+4+M7EpOoFBvIpsrYWF/FaiKIvffeQevwGD6bEzccbTz30suIJmZkv5rZQej1EgAAIABJREFUBCJszaDCKqenYGUdMB8T91RFc2n9shxITBDKlaIUADzgtHKbllEeJxDqBF/tdwWbjlekuurVBEA5cA2ETiccGmLl3/I6Ps9b0iQqBrCAn5yPgIyh8XF47nDcU1T8DFdQSTYMe1odYFXVrFpGQhHSY4PSSzZjZfUi3P4ZpbkSDInIWj6XRrmUE5VACgWFQw6sLi0iHvCKi2e5UMRJKo1Kb4Ahlfj6+vpVdSiEQbEs5fe511TFyA8mOUSWqA2jkyO2UHUioIne45WlbtXIWdrVY2gspkbqfRqZ0OkykbJgcmoK6+sbKskZ0JeFCAD3upy2RhHExIXXZrQfRkrERyVOXCtqf2iYXPISswqMiq9ggFLtJu7evY1i6UTQUSYZbCuwAJRROLo8Ut44e4bySQpek0PcAzf3drC4OI+JYBB2qkW6PfKcPCNJHBcxt9FQiIaiGEnSpoWTWYrL02IwJY8rGlbkwm5fptNIhjb3LXBbW/B4T3F08Bm6TQdCowBG5Zrcj2TLjEe5Nup9O5ZXVnFhfQUOF++pcv6lCRjDjSDKlKs226T4oDMkyamMdZVKXTRuvAFqY3RgM7thQV/QwX/+p5/iNH2GP/zjb+Pi+gaajR6YV+lRSwn8Bk9FEAMWtCSnakE4o7Wj948Iu7XUZAtbgeFQAqVSU5xjYWohXzxB4zQrAlXeYEjEr8jhoTItVYOlnWRwDrhW+DUJzgqdV8RJ8qn4f9lT1ZrEV64/jXYw8ZWYbbep5ICHDGV4uSBdnFM3NjCDnh7r48+4wDmip8WJxrkAOjno9lRVIYeqQF1WJetr9HdGanpVnota+LrXQaaqZLSGvCR/zsDGCyckKL12eg44nDhNpqU3xDnWgNcjjnt8No71WM0eON0e4R4I1GPAbMLJHXJeXznQ8XGpMpbPZ/HpZ59INRdPzIuw0FnyUDLvmdlJmQMtZDNot+rwuu2Ynp5HvVqRayXJj7wGGQEhekCtB6tCNwjX1zt1jJhxwoLDozN5zumwH86IH5/t38F+chs2kwP9ZA8TpjBevHIdE/NrOM2dYX7SheurAewf3sVmOotm2QFP0w1Lb4h0PwvzrA/b+RI+vnVPXAcXluZx+959HG1nYOqbMJ+Ywddf+wrmpqdgGnVRrRXgDbhBeZ5KoS6EJpfPAZj7eLBzHx/fuo2t7X1ZGG6fG7CoSZKpiQRefOZFLM1eQCVfgcMSQCISR6dWQzmfR4Mok9Mp44rlZgFlkWNtCBHui09+EW6LS1WjfjNubd/D1sPbSERn8aVrX8K0P4Z6qQGX3QmHeYheOSvSzWG/G3ff/2fs3Pw1rHyPrFGUR7y/PMQYWBwyqmpmktbpCtwMinawgqH5USgs7wkPEL4eiv8w+ZQDOxgW8ih9Ocgu9gX8sl4/+Oh9gbO//c1v4me/+Dk2H23ha9/8BmLhmByu0UAEc7OzGI7M+M277+Bv//EHwlPhQZAIh0X/PBD0IVM9RmfQQnfEAGVD1JWAx6q0Cbpklg+I5DhFxZKHEVnW1I8nIY/TDIHQBFxWP8r1jvTefbYh3vrB3+KJxUVcmF/E/rCB2MS0oC09Ep9IzRKCKpe3GYOuQsak4jNY/Rr+5+sk+VEEvHo9USRlgqD7kwwg/NABXaOJ3Hf6sQS6H+MqaBRBo3EaNh1HFDT6qCspDafr7//OOWLAnzwKqDPBaRO+LyLcZKLAFRU1qe5XQa2uVN/04+kERF67kaDwfCHfgGcRRapMtrBMgoTDERRyOWxvbWJiMgqvz4FsNo1ENICVxTn4HHYMO225R7liCSOHWxwdWfDow1S3B6StYQRbch00QfvcHElQDQ33G5bQhs2vvm/SbuE5aVg1S3Evf6M1qg0pZLMK2gJHjxyIxWYxO7MkEuJEKYdDw3vFQE1UK80gLgh6odaKXiM6KCh0WNmpE/WQNcWWCGWKGSgwwObmfRwcbglxT5mxKa0FId+JngNtBOtopvISoPvNNrKlnJgssSFg4nSONygIn7YM5/MokrdqmXD0WLdjbQ6XeC307Q7YKYMfj6JLx1YxhRrAZbKgWdhCIppCPEbTsCC23z9Bs9yDLzCPksmDg0YbQ7cDF1bWpNUm4zqGEJ6sR74OaZEaOh5W9T6wzUDdjYcPN7G6toHr15+SIoQ6CCwQ/R4v9rYO8clnN0Uz5Znnn4OHpnhMFo33TFftep2rGPbYBlq1LVRQ54cQ8ustaW9funQZc7PLOD3Jikw/E4P7D25iyhdAfGIKtUZTlGNtDiaMXFPMc0bSDtZ7lftE7qlR+PMzx7AlOTTiOZNCGVU1En4t+iQJYzJ5OpINZqiZceFI5m/mLGtHMgs+mEwakB1r3ESd4arsmbrgCjnoSCA3zFdkJNAiPWp9oAyGHckQRQSFjl69rsgM82stgcrnZXbKv6FAD5+fUr18nmaxhNub91HrtPDcM89icXZOeckbOtp8gyj3KaIWhu2l3Hi6FPaUpzwVoBS84xAI5sHmA7RbPXg8Mem31epFDActXLgwJ3bMu1sPBZZeWpyFyxNGrVpBf9CGlWpzLqdyzRKBBMDmsgrBr9RKI1dPwe7xo1oe4s7tTUzPxPCN117FcT6Df/ztz1EsFzDpS8DbdSDu9mJpOoE5eiGEoohYTQjbWtg6foCdehnV6gD9bAu2kRtD9xCVYQe3tnaw+WhPRvNW1pcFGqyl27J46NKYCEXwxpe+BAzayJeTiExEcFIsotcbIZ8jmc4h/dAbNz7Eo81dDIcmeIIhrF2eQyBix537t1CvtHBt44u4tPIE4pE4IkETGrUmWpUeakXqhfcRnAiiPqjiV++9hdHQjhe/8CoSoWmkzjICo2bIvE2fqQO9W0M0FMVzl6/hW699HT5nSIx4igf3UTq4jUjEBYvdg90H91HLnsEbjqNkCaJucsoMrwjPsJEkI5RDOMx2aQFxfIrukHwbePATRtfyvYTQM7m0bL5AKCJJ3d7enhg5cYNRr6Jar0lwmJmflXW/u7uHr37ldSwvXpDDgtgXiTp013z3ww/wd//4pggcLczN4iuvvSraAoeHB8g2DmGym2BxWkX7wWv1wu8OSADuC/TcFl4O5ZO5p6Ynp5CIxBD2RhANJ9BtjlDMVdGmi2I0LMjArQ/exVQ0jrW1NdjcVOCjZ4MyUuGCFeMV2veSRX2+yR/Ls2qEj6+fwZUHBFsM/Lj/4K68LwzAqqWgCoLP84p0u4HX/Lg/rva8/tAkJ8Vj0OZF6qfj00/8+vPogYZedSUupkYik6wSE+5Z3kO2HaQXb1N+EArtVKORUsgYNsYUS5PXbZgr8fEpy16tD8UbpVap4/Q0KcqJr335RUQjHlQqRcxMJLC+ugIbk7bREA8fPkSt1YbF5UWLVaB+fAOaP28LGOuRq1MHfC3SpPkYcuCOEaw1p4nf57WeT2CIP4kiCQrzjwlbXxVvPNM4UcUzlU6b7NG7vX6xhmeS47RHDC0XlVbwvOO9Gk/qdFtBw9rEGfT3WP0z6RQ7awN1UyTGNna3N7F3uKNQGSpQkixKgSQhSSsRJBZ0TAyapynYhSjZF06CvOeEyztseSjPDbtD9fxF5RKKxN7vKnlsPj4Ralo5Ex/ruZ0ITU/BEgpL5SzcjGYF5dNPcWGpioUlwuZB7N3so1yxYmrueYSml5HsVrCXPYTTRX6OSQjjgjyKHTbjlkLB2NqSNWsZwef2IXmWwd/+578TCWO29/70e98Xg6taLQPToIvp+AxWly8J7+i9G+9ifn4OLheRLirAqvgnybURT7V8P9tiOul+nFw+RrkYnLmmZ6bnpHV0cpyRouPBw9u48fE7uDA3JyONxXJFPH9EAE6KYL4PSnZAI316bT5G5dQIpuYfSFJtfsxHkK/tNil6aA9tOj09Hsk3tSiKIe/JCyTkyhvGg0MfCkwOdFWgF5RkHUPK+nKOWLUC+KE1ubmQJYmgap0M1Q5Rq3DOsi2ZIkeaeMGEk5wexRVgf47PT+0AZkDs69DSuXByjA9ufiwEtJee/yKWF5ekX9UZ9GVhumxeQS14SDBD5OKkMQWJYpxpJ7GQZjdK+MONQqmEnd0tFIt1JOILQrYpljKwmbtYW56H02rBg7t3RU6Ys9bR2Qvwe5149OgunE4bvAEXmOFaqZnQ6aPDhW4eItc8Q7Z+LEYi25tpPHjwAFevLuC1V19CtlLBuzduoZzpIGz1wecYIRCyYGF1CqXuEK6GCV+99gUsLETx7r0P8ChzBpvLi26jjXZdSULv7R8ieZaDaWiXXlcoHkSNM8MOJ1549WXs7h/icHsf3/3mH2BhMoF07hSNfgPlYV/IXqcnKaSyGbjEiYs9+S7MQytGtj4S0174Y1YUyiXcv3uAXtOKa1eu4YvPfwE+dwaVahaDlgullBN2mwfLGxHk6sf4wY/+GfuPMnj++RcQDk+K9wWrhHa9g9R+TiSX6yYGIi9mpxN44+U3MDe5JIdJ7/ge6nufwGIuo2OLwOQKq1lvWFAb2tA3u2GyWuF2O8Sghta2rLIYuDmlIRuBhjdOpyQGPIBINmTQUII2Vemtev1BOYTrjZZML+zs7WJnZ0sRq+htPlQHWaNSxTPXruPZa8/CTWSkowKR2+/D4dEJ/uaH/yD8gr/4i3+NP/yDb+GzWzekzSBDVrYRbB6bXBvHCWnNLP4RvSYiiZj0jnP5vCTDsUgYHrsLE5EZLM8tw2rz4q1//jVazT6uP/c8Vi+soFks4r3f/ovo77/0wjOiQc9knMqfPMS53rUOiQ7uOuDoQKwgYrbUlCkL4W4iCPx4xOSXybkEqcdBXVcTmnvA+yatPWPcUQc7zTHQduy6stbf1/1Uzdoer1p15ar74tyv+ufCGzQqKx1wKb/MoMUEgQejJk+pQ09NoPC8YJtAO/CJwI9A61a0O0NsPtzG5uYOkum8VGVf+/qr8PvIFWhjfmpOWoiWAbkQEHO37tAEs90pEudUJ1bIikp6zpMckaGmjeVjAx7+ntw7Kgie2zAb01KGjoxKorRJkiqIVHtGFTAM1GyfCEIz6sM0sMFuVcmRmatt2DLUG93w+MLSGiXaQpdR5SpJkib5YtrOwdB8EDKidiMkCU+9nhHNuei7YSQ5qro1oV6rYPPRfUFa2Y6RQE9isEFERn8gBTn783bep0wWJvqQcDKIqpsUvbNY0CzXpU1H6J5TQIwrRHl75KpRCXLUFm0YIrj9lvKFGLANaAK80QhsiRgrMFBKOZ86hr1/hksXB4hPkbgZQKW0hAHC8HgIy0/iMHuEO3t3JNGz90iyIAzvVG1nCuCRUC3k95FMogz7bZHYfvRwGz/4+39EvpDG1Ewc/+a//K8wPb2ITPoUYa8bV9avIJaYQ7VUxnFyH0VOSpFbYxANZa+J0dJjBUWZXpMxR3Wv+aGTZr03+Hds2TMJnptbklYR/+7mZx9je+c+PA6HxGMlD+CW4ktQHKP9TyM6jfzr5EMXB/oM4JrU00giVFgxUFW/H2aHDdlUWsX+XC4zkj82Mh2pwo1pA37mhWpWs35B4zCgShQgcL1kwoOR9HPP2bYG54Crj30qBmZeGPsdrPZbrYYwxzU3wepwKphzZEYymcKNGzckk6EXwDPPPI1+vYzth5soZbJYXFhAKBpCc9QXFy/CynaxZObrIZw/EFMKGi8J5mGywENXOpMxpmV2SB+T0wSFfBV+/wTsbhcqpSxGo5bY7NJc5ejgGA6LFbVKCS997ffx7DNP4O23fopur46pmQnYnC70OzRuUb0cjuGUeyV0LXWc5gq4dWsLe/ubWFoO4StffxpL6xfwwUebuHvjFPaRE3ZrHSZXD9HZKQw6bphyDXzn1Vfw4peu4ZOdW/jZ+x8hk2VbIwCzw4R+Z4jthzvoVju4uLyBK5euwB/y49Pbn6DUL2Bifhrvvv8BTraO8fuvfRN/8a++C4fTgoPkEY6KKdy7v4mzVAbHp2eCeqwsryISjCCfKaJQPoDbR5OTLry+MFptojwdTE0GsLo6heTxMaz2Dvy+CCy9OGbiM/CEBjjNHqJU7+KTD/dwxJEmqxODdh+NagWMt6O+HWYaCjmGcPodWJqfE8W4sDeOJy9cxHrQjt0bv8Th0RHKPRtGbj9ik1ExJmLAt7gC8HjDCDv9KNYqyBYLsJIYy0OHEDQTBIddVBGF7MpRK6Oa1Jk6iV1M5NijZc9VesUWMwqlIpLpMyUpWiuJOlmtUsHS7CJee+VVTMbisp45NkWE4tf/8h7+7gdv4tLlK/j3/+u/w/RkHD98829QqORRqTbQ4WgUyWmgk2dAxozKvF4mL5RzJUfF44bDZUUum0IhkxPkIBGeFHnsRrEOu5k/d+OJjau4tn4ZN2/cxPs3PsTapTWBOAX1MVpw4gFgVHNEJ4QYbNicP+7HGw6rMoJqkWqbQYTW2+SHkOimWgIqeOnqQvftdSAcP2j04aarJJ1EaJhfw6WK2PWYNDh+II5fH39Ptwn4t5/vyTOxZyEw3srg4zLA8MDkWmafnx+8FqICrUZDDjrym9R1jrC7R42MIyGjBoN+fOvbX0Ms6oXJ3EMsGEWzXIbVEPc6OjuBw+9HMBwTlIwKdrq1oJMjOYTFeZFwvHqtvHYGB31W8nsytWXMJko/momkgSRoTgLn7TliqVEEXYWK0A8J1kzMhhzfM4uOgd1BUsAALY7s9vi+2RCORUXbw+v1IxJNiMiWGuFWjqmSKHAiwSDE2dTxf/5zmWJgI8YwK2o2aiJxv731EGbzUDQFVHIwVMI95H8N+sIr6xEp7g1gLpfROEuKX4zLYRPiMgu4IQm0XYWC0C6JE2Uu6h9o7RpaBhOpYwFQqQkZlYhYzwx4OQo8HUNwag6lThu5QhaxEH0AUrC5qTdBYu4FzC+tw+uOIeGP4tGjh9hL7UtBZe70YbGrsVOeHeRlcP9L0JS4p9oLvW4NhWIaW5v3kM6fiQfKl7/y+5ibvopOvQuf24KnNq4Ix6BQLKPZqyGVPZEgzraHDrwS72R8X433KkTt8fgweT5SkBhS4rwuLWM8OzuHy+tPSMxi/Ds6OpA2L2W+GbNkkseQQWeSIBoOYzoNfC6dxI+3lcSvw2hpcc3ploOMDo+ASrMu18q2iSmfz4rxEkl7JPtoaFBnHY8JTepihFVsJBLqs2LD6uSAgYRVDcenNClCNgA3Al8AeugYMqR8Q0g0Iiw6Dqmx4mPVmM7m8PHHH8sh/8QTV0Vhyz7qoHmURL9ch93vgjXiZ2RAn/wIerKbSMSwKmMS6ix0WyKvSfMb/rMMzWK6wQkJ9n35kS8V0e3QTtgtbNVs+kgmBtwOC1YXl3F8eCKcAkrpzm5cxre+8QYO9h4iS/VArwsen0+ILcTYOt0Cqq0+BjagiSZ+/POf4zSZlYB7YTWBL796CQdnZ/jFrz5EJj2Qw6jTrsprdTriWFicwag1xHOXLuLF55/Eu599gLdufIpMpoKA1Q1XzEGuNGrFOsrZrIwk/tm/+j7W19ews/sA/3L/1zLaVyyWUTwrYyYyhz/9gz/F6voyDo/38d6n74vbGrUgjk6SEsTjsQmsLC+j0+7i9mefwGRtYWohLonVaGTBxYur6A3KKJaT2D/MYWZ+AhcvXkDA5UOr2MFH732Cnf0k1i8/BVcwggd3tpDcTyIRjIl5SCafEUKeO+CFzxaRmf/L6xfQqZbRrjWwsrKGS0vz+PBXP8Wj+1lRbeQinp0OYyLuFmKnyxeHwxeTOXQiJaVaFQ6XUyYImCBwA3BR11pKYZOJ2niFSna1Gu9R0sE8FGi4ReKNHPIG+Xb7aFcQD77nDJ7Xn3wKayurmJ2ewURsQlCo//if/h/88u1f4Xt/+j38j3/1Vzg63MO77/5GkIFcWbUqKC1L18hgMCxCOlzftNXmQSBW2OaRqBli2EM+m4PN4kDIH0K5UEctX8GoP0K53sDK8gq++0d/LNXBmz/5sSQwr73ysoxdkpzGUCQSVELs5GigCk76tWtylE7sxcHOSIx4LZo8qKFIdUCqg+bzAZ339ZxgzL73mJ+CTho0fK0rYP1ZoxACjWs1w8+RE9U1PrZSV8WGOlSZnAnKIGx+RTwcJz3qZIZIApnjTBaovMeKkIZC6XTK4D1ZcXiQxPbuAQ4OT+Uw/r1vvo7pqbCY1pBTZesPELA5UC6VcJpNwxUKwhOKCPxNHRLdMtF8LF6PnqgiT0v3c3l/9LmmEwW7Ydgj69WY/NDJjgjwGBNeRF11r1oFFUO8iGTvTlc4Q5z3Z5uBEu3saYqVe1+z7NW6mEhMIxqdkNHuYCAKt1f5Jch7bCwK8iV0K0ixHMg/GAiXp1goYY+8i1wWg76aDmPrQTgd5FMZySR5M0xRibtRrrxfLiO/fwBbp4Ow4X0i6HJfcSf09JmGwZmJOB1umUASkyCiNVQxbFMFlQ9ulntvDngQnVtA12lDmwm7y40PPnkbZ6e7aDYGuHLpC9L/DwR8WJqel/bhUToJCwlLZjM8Fo6uK5RMV9iKkCte1RIHHJ4KvP4aRqYGUukTFPMN2KyzmIg9BdvAKSq2sbAfjzb3RN11aBuhVMlLoLV6lTicIC7GmLAW85J2nFHhP94vKkHga9b8AH69vn4Jr3/5DZwcn4nUN1sLTCyJSjOpGG/96ekf6ldQZE0n1hqx0wiG8itSSaze3xrdY8LBwjaTz4mBYSKRgCmdTgrnoNWsn4806OxFPwCzF539c5Hqw0V9VjeZpC9eRKNBbwO7IA56Y+jkQOAPdGUUsNtriyNfpVw0DiFlEczTjguIQhtEIVJJBXFcWFlGLBZD/mgHg51T+MhEn4liNBlEz9g4oOgHldxIpJFKXlm7clFopzVuPmqdS/ZoUb2v01QSo4ETDkcIjWYPt29/hN2t27j2xCVMJuI4O0kiHI7KG1Jot/G111/DZCyMo+Ndyf4pxyoMYY6/DOjO1kPXNJL++o07n8AdcOHK9Q14fA7kT/bx9z/4Be7e35fxwoXFWTgcTuxsJVEtD7B0aRJWswNOqwnzMzHc33qA2/ePhIW+MBGHxe1ArUoeCPtDPXi8Nvz5976PK+trSKcOsJXeQbVaxtz0DM6OcyjlW4iEJ7C6ekEEhNLpfSFi9vtWPHywJ7PYHndAjZ/2O0iephCM2LG4GsXe0TaqlRriiWmkUiRlNjC1NIXYRAyBoBvdah2p7TR276VxsF8Qk6Xp2ShcFjfK2ZKQj6IJBtQ6TMMOvA4TWtk+3IEwZmfjiHgtSKUOUKjWEZ1YRKXSQO2sirA/AKfZKhm62wn4Az44vBF0+zbYvWZ4/DQjUdUtDzYLR5BGij1NmE0HEya8skb17zIYmW3nG4gwPQ8sakAwqFBEae/oQEhoW7s7UmbFolGZIrh6+QqubFxGJpPDj378EzzY3MR3/vCP8e2vfxObD++L7S2FNZuDmqwFs80q3g2VWhXT07OYm5lFhYZY1YYELjVO1BZxJXIirLBiZeUikidZ3Hj/AxEGo5Tp1ctX8Yff+jY8Lidu3PwUH733viQqzz33DKKxCUEaCNuSmzASmV71+jUvgMt/HNLm1zop0NCn9H+NlgHXuB7HEsKWEaB1QOfP9M91wjFeHWum/jjZSqpkA83QRYe+Pv6M1/c4iVBhSx9sqt1gVN3SElQQqj6bFMqhEAf5GyYwDru49xEh4lkmpMRWQyrebh/IpHPC1REnVJsN6+tLWJydRKfbhM1uwmw4Cgd5OekM0pUiTB63cIfMrDa12JLcG4UMSOU8wrnb43hCxFcjxVOXEuYM16qaJLStkjiaQqmRNtV/V3ocJNuOv3dqHfcx6nIiYYCRdYC+qcMhRDVyPrKKaJTF7Jbgod9naXWMrNjZ2RMdmFdfeV1se3Xxxufl3ldj3Ha0Ol3x+Gi1aqIZUymVpVUjKpZsYxFOYEXM5MxIDojKCuGQFb708gcYttuopjPoZfPwWxQCS+SM6n6STFG3wYg7otJqWGr7ApFzkiPfNyIIlAFnkc84wJaizedDaH4CzukZlNoW/PDNf8Dm3ZtYnFjAS196BWuXVmFz2TE1P43k6RmK9BCgGRvRg9ZjIyI6OvKaBdGxcL0oeXF3MI/+aA/NZl6q9HKBo/YRzE48D58zDB8HvUZdbG8dYHX9KuxeN87SSbI9MeoqSXAWHxKEyZEyziG+J52O8ojQSTnPcf5fQ/2KbFuV82j94gZ2th9JgkO+ETVbeH/5mLJv7IrI2G40DZ0LthlV4sUPvYfGiyTttDx+DXrvyGO1yfkYSMvOdHJyNJIxr65aZEKuM/peOstXhkVqscrsrRZwMBIDaUMY5EXK1FKr3+15nKGS3KjnRimsQ5iKhDn2BZkccNFJ04uHWn8kwZKztqzyPBSxGQ0k2eDhfXb/Nuz7GUwHIjAvxdGdCsjMLa2QhjYzmrRW7YzQbrbPs3l1I2xycJrppz1UfvOE4Xgjj07PUCo04XLFcHaax/bWXYTDNrz+2gsCB5PdHo3GpWr79OEDrF9cxfL8DNLJE8wuzIp7mc48rUIkGqI95AhNDZnKGcrdLC6sX0CpUsXf/PDHqKRtCLnisNlrcPj7aHVH2No6Efg+PrUM66AHp3uE9etLskiSj9I42c4il6+g26DQDaF5O6aW/XD7gS996QXMzyQw7NeQL5Vx7/YtMRNyOnxodW3Y2T/C0NTH9aefQCRA9SszUiclFHJt+H0xSZIIK1PK2us3Y/3SEkJRj5gL7R+eiJlJKllAu9XFF169gsXlWXm/SidFVE4q8Fv9qFQ7+PTWQ8SdDkzEonIApOo1jDxBxGMJTDpc6KQy6FROEZqaRyhBUSEnisUkjlJlJAsmWKxRzARG4k7ptBF+N4ufQjDsUgcvOQe2EBwe1Rag+QjNtqRYJjzoULPQrGyYIJ5XncZ6JkpA5EgOYisdQ1XyyCSNP6OkMjcqeQg/e/uXSKXTwnVh+yrsC8j4WzZfwFu//BVSmQz+/M+krRTMAAAgAElEQVT+HN9446vY3nwoAd7mtKvJCda1VguG5j7y5Zx8b25mXjJ/4S402zKmR/EsXqOaOXbJJMRHn9zFgzt34HbZ4Pa78cIXvogra+tw2m1odVt466e/RD6bwUsvvYQrT16D2e4RuBZ0bht2MOC47pi/ga6OHvf2lU4+IXJ9QJ1D2oYluw76mgegK2VVDCii2jgyMI4gjLcMNGrx+SplHNaUQGiMUunrYWtToxT8GQ8r5QAg6rJj55ORIJ4jEcwrSK62CfrUIbxttUgPW3EzOMNvRSaXw737jzA1OaNg/WEXGxsrosBod5swG4zCVG3ICHW6XEKNC0zcTe1CTNUcAF4PD3d5/cZ43HhAV4mLknPWBzBHEuXv7E41Tid8ER72hhHWUJneUOmTn7nuOR6r3tM+Rn0zBuYeupYKOtY0eshLYmLqBeBzzsE2iEhiSaSW8KlCL5z45S/flvn1V179mhpTN5vhdCspYU6N8d7LZE+bQnZtmGgBz2SGiA2nanjfeYzbLHJ2iykZz1IjcWPbVRSjB32xO5eg1+kiv7sHU7kKn52tgiHMxnNyDI9oM0foSUongqbsg0OwuZwyEshznRolnCZg4SIweXuEaq+J4EIMC09dR2Xow89+9gukdrfx1Rdexvq164KejZw2zK4s4uRgF6WztCTkPRYOvOZBD+0OEeWB7EmOppNQrgKuAzZ3CvnCbZyeHcACB+rVAcLBNcxNXZdR5mY9g1zqGGarG89+4RVY3S4cJ1Nod3qwU1+D+DiTbJ43dqu8FvKdhH8wUiR9fugJPGUMaLQ3KELVG4hXC+MySfteA+1xWO1SdCiVTVUUaNRJBLGIKEnrSPEU+H7qySOdgGv5c73v9N7WSTqTWGJAsr8z6ZORyGkas8faU0D/kVq4KqtVi1xlPqLZLEDSYyUoZnbMntjrIiNUb3alpmFMM7QbIlXZ7tSRz7K3r0Zt1MwyCS0WOMwO2Rww22FxORH0B2DtDZDcP0R9exP1cgmBcBDxtUX0Ak50qUpossPZN6PU74i8LitIVoZ8fH2YibIV2bRCOSZRhCptPVhcbuRLTdy8vYnj/SRcTjsiQQeeffoi2s0mrHCjPzSrEbjjU8CmpFCZSD3zzAr8PicGHUK7ZgwonTqgDHED6WYGO0cPUCklsbQ2h/qggY8/OoJl5Mbq0ipazbIQS7p9K84yeVSrRREciUUDWF27IA6C5WoBF5YXMGzb8b/8z3+Nvc1juEMOhGe9mFyIYGIyglqlgHgsLFBzu1lB8jiD7HEWswszCCb8eLS/i1yhjon4PGaiJLMBlXwdbpMfDnilJ1ntlDFwDBGK2RAIOuF02NGsA7vbKRwdnaBIJb9WB9H4CDZ3FPMTK4iywZHPIWh3oNLpYSuTRiRgR2x6Gal8HZtbRxj6PPAnQpi3AK6zFNYWgvBP+XHaGCAcDmBh0oMHBzX86qMUQr4g1iJB9M0UOTKzJhJXPK+XI3oDuGxx9GzKGdNqjJTJkMhQJXkykiPMapW9c4Pqw5prVkQ+HC7hAfD/rFjYb5eqieqWDrs4AaZLefz1f/w/sXt0gN/7+jdw/alrwm7n75PY+cM3fwy3K4D//r/7H7C2uooP3vkXdNsNuGVEy4LugDKxXdjdVtiIZvGQtzrgIam0NxDomlVcNBSWg0SqvE4LR6dHeOvnv8BpKi1JcSIxiYsXL8oMeSQcxOzUNI6OdgTZmJ2bw8bVJ9RrFj4NyWfs8Rlz90aE1/trvNqXCtVISjTKoKZ4qFGvvAgUU/7xh044dPDX5wUfSxULem7+cU9z/OxQLUkVzDU3QT+37rWOH1Q6oeDP1AGn/paFhCSKY60T/l8XL1rpTaMLus2heRB2mwvFShUfffgJ5ubmVNDot7E4Pw2/3yciY1FvAA4mHL0ectUKsvUaLBzxZoUptu+s/h9rObBtKdBxry19bAZSNR6mApG8FgPdNA/pKsvgO4JpaIHV5pIKvDvqAJQGNzdEIMvppstgGeV8D8OeHT43HUhdovNhtrYARxmF7jbqo0N0h004ewvw4iKcFifs5rBMNaGnJJCddifeeecdNBpVPPfCUyJ8ZHU3YXa10Oow+AZg6XHMj/Pyqk5j+LLaVDt2NLJJsjsatGVf6iRRoxmSWBiTB72+EoiSChVDtE6TaGwfwtJuYTDqwRH0gLyyIYMPXWSJNIP2427R9a+VlQ2zCOjZlPBQu6skpdlONHU5+mjC0GGHZ3YW02vLKBbTqKRTuLJxFbHgLMq9DnoOJ+YXF8SmPnl8IKPvWwd76DZbUpHTz6Y36irRp24PnbaKN5QqDgbNqDUOsLf/oVI5HESwdvElOOwx2LpD5JtlmNo9xAMxeHlGdztos805HECwHKPo0EJfMi3Ca7aY4KBpoFHVj+8Hrn2NyulWPuXt+X/xwSEyT28UY7yf3x9Hz4QzYExc6P2tE77x74tNuoHi6W4Ar+8x2qCEnCR253PJkSY0/W6P6/HpMJ4o6F6HHAjGWI8i/6ixR5KoRLJR5lHZK1TqZ2xH8PfaInbUFklO2jOfQ3BCzlHSnFzgjWoDxXIdTq8X01Tk6w9ROEsh//C+ZJHx6QQi81PoeR1iqkF9HLR6oF+XJAMGO1tepPWxTSpRA4rk8C3iJua19k0W3Lq7g08+uy9GPRTAcDtGmJ2JwMOKwewVljeJagySvX5TxCqWl5fx/PN0YGwDfY4WAX0z+/ll1DtVmL0mOLzkOAxRqVewub+FvbMy6sUOFqYXpHo8Psmg2aB0ZxduzxBen08CPcUq7t5/IKNDayuLCPoSuPnBI+SzBdg9NgxtQ8QSEem3p5OnqFZKmJmZxPSyV0yR3ELS8sIb8ePW3YdIpypoNYbwjTxSVRGmmp2aw9nhsSg29kdtuP1OBONulMppJFM5DLpULAsik08jk+coYhVNigeZvViIzWMtGIenRu2DLqr9HmzUF4hxc7awe3ggrYjqoIHEfATrsQgSnQGuTQURSMRwWGqi12/BZ+0jVerjtOwU9MdGqQshrhL+9yAYC6HZIS9lBIfdRzE1ldjJAaayfWFDc/pEbMCNXqgeUTI2Edce32tyAMgl4LojEkTEhMlCNBGXDZgIhZDMZ/F//ef/W9QRX3/9dbzw3BcMF8ERbt65hX/68T/jiStP4a/+6n9Ct93Dh+++A5fDCrvVIuuErHKGSgfHpyjRamTzTBIYPMSJ0qHQEMKInF4gEZAEq9/85h0Zr2Uvk2uARNzl+QVh0BN9o2kUCb/SCnA5BVliC47BUyTFx4yIdHUyXiXohF2jfxpR4GtXfVID8lSONOcoxPiBotsQul+pzgc9DqcqYd2O0EmE/l2dZPCx9aEl8LHRWtBJjE5CBLI3iFwq6XvM6NctivHERVfoGlLldcg9NuSz3S6ftEL3Do4Qjcbg83nRbTexuDQr3ixUcI34AgiyHdFq4zidRLZWhc3tgdPrk8mT8RaIqtxU1SvXOpYcKJ4374fmSaivu7wWsWFmImEXe/G+iSZORcDTFh6W02OVtZo5q6OQLcNCQTl4JYFlJW12tOGIlGD25YQbgXoCE+6rCAZicNvjcNn88l6aRorP9dav35LW1zPPP4lOrwCzLwU4S+h0KFE2AQeicAwiovBoZqkrgnZUpeSyU1MqfKzBSM3Ii02yqDMqtr8IzvFL7mKDjyLnOUfudo/QL7J9PMTQaYHHzYk0q7Q7ROmQiR7HzDst4RhwrLjRbSv1Rk47DDhyCBGeEz8bC9Cm0NzIhNBUDAuzcfh9VPO1wmwJwez2wBMKYenCKs6O95FLp3Dr7h383Q/flHVw8eIl/MkffQeTUzFJmFhud8lR643gQB8zM0GcpW7h+ORT1JoNWM2T2Nj4MhyOKDr1tpDWL19cp4Ycsukz3PnoAwwYk5ZmAJNXuG+ibyMOwmqKQyewIsdsJLZ63WqEk99n7OI60oFdjxrqSSC2TnXxMx78ud519T++73WSrH9XUwJ0V2B8D6lCSiX3ck7ksmcjfcECsY35jOsNzM8aYtQQIh+UVZBmPHJum918VtMyLihQrrLBVNrnyrOhQznUQUc86EUa2YBYJJMWgQ6Of7mkWj08TiIxPY21Cysw9frInJyheLArWuNTi1PwJaLoWU0yasRDmb1nBhVJSghDUitcvNqJeKmREjv9zzkuQvEIjj41G8iX6rj3aB+nZzmpvnk4M9u4uDYLh92OQq4uilupVArFHKs6G+w2LxLxCVx+Yg5eH8eKbOh1hxhYOa1QhsnexNqleXRHXWwdHOLewz3sbh1JBc8+1zNPPk3dYHxw8wGOz7JwmDt4+slVRCYT0lvjhr599y4q9Tz8QYc4DK4sbSDg8+I0mUKj2Ua10sKgaxKDHbKJKdJx5fklrFyYxdRMGJGoD+3+CO/89hO06jbUSl0k3JO4vLGBmRlyAarYObwrM94LMxOCeLSGHXj8Nnx04xYePSzg4sbTcPlG2D/dxqPNHUS8s9IHtLatmPUkYOvW0evkEYiGMTGzguygj7PiEYq1Iq5eWkezX4XN1cXF2Ql4WlYETX2Y4UO92kc9m0WnXkYDVnT8MZgcLtTKVLn0yEgmpZuH5gGKjRo8kSCS2RT8zqjM/JN5XClWFDRnVMJcpxzz0jAuN6dAa5zvN4xotCKcDpIMHOzBMtHj2h11WsjkC/inX/4cn9z8FM899xy+8sqrsv7ZBnvnw4/xwQcf4Y2vvIG//Mv/Fvu7e3hw7w68rCwNgSDJ/KkUOlCTAxrK416h+6hwb4wxPdmQlNb2ecRf/e23f4NKlT1Hn0DR09OTePr6dVxevyhVvcmqkl+pAMAWnLIBVu5/ytteb/xxuF/6qsa8u97X43tdWShTJ0H1zgnH6wRiHAHQ39MwqDpQlJKeSiAUWqOrItlzhh37eKWjqyd+1nbvGgrV55CubHRyoF6PqsT5/OcytGOVkE4ydPXGxxdiMjk1PXpqNAUqL5WoGsf1YZFgfGF5ESGOMJpGmAhTxjom3B2Bi9lKNduU5K6sKcVV0gevHPwchWObgLyHsekMkXcf83OhGJbcHxrbmNjqdKJv6qHer6DWKSBfT4o6qcNjRjASR5+IJPqoFosYtBwI+uLIZ5oYDZqYWhnBn2iiUe/A0owh4VvD9OQqnNYIhn2bvJb+oCNKoL/6zdvodBt44UvPodXNIFm6iVJ7W8TOqADoMEUQtC3A2l4AemzvGsmB0BO1Yi6THyIijwmMfK1ETNgC0K9Tps0YZDg+SrOlszT6tB13OVFpV9BpdOCyOmF3etDjvCh5DP0BTORftGuybzgS2RsNRGl3SDSO0w5c86MhyBXojAao9YgQmzEZD2BucRYNft/kg9fDr5fw7DPPY3PrIVLJUxweHuPHP/oJ7m1tYmlxEf/Fd7+PteUl4UMRceOUI1s8XpjhD1mx9egdtHtpdEhcRwyLy1+AwxlCrdrBxNQUlhaW0a4W0Tjcwa03/1EKxukXn4IzuiocuC4J8oxn/SGG3T7MbI1x39tV61InxnpP6Dio+Qn8vtbH0AGdvyOJqCFxrvexTlZVoq/aqTq51meBRgO0doXmIehETk9Y6P0rSTqRA+VYqI1VDFaswVbWm0A/id70fENplKI2Xk+EKbi56UGgXjyFGFWAZnLAdoSQHtlHaddRKOTPExGdvfB8Y2JRr9Sws3OAWqOFxaVlObhbtRpufngDo3oF4YkY5lbm4Ay4ReWu0+VQjQU2zpQrNxFR7OI8rrwJ3NFUf6OTm4x6KWcttgnKtbpoE5yliuJLMDXBfrkFxWIWFy8tig5/Jl1GuzlCJp2Gyz7CtafX0OuOZPzx4vqi9MSp1Of2WGF1mVFsJWF21DA17cXu6SE+ureD45MGWsUBYmY/SBe5fHEVqUIBt/b2kaxUZATqySsXBZImscjl8eDodB/dYUOSj06rJhXkk5c2RBWLlf3uzglm4ksyVvjzn72N+5sPsXplFZGEC77ACKGYF6lUDjuPUnAgJO0Riu4889Q1zExM4Nb9D5CvnmDhwgSurK2hVavjOJXD9HwUDx8e4If/8FsMTQ5cvDILn9+JTneECU8MdlZ5Iyd2Hp6h26kjFLYgEgzBNPSg1i0jMudHvd3A8swS/Lwn7ibtD1DPtFBt1ZA6aKNbHiJILXeSTwMeOKYTGLmDKJ2V5XvTwSj8TregNeHpKFzxEO7tbsExdEoP3tzuIXuSVr7jPHzJ1eZhRGqUHg+jZ4coYhrWtWYTbGb225XuuGTYBjufiQH/9Ro1dId93HrwEB9+eENUOF964Qtw2KziAPnb9z/G8fExvv/d7+E73/kOPrt5E8mTU+Uqx8f1kODpE6VCTfzjZuZ4I70UOErLaxYHNR58BkBHVINJ6We3Hsi1XbpySX7v9OhQguDGpYvYuLguEt5EC6jRoBN2cmk4zjQO9+qDY/xg+f9rLfwOEsjK3PAxkfnpMeRAVz58PFZf/KwTDnW/dQGhKmvFFVAHmT749GE3XumPJxI62J+fB+ctCyVYoxAJRQLkY55POBnBeBw+1deoD0V9PSJxPhxKT1cnRLl8RtAcFijUZKF2ysL8rBDy0pmMyFJr3YHRsA+rTNOw4lVBUpIEA+HQCZm+r+oeqfamOviZXFDHn60bMyrVJnKVErogZNxHrkjjsjTytVOY7TZBu+JxO7xumhmH0W/50ap1YLMN4It3YfU2lXzxKIyQMwGfexEh7wxMA6egE3xNfIyf//xngHmA115/Qz7XmicotB7hMP0p2v1TTEanEXGvw1xcF3MkcnPMlr6cm/TmkPPcpGyo9fuo0SQJRoahlGr92AQx44eb2VGljsZZBuZOVyazOvQA6ZBASu6UH26S34zEtN+pqRa3w4F2tycTP7xn0l/v012VExlt2aP17hCjfg9utxVLV9bQ5lhyZyTCaLNTM3jllVekNUhCH0nXuWQWe6cnSCTimJ+egoMqkKaRGJfJfEavD7/dBofdjGx2F17/SJKDas0Ct3cSVptHfH3CkQlY6LjZrmN4tIOTX/1a3lP/UysYTa+iR1M1JsxKwkISHzrkquRAteg/H281at+gJLqYQan24DmCwIJDWmwKZdMiYBox0Og+Jfp10qqLJL13pWgeUzfVX+uEXz8+/07GJEvFzHlbQR8oesGPHzA6OdCf2f8RcyVRKevIjeCh+JisxMWkJUP5u200mw0Mey2B5uuNipBBZGZY4GCO95JM2MfhwRG6Xbrl+REKR2QUrFmt4pc//wVs/a6Q+yYXJhXxr0U41Aqb04cR6eJQNp5kuNKTRTakiSMkQ0kkqFDFnlW5XBQSGc1J7C6v/O1ZMqXgtJ4JqUwSC8tTIjiTThUw6rFa4yxoExsb03L9nZYZK8sX4HLbxIbX4eojU8ygNarCGwSq9Qy2Tg9wZ/8MJ8cVuEY+bERmMBWOIeoPivFPES0kGznU+h1Rrdu5v4lGo4OJxBTsLhty5TRq9bJIuoaCPsyEEvD4nDjLJmXB02jIBCdufHwLb739a2klOL0kwgwQnQhLosHxuE6zg5mpWTgoK2yy4/knn4TbZUG1XUCrr0RxPE4fPvz4Flw+C05PkigUlD1qMOwQ8SFWMRQJubi6iHh4Er/5zWdotKu49vQqZiYmUc91MTS3EZgIykhVo9KVHl4gPEK9VUOl0EatVcfxUQ/1ag/ra8syN0xOitPnQqbYAW1tFqfCcFNdELQ5DsAZtOGsnMdxqgiPzy094UG9hW5dzQgzyOqZX2oZ6v/r6lEstW02aYmQu8DgK4kAtTmGA0kSiSBI7808gtnuwP7xkWhs0Ar82aefkb4fYX8iB1zz//W//beCKvzmV78WsxNWS9xcNDOS5KA3lLyYf8dyXGy8XXZUympkqNFqnrun0SiHBzxbHNs7x6Jg+MbXXkc4EsT2oy1R6SsVcuKh8dz167j65JMy/qtZ5kwOVEL+2PtA713d49fVtu7X676kHiXTVZ/W2GciPV65jCcR46iArkS0/Kz03w30UTOw9ddaL0VXLfr7wg8xpiL0wTn+3Cqong/enR+a56jjmKqMrtp1csD7wGvU42qEacVhj4HTqOjZXqIOAglgRBW8btWuIVIgvpYOp1J5ZQ1P9UAK6dELQFeABrKqqzWV8Dw+3HU/Vw57M0W8aNFNf4QRDg5PkCtVYbJZheBnM0dwltnD/ummGIqxlx+OjrCyOItOw45mywOvewiXc4hGr4yutQObcyg+I/HwFBYnriPomYGp55FWK8XZyDn4xS9+IRX/y699EyS2WRw99Cx5nOY+RSp/U+ymY74LsDbXMepa5PGYHIyIzJIcyRFJijAZfiW6L34eiLhzxc+mp+x+jaSJyKuThkCnKVSSaXgGDOxqukQM8sx22ITsaUVvNBQ7eHm/mQgaE3AsvIi4cHzS6QsKwtwdDNHoKkMvm92MtetPAH4fHp0dgWcAjdfmFhbExjybL+Gpq9cxlZhBp0cUsYXdzXso5zLwBn3okEs5BAIuLwJem7R7XSReDlsiBFcut9HsKXOoAJ1ewxMYtEdwM6Wo5nHy2U3wlVsTEdT9PtHbYXtc1jI5KkwOSHgUGMnQVzF4MuNJgm4v6GBNEp4O+ppTw9alDvbj+0v/DVV/dfKg0TmdBPC94pkxnizonz1G8lQSLmu7XKLOgYIBdeatL2gcBtRJgcAaxjiUKCJSGKTbERKN9D/F3lX1gg0tRenHdahS2G5g2O0gk0liYLB7taUqoVfOmhezBVRqdQT8lAG1wmqzi3Ryq9nEhx9+gFGrgcXVRYQifmHk8qa5nD5JDkgaVPmBMsthls93XSUIhojIaIhyMS/KV0rfm/bPdpHFpd5BrZRHIDwpi5W8AQrfEzVgdc4Rw26zgm4/LT4LkxMLCAXYv2a/jUIkeTFconseoUFyDDL1IvbOTpHlLPuQut12BJxezERngaEVJ9lDhOb8GFi7KDXqSB3kUczVcOnShqgLUqxo69E+VpaWEfS5Ucnk0Td1YXEOcPXqFSObHAqpkJ4Twz4PGhsy2aIoQpIkNzsZx8blVelXP9zPoF1tIuGPIODhPGsEdo8D9x5sinKi2+MT50mO7M3MLmJyKgGnw4TkyQnu3r4LV9yPqWgQMXcAXocPC0sz2LiyJEzqTLIkcN9B8gQ7+2do1PqIR/yIRilQxNEnJ8r5Ko5P2ui1gbWLC7J2nLCgkM3jswd7MLnsuHppAYlAGGHHlPgjNDol9CwjFMsdZJJnQFtJQ8dDMXGg4wFB0qrP45eWBz8o5SpOeAYLWMamuh0ZEePCFyibtrNut8wYM2Bzg4mpjBUoViuizknr2Fdfflmkd+/ce4Cb929hIjqB73/3zxGPxvHo0SPpVZPHQNYxkw2Btg32MycneKiKAuGgj3JVuUdK79iYKmByw0T1/v2HeLi5JQjcM09fw/z8rOwjthtu3bqFfL6IN157RSoifr9aK8NuGEnxNfNgkDGy82kidRDp6uLzUwb6YOc90n/D6knOAjp5Gu0AjT6MHyo6EPK1Kij//9vW+HwbQScm4xWLvrbxcSpNzFLvpJYc1iZwKkBr1ITPrclZOjHgZz6HgmHV7/K16OpMBzYmHIrvwKTX0G8RYzVDJ4JufEZ7RTTrxXhJtYqYIHDfy/MbrVGSqMk3UYmNYqNrQqT+XUlMTE2MbA00ew1s7e2jVu/JGSZFDtxUK0Cn30C2kBfNjEjMibmZabSbDtRbRC7K6PXKaHTasHicyFXO0O3WcOXSBtbmrsEyDMM5jMDnCsJv94qK6ic3PpEphi+++KLwAjiNwLa/xWVCub6N/cMPYB61EbQ+DQs8sJscoNQ9DcTI9xFwxnBE5L3VyRvPb0kWuXfGNPsVB31Ifi7cLgdM9Saqp2mYSxwTHApfxutwoV2ty8QRXwfheKdVKeQKqtfrCJmXExAcpbQzgYBVxOlkk7KFSHG6Vh2RuSmEZuaRqmVF/ZRkdI608n33+0K4cvkavJ4wmiwqOmV8/C9voXx2jMn5GfQ8LjQHAzxx8TLCEd4vK9xOD5Knx2JcZLG7RHitWM7DYbEjMTWPeCgurp39YQv7e9tCdBxZ7ehATQHxgyiczayIgyQSEoXhyKcUJcY/3T7Q91MjXHKGGXoUtJjWe4mW2uOxWp8h+nt6WmE8cR5vWeh9pn+fz6fPBbVWjdjN+F0p50Y6K9ebRycHvEC9Cc8PHDAhoKY+HfooT0vb0r5US+K/wBEWIy1Q9qkcV+mg3eFoEPvkJXGiY/anDhabMFnkBhLi4cymMFts4nfAx6TaFw/Xm7c/Q6WUw+rKEibiYXFDJLmOjF9yAtgO4KaSQ8KAZPgGyYs2gkYmn0WtXoKJI08MEm3CW6q6KFVLaHfrmJu/CLvXi5PMAZrdhoz+TSUWsHphDYNmE9nsvixUvysIp4sQoeqHcfqBoz60xR2aush3y9g53cWHH74v9qZzk9NI9rool/Ni9NSrm9Bu1PHCS0/C5h7i4c4WUqctdJp9YVLTeyGVKeJ4LwO7yYV4LCSyo0NzD96YG5GoF/QzDwa8uP7UFUFNbt68haqQZryYiEdhHnYR8Hvw1LXruL+5jR/9+D34PW5MT02BtdBTV57E1MQkfvyTN1Fp1jAzG8fBYRK+QBiRWEimSmi+ZLUMsLd3D7lGEyGPC6szs7h+9TISsZCgB/VmC6FgGM3uCD948yfYPc5ifmVVpFhtliHCgRBKlQaKhQqyZw34HB5sbMwjPhuD3+bCjQ8+w3v3HiEUTsBq7SMajsAOt+gwWClH7Ph/2XrTZsmu7Dps3Zwzb87TyzfPQ71XE1AAGgPRLRDsJhkth1o0LcqyHKLE8AfLwy+xHTYZjvAHh784HLYkKtxqypLIJrsbQAEoAFWFmoc31Jvfy3meb2Zex9onT1XS4YpAFOpVVubNe885e++1117LhWA4jt3HT+Uw2VrdlOqfwk2EKOOxGBZn5pAww+Kzzt2GO8QAACAASURBVPE1BnqOOxLCp9uogtlGUpmzJ6qZu/p3WevgtAGRsBEePLiPi/Nz/OTTnyCWSOGv/vJvcF68wKd/51P8wc/+EB6nX/w6eB3kGXHjkYjLCrTbp/y4svcmSZBBl+JfnE6R4OdxyyEpAiWDkbhzUmKb10L0IZlMyPvyP3pF8JCqlGu4urMlqob8JXuQSfUYLqSjoXZN1IFycg/rfryueHVy8DoxYBLN3i+NlsYHqz58/nagVoRDjcwo6FwZ/kwqLOqqSPdRJ3ujurLUlcxkQcLX6YCvkztW+gpxUPC8fk/NadDXp7+Tvid8JpPaC1rXX+bFGdQGI2VTy7YUR+Y4hkcIXc+iU6yIrci+JTD9awRDuATqDJPkgHwnIsisrsckbFXZqTYI1Qx5rX0nE4OeTCXUejXsHxyhkK9KtctpltnppKx5IhNENJhMhsKmJO29jhsHJwewBw14vZRMTwoSeP/JA9RrRVzZWkEyEkMitISEuYRMdB6paBpu2y+iaCyWIhET9sgtvgacQhgZPrh9PeRL3+Li8nt4hqvwOyPwuoKSHNiGJQ6Q3BeibUAew1i/XwiA4zFxcg74/+QLiNCRNYSLAs9OA4bPgJcujrkSLLZmOVrKgEf+SH+gELRxL52iRqzcdWKnyHc8Q9QYBQXcApzM6fUxcgYQiEfQ5Zijw4YnFENgKi4Edfjcgi7wdenEDLZ23iZVHf1WD6NuGd/+h5+j+OI5oukkzI1lIBLFOzdvITObxKBHrS0bB3vP0Wy2MT2zhFypgNOLE2mtBiNh/OD6DSksnp8d4OzsTMiJjIP0bmBmKPdIEgTy3xjplfZJv0NjKVU264L7bwVyipRBTV/p13BfcexaEukxEZR7Tu+Ryfdhkj5J5p3cSzrh0EmrTqB1MqYQgzctD0EOJiUdlc6VrrLfCDjoA4RSkiT1SDUxVNK6hDUJnwq0SshtzCInXEx4rS/zmg2ZMihe5tDpEsJl/4NwqFsZxog+gC03l+QTKvhx7EiLKfEw//but3i5+xTvvX0TGyuLQraxJKngpADzYbLD3/Rx5YAccvN75fdysYR8rSA6Xj6PGs10GRzVYeU0gEFmrNFGo2WjSWasd4hCLY9yqY6AN4yN1S3MJTIYDppwQWW+Ph9ny7vikEafgQFNqhwD+II2ilYe91/cR+7oFEkzgaA3iLvnBbw4fYxio4R4aBqeoQeRgAfRhB+tTgsXl3S+DIgYizVoolproVLqo9e0kIpHMDUzjZFrgEq7CMMxEJGg2eko3rq+DsPo4es7J6ramIpgY30O8YgXtWoHhYKFr75+jvP9HC8VC8tzyKSncX3tChLhMErlS6Snoxg52vibv/kWluXExvYqKvW8LPD33t8BUMXzp3viXUAxmvnZlPQKaVK0MLuElZUVOEYBfPnlA5TatGf148XeLkK+MNLRDA72T1DIHsPhNLEwM4udt5cwvRxH47KEO7++i4N8GcnAvPBRyPQnW5uQJtcJk8z1tWUUaxVkz7MiBEQiLUcFWaWwR7q4sIDNmTn0Wh2kEgmEfAGBJqUKGSglMhHY8nokGaQQkXgucPOJGxyzcjeiqSiiiRC++uoLfPH55/LcI5EEHj56KpySf/KP/xh/9If/GA6bG5iuoV2B+VnpdKmOSbEaBz0MquJ62G22Uc4XkL/Myxy++L5TgtZDkxUmlRRhUcGV+4UIBPkyTIyJxqVSUzJjz3l/9q8ZyITP4FbM8Td9STKd3ygQaoieh4Xur+tevS4EJoO/6nWqIEzk4DVsPk4+NAoxmXjwvXlIac4DoWu+j0YE+P5aR0GhG2rEWVfU+r30Z2lyog7OGokkQqTuz9gEYFy46MNPn1n6e2lSlk6O9OeJVv9YNlgORVsRuIjw8HeR+B2Qe6GCOYsPeQ+OIknlrJASJVOtnGLZCuPvhOuHhhJj0mqzimStrpnFQw05ZMtnaAzrgN8p5l+VYhXoDeB3u7C0PoOgNy5TXpxvP3x1xpY1pqZnUatZODx+hWatiYDHgVQmAtvtxPePn4vIUyLqx/bOLH7w9k8wm9wWNT+fMwC7Pz5nmbzaLpHm7ll1istjMPIqF1ZHDkeH99Eoj+BzRBDwRsbowmgsR68SJgrI8XnyMah7qkZLOU4rMYKGeURteiP43W50METL6MLk7Hy9je5lHk62HWi5TZnxQV/QNo4mE/WzDKI8JMRyf/B936BHTLqZXIO6/32SCJ1w0V8j7BN9SMt2wJVMikFTgz+hD0abcscxrG3ehO3ywTk0cPL8Lr7/xZ/DVy7BH48gcmMHnsU5zM4tYXNzXcbwYfXx/Mn3KJVKWFzaQr5Uwcn5CbqGD7bVw431FZEyf3q4j/zZJectAa9DvBDYImKiICQ/EeYa71GKc40LYR1P9d59jTKNC2vuE7bCVcKt1ibVFbkONaIwGdz1XteCYLqdKK2sMbonz2lCnfQ1qjpO9NX5p14vyH+lzORAEU70L30xJALIJneoSoEfRMEMfnH2GNutrrQVCMkz25PFQx9uwuzMf8jWHlnotBuSJfIgJttff7i8cEx60lWFqu5oS6YUzujKxWujYAZ7wAcvd/HBh+9hdW0OfUtVZUQMmG0zPYDRF+Khys4URMhFVSuXhODFPp8saCqoCXvbkr5avd9Crd/CwOogV8ijWK3JYiNE1WjVEYuHkEpHEfSlkUoF4Tc8mE+sIuI3MezX4HP74CDX1WnDCA7gjjmQzR7i/PkLmHChbbjxzd4xHjzbx8hTQyjuh8cZQeWiin6jhp3NLXicQRRaF+j0DUSiUXj97PW1hVQYjiREHIT9uVKuLH1yj8/AwkIS02kTcwspRMJ+OFwhmIEwTk8usbf/XAJNu2vh3r1dtBtOpGMZNDu0yu4hk45idXkO16+tIz0TQzDsx9MnL/H1V3cRToaxvr2Mg8ND1KsWPnr/BmbmfLj79ROcn+cQjAQxM5tArV7CVHIKi/MLEviefF/AkyeH4pDGWf9Wpyykvnp5gPvfvBBPjUQiJP92ZjGBhY15UYn7/ptHqBdaYkH7/PlLDC0bc5kFaTH5TA/g7CMxFZYxs1q1ifSUUpYUgo7Be51DMprGjc1r6NcaCLocSMSSwmehMBJH1OqNCtpdxcrXvXIiX1w36UxG3DDZmprKzGJlbRk//8W/wP/yv/6pjHC5HX60mhbmV+fwX/zJP8f1a++iXrfQ7/aVAc6ACeJAiFJeTwAeF8d5GfBZ4XdRLOVEs6Jbq6FVK6EzbGHgVVVY3BvCfHpWRJx4uOoKn8iCd+xAaJCbQwW68dy8NE3GgmSixuZUI2TiSz8mL+lgrnv8kkgYKungHtEBUyrocZKhgzlZy/rgUm0HRVTm/Z6sRnRVrg8g/q7RRl3ha0iUP9eS6vpnOnhzv6qKR0HxvG88IBV/RPVeVYX05vDSPVd9duj7ptsK+szS42F8f90q0dWaPn/4WnVw6kmLwWshGf1+6loVWsD7w2RQAoDwGpT5F0ds2TsX/Q2LMDltuUfoD1sY2T30Ai1ky+dodBsSUO8/eIw6YXW3A5n5DJbmg6jXmqL2SRQilyvCi5Ak8tFwAJVGG8WsgvkDZg+VUh7V8gDTcxl4wz0szyaws3kdseACTFcaHpeJTqsGi/LwFtsJA9HoEKvvEStwv/i1jFxFHJ0/R6tSRtAzI/bGTkcXGHrgddMOms+GqKVKSC3+/7iFxiSdRR5RM3UDxQhCZsRGdh8WRZlEb8yF3ukZ+tU6goZTTO3afaoeDuH1+KSFSGt1JojkfqhElmJRHnH75Rogd00knlmEklNmESVkm84lMcIZiSE0PYu+aaKBkbQteQ7sbF4Vc7lSo4EXv/kVzu7fQSoWRHprDYH5BTh9JgK+AFbXFmSSjeq9p0fH0jYMRWPwB8LY3d9Dl35DPh8y6Sl88N4P0Ld64tzIyp5om9YtkbVPsagJsiyLAD0qLMjCWPxI7xeZvGLK1lWOokySNOTfs6hPoATM5H70VNFDrwWdGPNeEcnUv/T78s8aSdMtf71XdBKtX8v9LIRQ7rtqpSDJmU4OdKZB8oQ8JKeCL7lxWK10u0qXmhlKp90TwlooGBlvOuffSg6YZ/a6LTF5GVl96Z1S50AynzFjczKTUbAGN94IlWpTqjK/SYiJlq1ePHn6FHvP9rGxuYRr17coCyaTD7wpojXOfrHWrmaPh2NS3bZYQtM0SSoX6ij41LibiDi5DTT7Hby6OJYqt9bqyXRDuVbFgJksYcleBzdubuOdt6+hXqxgf38PYX8Q1zavYXFqBiEK8FBAw+GX7+9xc1G0kT87R7dckSB8UC/grx4+QLHRhcs00B32RN7YbgFRtynTApFQGJbHxtA1RDgVQmfQxr/9i1+CcefatQ3MLETQ7AD1Wgu1clMC8wfvX0dmJox0OohkKoJ6o4973z3B86dHME0lRtVu93F8UkCvYyCViEhbgshEwOfE3GwI65vTuHpjCxfZS3z52S4ODw9x9eYVTM3E8PDBExweZHFlexNvv72Fo71DfPXlI3h8IczMJeA3RyLWREXLSrGC+7cpHlJCIhmH4Rzixjtb2FhbxK//+ms8f3oKlx1GNEab0QbCCS+WN+dFDrld7cDu23CNgnj29AWyF3kk0ylEEzE5WFmxp6bimErG4HWZ2F7fQTQcw/Mnj1FtUDODyJSNa+tXkQoHMWxzzHMAj5tVkuIlsP3Tt7uSVATNKGKEXL0mQkEKSG3I/HWpmoNp+rG5vYpf/Lt/jf/pT/87tBo1GZW1By7Mr07jxz/+PSwtbSEWycDlDIhUNytNQqUeb0D5D7gMqfoZzPQYJasG0+dCs1bCydkRys2q8GYCDjdCbMl5WJxSsW0suUuolcRAjxtDSwX2cTo99pwf9y5F50GzyFWSLwfpOKHXiZCQt+QgV1oQk1C+hiZVYFbog04O9OvU/hrPtY8TCh0cBV7Xmv0Tk06TrQX9GW8OM49cg+6DqipJtzJVksNr59u9eR/FieBrJ+FR/r3c93FyohIaLcykoFYNt+rXTqInmpvAA1wlIioY6YpMIxi8Fn4uk2tBBcatKpkY8AcwsNrq3oLn2Ji/MCK/hTC4hdrwAsVKDtl8DpfZMoqFlhh7jJwjbFxdRjwaQj5XwsXFuZybQV8A0WBK9BWSiQgc7jDylx24HR6kkwEU8xdo94e49v4Gus5LdJtVzM8uImLGJNiyRdKoswVM1VAHqrUCVhe2MZvaETVFm5oGaKNYOcHJ+QvYVhFB7xRTTAnmDpgKEXbQJpktF8W7YOIrrqkc2R3rVBANYzLg8ZoiEkem/8imRDHH+CgeZcNHeeDzSwQsG24ydt22OAEyIPI7sm3KKTjlMzCE3wxI8clnQVSals+cjGCRRA2adqOObrOlPB9cLlgePxw0aJqehisWEUIiE6vtKzekYPrq688xqpaQNF3IzKbhiIRAGSYStoNuP/xBt/Ac2s0GrG4PhUJBkBOaQ9EiudKi7oFDWiMri0tgB0M5vvIxOuAzA6/3O0c5iVYqDo1SKyQyJ4kpJ6fGqJRukQliN3b99Mh4sopnRLRVAqqmAAVFG6oRYBbfLAA1h4DtPd1u0NolGjHQRnR6XU8ig7qQmOQiGPVaSUs0vCYSsn+kEgBmfmqTsG/Lm6B6Ek50ul318Pym8A2UljQXlLJDFsVDgze5KSIj1GzO5S9hCGT5Zs5TZzm6B8mFx8P7+OQCu7v7kiLOLizKvDd7O48f7SHgc2BldR5r64sS5JT7FUU1xq2CceXEzUXHxw7H0/pkuypnPaW+YMAV8KHQruPe00eo1KtCYtx9cSbcg0gshFA0IiRJTglQO8DpoMzxoQQi6iFsb6wjEUlgMT2PsMuET2C3ERydOupnp7CaXAwWuo4WToZFnA+rKDQ6cPtM1Bs9HB9lUb9sIBNK451r25ifSaBotXF0+Qr1URPNfh93v3nGuRh89NEtXLs+h4ePDtGoc+KjIqImSytTmJmLYHk1g+2dTRmHu/fNYxE94oZgP/PkOItOx0C10kI43oNpemVzzU5PYXt7HrEUA5ATF5cV3Pv2EPl8FotLc0KCPNg/wvOXr+SwfPe9t5CKxuW6nz7blSSKC5ziIUzCqKjWKQCNVh+xeBqJpIlb714RKeBH3z/Di2eH6DZDUkn3hm2kZ8JY3VrEyvqiEnOijfR+EYeHJ2g1+wjHQphbTIvqJN0Qk+kpdFvUlx9hc3kdo46FUiEvHIJQLAqOASVDSZmndnMW2yZMZsDt8cHr9inSIQjRzmNhflmqAa4b6nXwl3BmDBu1Rh7Z3CG+/u42Hj16JIRF9gr599NLUYRCEXj9QWxvvYUf3PotzM2uiLock1Rq2/M+UPiq2akJe5ty4n5fUPrGwvY2HMJFqNQbuDg/RaWQRb9fF6Jpt2Xh8vxcPmthaVF6lcKEEIEj5rJK1VP632MrXwmCJGBJVaFEVPSoE/9fIEqtiKgJmx7Vs9QVgw64qv+okAQNW+rftaufRgR0YqD38GQfVCMDkzC//ncSZHR1Mma160CuDzYdrFVSoPqgumKfvGadBGg0SCcykwgG/04nSvp76faGrqT4nuq6VBuBCIlGE3QrRlVqWhhK9dg1oqGun2tNwcAkxEnCaNvoWi20hnWZPHp1coTj81eyPtiGILHO4wuIQmLf0cOga6NcasLnDiAViyNqxhAPTYnOicsxwmUlj36bTocBeB0ONNtNOENDbL43hZ7rDLV6UThSDAgMnj4vFSC96HWVbkG7W8E7Nz/AfPQDeKxZ1vKoV85weX6BUjkPL9qIxVJSOFkDrg+6mHpkGstheAUFUWamDF4u4Z2xXcy2LJEsKiy6PaZCcR1ciwOprmlcx3Pd2emj/OoQdrECN1topkdaI1Kx8vUSVyxlNS2iRirplOSM7TbDKwUdizZy2QbdDmz66IydHuE14U8m4YrH4YvHCT8hFIlieXGDWAnu3/tCkGz64TR7HbQtVvAkDLGd4pCziqc4A7vX40a1VofD7UEkrjwfbIcbVq8nCCj5DBZHlKksSoVVCjo5FV+GyLSuyqVNMm61TSapXDv6u3GNCWo35nPQ5+JN8qumXySos73YHyGdmpHigzGVY/eUV1fB/k3SP9l20Ptfr3OdoEvrbEyg1Ajj66RBJwda25sjJBpmJAFE9y44by6VBLNDthfa1GAGTB6UXh6qikNASQG2IdgbYVbDESGOv9EPnIxsHjyTkJ6uciQz5AYVhUOPkK/u3n2AaqUmOgccaTs5pYhQFQ57hEQyius3tkWC1znepMymOO6ixI0aghiQBMZsTKou+mFwsdF8x+1Gyx7g0dE+fvP1l8jEEnjn+k2ULmt4/OwRpubSCIRNsRRNRCM4OdnDnTtfo28ExKb56rVtJFMplPIlbC2t48baFXgNN3yjETr5M5SOCa37MHTaaDgacEx7cN7Jo1LmHD0z0SS+v7eLR989xa2d67iyMofF6RTO2nncufcQxxcFkUrtdwYidby2toalxVmZqOBmzV6ei/DRrfe2sLG1iEpdVeuJuE84ASRxRkJR/PKvfiNBOZFYxMV5AZH4EF5fECdnBXEB/Hs/+xFWNqN4vvscB0cFtBttqaAHfQOVbBOHB2dIZ2KIJv1o9mqYSiQRDU9hb/dY3q/TBl7tX8IMeLB5ZQF+P9cHE5E60lMJxOKmIC8+V1iMSk4O6aXBaQ7Om/cxtziF5bUleU7n5+cwuoaMObIiIafE5R3CjJCU6AfgQ6XYkh5e2GsKt2B2KoO3rl8Tq14iU6lkRuSvTZphkfdNuM/tRSQckw0cjs0K0kWRIUKV4kk/6MiYkmn6kC+c4Ve/+fd49PieclCkA2ajhXq9gsx0HCvbKQQCPhlF5CjvzpWb+L2f/AzTiUW4nD5YPZeMQPXF5yKLbrcpRCQmDkEzjHh8EYlwEj4HWdHUr+ijUsri6PwlyrUsvv36Lr775htBCD79nU9w/cYNqVykKieWKiY+PTXDzj0nFASlxqagfcWOVhW3CoqqulWVsyKVKcLhZHKgk3P1s+FrLQNdOStoXnn28ddkVa7fXyMHb6psXVmPGf7js4WfpfX9NdI3CYGq4KxIz6piUu0FFZzfIBcardCv1YmBTlJ0RabPM31YviHUqaRDX7dCIxQywWRYH5Zy2FMhUFAOJaamrveNzgGvQapEtxKR4nkjyZMxhDNgoz6s4u7jOzg8riGVjiAccsM0aRDXRrXeRLNnI1uoitnTVGIZyXAG8VAMTk44wSOW5OTdGKYlIkD0JqhWulI9ugN1bLwdRGSmD9tBDYcBTo7yKJVoXx6FbXjgdHM3NBCO+TA7PYfp6AZ8owzcdg/DXhn1ShvNqgVHy4VQLAi3n9W5G/YgBHsYEFTU7TClvacSyDeiV3Ley73riSQy95mHqMLEFBzXqARDKiwWi8g/fYlerSIjzCRV8kyjvw/RA95L3mO+jxQSHVV98997PAHhDFFVlOc8vXIof2z1uvAxcJKfRCOoQADB6QyC01Pwx5KIhOIIuH14tv89SrWKjCvTZEo0epiQiNfCCO7xhFsiERNp7UK5JLoyiWQSFnUKHO6xPDTQ7/bEPI3XxhaBIBfj/abRKTVB9IbTpBNkHe90cqDvqUXjpPG4IpMQtQZVsi48FocLyUQG77z9npwpjx59j/OLY/FacJIQbymyrto3CgXTe1XTBSbRPr3vdaKrZL/VeWHUqkWCdq8hRkkOxiYReuMeHx/LQcmbxXYDbya5Bnx4fjOk+k1j0gNVuaQKGRDyb6EnFrp9lIp5aUkQbtUXPFldvL5I51hPAE5RSaTgTIIZdDQqo1uq1zUSNTPaShLeUVWSMimhgQcNmoga8MHJQiPb1eUVVrHN2WEiGyPgpJjD7vkxdvcPsLGwhI9uvSfticvCOWyvgYPTQxHiSKYzOD0+xOef/0bILVs7c7CGXbi8YcwtLCIU8GAmlsTq3BqifQ+a5VOEQk6U+230fQZaowbqvQpaIzJOR6LncJGjvvs+HCM3br21gVjAI7PFlUEde/s5nJ9WJfOnvnqp2IDTSb95D7yBDubnMpiajiJfOMZHP3oHiyvs0+/JyFEm7ZdqNRT0I2TSoc2WHj1HQ3nfvvjiHm5/+RCjEf0j4vjw4238+PffxkX+GLuvjlApNEUxLWRmxMfh8fdP8fY7V/DTn32Ku0++Q7NRQtA7jd2nZ7g8KyISSuDx/X0E/VHRaUgs+4Rkt7/3SpLEUMAvLGyaQHXbQzTrZdEw5/Ngpc8KjQcA4T+uIz7PgC8oIlP2kLAZUSfyCgIYDpg1NxElomMYwmWIBoKYTaYRM0MIUbrbpGWaguG44JkoMRHgqGcoHIHb5xehLs47s0caigTh87tQa1Zx9963uP3tz3F+fizTAUEzhn7HgbOzCxiOPtY2ZjG3OgWPl3LTHTn4OdMdE8naqIxAWXTNGw1ELrtr0Y+hIeJHsXhYAnoouooffvgJPrj5CUxnEr22DdN0ot6q4vnLB/jTP/szfH37C8ymUvjp7/8e3rr1tlgzS2VBtTXR+LLhpMb+GHaUqnhMemIVNJl8a7hQB06S6iSpGLvBvf75mPtDVEIHZyHpSnUz9q0Ytws0UqDPBz0RoA843SedbBnqwKzJiTog6wA/2fPU54JGM9Q0hEoOJgOTfh0/Xx/KOvHQPIPJ99KJzqQGwmQ7RB2q+jB9M6vPz9XVFJOvyfNL3V/VW5bnoh0k5flQkreD5rCMtrOO50eP0R45sL25g4uzU7QbRTgcPfEOaLZdOOKeh4HNlZvwOsKiAcCKmOZ0QZMBKgRnaIRqt4hyq45Gi63dLkKhPt7/4SxCsa6orjpdPgz6Hjy8d44nT07g9rrFUMrjNxCMBNBp1ZGIROF3xtBvDRENOxCkjHwvCGc7KIHGG2ghGvXAGCRh1SMiD0/UiwgjpwfIraJ+DL+3tE+oESvEb5LnerLmNT/E5eFUD/VjRgK9+60eii9eonF5KWvL5zcRlBac4proey3rsNeVCTb276l3wO/mCftlFJJIAqt3TsHxmYhPhm2hVaoKQXkUMWGuLCG+uAi7O8So0UWpkUOPrTozrPg9HGUfMiEcihlTo1KRpJQTIvwZhbDCkRjCsbgyyTIcwjnQa5wuoNqHRK8LjXopiP7NqKCsZyG3vuEFKDTsTRvP6SV3jUno2KpafBis8RQI9VxM3Lr1LpYWV7G/t4fd3edwOJmkshfJ9qkqBtRzGU8ejfcPP2tyckcnC/rzVYE/gTwwOZgkI2r3KFnoTqdUczSnoc67z++XhUB4Vg7eUEQgFdEqGCcHzNt4qAyGtGZWJkuddl38wEUFayI5mDxkJBOVqkgJK/HgZr9nb3dXhH02NzdUEmBzUkLBaiRB0n2PbQ6OrfGGNJtlkbklcUvMnlgt0feb2R37NRyPdTpl/OWskEWrRzvXDjLhBBbSGUkO2Ae7rOXx1d07eLF/iFR6GrMz86KQWCuWsbGVksBlmhl8/OmnuMy9QuHiBNOJeSyH44iF3Qil/TisXqLr6eHwdA8vX+yh0x3CE46KWRK9wM9OO7h+7QampsNIhIM4eHaKJ7t7cDr8qJQq8DptEQVp1AZiDMWyxOUuS6D58MOb2NpeRDwVFN/23b0jGXv0OHmgjzA3kxbCJWflJRE1OCLnxO0vnuPJ4yO0O4aI93h9Ft774Drq7Qr6toXscRWNTg+LC6tYnl/C0csDUSncuXEVZpzKh1nkLqpoVjjSmBAp193Hp3DaFErywYixwmE7agi/lxMHUdEW2N8/lFnu2ZmgKFr6AxFxKCzk8vJcuQE5DpkrXorzHYlHPp8HC/OzaFRaKFy2MOw5YQ1riCUjSGfS4pjISgTtnpA+09E4HF4nnN4A4ok00pk5zE3PIRFPwxo60Wp3RHba5/fIhvP4XaL8SKj1u7tf4l/9q3+Jk/xDSXI4s+4wTAz6bhwdHWFkt8WOspf44AAAIABJREFUOjkzJeOdtrOPYEhVBdVSBfVqi/JL6PcUCYqIhNwPx0g03DlO2mrUYTnciEdn8bs//Pv48Q9+JqqSna6FYNiHfP4Uf/pn/70oga7Oz+FHH3+E1NSUUvZ0umXsjlrzUgmMdfs1ssfkQEhMrNpYhYnIjApw/PW6DzkmZOpWhZ7/11W2GJGN235ayEdNFalWoIY/dXWhq3L9ecozXr1WVfoKadBtAb5usvepq/xJ5IDXog/fyfaCrvL53hqy1Qeh/jzdUtEJEn8+WT1NJhI66P9tpUXVCuBIpj48NedKfwf93koyWiEMDJhyj7sqSeBrvT5WuA2cV04w8LZRamXhjvlRKrSQZWIdJl+ljHzpArbDi17fgZQvgOnUBgLOFAzLIdM2nKohcBRPhNBEEbnGKfqeAfo2HRW7iIadePvGHNJTXng85B1VMOg7Ucj1cHR0iYDpQW/QQ6c7EAVWfl/yjQK+MC7OKqhWzqU9OZ1axnQkg1gkCdM/hGPQQ7sUhN1OgYZRlGz2uEMydeHi1AwZgfZYQZHapG4/bCdVDetiIS7rxcH2lU/WLv9suUfwUj+hVkIvX8Ko2sWQ0veG4ugwEfYF/LJGer2OTIgMObZI+J90PXsEl98LrxlQbQ1adIu6pRqjJJfLy9e3usiRs7G+itmdK+KJ4OwNEPb70bKBOo2w2Oag+2O7K4q6TsOFIVUgDRXDeN/57IkeU6JcJahqPWl0jkZgOknX6JxGVRioZR2waNWui2OujiAG4+ReNFCEYUclX4onqRFIrmVZ62xN0e3RBq5sXZOYkc3m8fDBfXR7Dfj9RKpot6zI1vrzNUKmuTh6H+hYrROIyTYh/5/XK3uiUa+OCYm0LqWJjWoX8A3YBnj48KHqtc7MyBclDErjF6UyF1GbnizV8XwkXc34oYSSqYg4tDqoVkpo1muKwDPedDpLUXCUJUxTPogumZqGSxYHgzH733MzU1hdXYaLLl0OchL8Qq5xOr0ih6sgJ1v67bVqUWBRsYke//LQ64EPn0GH4h8eF+ocG8yeq8AUjCDsN+Fm39blhe0e4rhwLC5ex2dZ+H1hbK1vY2lhUUR+qvkTxIN+xKJTCIQjojLYrOWROz/H+uoMrm+voz3sINfJo9jKolzJCTz99OkhSh2aOnlECTJ7QUKaSyyfU4kM9p4eIndaEeYtnF1Mz4Xw6Sd/B+2WhYePXijBoJCNTCaNxfkZTGUS2N/fFZnpUpn+612UilWMBh3hKKQTSeltN1sVTM0EEQq70O+6EQ7PChGv363jq9u3Uat2JQB5gg6MOkROqljdWMZPfvwRHn33CJ//6h5GTj/SczM0VYDDGGBtdUGqj5ePTnB+XMPp6RnMoAdmjBbQQDDkk3XDIFsq1nB+fiFunZGwV0ZVh4TCB1SEc2B6KoX5xWWpihmId/eeiG7AztVNZFKzONw/x8N7L2D1HCJP7HY75P1nZuZwZWULmUgSroENq9MWPYHFtStY3thGZnpOed2TnMY+v6Vkczm/3es3Ua6e4/ziFV4dPRV7VvbuODoai0dkTXidPNQcosNPRc1wPARv2IsGjXh8gM/nhpvOnr0BnIYT6RQnQRoyScIK3gyZ0vKazUyh1awLs7oxrKJS7WExtY0/+U/+W7x787dRrrQRCPjRKJVw794XePn4MXKnx9ja2sDUzBRYTbDWIFTL/SOHEBPw8dgg+6O6zcBk/U3werMHdBDn/ZFEYDxLPel7oALtG66BjJkJTPomwdAVuT6AdCDkn/VhpA8fXeXrREInEPpadC9/8nVM9PU16NdpvoDuj+rDWCMTk0mLEE/HCcFkP1UnEbpymoRTdSKiEgztmaCCPO+VRjv496yqVctGT0+oRIDJgUx1NdV4IzswYghGC3l3FwN3Gy+OnmLvZBevDo6F73L96jX4/Q7s7z5Gf9RBJBFB1PRiJn4Fzl4StXxHPBhI7iNiSsSqa5RRGxThjgOWo4tqtQa69/k9BpYXM9J+5TUT7VpYWJT/ZyuTPCCONPNXMBhAsZyTM5zob7NdwlQmLG3AmVQUS9NLiDCIFrqonPrh6KXgcdNSfQRjyFFUNxw8JxnO2GP3uoSbRRSwPWhIS0UEoXoca/fKJIKDZDrHEEM3US8LLrsHq1BB57iMUbmHEXkDnFSBATMUlHFArlFJKHrKbEi0S9wONXUGh3iN8Pz3+ANSWDa7PeFuuMnY73dRH/QRWlxCam0FzVZLUB0SxwPUY2EiwXFHjtvzPLKoyMhrU20mtutI9OPnM3gLmdIbkGdMpOd1y8ntHCv9qmpdcwu4jhhk+V9nbEqogzSfAfcdEQTRKiHPzu2Rz+HZwWeSSiXl+4u+h02OxUhUbD/88GNpZ35x+zPxJ+IzYZudMVE7hWokQCNleh3rgn/y57rloIsM7km9v4x6rWK/3pwjAwP6wo+zljt37sjFrq2vS1bHgE0XOr4Re7xkkgrs6FTMSjHbGKobRx8F2tiyD5XPXWJAdTommuMxQ13VSHIw7ofK4ULSyzijonMjK5l0MioPS3p8bi4fN7wun/Ra2XfhdVFciUYpr01BxMhpTPiQERs+RIp+DDB0AfVuG00SU9weGTeSOfMhdbYtDN3UOLCRrxVFabDfGaFZ72AqMYXoXAJGp4vFRBILs3MoEIZiJjxswOqVEJuJieoXk5qRewhvcIhEysTA9uL0soGv776A1eoBPRLmgFK5hkbdQrPWR6vSQwCmTCnMrcexdTODH//uhxKo8rmaZK+5akEq7nq5gVevjqTPnpmZR7nSQL5YhcsRRLWexfp6WsSiOhx9KlDtMAV/wIWjoyKq5S7e+/BdrKxEkbvMolY20OsP0ewVMWg7kK+0EIyZeP/9HVSzZXz+N09xdFIWtzGn3yEcjJWlaVj9qrCQHYYfjVpfkB7OQXMiIp6IyKK/OCvh9CQr1QO5DIRZKYvN0Z92vYpYmIlRVAiSDHa0Mm61y0hnIlhbW8azp3u4OK+glGuh0WhLyyNoetFttbA8v4C3d24hk5gSAhBP0UxsCsubVzC/viVI1/7BSxy8eo621UOt1USlmpeZcNpls2VBjQoDhCsN0Vc4OqzB73MhFgmLnwKTLQqh0M0vOZVBz6iJa1wkEpIkgpubPdGwGUa33RN9fI+X2h3kOihEbSY1jQqNc/ojtOxLtHsOOKwQ/tHv/wn+4Kd/jM7ABb/Hg5cPn+Ly9AX6jQbufPUF1tdXJWA4AgFJEEjkFTe/sWCYaIqIGqNytZNAPXahnEQE+HMGWPk1tj5mW0G/Rlf2chC/dn0zXpuqKajR+brvrg9BTW7Sgi36oNPFhRyyE/1pfQ2iNTDWjtcH1ZtKX1vavhFZ0okI328ymdEBnn+v0YRJTYXJw3gykdDX9Hq2fDw5JZwqtyJv8tzRAUBu23jygc9UtUQU/KrOqqHwq6SKtQ10uqo3rFX63AEnar08/vr2X+LBg68QSUbgpyJgb4D15S0ZtfOZDnQHTdiOGvyYhd2KwG67Meha6Hf6sJ1kudtiCWz4+6gOzlFqn4qmhtMIStXo9DiwsBBDrdKVtUjCNglrzTpVBv0SVPgc/aYD9WYF3V4NiysxsXanZDS9BEZWW1paUSrOlv1oXtDPwZTii+JcMilnMxngZALNhSz4ghQrJGJWlSkNj9ODTtOGY+CDYQdkbTKZ9nhtWBTLcnXFG8Lb7KP6+BTtkzI8tgsDm/oJDqnUiQxQQInERFVBq73kIaei1UK3TWdLwE3FRL8Jw+2Roo++GSxIrX4bbtNEZmUVRjiEy3JZ+A2hYAyRSEzI9e12EyPDwoAEezF8dMMjqI9CupgI6mfP4Cu9+hEVgRUXhn+mQJaoZ45tjxXSpRJGVex2RdNEy6vrdaiTbKLpXE/kW+zt7eH+/fuIx2N4//33JRkQU6ihDa8vgPfe/wCxcEJes7/3QvgtLAQlWR2SUB2QZE3vLb0+9bVqFG5yf+pEWicQ+t9IS6JSLtpyoRiPe40DKuVaqdhGYRuOqknmbdtoNdmTDkgfVzbqWCVL9xA50EoWKaEtahto1EBSaS4m51BEMuSiiFSM1c4kA3WpYP8aDuVNJiQ+HAgbXgV+1fOTg5d65IOBBEiiFExOJCOz+jKOQgTC5w+q7LPfgdfpED/ys/NLQRlCQZ+w8r2mF5bDg5NsEXsnL7niEElGUSwXcHmRQ7PeEkdJZrZknCfiUSwuTOOtW1uIx7yoNIqihkfIK5EO4fuHXwncs7G2PpaO7iEQSKJasfHzf/MZ2g0Lq0trmJufQrmeR/ayiNODHIZ9J5w9B1auTOG3fucGllbSWFhMCxxdLLVQqw1QarVQLtdl9p7QV7dN4xEPPN4QXjwpoE3/+fIlUpkQ5lYy0hvkdbNaIBJTPneg3mjA63MhnQ5hbXkaU+k4Nre2Zab68y++QLkylCp6ZoFKfWnc/uUL1IsWZmbYViDc5xTZ0lDMwMbmIuaml9Gs9vHNne/RLleQnEsgPZtCo9rA8f4FqvmuVBbsdyrijiFSx51OV4yEgmET52c5XFxURIZ6c3MWN9/ake+5v3eAHmebR6wYaITShY/QfCAibp1sAcRiESHxrCytYHvtOiLRJKi0dp4/w9f3PsOXd77AefYSDsONYMQn0wf8fvF4AEuLKbhdhowyteodvDq8kLYZ5ZI5DlbJtVCjCFbEgfUrU/CEvCJjzNFG+m4QmaAOBvktlAf3mkG1jjnT7DIkcHPkMnt+IT3ZqbkkmuUmKtkWPv74P8J/9o/+OfzOELww8Jd//uc4ffEKK1dWcJY/kTUu6otEDLwujOjlPiZ2ES1gcvm6v0i3OmkljAlxMtKnUAAJomMCo9dNFVEidcPXdtL6IBQTqqE69CaTdwWbq2RisvrgIaMDrD6ANKypNQr09bGSUkFcHby6IteBnT/TB6ZuMaikRFXy+meaaKlm65VLndLd90iA5Dki0xwOWw5kTbTmc5ADm1whwyVGScORIWOuAqWKCp8K9jxHpGjpK5lkRUa0lfcCBXucFA1ywuFzw5Lqk3XsAP1uDfaAfgFJIZR2BzUYHgOeiBtPTx7hm/t30Pe0sb29DZ/Xg5Mnu+gVBthevYWNnS20hlU0uidiyx72zMPtTsnkS6PVQOGSbq6sZHswvE7kmqd4dfYQ/oAP/kAcTp/SAjH9PbGEj4dTSIXiODq4gG37ZfKqWDmDj3bOIVrL12H4ekhPpzA/O4W4GYAXIxxn85hO+rE4G4WjH8HlkQnHSHF8WLiRV8M2XMdqCTHQH3aj2r6UXr7b60dqKgjTE4fRCcDTC8JjBdDvDAGfhUqvgIt2CfD1EI2ZSDnicOa6aB/l0S43ETGT4lFAITGvywsnEVbHSHQY+Iy6ra7yYuF0mg00O20pWMxgEJFwGD7y1Qx6NPSljRwMxpFYWhAF18vTYwQiJqbXrghZsVhviDS6S2zUKaBkwzIMmVgQkvK4Xy+olIsyyCox1wqZpM4LokWXzrGwkSBmMlIZEGO0O99+Lbbv8zMr+Pij3xK0k064jqEBr9sv/A3uYT+vuz/AL3/9G3z+q18jlUrgD//oD7C8tozLbF7Gxm+9/T6WllZxeLyHJ08eYjQk+VOP6iqC7Miw5Vr0nlL7le0GZZSmf4megsTQN1wezU/QLUH5M9sK0nsYjywyyDMpYHLAg+/K9vbrQ0F9CPXoSfIiZKqIiLpCYPZM4aNup6XkkvttlBm4m03lLU5EYix+z3NoktmpiC6q78NsUb4gUVGSXujExkrM4xSIjV+KG7bd7QhxjJkkRywl+yEURXWqviXzwuVqDatrG0gloxhRuKTbwcnRMZ48fI5GvYVb77+D9atrKLbqePryAKfZgqjz1Ts17O/vy4LYWN0Qggp5E9V2CTMU4PEZuLKziHjaBzMcEMj/4PCVZMec/W91irh5/YbAew8fPMOtWx+j3rDwi5/fkWubSqbkvpIBSySEM/n1WhWLs2n87B/8NsJJh2S3ZAifneZx/95T5HIVZBbYUliQ78pRKGanJ6eHiMemUCkOxFpZ+mIuB3qDOjY3F5FOJ/Bq7xjZs7LAT7FYQog2p8cnmJmO4Mef/jY2NrYk0fvm3td4/OAIbp8D8RS7YCP0mg7MpOaxsT4rCMBf/80XeLl/iLWNLVy7uY1Wo4mD5+d49ugQgw7REjc8pi3CKbFwBPFIHKVKHYViEfbIKz0yyhpTLGhjYx2dfhMX51n0uiOUa0WEIx4kE1GRtuY6M4MBlMoVtFsjWJ0+eu021tdWcOvWWzLJQhEmtoySwTgWltbg8rvx2Re/we7hC9QaVTx88hRHh+eIhlOYms7IwuLIkm00EQpyTruKgJd6HWGUikMcHh4Jx2ZhZgH5s6pwHmxXF9feWkZiNoyLiyxq1YboYHAdBmlT7nYrj4ZeDx4PWzdB0T0gmkLfB073UOqZ18nk2Qkf/v7P/hl+9tP/HIGRD/vffIm//PP/A41cEdd+8A5Sy0voOR0o1ymQ4xJ/ePJ1COlKEGV7wFItPIERx0GXSbiGBlVV7nyttCZ8gZElM9JawY0/04ZI4gsxtnydhOp1xa+rex2gdRWkKxXdYtAJxOuCQTgH6tDS5D39bzQKwb2gpwD0QfamMn+j1KogU3XfdbKh74H6fg6RBtaKkCwQSHrTiQYPVbluSiWzKqW7LEmY9ki8RoYkvo46MrpHwSDylqiAOLLYuqEQHvX+lUqlKzCQFiSDJgl7yj6dvXE/vD4afVVh+ICL6gEe73+PVycXGBojzM6nsbGxglQgiW7BgtUYIZFKwxc00RuW0ennxc/F40vD5Rvg8GgXudMaYrRIhw99jNAcVFCsnwn/pdWx0LSacPiG2FoPIhbOIOjLIH9eRzXXFUEun8tAsXyOEQJwhIZo2iWkMnFcWVlDwPbAaUEmIrL1S0QiXmxvLqPfMtBu+GCNnDDDJtqtAcr1C/SstqBphtMrhN5Gp4izyyMEwyHEkiHEI2nMxOeBBpsKQWDolEmnl8d0gTyByxzgk09+iExkCs7KCFaugU6xjU59BHNASfkO0FVmRSyAiJq53RQha6Pn7AuSwkkBTmzI8xv2ZVKBHg6cGHIH/fB7/AiF45jeWEarWcXzx4+FQLlx4x1kFhdR7nbFVMkWETXWrQ4peCh9z/Wg0QFJSjGSUUzGMI66KuXCMaLBYmcs0a/WLUWSgqhWK/jFv/mXotmytLKJn/zuT7G6sSqjpuJ4SaVNt0tG++ktwxb+eb6IJ08eSUz74Y8+xrUb11Eo1zCzsIyPPvyhtDfvfn8HzUZFChquYa5rPX7LAkUn03ov6laD/rmeVJhs5f1/23CKZDuA0W417B5hEkPNRl9ms/iC1WO5jCtXrggjXMMRDMIet0oMtNKZujjSEFUGTrSA2gKcGmi2yLTPoc9RlPHhwMqRlQuzciGXjOedmXHJFxi9IXxIqOd8p8x4UplgBJdT9ZB5YJEwwj6NSib0CKYli5zTqpeXedz+8hukZ6bxg/fflQO736ph2GnhbP8U39x7jGgmjc1bm+gMhygWmzCTSbQ6DTx88hClfAGzmVlsra5Lr4tOjaGwB5FwShQCYykXjrPPEU6EEYnFUCyV0O3WMTuXxNCui0hTtdbGw4dH8PoimJ6dRb/lQvbiEievjlGvdbCwsA7neEzq8uIC168t4Xd+egs9q4iXL05wdtBC7rKNXKEsMPn0VBihkB9nJwxQHVHmEwtq2yVJmxHiGJtPSrROp4Zo2Iv5uTm82j1GKd9AJGYiGInKIVev1qQF8NaN6+PeoUc0/Y+OlSlVLOFDp1tFKhbF5sYy3O6B6K4fHJ/g5e4FGm0lgEKeRzXfRva4hk6rK2YuA7uJ+aUUfvzjjzA7O4tnz3aRy5ew+6QqG0S0KQz2xykO0iVuJQqFgZAX1WpJYMN6vY1kMo7Z+WnU6hUUyzV4Bi7hNly9uYWllQUR4dpc2cb71z9Cq9zGRS2Lo+N9/Pr2r5X3u2Xj5YtD0Udg5c75bELCsVgIs7MR+APkuLRhj7oIB0Po9DziSBkJRUQ85fywgHq5ib7dxOJ6GsubUxKUqPtRqlbh9fhl1InCLZyY4bpk31fWI4jAlAVq5SZlwPLBjU6PankO/OQn/xB/8kf/Ddz1If6v//F/QO3oOcLOEexQGMmtHcRXNlFly6xN0Rtlf+7yKrc3HcR5H4Vz41RTRNwjVHgjWUsRF+muN/ZxIKu+rzhFunrXcKhGB1iRq8D9RutE9/x1m07QubEugD50dCUyCeurXrzq22p9AC0Kpf9ODqFxFaMDuK5wXqMiY3969ZkKslVCZmp6Q7dBidhw+od/36W8tDwBhTq4xnwNz5grQCSAzAvDo/rmcu/YkyYL3jOA5ajCG6TlMdE5uosG4HGa6DYcaNXHSpPmCN1hDbbB3ncCLooEszUwos6ddLTpUYjT/HPcf/wNiqWe8G6mZk2kp2JIRWaRMWdgNRnwyAVICz+hgz0cZXdRro9Qa7VF2tx0hbA6uwGj60N/ZEvrcWj30LHaaPXbKNXYxuxic9uPucwqPHYGD24fodd0IeDh+N0Q7U4VlU4DCI7Q93Rl3PnK9Bq6uT5yJ3mkktNIL9GEzotgIIxmk+0Al+gvNHs9VJp15OqH0vsXuXgjhFK1hJ5VQyIdRno6jbOLMyTjMSzOLSLg8sNr+xENxXB+fokX+3sIhIJYWE4jkQoi4A2CQz/OjgG/FUD+tATrqIEhLan7BoadniRw5BT4Q1GR2e8b5LJ10W31xwHdISJonVZTVHkZeF1BkiY90ppY3dmQSYyjZ5SY7mD96ltY3NlBy7BxVsrLpBRlniUxHfuV6LXNP0trSXRDlNaCm8Rgmwn54DXJlutV82po7uYznAg4bTy495VMbS2s7uCd3/qR8Cia9Yq4ZKrPGMJNp8RKFY8fPxVCpRkNS9sgaEbwwcc/xI13f4CdGzfg8Xrx5e3buMieiaU0NRjECZKS3ZaaduA+JRFfJ96qDaeUOyeRPV08TCb1mqcg5E6N7LeadZtkQFblNKf57PYXUjGzlbC2vCKkFWZwmmEcCMbVHOtYI52HlppzHVcx/R5arabA3kwMeKiz3CcxS6AKqlHRNpMyqFy0rBgoM8UEgO5f4wroDVHCEnlap4uZ+wBuZ0CQAlZpXSo4ao2D8YhWwHTCtgZgeuD1mvjlrz7DZTGPjz/5WHy80e6AaryUOb39zfco9btYubaOQDCq5IytEorlIi7OzsV1bzqVgd9FXkML3X4X6VRKqpbkdALw9PHt49+gaRXkUIHDi0a5IRVjMm2i3s0JDF+r2SgXlU93KBDB0uw86L/GUU2Xz4FKs4ZyqYFKqS0Z4ebVDG6+vYnz4zJ++RffolzuwmcGRXdhaSYtFsp7z8/wao/iOWrElEROHmTx2Sj8frJ3RzLiIs/JcEgFT2C33R6IBS1bRAvz82JAZQ1aIjjUH/QEVbi8KGJ/91SSQo5MTk+zMu7JKJV7EMWro1OcXNTEf0HgWzdkamDQM1Aq5HCZK2Dn2hbWNuaRK57C43GILbaMMhbp9tYR8Z9CriFBg6Qat9eB+fl5mUTIXRRQzFfAgs7htpFIRRBPR+WaR70OIhEPfvTb74mm+v27T5GKLeM//Y//GULuOP71X//vqNYqKFerItZ0eUFvgx4i4ZBih1tDVCsNqXwS0TB8/pGgJ0xmWRkODUMQJy7EEEcqW4Q5h1IhGu4ukrM+cWCMxAm1UqWsLzLiwxHXN/udA7g9DLAWvAw0dE9kf7PFeWg30glTDrxavYVoeB7/9B/+V/hg7V189X//P3j53bcIDOrIU6UzPoWVd97D8s5VIYsKGke9hU5NmXwJKqAYzTrQSoAbM/mZjHtIHBtbAXO/KVspCCQrzO8JDwU+Bz0uqPuPOknQrQLdq9QHiIYvJyt36cNSXncMXWpEQE9BMqDz7zVZ8I3Qi1aBU8Fdfw99gOmEgWPogvyP+RwsGaTvb9gy6kxdEBopUau/b/VklNQfNEUki0TYGk2OxLuCaj22zPKT6T7o29Kycfl7MPwjdIwy2qig1MyJaZHfHUUyPo3FyDr6DSdGHR7MBmxHX1nOO70KtTDIV+iixf6704tej5BxS7guPhZWoSAcvoF4wNAh0G8E4ey50KoM4XVHYKYCaNrPsX95H89eneL4vCaJ+tLMDK6srSEZTKHdsZDNFuS6DXrUeIGz4jHKjTwWVvyYjk0jZGewd7eAbgMIBD0IJr1wBzyw0UepWQQ8Q/GVGTUNNHNdNKpd4ZCtrAawuDINjPywbS8iSR8q3RIOLk7l31XbRVFeDPmS8HuiYjNe7xYwt5QUFKFcKQh6Si2HmfQMwUM1+QMPQmYS7TbQbBdgDeuIJaMIBE0E3SH4Bj64ui7YB0PkjnJw0X+vRwKoai3YTkOCPVFh4TwYTnT7Q9EbqTXrMqHG6Qa6/facHiTT0winInAFvfCPXOhc5KUlFEzN4cZvfQhXIoKj/CXqzbrIkjMxNH0B9Ij8jNU1JxNgnYASoWYCLXuOgVSCshqvJyLMQo9j7XarirP9pzg9PUUgNovlqzfRdzkxFEVfxbmRBKPbgVWu4u533+Ekm8X88gJe7R9K4Xjz3Q/xT//r/xLLG+t4+uwJ9nZfCJeJ646HFeOmSCb3FJ+I54EUROO2oErMFaL+/0cS1si9Tmx0gaAniIxatcztKl92d28Pn93+XA65nZ0d8Y/nQcIChAGZSYEZSqiAPiYbeaTk54ZXPXCiBD3RGOgglz2XjSE9GSILTAr6jP4GHFRo8yoTFiYF+ssye9IVg9hf88S2WfURVRigUe9JYsB/p8WXCOuGQlS749jIEIWLrBDxaCN97/4j7J0c4+MffYx4MgaLpDa3gXRyCnvHOWRbDWQWMwIb2ZaBRjePWpNeEDYyyWnpD0mf10Wyl0OU8ZKZgMidnuTOcJx9gZG3Cgt9nJ+VcXZQFHjE4V2vAAAgAElEQVSR44auQBfeCDekF4VcG+cnl/DBj431Rfzohx+JKc/LgxeotUooFOqolbui/nfrvR3cfOctvHxyiDu3H4mtdKVaQ6lWx9xsGtdvrgIDL7787JHosLPfKsJCQxpauRBPheANEKFpY2aeG32Im29dlYry2ZNj1FtNTGVmRB+c5ie0ci7TYKpWVJC34cPu7gVePD9ENGLixlurMEOQ0cRB24VnL46Ry9fhCrgwO5fC8uKM+DpQJpqmMOViC6sr26hU6/j62y+RyiQQCIawt/sKN3feQjjiF9TiyePnaDXaWFzOiK8Dxx73905xsHcBe0DSqReegBOhmB9uvwOrW8uIx6Wbi6X5pEwu7L24QL3mwMcf/BQBXwz/2//5P4thDck8z5/tS4KQjFOHwImZ2SkEA37ZeP3+SPw2GtRtCDgRDJjSp+z1mdTWBF3wGC60qorvYEZNeEMGXD6ONnmRTFEkJSgBiRMQyWQGTpcbbc6fN2pqXMzkKCOr0r4kCKwaacjFYOP1BAHbg3goid//4d/FD668j+yrHH7z85+j07cxs7yB6eUVzG+sIkl3TXa1e30cHr8Qvgw3Mp+17t2L++jIQp+qkMOR6M2rtoLq2Q+lTqYvnUv4EDxkOXXUpQujyyktKrb0CIvqg5AHDREQfVjqoK6RB12BaBhyEmHQB5ImPbLi58+01Kve43r8S8OgenKAnzF5OOvDzerxUKV3Ig2fPBKYiZKQXHaZPxfZW/ImGMDIBufMfSQZhxmKodHqgiRntl7IMeFEjM8kyuJA0BtGPJzE0FlDj4z3qAtH+V0cXuyjTbv5joVoMIG317el4gfHai1LNEtoEuRwK5TBYVjoWm1YqIsyZ8C1INU7nRRJwiNET2W+oaOLfOFUppY8wzDaJfbRvUgkIwgmnCi0j/Di9CVevjpDs9HF6vI83rt5VdxKD1+dopCtYXZuUYLjyeURCrWcXEs86cdcOo2oM4l6boReewiHlyRGg+o6SIajIO+kki+iXKyL4FirJZKHsn6iwRG2ri6IxgfJhD7Theagjrajg0ovK74qtUoNi5l1DK0ATs5OUesUEEp4pWXs9QwQCHLsMiAJOVuI9VoNc1PLCLji+O77Y7x8+hipqQDmV9NYXJuVto2rZ2A+PgWzE0X1rA4rPwAaDnjhEUVCxStxieWx4XQjYJIMPECtoYzTOv0O2t0Wmr0WGiMbwVQcO+/uYHlrC82zKh788nPY3SZcJn/+DpauX8VlvSKKlYwrlE4WP2Emi2NJ78n2GD9Dtaq4P8YBl3LdY/K+OElwT/pDmE+msP/wHnJHL2WNmMl5mOkZuEMhRIJu0SLQaHfl9BTTfhMH1Cx49QoB0xTOCRViF7eu4B/88T/B9PICHj16IGt3xIAszpgk/qvWsoyLCl+GuKFCEDTKx32nibW6TfemoFY6FZNkxDftCAeMcrlIR04hYX1++3PsHRxgbm5eiIh0WmSQJBzDf8TRRY8vOJZppQyxrUhXNMCgJna/D4u2tP2u6P6XqEtts8+qdN6pOcDRPbFZlmxbSbVK/0McHBUEqA4GsnApGeqAy2kLf4EHb6ulXkdCJHWsmTmxkguKGJMT/V4NjVpVetMc4dk/Okaj08H21W1RwuM8eJ86444IzgoN1PsWZmZTiJk23KOWZJHqAriXvBj2VW9p6LDgC3nhDHpkAsEbdOHuw2f45vuvEM/4ML80g1KxjouTEqolulB20RvVsbg1Iy2Ho/2sQO+GZeGttxdleuDisoZcjrCkYuA2qj28/4MNrG1uoN7s4avb3+P8NCewPKcRDo+y6A/bWF+fxs7OVTz4bg8vnx2JNC9H6TgpEHD7lf86F5DRxurWLBaWp2WiJJ8toVauiTbF1tYVOVTzF0V43E68OtpDMGpic2MG9VoPD++/QqWs3DdnF5NCEGw0a7g8zUqi0+kNZayRss3LK7Pwmzbm5qLCpQibadEl+Oyzb6j6ilAkjMOjPbmtN29uidY60Zezk3NZH+9/8JasqexlGfe/O8Tj78ldUL351FQM04tpXJbPMLuUxs33lrAwk0C/U0W92kCv7Ua5NMRMZl2cOT/78rbMWaemE1hcWBYrZAYUbnyVAHD0lq0L2inXMD+fQMh04ejwQFpfDkcQuWwJLgpOOV24OOEoa0iqrsR0CL4I1yx1GshA9qBcLsq6n52dl4SiWNRKok6EwyFFhuUkwYj24i4MjIEgF1SSo902n1k0ksDs1DrWVq6je96V/vX8zCrS6QyCMaI248kCm+9/hmcvno6VH9mSoeysEjfZe/kc2WIZ09PTwuXQzH7C7RpWHFojqs/KWJfMT1OCmUItnOPmNM+YiMXvyH3GUTzuz0l9AP5cTwJwffA76vfXEOYkY1oFdgXLapLkZFKguQualKhhzcn2goZuZeTM6gJOJaqjW1OEtztUo3T20GkP4CCSJRXUUBDK4ciJbncEn5/EMiGdy2FK1IzVXyQQhdvhlVFB8jsCrILbOfTRxMw83UeBapUS8mVEAnGE/SHxCAkEg2IO1+nXUS5doNapIBw24Q9TcdOEazSNYduHbisPw0FDpQCGvDZYyBb30e92WVMLN6BWrCHg8COZWIbtGsLyVVDp5KW6Jc9oNjMn02Lnp2fwuUzMzq/i8ZMn+O7hHTmr15a2EDV9MP0+SUhdoPZIUB52rVmWgDKbWYWPQaTVRbXcRDZfQ73Vg8NNUH6IeCyC1S16jjhgjPwyYcPkouWuI1s/koA06o8QDqTADkWr3cfB2R4uKzmZLqBicSrtRyIZFkTT4WIgayMdn0Ov4cS9e+coZHOYmYljeWsKkThRzAF8hgvxUABhfwT+URDDshOOhhOD8hDtXBNOnvttIs70qXDAjITl7BdROY7Y9/voDLry7JreEc4aF0gtT+GjT34XrpoXX/6Lv4DdKaE9cGLz5nVcfe8HqPY72D85kmUW8Jlw0v/BpzgE5G1NBlFBw8TSnFMpTLTJe6F5HpUJDYUgDHrwBmJIBMN4dvc75M4O4PN6kZ5Zge0LwmX64HPZomUwIHnQZeD82XPMh6LYffYcl4W8eDj0qdvCInRhDktXt2AmE1Jc0N6aVhhED7iPZJTZUNMhSv1XofP8pRUlWegLuZbxd0z+11M/k99Pt/fe/LuhSg7YUiDX4Ne/+RXqzSauXr2KRCIpN4nZGeFK3jwuQMpOaslH/j0viqzJvtUVBcQhFa16HRTyWTRbNWGW6spCLpr682OVMQVXjiuTMWdBDhf5OUf9hnBwJw+oZV0RIgbn7alFoKoWJUtLBIIiGzwME7Gw9I5ZOZVLVZxcZNFot4TRzvew4MJZYYi9bANlQpAeEyuz09icC8DvKpJi/FqXnoQPgVzQg+XqITEdgz/hFdESf9gv7/3zn/8ViqUaNrfXsbE1LxMOtAklDYD2qvABaxvLKF2U8fLhK/z2Jzfwd//eD/Hq1T7uPzjCyvI1TGXict+s9gCz89RZt3F4VsQ33z7Dg/tPMTeTwdWr10Vz/d6Dx/D5Rnj7rStwGQHc/vVjZUPs4sKwYXcoCeyU9xiig1g6hIXFaZyfZ8Vbwe91CZS6RBZvq4NWtS0Z+WDUw6c/+QSG0cLui1M8e3oo5isc2SP1OhI1RY6aCQNJP34vIcQ8kqkQVjYywuaPsloIhWEyWRl5cOfOA7T7NgLhEErFcwQCXrz9zo7AqYevjoRQM7cYR3oqItyAo1cFtMo+nB5UcPDyUmS3UzMRpOfT6AwaMLxDrGymsLiQQTTkQ6vZg9MZRv6iiUqhDmNooDcY4sXenkxk7FzdlsDaqDWl70mBKx6uMss+HCES9WFqyo/FxRRy52cQJdAm9eINxKMJmF4fcrRjNdzS442kw5hfSYp8rWLKKzMxBsq5uTnphTJZ4D2jQieRNh3UuGbZ0qh1WnA7veLiSY13J022omFk8yX4AhG8s/4RdlbfwnR8DS6DluAe1FsVaQ1RKrpUzopTnIxbEaZkZWKaKBfz+A//7t/j6MULLK6u4JPf+RRTM7OCCojvjfRN6exkoXB+iWqxICNWsek0/NHo61Fftv/0NTNBJ3qgWwGs2LnW+N21foQ+jHSlr8WW9J7XyQOLAZ0cTKICmuSoKxjNUdCtEv1afbAptjiZBBbqtbYk1Kwn6N0itggeBTsPR+wg1mE7iBD8v119WZMj55XdAZBAApnYd9SC2rq7qqs3dnOVRIkUh6JGGs14QtJoxrYmHH7xg+0Hh3+KYxzhB/tV4ZgI2+NlRpK1UCIpNnvf19qrsO87EkACcJyblWR7KqKD7OoqLIn8vu/ec8/Cjdgn0e4RfwxzkxsqPxsT3WFDnC59iorRYAJn0BDZGM10pq4hFH2CWCYk83lauZfKTRj9GcJ6EMEwu+UxfLpPirMmswn8tFp2w+EhF2iOZm0On1vHcNiA4mKMcRA+PQSvpgphsdtrCCw8M5xoVfsYNT1QlQSCIR3egIlK9wQn5T3o/jCMvoJ6tQ2P4hAEgfLjnf1deX9vXnkbZ7LbMGoWkkV0lfcFibVEWHgtTCaBOjwIBMkpUNFtdTDqzOGcqeJqKk1XKIxQgtdqIAXsbKhADSkoDo6xW9zH3GXCRaBhRlNnvxiXnVRyKDQrGI4nWDsTQTyuSQ4N+WGU9tJgiSqORtGA6kpi99mRFJSxpBejaQfhaEjs8P061W8TqC4duhJEwpvCpD7B4KgDMz+CqwuMhgMhHDs8ikWKJ1mUBFsi3FScOF3oeMc4GhzAEXZh6/K7WHJv4Okv/4BW/hmCiSSiiTRMxY3u1EQwFRfJoyXzdMJ0WPc3zzbyC6S4J8H9tAjmWUfXXI41bO4Pz09pGeamKCS4dzy4dQuV8glSJJrqTKilOsgpHjeK1ycqC1appZc7iMxdyB0cIV+uwOnySIO9tJjB4kYWrkQIajAIl8Nt5Wt4VDG0EgkrCbgM7RLSpCnRBbZhmW2ExrHnq2NBQbtOpbs26djmDdnft8cMjnq9Oie79+j4GJ9f/4N09Zubm9BUWl5amwE3UkKi5B+QVCGaZ5o/uEn7Y2c0Eqkh2ZLs8NkFF/LHUjBwlVpw5KkFqygSTjXC7F5OOxR2z/YX3fEsTasDpjFAp13FsNeGm0ZLakA2LEIpvBBioCRpXtTI61jLrmBpcVGeN1co4da9h7Lpr2YXsLiQQm+m4WVuhPtHZYzdDiHFrIRSeG0jAr9ahcMkwfH0wot+eSQbzsw3kjTFdDaGRrMjWQSEZZ88KuHO7Rz8AR/efW8bWmSOca8t87xO10CNDPZhG5PuEGeWN/HXP/0uNL8Lz1/u4eikjcXlNHy6AefMgDL1oFruY8LqdzTHg0cHuHXzviSWffTRe+LNf/vGPtqtAs5vLyC7uI471/ewu7sPRSSimnSA7Pa8fo9AbpSsfdnNmWPZ+HwBhoIwoc+BZDQpc7r1cyu4cvWiwFfHB2VRDlC+KXNNupcF6D/QwclhWyCseDAhsKQx7sEfnSO1FMbC8pLIEavFHF5/7aokax7lykguZpCMh6B6gFBMxcOHj1HMVbC5tYFz59Lw+uYYjxzYeV5GuzRFqzpH4agpG4U/rMLjVzCcDZBZiWH7/Bp6/QZMdoQK7bJ1FI/KktOeiUfQ6HVgGHPogTg6XZqlTARJotU2NcL0kBf4z+NCLOaD4qLFNombmow49nfLYnrFXAp22Cz0eowmn4/hj+lIL3OEFZDHIG/BgsqtItWyFacGmgeqNarjwmUHRRhbxgvDrmQ7UMo07PXlWgZCOsb0W3A5oDmD+NprH+LdN34ABUGxbDVGHfTaDaSicZzkDlDmwa6cetVzJOB2I39yjI8//hho1JBcWMRb734DWiQiXvCs4C0IkoTMCW58+inu374j8tJr734D5197TYoDooQ+FhB8B2LTzAQ8S/PPLxr92J3aq8Ql2aResWy1UQOb5MTr8BUxykIH7aLBLg5sJOHV79uFgl04CJJBqTUtLSZj6eTpozEhGuJWJK6d2CS5BRw7qH5mv0zhVEZiNObz+TEoeTEaMkZ+ApcHCMZprENbb6bwcSZNHwAdxnwkkrv2uIhyp4hoIo5kehGesQajwyGPiuG4ianSkcOWBFUqcCiplg48ERZzq93dAqazMVTVhXAwg8W4R2SyvcFAWPG+oBMzsw/V6YPTDGA0TKBRaUP3MmTHRKlWxbODxxiMJ2g1HBh0hojHdKSSMVSqdZEUZjJJrC+cgdsMAU0DGLuQiiaQTEQt9dfUiaHZR39UR75fQrGZQzwTxvaZcwhMdZhNp8ioSZJla0Gvm0DEI9dDQQgeXUHf1cFeuYzj6i7ajSoGzS58iiZhQ1Qn0ROGjo0LqyHoqkPuI4Mx0a6JrJlOswPHxI+YJ4lKZSCw+RzkOTgtiJ1nHwaYGBZHJJvNIhlLQh0pCE+C6O/0YFZMxOeaoHjkaXHdcVRKqyWH4oWDozRjgoqrjYP+CyhJD7avfIhF1zns//YGpt0T+EMhTOZONLoDzBi9vLECT5hJtRYXjs6ucn9OTCjSfHI/JapifbEx4LTNltzT1pmcO571BOgoZU4nlnD//n1JzEwkEjLCZGNN1Irn1JhmWn5NCJStw2P4hhMZJ1+/cwuKW8Og1cLW5joWzmUx9ilQAkGoig+eOfNi3ELeJqnfxdE+zaJElkvDspHIdK1GwCYWWvkhXIu2UuHVgtwuCGzUju+RZypHKI56ozwnvMbZEd9QJBZHOpG0oBrOekYmvJouDGyRBbktBrKoFSRcZCxWySwMWL3PBj3ppiqNsiUZOv2jeXS5uOxSaRxhZVlbL4TwiD3nJGHRrZgySqAOtdeqYzzqWm9Y0WAqzPc+vSB0D2OLcGqCwgImu3EO6UgI43YHtWIee3s7+OLuXVEjfP399+ANJXDrWR0HeQlch6o7oUXiOLsSxaJWgnvWQjgWlvmygRZy9bxo5hnmw5AUBF3otBpoNKoydjjab+PWjQMxIHrjrQt4//3LIi8aGDN0mwqqhR5y+ecIhaf4yU++h5XVJB4+5wFcwHJ0HevnNnF35yYOj04Q9aZw5XIWHq8b+7t5vHxZRa3eQaGQE1b/WnYTne4cO3uHCIb8At3VSzUMmzOEVJqVjOXaxlIZSZUcjhrY392B06VKpWoqY3iUgNykLFg4Y6TXwuJiRJQpR4cF4TVoXkVMje7d2cV4NEco4oHut3TlpUJXXDJ1d0CsW3lwUBzhCyjiY0BSK7uWdColkFexWJV7h9pd/pk6BsjnCuLmSKvjja04Ll5ZkC69cNDA73+xg0rOgGtGa2OaWDng8gQwcYwRjDqQPZfBZM5NRRFo3xyMEfVHkU4vyD2UL1QRjy5KsVGp0P+idxr4BZw7symbD82yeNDRPGVsTFGvlCXummqM3F5LWNG6zkXaxFwszp1w+BSRMZLLQHdFp5M2tLQrVuXAJOXKXoBW1c7Fypx6TbrsHhU8MNEzTCGUcR6dTiUwMwYif2O3qeq0jR0gFlrCn3/3X2Nz7W04ZhM5CHd2X6A3qKBYKEF1uaCrHmFrU5/N59t7+AS3PvsMa6kkXnvjEqKLC+hNHDApNyZkzM5npoC82Z0H9/HFpx/jpFjA0tpZfPjRDxAIh6VrclPnwzHhKaJH9jPXsJi4OGYiI7PXm805sMYKp8Fppwe/jQjaMsgvnSpnVmfGP1LYnxrK8DHt62crmOyOxtqWT+2YnUx95TjFFCkukwQlrtdNK2sHTKWHEKVsAReGrj666GE0HyIZDmMpmkC34kG3TLTTCVewg9iiFYDFQt9ka+o2MWQmymiGdmcofiVOD6O4Kb+dSmIroWSOFBhHHAjrwqYfGCa6vSF67RqK9TaarYGsx4DHLTI7AlbBaBLphENk0aUixwVtnDu/iHCcTps+lMsjGHUdHjc/U6f4qzQabfEA4b3Kr9Gsj2giJT9/tH8IPjCLPhovsSMNOzzYXLuAaxfehmemSornaDZEd95FuV9DsXKEBy9uwxtx4v13vomt+BX0j2cYMnHXPcBk7sVcdUoKKlErrh9jYsCt+9A1BqhXJmjVG8jlj5BcisIb8mDiGKHRKUoRlggkMRqMkUmuCG+hPawgGIagjF431zFkdDvumDB7TiwtUCk2waP9h+hPG/D6J4gFItBcXkRiUTkv1IEKf80HvadB81iFuci8KecmlD6ZYc7sHE0T5JdKjNwsj3ka2Dr/PrLKJk5u3ULzJAdNc8E1d0vGiulxYx7wwhOPweXTMTAYkX46o6efhUqjJwui51nH4pn8NyJu7Ngt1QLHW4aY/3FW5faEcXZ9DYNhH5988omgDExlpXFcLBzGkFJjL9U+JrxwwDedo3aSEx7QZzeuo9UfwTU2cWlrE+986x2UjS5M1S3FC7kZc57B0mBz7G2ZJ5HYaJtF2dkKHNta68jyBSI1QMb3p+MS/ts/Xn+CmJyerTLaq9VL4nNQrlQk5IhVm+71yWYicyunC+Fo7Eson8UBNyNxRZtx/jcShICzM5qETHodHOdPhKhlkxaFCME3RZcrqhvEk8CSPtrwIQsEgT+4aJ1jCdjpNJowhiTcWaMHWhCPnZaMSn5ORgtfmT7Q+WpzbUsSAjvNGgqH+9DdKm7euY3f37yBd779LSRXN/HF0y5yRUKyJty6A/6YD+fXPFhOtqA4CCu6Zdb97OApPvniJlSVh1sCqjLH2ElPhQmY2jUduXF0XJbrxs1+IbMm5h5MAGw2ejg5rqBSbooBk0cZ4NLlLGJJlxAbB90xVjJbCIRTeLDzHPce3MNSMo2f/Oh90ebvvDxGtTpBs0npDqOG5wgzLvmghP29nOUW6KFPfwKJUAbbG9uCANx+cEfo6OFoFKvZrKRi0pxnMB7hxd4+BtMBgjp5I4xzJZO6hdffvIhMehm/+c3niMX9ktnAQvHG9QO5AZkjr/u9gggNe1OJjOVNyc2RaJLAh44ZhkYHHo0dms8yqXI65abs9gaymadTC1hcCQuS0+kNpQiKpL1Y3YhiOZUBxh784eNneP7oBKqTSYo+eHVatXqwuLqErlHD3Ee4doR0JoGV5UXppjny4tiInux3bz2VwqpS7WBqOmQcwsjt8XiAJIsTsyevjTLYYCAqxU+92oCmq1hbyaDTNFAsVGXkonAGOQDarQGgOhBbCkMPOqDpXHAkoJGHE0C92ZX/slone5vOakSxiCx02l0pKMic5/NqAQ8ODgvQ9Kikg/pIhvMr8KhEEPwio3TOdPzwB/8WX7/2PdGnD/pd3LlzC7mTl3JtvYpLPjvxk5855OB+du8hfvP3fw+/24tvf/c9rJzdwJRrhW228CzYX7HAAwJOB37z83/AL3/1f6H4dHz/+3+Gjc0tuHyqQKl2Qc/1ZWu6re7jNC1TXOAsCeWrhEObL2ShDFbH8o/VCNy0bHTgVVXEq89pI4h2EqK1RyhSSFhSSNO6r7odGTXW63VBWDweH/wRL5ZWY/AETBzXd9EYN2S0oLmdQhTTZmdQPWDz4UN8VZExAvc5Snu745ZAtq3mUIixJ8d5ZJaSwkkiyZSchoO9osx7FxaTMo7QgypCkTC6PSuMTkLEhgZq7Tp8njnefu0iFmIpdHszVGoD6aB7RhOdbgNjc4iz57NYW8+gP5zi8cNDTNtjBPxRJGIRed6TwyK++PyJhIYl00ExBFJ9QTFOY3PjhY5qsSOmO6o2Rzzkw4ffeU/QCfdMgTmEjF/GcwMu7wzdUQvPj5/AmA1w4ewlnE9fhrPrwaQzR7djIJJOY+rqYoAqAmFVCuliuYJO30R/MIPuS0jiaSIUQygcwWH+GI/37iO6oMKhTmD2XVDmKuZDp6i9XFRF6IxcJzl0glq7ItkmE8OBVmmOhfgliXi++/hzuDUDm1tnEA+EMe50UCzmsbqyAmfPhWA3iLgjgWaNo+ICuv0+4sEg4l4fpoOROCT6o3G46XHhMnBgHMFMARe2vo0z+gWU7t9DZW9PkGCvS4Vj6sLU7YTpVeCIhOBPZ6BouqB/X34RuT4tZm0yH910Sahn4BrPLFkT4sNj8VsopU2n4qKMuH79unhQTMypkPujkbDl0RPQrbGCOYFimHh+646QSIk+/eb6TRnTv/nOG/jgjz9EezJGc0AnVyv1WEj6PLjp9SGBg9Za5LqwxoFf2Zhb5EJL8WF/2Z4I9tjPHtfZygXuL18W/ZVKac4HoSWsLLL5RA5xa1HP4dcCEopjsR/pxGcFSdjJUSwMyCYlBM0qs1LIo1QqysbJeGcubElDnPH3ye60Xd1ODUZOrZItyNCCJw2jhUG/KcoHKoaZYy7mRhQoamEL9jmdo8rjK9aGxoPq9a234NbcqHP23++iks/j2eMn2CvmcfbKZaihOD592kOpTGrkHErUhWhsjsvnFJzZUKB6ZjJbz5fyePDkMZq9GfK5NhxzB6IRH1bXNVy5ek6KplaD0HIPepBkrjB2Xjawv7+PfndqzcM5BJpNEee8snGEzc0UPvrjq9KFqMwZ1+Molke483Af9x89xNjo4uL5RXzj3bfQ7Y/w61/dQKnELtWJ1bUFRKJ+HOwVUC310W4MEY9EceXSawioITHOKJdykgcxMqks0RAOJHFmbRX+oBvH+WMUCnXUh22Z05GwtZBhqM8Ao0kDVMOMhgoSyZj4rBerBVEdcB7JhURjEnoYeDlfc/hgzg1kNyLiFthpsHp3iBUxo03Z5fDwpY6JnT8X3MCwzGK0INGmkSziYCQM02mI9CkdT2DSZ27FQAyLep0xwuEAotGw8DvIxCaEqYQ4ElAw4Xy/UoXfq8nNHIxpyGQzqBy3xP+BhWSt2sDSchLZbBLEgRi7PJ4MpLCj3pr3E2WKxWIZLscUH/zRN6F7Q/j4t5+jUm6BnnHtShf9zgQzUmFUE4lFYHExLQiauAAqPhTLNUt375hJR8MvymZrtTrabVoth6R4YRU/mbBYYwIcTUzmYrzjwASq14WFpTj30z0AABeFSURBVAxqtSpKuS7+2Y//Pb7zzR/KaG1k9HD39i28eP5QlB78HbL+SZCaOz1iB/vswSNc//2nwn14483L8EeC6Bom5pz102CMaMBkJrPUqFfFye4e/uf//l84yeXxo7/4S1x98y30JgNJ/rS7C9531gFuxT3b44Av4X2Gx5xqqPk7/By+GhlY25GNBtiQpi2BtpHCVx/LJj7a5CibMGXNTE9Dn8Rr/pQs6bA6Uq45+uIH/UE4vR4kV/wwvS08zz/CYNSTaz/sNeCYmVgLXUX9mMTEIFavROGNjdFstcQALVc+EQtdjvboYqr7LbOpbpex73O59lNjIpbyWkCHHtAk1Ih/H/H+dipILUeg+j1Q9CmWFwPYXF9CRA1hPHRhb7eM23fzqNSOEEp4sbSSgapZzc6gM0Gt2oVR62FkzOXzOnNmSfbkp48PpIv3BebwB0OAQ0chX4aH13vkRjU3EOQpmlKRXNbEYRVKX0i3k7aKTm2IaDAIf9AFJaxACzsBzwxeBJANriGtL2Pa86GcM6AlaZLUxn7pDrwBt0gN87kqnj4+RK08gsfnw9bqCi6vX0S9PMTTnWfozgpYv7yARr+O3ZclXFi9iElvBt2jibV8sXaCcNIHjzYXB1mXSt8JLyaDIPpVHYXjGnKFl1g9F8fV7Us4k1mFozNC+fBEkIOAyw8/gnANXdg/zuPm40eo9bvIJlK4trKGOK2NybeiesCvYuqZYHdwhGncgYvbH0hxULx3G6WdF1DI9h/NxZZaCtuQjllQhxKPQg1FADrwilzRJWfOiHbikqZoNahUS9i8Go7biZDJvcypv2lK4V4r5ODlWNzhwtOXu8iXazi3vY0r9CuYjdA1J+id+oiQGHrw4BEiHi/evHoN//3nv0K900B2cx3XvvaWoEEj3vMzy5bbSecMkg6n5Nj9/yFn3A8EGzgNSLOIiFbWiP2aeVbyfdh+JPbIwVYp2EW/FCClYn7udLkk25pubsakL/IMurlxk2dxwK6YnSYfiJuY2DLSbZCmC2ND/PI5Umg3mjg+2pdOly6DNvNRXtj01Af+1HaSi82eydowpYVWGBgMmGfQESiH9tYzsjNplEL5l4vRvdYHYb8hIVqdGlisL24js7Qo3Xc4HJRcAR5UJJ30RmO8eJHH54dUNNAsaY55wIFUzMRmhnG6nNWQb+DAwdEuyi1KRwLYO6Qffw/BgAubZ4NIZ+LyOoOBGJazqyJzunPzGV48LUu8co3EImOGTIYuiICmzrB1fhE//tF3kEkH8Oz5fSxnUwI95kodPN+p4MHDXRRzZcRiOv75T/9CusL/8p9/hscPypJA/M7XtiS9cTLyoFLoopyvY/vcJr73xx9B14L42c9+hrt374hOX/XRPc6BdquPpeW0+A0wfIna/1ptIJ+Z7vFifXUJwbAHM/dAcgfKZXotGFIgRJlfbsww7I0xaBuo5BpCUEpnIrI5szM7f3kZDx8/QiU/QkjLnPr8G5iaLpnts5CczBjZPYLi0SXEiIzmcFjD2BxIp0x/CI6vmI3Q73ShqZoUXJ22ZbhlmJQ6LkoOBgXd3rALC+kMpoaJR3ceoVnpIxz1IpIOYa7OkdJTMt9jBczObjY3pOBTPeywKStV0B90kV3Lik98o96WopKGVRzTMCymUacMt4F2sYlOqY1uawjV74Pb70J6zYvFxQzGBqWytNF1C5mLBwzHKewQWDjw/ub3aTXOdUI0imhDr9lDIByRnyWSQCIWYWoiDqrqxdpaVoqDv/rRv8HbVz4QCFbBFLdvfYEH926JeQ5HXCw05lzAigaP24daqQyPU8G33v+mSOZy+RM83zvC0JwK+U2EQROH5Ehk4ylgbOJv//Zv8dlnn+HP/8kP8Y33voHGsIeekFs9UOiRcGruYnUZX1mu2pyCV+eU9uFtFwS22ZFdFPD7dmFgr3sbQbC7Mpu3wLVlET5NS+c+naJeb8jnSi6ISCZPxZkMxOo0OSZyi7mM269g7G2jbB6i3qtI8E/AG0KtXIHidmB7+RJyOw257zaupjD39sU2vNEYoNZqo1pp4fg4h0goLF1svVLDzrNjzE0ndC2AgJ8jJAcazbZIWukNQPXAoGtA9wawejGNYMyH4bSJ5dUI0rGAyOScpoaZqeKw0MO9hzeQyARw+eprKJ5U8eL5PtwOD3Svjk6VSIYhvhZUKdH1r1wuiFSS+xmUMfpEs5oGGtU6nDPK+3yy/9EvJJKKIZZxI5hwo1AqonTSx7Bhyqg4FtEwUfti3rZ+JiXkTN8sgqSehWcalvySxrSKrlmwzI7CHCV7pVuvFDrIHzbh1X24tHUWk/YYO0+O4NbnuPK1LKLLIRwdlbDz/AQb2fMI+ELyORVKZdx7+ASBkBeraymsZpcQitF1cQTXPIBGboonD3bRHzWwsBLBG5cu4kLmPMb7XUyrI4wp1fZQ4eaUNZ2vG/jV7RsodFpYiMfx0ZXXcTaWEIS0Mxpi7prCQfWRUcAs7cKFCx8i695A4d4tNI+oHvBgSnXGqQ05DxiHrmGmeRFOpOCIJcRtVFABQamszAwWCByxuVwekXQTQXCeGmwRXWBLL+txPECZKa7DPtazK8iVqrj94IkU6d/64AMkdA/6pgkl4Bczq9lgjHG3hwrdapMJPN+hImSK5EIK4WQUXsbTy77lEqR+RjLiaS4J1wjPPvFbsOWXp4mmNq+A436bhGgV7vMvM1Lsn7HDymzukL0OHYX8yZyBPrwhy9WKaONn4rjETTwq0cgsHmxvA4tzYLG9iRqMhkMLNejSHreMRr3y5aHNA85GDr7cCE71zpLQKA6IFqGL/06WLQObxD+c3tH8WdkETDhIQFQ47iDr26qe2K1ZBYhFzmLXdnJUkajiaCiMc9vncfHaNZFq8fM73D/Ez3/xBe4WSNRzIKi74QoAGwtuZAMTHBUPEPGrWMouYeY00DY6+O3n18VSmZ78S9mIEIU4L/IH46iUqF0PyyydTPVWo49qYYCXL/cwM90SvUzS24VLaXz3o2uIhL24c+suNs8sYjm7gHuPduBg9LRfx6NHB/j413cQjPhx6fI2ev0OPvndDVQLfcwmbmg+F2JRL0KxNGZjD8qFEl67dA7f/96HiEQT+Lv/8Q/49ce/kxk3Wfm8HnRpo93yhUubaLSKKJb24Zmr0kkvZuI4v7UlXTS7972jfRRLNTx5nEO9NhBDlpk5R7fdQbvWAcbUxzMKOSG65u64guRiAIFwAMPBDD4lCqMPNAtH8DiDYnUsh4dnJrAu7yfqtR0+Kh0UcUlUNBci0TiGgzHMyQRBH2O4eb/N0Kd5VNMQY6albALsHfm6HNoIsXAMYT0C11xB4aiI0cRAMOZHJB3BWjIrBD4ysyMJv7DBjUHPMq6KJuD2+NDpW2MAcwqUS02srq8hFPSKZS47BcWpiynV03v3MSVc3Dv1AgiqiKR8ggRQT89EPGM8g66FBHljgcwNnUUIZZ90T+R9YZmLOKRYCniDwnx/9uwJ3D5FCkiibMyh4NgynVrB1sab+JOP/hLx8BIcdEB0mLh541PcvnETy0sZSz6sOMTLHg4LveCheW7jDIIJDWangVIhj72jPFrDkbC7ubEophPxsAeXty5iMpjgP/zN3+C//uxn+MH3v4cf/9OfoDnsoS72z1YzMCcZ+dS9iIe9tRlZUCY3FNs0xSIOWmvdLg7YUfHfbVkif8ciJlqFvIX4KfL4fCyOCTi2YmNhz0f5uCSS8rMrlcryO3yfhLqZN0A3Onv/oDMr94Xkmhvz0AiVUQ4z9xzx4CJcU00MxzS/D0FPRJITncoE/pQD/XEPpVwLmi8m469StSScEt3HHAG6Qqgy/mlUe5hNKb8eyoi03esxVxfNVlVmzSZzGGicldARTYVRbZPE6MfqCo2A5qiWOghoRMFUlCpFi8eh6qhX+qhX2hh2u5hO+tAY6BWKo1m3shQoSx0aXfj9PiwtL6DceSJ8oFFfQa87wdr6EhYXwhh0DBy8LGI8m2JtY0GUOKVKCfliTUYoHHOtLi/BbJuCgGSyIcSSPtn3J2Pa+PrkgK23W6i2jjGYtcU4yusLwBzP4DDcKB+14NMTWF5K49b1m6hWy7j6tQ28/rWsuLcWjvvYf1aC0+VDLBFHpV3GUT6PdmuMVDSJs2tZZFNpJNMR1Bs1dCp9qPMAdveOkGvkEc74sbG+iquL21COx+g/r8DZn2A8m8AV8iCykMDT4zr+/vqnqIyGWEqn8N75C7iyuITZeCQ+B6NBHyNlghyTK9d0bG//EZbcZ1B8dBPd/AlcElwG+Ly6yA+5ZokQUMkSiiTg3FiGGgig8yW5mIgbfQmoUmDR6pGigMUBPVOEO0O3VyobPAqcw7YkqpYOj3Bu7SxG0znuPXmG7LlNbJ0/j2GnJYWlPxqBkwc70Z+JiYO9Xbn/ZyMHRvUmrm1vIxyPoGi0MdU9Itd3Tqby+dpfJA1LJfOKdJGjBpvPYxmSfYX68e8cz9kmR3aWiV088HFeXd+OYiE35yHORdloNcWKkiYiTF0kO54jAcLgfEKmcglZSfSeU6luh8MBxkZPDH1qFXqC90Q+xZvfJh7Zs0hCmuJfwMHnqTqB6AA3B3aLvDjUfpJz4BTHOlY6pmhCCXdOwehlj2w4dtdia6wJsfAxbt26g8LBMZYzC3j7G1/Hd/70B2gOejjcOUC9WMFxcYBbh2XUmjNhpZOt/PpmCEuhKV4evETMH4Y/oIuLWcso4xef/QLHpRwuXtvGcjYJXbMO3hfPq7h3s4RWe4ir19bwxpuXUK20cXRwgJOTI7icXklDo7fC9/7kbXzrvUuoVU/gnHuwupjG7ZuPUW6YiCQSiMRoklTD8xcFMfMIhQNCtuu3B/AoEdTLYzy89wTzqYE3vn4V5sSJ50+fYX09gauvXZADr1bp47e/+wMG7T50NYgJZWgKY2A1OcCNcRuZtB9//Vc/QDKtg+AC5Yi0xbn34BEO8ycScTzoqfjVL7+QoBeiPaPeAI1qW8hEGiVeE/qZ9xGIe5BY4GbnFejcNffBGM4xqnag+SICxXe7fYFm02kGyDhRKdfQ7HfF2tZJYpnXIX7mnIaTHh+n3LRHfkQfwUBYtOmMeSWBkkTVbmcM09WRGT7vKZX3hDGTw9btZRjUHJlIUgJmeE0z2agcLL3uAL0u3fJGspCWlhbg0wJ48fwI+XxDnBhn04lE1qazYYzpzEhI3OhiPhyiV6dMzovB2JA0SfITksm4cCd46PiDYTnEyHmwoPipjNisxWctOBYHHFdmMkGRVd6/9xij0QQ+vyrhWPSH6LbaiPg28S//xb/D9uYbIm3l+jNHHdz44vd49vgpouEIVM16PJKqGACl+cK4ePGSvIap2cagXcek3xepbbnVwVQCmwCf04uFiILldBa6P4Jf/Po3+OXP/wHvvvM2Xn/nTeznjtGdW5HolKtaSmPL5IzFgc0RsP9rowJWgIu1Lm1po52OaqOHdjFh8RFOZWBfWivPZe3T3Ilr2CZK8edojMWCkUQrOciExEjlh/X/kiPigIwPWGQtbvrgT/lQGRTR7DWgKjpUJXAahctCyo+gl2FFQH1QFF08Rj4YvSmqjSZGw444gRI9OTmoSyIryYfhQECQQnPmEj4Ki1YiYkTGfJoLwVAAe3t76Iy7UoRQgeJjMRIOiXyWxd/MnMnrMIYzBAMhuBwetOskzLYwHneQzoSQWUlISurBTk6K1VgkKsmgy6sZbJ5fQneUR6vWQ61sot+bIhj1YHXNj8318ygfj/Do8VOEQwGJ8W12GwDT3zkKdLmwSJdF/QoCvgS0oA9KpIc7e5/h0cuncj+obi/8jgga7SrK9UOEkl5cvrIF91xHrzqHOqNiSUOxdIx86UhGhKtbYTiVvsgaYYTw7H5BOuJgPIj2uI6h2UMkEEU2toZsahXphF/GXHyuVqkP35wjkgq+eHQLyfU0Lr/1Fha1KPS6gcbDfZh1riMVY0LImhe3n+/i7v4e+m6SclWs+v34+vlNpAK62PUrkxma4zbyjjr0jQjObr2PrHoGtScP0MofwkkprkcVIyWOYsaDPkxjJCO32dSJQSqExY0NzHyq7HUCwRtWgc89lfwB5jqYY4uPJ4U0Uxd1DW6a+hkdtCtV5I6OMTHGWD2ziatvvYNEJo1muyX8ppcvX8qZzkZC9enIV0q4/+CBcFecE5dIG8/G0uhPejjq1RBYTmIxnRECZndEnweruLbHeOPRRPyA7LPQ5vVYBflXwWUWEme5M9rns61WsNUN8j45EaCRkowVFIcsTmYD1FuU0fgQi6bkjQvxgSMCN/3MrVQ2LvTxiDNoK61wPBygWimi0axJSBIXlhQADIvhyj1VFIjX0akciQuZ/8Ssbnb8ktE9h2hdZ5OexG6S1yA8BKqUFA2zGU0vLKjR9ne336Rd8Tx/sY9KsYCwT8eVK5fw3gfvo95s4N6duxh0ukgtrmOn1MTdF200ug5kl4O4fE5DVDMxNNpWYiToyufGTO1I+tlJPY9ILIxOr4WLl1YxGnjwn/7j36FwMkIgFEF2OSLw8MFuHrG0IrKpwYhIwhDPn+9jIR3GBx++g+0LWZFgHjzdwd3bL9Ef6yiK4c4UsYgf6aVF0bNyDOIPKTKfi0UzqJQMXP/DfbG1fv3NLZEdcU6+uBSVGGYymlV3FKViHUHNK90VbTtHMwPJhTianQZGwy6yS+Q8XMJrVzfhD6o4PspjNJljZ/cABwclxKILCAaXxDOAeQK7z3ckUx4zXnumnykYjgZCWn3j7cvwhdy4fuMzVOttrJ/ZECJeq8yxlAJKfBjIxEOci4C2zITOq7W6WLVSCkulyGAytOxQZXxnYjixIlO5qbIaVz0u6ZyM/gSaSma4Gz6/By6vNSbQPCrObpwRG096R5A5rAecuHjlDLYunoVH1VDIV6U74UHHBRuhUwsU/P7jm2LnShc5omC8H6MLAfh0PxzzMS5vryCoUoNcxqA3x+7BMQb9kWjQz55bER8P8hp4n0ciUXFm5OHGBEwiP61mRw5s6RJ9HkEJZm5LAtZtDVBvtsXhjghYxB/mFAR/9p1/hffe/VNJ/hsNhgKVd7slfPbJL1DOV6RwpescCwQe4pTkMQjo9dffRHaF92YTRqcGo9PGcb6IfLMlEeXcPDSXhpQ6RjiSQmppndk2QnYM+Dziib9fOIF5yi1iES5+JKcZDUTwOFqwx3kW+ckaDVrFj4X+fTXfPA2EOlUr8ee/4iOc8gfoISLdjDVCYHFg2y9zTyCCYKMPdpQyRYpi2T5nwcPQHSs0zqnOEIxo8MQcEute7VRwVDg8LQqIhLgRCPpFVjobToQTMpz34VLdiAVjqJeakoBHt1EigdwHZLTEgK3pWDp0Bpg165R5TUSRNRx1cPHSJqioJZy9d7CHaocqLRIWM9YG7FSg+YLyelkYvHxURKXYEkTAryko1YrCv1k/t4jVMwlk0kl8+rtHOHhZwNlza0IEPtg/lnWeyvihh7woHNWx86IMc+yCU50gEnNhbWEVrcoYR0dtmJOxxJrDPUEgqovEkxynhVQar69dhq7EpYCv9kv4P9f/G0q9ApbottgcQZnR74Fy0DYyK26cObsI3R1H9WACvyuG40IHN29/Komx61tp6BEFuVwOfTZbShSVUg+1ZgtejqSjXjgVRt1HsJHeRDZ+Dv1JW4yd1s8uQHNomLe9wEjHx59+LiqJH//1T+EYDdE+OcYwXwaafcT0KGqdHvLVKm4yk4YjZU3HoNeHp9fBB9cuYXspg2GH8mcnWmYHZTTgzmrY3HwPa94tlO7fQSd/YqWceihDtaz3x/0OpsYY5ojJv1OMvC7EN1YRzC7BlIN0JoZ2ArWTV+BgsOAY3Ta5SGyORzKC4F7EMykd0sTJ9MWzlwgEw/jmt/9I1H4vdl9Iw6DpEVEysfPKLKbFkK7WaOKT338m6CpFshey64h7dbzYf4lnJ3u48vU38NYbb2JKZJ2du4yQLKSOr4vPZ0exj00W9+qXBmhE8F7lCnEd2fwhG8GzuT32OrSlw/8PwVNMG19c9AkAAAAASUVORK5CYII="/>
          <p:cNvSpPr>
            <a:spLocks noChangeAspect="1" noChangeArrowheads="1"/>
          </p:cNvSpPr>
          <p:nvPr/>
        </p:nvSpPr>
        <p:spPr bwMode="auto">
          <a:xfrm>
            <a:off x="155575" y="7213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mn-ea"/>
              <a:ea typeface="+mn-ea"/>
            </a:endParaRPr>
          </a:p>
        </p:txBody>
      </p:sp>
      <p:sp>
        <p:nvSpPr>
          <p:cNvPr id="2056" name="AutoShape 9" descr="data:image/png;base64,iVBORw0KGgoAAAANSUhEUgAAAgcAAAEiCAYAAABtKHEjAAAgAElEQVR4XoS9Wa9m25IdFKv7mr0zT96mSlUC8Qd54QfwzhNv8IR4QSAhIYRAtmSZB2wkyirKlgsZl8uNbEFZdt1y3XtPNrv5mtWgMUaMOef6Tl6c0tHJ3Ptr1pprzogRESNGdP/F3/7V9tvLLb5+/hZvtyleLq8R0Uff47/gnxH/X7dY1jmmbYvT6cTfX6/X2LYtpmniv/mn3/j3rttiW9dY1zm6rsOP9VnjGP00xjD0fO+6rrFsa2z5+3kZ+bN53eJ+W+N2X2JZtlij4+essfJzhmHgv/EfPmeZb/p5vm7rO16Hv2ONja8duj6moeM1D0MXfRe8T1zXgP+v+pz7ssZ9XmMJfOcYt2Xhv9c19JlLp+taIvBduB6uWcz8Pf7r8jvHLmIY9ZrYRv7uvuK+Fv6M178sMfUDrwF/lhVr0vHvaxexraG16nr9f1n0PR3usYttxfUssXX6/+Jr6PK6uL59bHHPdcTn4T7nuN/veb1DrF3Pa8K1cL1wPbnG+N5tnfWssXC4TnzXrLXF5/NZ49cD1hWfpbXmfeC5bvfcH0O5j2XVw+f9rH6t1gTXyN+tes5dP+s5j3q+3Ae91oTvX7wnsEZ6c99rT+E6b7f6fLDnvI647nEcAkvuZ7kt+ZncnPp+XwevJfefv9t7UWdHey+6Ne9X14VLwuvxH/50+Xx8/9zjeS+x5WbQEpQ10gJorb3XdJ/4ziU/V8+H18Bf6t89zmXujeZjy3twf7querZyG2o/jHq/X4PvXPMz/Xl+r16jdcJn+N60V+r9cP/mZ+KTfWa9xu053nJt/Rnl/vIze+wlHyJt3d06dbA7/KGeLa8R9ioNFNZe9quure8BSzPmYujs2Q7l3sXP+rGsOz8XnxN6Jnzmq9ZVP9e1tX/GAd9b16N9FrgOPEfYhvZPuw9hSPfrv1/rdbN91j5bQv/2GvfrWq6prr++jWuT185/53eVdcSezO32+Iy9F/3zdi/QnnT+Xp2N9tm39xNcNf2BDbC9sT+Y836GTr6l2P/cB0PaZN4zbH+3Bezz4TjGcZroXfAEh3mL2JbAfonAfW+0iefuEPO2xvs6x9ItMY59TOMY3bxGB1s4DjH2XRxwrvG4Nq3Z4TDSDk7LzM/Fd+Lszyv8Sz4zPJuY44zP3Bb6T1zGdYu4Dx39wD0XGM/puG7xHFv8MB3i49MTP//by2/ifbnH4XSIp/EQH/ohDtsY87rEZZ3jy/0e3ThxFReacdxt2tYt4nmJGCZs0zW6//x/+hfbb77OdIbf7nCIWng9RDywTYuIW1jWGKeIT58+8TXv7+96SOng8CBOeSDw9moA5Rh94PCB/jsuepmrI7zOMvRynmsxppFG9H6XU7QB93doM2Fxxzzc1TDaUeFaD70O/zjpQOA9AAwwDjzwdy0Uvh9g4I4HtGwxAwxwSeEcxwQ8Mt50LP1Ah7j0c3EguDZu7B4bUIYisDcALiIBRBqydV52Bhn3q2fQ09gZQNzuMzfn/SaDQ4e/dbHiPwC4eSPY8iHcOSoYzk6GBd8PYGOQohsBUNGzwv3ovgR+/P1w9n52vAdsbgKm4Hdv3YUHhiAQzznBoo3PfcFz0rrROKWztIGx88K1CeTAWxh01PX2M7UhB8DBe4BM/DPvDbwfQA6vuV8TVKUTFADTnjDo2TnGRYCwfBbXuzrIelbquanGbG/EbSBb429QXUAHgGCCZn+2/bu+oRp37EcbUb/WIBz/1n7V05YRrevegpt8kT7dTjqN6d4wy9nzdQm+i/PPa/aZquBoSwNb18ff53U08MUaD5PAswz73nHKIftc+M4MTBMELLpXv5V+p3HAMHrV+a8FtOA+sCW64rz3IOrR4fJaYpFT5fnQecT6+3xw/yfY8z0Xm9A42d31DfjeNNb5mupQtxhwzvK5+rPbM857eABfuvbcC0v9PZz74z5AENbuA3+27wn3KUCovVJ+bkAJA/cAegqAazaa31fOWqwKnrpxB9i9v8pZWBVccK0zOODzTDvaw2B0CTDgiPNa+nHg59/6Jbq1nqEOvmTs4jD0tN9Ypqnr47R1DAsPhz6GqY9tXWLqIj5ME+/7cr3y3hlkOqBDALl2cR6GOA9TjHD6eF7bEguWdcLPu+iWmWEa15HBLOzuop+NUxzhK5Y5thl7suN7cf3RrzHPs4LYkN/CJ0xbxMfpEB8OU9w3+YfxAA+v78D1Isi+A/rcBXgQ9MJb4jnO94XgAdcxDYfouiXW7R7df/rf/MPt5WViBHmbllju54wy5GxxITDYAw5VdPE0RfzsZz+L+zzH29tF0QRuOB88o6/GuLUPkJsOF5NRM53wghteFYEjKo4+bvOdgMGvL0YwEG0KPIyDshW4bhkZGYWhX/XAiBzlcI8HZCr0AMbMLGjTZ4TUb1x0RtD9k5wSo1Zc1xa3eYkbAAwih+HAz+J/WBsaXiFLrNcB31AibeFcHtaMVAoqHgY6aG1yHYgFyAw/J6hAFCsjQTAy6L5v15mvvd9nPlg4PjrndSAoQLYFfwjGcsNjE+H+uG4ZZeO1ABM2ovguXCc2MpBua+iKA8NBOun+HHHr+7uY72tcLjeChGkaiZQBDFqAiM9cApmkdFJ8bvhOpwd6Im0BHhhffLajVGVAkDmQo9s7G+wD7KGasahOBKAFoJLg4AajlpHZJofZggFEwfnJzEIx28G1k+EwiHw0oH7m2B9lbfKTWgM8r/f8qW6gOEgYo1z31uEbNNjIzdssI5rv1fnTvxnZNQaYq5oRmcGBMlJ7UNHeS2KmnfGtjgH7JQFv7pce2bcmQ4czRnA5wsnLYeLfiFH1p953uzd85oZO+0v3U0GZn9P3omY4Zz9DZ4t4ztKB4Bq9ftgkBoEATXKm1cn126E6PTvZBNRcB15/m3WokSz25G3FvtPntevizE2Xdqp14M0jqxmNzdnbXC+v36az4Xsw2KgBmmyen+mK6DevhdefmU+vRwsm8LmIevHc7NC9ruWZNBkgZw58/XxNAobdPflEZbbE+7sF8QBaCiBrxN+uke8BFtX3yt3kDJ0zTn0C4bLOfhYZNOKZZ9CG802fMOV+hdMeIqYNfm6KAxzygKe9xO12i9NxivMEH9NHd5vjOExxGEY646Xb4nq/x6Fb4zhOMcL2Eigi0LzTzvZTH8/rGP260A5Pw8hgBsEnMxhTFweAFwRuNDgjwXDMCzMJY7fGvZuYdQCQ6EZkemH75/jYj/HpMMWKLHboGi+XS/Q4e0MXV2SIZ4CAzMwu8sNzdPTBzJgcppjiHst6iw6/+Y//qz/e7reRaWjsv1s/xQHpbR7Shca4H9Y442a2Ln54HuP546d4eXuP1/crHZBSKz0vSh4LewSWOpEzbiAdGbIPQEtw/gB5iCRh2LHASHEsAAlpvHzs8F47VbyeG3uAm8/UNEsKK8sFzlBMSO+gVIDUH6x6Rs1dGlf8Dg8GRmlenGJHhsDpHixkpsJnARCm/ZtUFjbAxM2Cr5/5HRMgVEJJ3BOcPA1kghJuJAAPR5/DGMN4UJbiPjM7gw2PB8dIKssVLGGwBKOoCA5vZnkjCK7swJBB0KFTyl0HCRE6nBLAgX+Wn4dIvh9jQEqN6W4Bo2psMyLCqcFhBHym05ZDRyYDfwVowf8JJPEcppH7Ap/D615UJsB5Q7oV185DYS9PI4b7QlpL0aOuQWDTDqrvEzRmhMuDitcliJh7ZSYAiPiMcThvc1yuKk9xjVnygSES4IBz0T1rb2Et8VpmP7gn11huKr3EivfI2jldjPuRM8Ozq2nlmm3I1+PZZWTr1xsYeb0JwTNjVIEDnHk6tTSINu7VkTpL4XJFEwFmSYFrmKWS9n0tOKITy0xVNcj4zLruBJ1tpqX6xyylbXyGyk/pum3QsT+xvnZwjJ6yTMb93h+LX6lBRo3AncXC6rdOpjojAT/bCxjHxKJ8vk6je/34/JtnSSvWONfH1D/NWwL94qQN1PhZ9Tm158jOGvuu7PmSSq8Zm7rm+pnOctpE2MFFzhF/8PnY360DNyBrnXPrZHF/KPW6zFOeQ6aWi8OlzZ15Nh6dtPe1HXObGWjX7vFetOa69lpuqs7aZ/xxb7fg2mWiHfBK8OazzNevBgXKcnmNGHx0K+2DrnuLKW0sv3c1uJX9YEmdz1fXCfPnEgPAwwHOGJ8DfwcHPo5Zks2Me691xB/8Dr4VZ/A49HGALcxMwHHCumzRr7DPKH/ru7yeDBBjiBOyw9j7uXdwLbmgBAtH7IcY6E9ngAGUmvuB/gZ+dpm7GA4HZprf73PcGCCuBBDYV8flzoCM2OQ/+a//aHs6/Dy6wxj3yz2+Xu6xzYpmYfOGQx+HaY1DdHGIPn7/F8/RD2P8+OUbP5wOGE6IF7ky7VUMR8iBuX7OFMaiaHGGwUW0DKBQUoiq+OChEaxwp1YjB4d5xzNg/bnWBHEgDkxlD4GanTYlovwhUGMCmvWhgYPHdfiA0gkvyEDIoKyZgqbR3uDEtClQFiAwSDQ4AAyhno7vzQ2Dy51sWAiGalq0NcAEJHh4IixEPx2YXodDguGk4+BlV6tLR4EsCw+x6lSM2nmIt1humelI5+KUrAyJa3iIDCpfQ0ZUZh/pLLzndrsUZI2D7AxKNWhyHor0NqJRgAVkDrBOx4McxzANzODgvpWVmfl/PCPUuHD/iMKKgckDBEfbRgYyGK2ByrQxDGfWfHWotVZLX9PRAlZy2sioYGlxnTgkuAY4fjqnNIT+XmQYcG9yahP3G64dKUgnOWgwMl3fZaYDa4JzY+ckB1X3r8BF3RM4sK0h5Fo1JaGaVt87/N9lRHcRbZO2xiW0e6l1HI+ZnZbL0BpxluwACIC2s8zEPckjuk//024MXVO6wzMUr6iNNiv4EYDUtWSknMDQ11ezHeaX1NJZuR87sodyRAsOvL4+j/S8TTkFYNP/LjmkwhFY2sfXLmPJEDoC5hl2WbHh7GDP0eA32Yj2+x1N+8O9tM4ywqYUB+z916w/uV4PZalyr2IFlZJmu/e0N8Vp0FnPev1DmcJgzg7bn1HWrOE8tN/r1ymmqNknsh6ac9ACgfb62jVy9sDr4GxeC0zoOpqSkgECbDW+o6GlMID0H0bkmY1jZjhLz/49eHcI9OBn4OCPfU+AQFvEMyLgg4wC/T1AyrYwS0BwAHO5LXECiMB7YosD4tTcg/g+BqEdOGj4XAU+BlUjMtMoX6dfwvX6bIBDgOBO69bTr8K/Yo8jIGcJeQW3aqQfQanhlpl3lE6O04HXykATPLL/7H/4B9uH51/G4ek5Lrclfvvjl3h9ucSyjkQTygogXR7xPI3xez//RKf25es3RrGMIhAVo7aM6Hrc12QZOyCtm/XlazokEdnygD+Qq+j482kwcuwzvQsHRELevibJh0GSIxYT6RdFX3bmNDBZYtjycMJI0Wlknd4OCOeD9WsTIDNCNghiWpCbRrwnfDccLtJE+M+bi5dPYIMn5vJBPXR4oCypMNoEshPB8f0K5LayxuRygza6jNb1BkIhSgj1MwkWTOJJ8t3tBgcnFCwnmaRJZIMaY8WSDlJ1/aT6E9CmIzs48iTFeQMi74b3s7RBMAOIqdIG9uU0KeLGZvPrXNLAZ43jlKAQKKumx5mOZu2wchp8IAn2m9QoEBoPOGpuJExmKQVAE9kHAFBkYJAV5MlX6g4kUhAS+XyR5ciIwcYUyJtZm8zEwBDb2eMzaaBUmObflZbMzEghq1bQ6mdSnSCueSxZozbi87224MAGwVH77zbEexKajW1LJHw0nGVt94QGnrW9UVbWAGAYa3NA1IEznWU35E7J2UkH5awCs1QAzpMi1RpFZ3koQSOj36a8AoJW2e8E6nYedtq11o09jT8iNO+5Bwbmup/MMjSEjALWq18okXrZ63nuTFbkPvlOTb/NLuC1j9FzG3njjPjz2p/7Mh4dKq+9qe8DiHr/t2eigqfqLH76Wc3NFvu6B3Z69pVT095ve18t2LRt8jU4e/v4bQYW7d5D1LrPDDSEzQY0eI/USLqWBAtgydILsxLJ/ah2WBkEgwMBWn03/AXe4AxXeRaOBJpSmktVJDEO4LCJr0DSOX52EPw6wB8AaMwrf38+HhWIvN+YeTA4OA4RJxK7UM7dokcwgr+vC33aEaUHRPcMHpfYWC5Wxhz/MXOBsjEcPxy7gWGCa2YZMiCGH77gs5AdTXAhO7rFoQchc4zrqswpwcF/93f/6RbLGNs0xbwd4uX1PX7z40u83/tYEjUd+ogplvh4eooPzyca17fLlca1PiywP5VStuEwUQ5pWdTscYhvmZKm4cxMaKn5NOlAnAjcGA19MjrxvcN0FDJO500QkAeWjAUySEeVODLl5rQlnRUS/5nKlHNTCpl8AtZJ9TM6JKdXAaiztmqUSceDhQ/Vj5C5wLYQ90DRVTn8pW6uehA3egIeIkA6GKTU17iyxLEWwpc3ATcuIu41U/VZl3L0ic3O62dafGG9iRkPrMVBETyNSaYqcZ8LInoCAaYO+HvQHty9wLR8Qmy+PrshuP4gDILjwIwLIVHGJXeBEdTDSr0eT8tOQdkYOyBlaypBCE+2ZCnylCKVakOI51CyNwA+I9YuSwWZYiOeQ/oejkvtFirHrGAHg3sgh6OUct2v/HdmS7gnkhOhOm0+t8ZQw1PwIAG0ZkasgIg261NKbbVe2kZLrRFta/7u/mgzAnuDW6NnAr4HZr7X2OuJ1zxmCh6vA4Q9lUec1VF5EGcUZ/t0OKqstQh8spaKfZ/lHbyWHKQE0M7clHR7kkvLfiK5WPsTPyO3J7tDdG5lzMr6J6GOZytTAnxOWfbA9QOEPkagBdClYc0NWJbzu+CpcQp+Lr5Ov54ciCQ50tA2fJA9yKrdGi0Q+N7f6zN+AAZNB8njs23BQbtHHu/re9cIZ0Q72q5Ndkm1n9U6d6+Df+/n773T/t57zO/XNSX35TvE10ew0a6jM436jGoXuK9ZLtAV/QR4uVsnM4nOdjG4IyFdAZj9iopNKo/L9sAU9uwWw9/hlFE4mzL9z0Bx2+LpqE4vdiMgONtWOl10QrDjD+XzEDgYNnQmdPw7eANHlsIP5DfMt2scQGA8JKhYxHtYSXwXvwwlkqfDkVmKBZyCFR5TQSb+YM+yYatTthwZ0/ct+Dl4P8D7EaWEcYoTnv/WxbfbEtdZGf3u7/yTX23z28oSwevSx9dv1/jrzy9xAWBALZqpjSWmdYmn85lpY3w4UhJwHjbaRnZMFmeUy9axbAEU8QyR3QMZKhmVZsG7VRBWh4SJjMh4s0jTZQub04HcCIl2ERiAB+DrovGC002UxA00HnnNauNTfd2LSWdoI1PIgmrP4XcjKmCKR0ZAJQyQUMU7oJHMtLAjMFyf+QZ0n5mSdfsKWjZ1eJAGwsOUAceD9h9HT8oCyJDCoTJdj4xIrqGuXx0IKk/kWhAMZY0SHRujABJe4ywB9pMMjNi4jhhK1JuHzpEeEgZcP64vHBPbGmJdlNkonIom66HP4k4p3BADBT5fmPhZNVsZGx3RHUDKyAygwO2odlR4UIrms16b7U5Mq5G5gxKColGnt+2AHH0iu6C9BsKOshBw/PrDnp2SpUGZkeDgZkOiTILPAg1Uk3l5NFo2ml5rGVSVaezcvAe0djXrY7BnUODPbiM6v6b9jMfItzX+NoJOh6t8sBAYqxUr93yCZgJrsqxrtA9Ajdfh9TDWS7bJFqOexFo9U9kKn1dcy3zX/hV4dUePylv6t9d3D3SKM0Cyy3yeBCIC6lnCyTbhx2chsFGj2D1Iq62d7XqRqpbn3TbvEdh6L/h9P3Fa+Yv25yZX872Ns3t8b/137Yp5fE1b2uCZh1NwnWXLUqRLASz57fkPLXhsgZH3VgUlAohuXW9/3t77Ixg1oK3Po5ZSW4BR/YxKVO3vEKgZ7O8yt15bMQN3GR1xlbKEIApgAQe6Rre+V+6C9wh5WwAHPZrctxhZplBg+AzOHoA0+QPg0CCrXIPo8TAICMB/xBbMHOC960Li/NQdGZzd7pfM1Kn0yfNwFxlZ5HSVN07jFJN/z2C1ltxZumb3xsBAG+DgFS362S0BzsRpGuPpgA6JIdDpcZkjXq63uMC3/W//+K+27r7F6/Ua365dfHm9xY9f3+O2DUQpuDnWVGJRTSLZpEaadhZyYB3f4wfHA53kBgKDdLI0s00vsf8NTAEw4A2OSFpGpPIY+qEydenEkgjIyDo1DBAF4w9r+OQUCLHR0Ns5myCfaeHa7qWaPB0BHD+JeOJHUGUhoyrUzkVkEUGFbSjML9Y6sg8F2xzh8Ph7GSCUBfzQ2T6U14G+Vjgg1vANtBJAcM1U5M3PaPvwvUYilxYDmVkSfB4+G9cApwrUuLorgyUNaQqMh7MifndrIIuRHA08Fz5vcA7WiLfrjVkPbshuUjcASCEstclJ+1DrXvPZmkyTKVP8TlkiOABzRkwY0ip63aNTt4IY8QIR2AP8PcpgiAJyn+HR4TXcCzOeXgIZc1C4jlmSSVC2biBAJk+BBEZck1nzKk8YrCH6AIaDk0MLHNcwHfveGdR7casb1zLT3fvzoHP06LR/FzhonUeyR8pbfY4qiU+/ag3rozPox9pGx/ppZgDg7FFSGIYlhgShAgfszd21g+J1xyN4NGgdvfA7C48EKc5G54HntmlzvmGfMnOnvm6C4X6kpsr1epNtYGagRkjm1YhsqHtsQRocgwGnS1x0bk0JwIvWZgj8MwM1fHYLvtp0v+3Z/9/aVgfoa6yOUNcsB1WAYUa7j+/zfnnkmOgzKpnY58bv51nJrUVb1BC/W9Je68D3YLMSg9s922ajvOf+fRmqYv8f+DB4vH5vyUY1h2G3Pg2YK9fTcHbaTh2Thm0XzTnA9apDw34lydbki1gDQgEo/rCBIe0MPgO8AWQJ2J3QbXFmZjqJ2diPeT9w5LC7R3ZwoR2x4Szg/QAZyEBTd0CdBNZ0oB1zazlBS5aUce24JhuBoY+52TNswU9uF7P28xovACwshfelJRIkevEmurjfOuoh3MAX++//93++jQtqFlt8u/Vxucvo36nwobrJAYZ4EsJf7jqgPtDIIuCP6/T9eGAkSwfDBwULM0g34GYmPHo25RDLRsy0jjd3axyFflU7P8F45QIUp5AkSBkSpXh5TasY8cxGJNO39vXjYSazvLRZVRatiTkAHDxcDVo10Y0Gh/UtpHgyumh6kHUo9SDs2EkRaQhEdBDZW03wkvYCP29RPze/D3QuTo3u02nDCDd94ore0aqCLIMFhdTqSWKgxXa4GbNu3R9KOcBkFYu5yNjoywkOkJ4iobTndd/Ylgpn0QsIZueJ9wvbDHnMMhWLtE4y3wGv8Gz6Rvin1qmTlAgnsqkV0KRSGeOaFkWtj+ubhxvgAHsMe2FbKVFVIn/U0YW0s6USGhErMgsCg/cFZYOVfcDOrKz3fcTqLIXKQvWzbZAfI7mB5KDqoB8jfRn4PUPcZ6HNHNgYykHtHYJf/+jocC3Mvj6Q8PSdLofVSIn7m+U0AMpBQjGHji1P+E6BoZVgjO/HBkUEdDzSXqjkItEs2QuwqKsIFfaJOTHcU8vCrhLYkp46GTAKKPV18fZ+5c917RL90jqBk6Ssip2K1/5RTwLvRSup79XAVc9AwBWZJf8p69SSB/Oc7EHZT9PYj8/VGYXHiLq+ruUQqZzg72/fq5/9VKjIoOR37YWyJ5B3R8aG3MOSlpBWAz/6d0XuNeh5vLfH7IH3k59D+2/sp3b9az5HV+jODL/3cd2QMSx7NW+qZIXMeyFjv/4xMNAXZEkzM5jMXCUBs/0u225kGFpi4zE5USa7i3cmLgNtfLYTw7IgLuFpz64z2N2nzIoBkJwOaktUBkHctEoYTyCKZxXoboBvg85FbdFlV2H6BT5/tOQXnY3kFSADz241ZdBRVoD7NJmS15dicQr+NpIVF5Si/8u/8Y+2w4JURcTbcozL7U4hB2QAkC4fcWGHMU5PZxIh7td3MbedfocRjoHaBDY8Rnx0bmidQb1jVq2XJMY0UsgqtCiVQg9gJWQWwGgfn4PXAZzgprgZLcYCo5T7GUCkH5YSdcNx4XsRxbolzi2ByIWYbKbNhlVVRC/WucAIU+BZc1LUrmwBIw+Ly/A1QnetoRXKXfT+ovBYVRGV0hYDGoRAZ2GYVm7EcNzOiJQ7ngnT+KnQxk2RJBKu5aD+8txCyUEIajWIhKe0PepUtZ9ZaJmfVURmACpEJHPSUs9qVFaB/bECM283tH1m+h3oFQ7VBL4CAPX5YO2KvGpiJ7a+Yl71qtR7U7amZqJsANuIeGd4yBwWOVR/EInl39iVMcTdJaZsO+KByOwWwevas7NCWSeBIYr0pEPql0qSc7bDTohKkXBUVnN8YPG3xrI6/L0xrvdTVfp8L45uCmhM9bb2DLXf0abGvWbMMmZ9v7GfaZirfkTJpBEcrDEdhpgOhzgdNoIDnWEIqqgWa2Mq4RhxflyykjvPFr6pKoI6G+RaNzNP6ChBVwvEWFhb1edAQ8P8Gj2TFP9KL6ByjPkKvh59l9dEZ6ZpyczyoF+jDFYTsJA7tI/unbnz2jmSlQ3hN33Hee1Jtq1z8/vavd0mjmhnGiVO7+f2Gba/f+SnPEbfYLTTCcFWmoOCC0eqGkFSbpo9gNxzW9p79tq199QC4keHa3Dg1xscVFu/12nwz30u2MhXWptly/x9WodKCLXmgp8gnCS4YQSF+QDla/Z+CL+30y+lh+ziEGcM5YL8HBGS8hmhOAFiYcQBgAHlZnwn2tWpjrvFU5Yv8LsTMvHwNdsa5/EQK1ryx1quR0ZA+rxQXETpQX5KGbVBHRH4Oe12k0Wm9oy6g3DPaFcENwb3dcHJXBb60efjgb4ddvZGkvYKlQPaww7l9//2b/+rbRuXWOdDvNxv8UKRnVoLxNk4APGczkQw1+trXGfXlWubGR4YjZbTOk5vtN0GybQbmUUAACAASURBVIInnsquBaFOQQ22jS13lgeQukGkgnaQDQI3GXGMqOkcUN7IFrkUS6qbRPoJ6AKAQ0RHgCSGsy6cUbrrut587PVEurNIASvqVwZBOwmL6FoV35eGgASUaeC/0YIivyRhi5I+yxMvJrBS9XwZnapKCaUHOAEVfi9ipYiW/s56cGWI4KwLZwD1fnaG6H5ZDMFGmRUxqQVTDpc/J38LdbBsjyzKd4owxPtA+rhN9wPsiadCAqOVDnFPw0hOCoAgj2DWmAFOqUAWA2ty5ftJ0Kk1XYKEgr51jbzfTAGj20R7RmUX/LEBQsRPJ0TWr2RR+TsCSrXuGIBZKY9kHdwnMwQ4SEDPKU9NQymwA5Cp9ReI4xpDayJbOYW6cc/ibHwvuquOv94vXmutA15rQ17l82tEcx6dip2eDcb3wEf7M15XEmF30VtDnrThF7Dqo0fphk0rMkyQdj2cpkD5QR0wQLF3GsLn05ntwzP3msRDAHo7tE7NULZT5IafEfBi3W9XOe9pYtoTpQMAOEi8kodDAat7vN/uJGLNd/EPeK6Tq+P9ob3itU1Z8SZ4MKCu61YzNAU8NToFBmM6p/l9Tdq2nm05lzYoate3lfzFufTrSum/6Tyyc2+dc+vwWt0P7yc6uwKCK//ge/tB2UYFPO1+lOBaBTH1+6scd7v/2jV8LAPofOpswt6031P310+zLY+Ah2vxQDB0aWcPQGRL+b2DeEf+U/gwzi6PAveyG23bvVoMXUqQaq4+hWAhgztz0uCwbf8BCJzFZYcOFQzxX8+yAwI6+wKAA0T8536SlDn+YzZZAOO4pm4OQQHKFeqGcAYbWkMA5Lg2HD04edyt1Gl1P/DfED1iVjTLePARVPBdexIPka04oTuLQkobZZnvy41yPVxH3N3f+ON/s+Hgv72t8Ztvr3EFMzzFhXCxFDdKRjJ6IG8wiGQpT3K6Kf9Yakxg72dK0KQ0oj2nfNI5q7c8e58zV830Dw4ZH6T6pMk+RY3am60RrKARTz0CbxZdh9LHMCCKmPdSrC4n8Oe5oDywiPpSPtoItSUz8XC0dfSsGSNj4HsGSYWbBg8c9X0+vCo32hoKGh1+hlrkdD2ZGcnoU6l4ODtsBskZc7MmMRGkQDnvTJf1RxEVHbkTiMFQu2ygzIWdG0GdciA6CJne8mETmZPyHHLScLRg6a9rXKE6uCqD4CzQnJtTUaNKR6x75ToD3DkFLKSvHl8bOIKQNC4uQfB1WSRcsr1NDkjOzpkVGSUrGYp4xS2V4KesVSMnjP1rYCBOSsq3EiSoW4ZrkOIz69yphFbEulyHTqPTlEX20VexV8XgcI2bmivvswlU25q2322j62iRYDNrpo9AoHVQxfnlPvHnPDoQp2i9FyyBLXCgTCLLUsgkABBD7hc1VBiqaWAksq7qZEAG53g4x/n8RF7m5fIWy/2dexcZJBgnlIEAMJCLfL/OFFcDIxxgAdkndEXdb1CfS+GeOMblfisKqnCW1r+vRt9Zl9ri672E89U6Fv+djskEzJJ5qs+srFeju+JnYGf4PXAg4FqdJcFBpqYf94de+1MRq32ptZUSb5Qad1oH1Tna4RaHndkmgwM/f4OD1pG3LY1eiT1o2ZP8eF+NRmfRAWnmVLQaJu2J8FrWn+1BjjM4Fv3Zg4MKQNhCXcjVlXAo+9I6/D03jPuDXSc1s8az2IhMaa0EPloV2RIIwIlvMyP6Eb7T6ft07lwflN06yCiDkAjbiMAXwbZA4wHy9cx+IssqcEEhv8xUjHDyFBhTCyK1ENJ/sAMu9xqCMbgy2vemxkIASO0FzUzCunA2CjNHFsZD0NhF93f/0a82yDu+flvZpYDICZE5nBEjOCoXrjzIQDFv1yCKv9438hIIEkyiQdQGVJMtc9xoTAOJ0YyfIwtB9Jho3JvR5DukzhnhFrEeRZzSLkAaWzVtHWQRwuTgko0Pp0pYOJBNz26ARobVjhXvUb87opRUUwTCQyTfEPpImXjQpbcRd1qe5A52EujBCuVJaJWBKxx+DkxqD5wNkkltivgVLZYOCjz8BAYs82SvjsCIuB4S9YGjgac5qucV9W9J1GQaLtusUueAmt9Uh0yhDFhvsmdUVhG01hqTP8BNh2uZyA2gVneqXYLEp86PLZYsSzALgw2aREdGAGzHtICSWPAyqLUlyQRBtyuWtU8p5tucMxeoDgcSohXnnEpO4mNKHdOIIM2W6Bo8iko+VesSMgbie+CgJH8DAliZUXCbIj7LvBk/H1OV3Fyy3Pfywt7fvA6k/pqTyue/5x7qOT5oD+ydWe32eVSv00N7MKp7TMJn+T2nZCfSOic4XRltZw66mKBQCZBAkSvJ3Q49dEYGpmzPJ8mUI0Uq0ughTscnAv23t5eYrwAHSol+PE3xfBzZPYP99XK5xsvrPW7YhuMYb9c1Xt9ujHYQtNwIOAdxD9IJMdvWA+BBulvGTdlA8YkqD0Hr8pjm5muadrrHSLVdvjaT0II0//0RHHi2Qvs8y5CdB2duBcw9+NtrFrQOevcMm5bLRyfevk6ZE2UbAQ7qJbhIzBXa7aEWYD7uS69nQ9MoGZR23z/ut/2WrGCo3edyxJVfUUBcw69puQbOSLhjqz1Hvj6/xvbGe97AoK7dHjiUM0Bl1Zr1a9UWPTQPzvxAgaPk60EHgYR+nWuItEFM8KmDWqLuD+AA4JvnQnxvifpBEAnAYJOiI0sg+DvOHcA6HLzCNl06uH1Jmsff1a2Q5yElBrpS5s3ZDg7MPeOnZMkiuj/5819tKBPcLkO8XJE+FdJgVMCbmuM8jfH8dGQWAWTFb+/X+Px6idcrFJYGXoBa7xCm6VAS1aS2P0UceIMdOx70kAQC5MBatKzITZ/RsN1Vzi+EIkf/ZPdzSI/IcJ7Al4ndYirdIlkGIEEhKmvqPCxswUJEU2uOP43S9BB8/TQ8TgPnw1V0L4fHnEGCJR5MoLF0cmqHnGhoEbm62+Oaoi8US8m61cjPVhYHmxCfRX4DtLapcCViH/4sd3QrpGNuCIfcWJSSrWk3PDPpFaiXnC2IKYJEQ8eSgFr6cJskmA4jHeTldmXGoKN4ktS4BMQqWVUtlRpgRYKlEEKWBTK1R/Zv8gq0ukVi2A7VtWYCuuSp2GhVbQdlKsAVkRpfy6wWgY3gyxPQ0jELmKm7Ao7+bhGsbP2Uzka+JksJTu3K8VR1P2Xc8pwWy7s3fugQseHTmld0UKK7hiBYDGtmB6zFUY32vl7KPv/GgNlIls9+mOHwk9cSLmU+1ZNNS/oV0UYd4gQ8iX8fD0OcT2OcDmOcT9jTMyMkiabq/gAO0Ivd3S8kLJ4PE8VfIPcKQ4g9gNro19c5IJT2umzx9TqTIA0Jtsu8xuv1xnYudtWAHI1SUIqbFc5MAVYGi6pD6/4lOOY/LWHTkSuJyzaYD5wRAY89f2AH3HIqYWs38F2+NpwpgwOXD9rShK7rp+CuOMYEmNWJ7fkNFeCVWyx8hbIPPK8lyX96j2yA94Lf3YIe/873wvdl6cnX1/6uXoGdqT7/e2vrtcf/LTXc/qztKkHLn9dM31EDC11jA2iLf6l+xK2Wvr6iS9NcsAOWFgwV7iYDJO8BZMfENUN6H74FMBd7mdLHDKw1r0LrDCnjLqYl4pTZA0T+26DOCOqIrMgYyIewJJFZe0spQ6p5gPpSBnIEC+ZpASSDN+cJvrBhZVBbTv61Nkhmcm0XDZqpCUNbvUX3p//ir7fr7RbbfIwb67IRb2+vfIinM0DBiQeebctwDoch3t5v8fn1Fl/e5ni53FLVTw/geHqmcachIBlP4zjJyuSsg0q0UrkhH7Frq3EqrWK7Q5Eba+1kHNS3qimCuFYS4lDjTGlebsRmupk3JWqiWakukQYJlniIkLdMZT/bmFJr5GVCQlnkErc1VoOeCluJdt1W+Z0MpSJD8gigJeH0taL9a2rv497xwFyvwsah/naCEWuDgxTGtHqKDgHc4fPROUDAkW1kJS01HJjNcVlBhEPpFOBZwPiKkOk2QZFZOUw0kSjADAAlSa6oabFjwZ0MOhy4fustsP2PPBB1vREUmh2f3Qo2Xvg8dyngGbO9sXWoD2ldpylFgoTjFYmUd57Pn1Lg2Z5YRnmnExDfA+AhtSC6YNucVBJVluI+y1ZFdFP4O3Vdnh2RwkrN4KDW2RcnUoDYd1IGtG4pW9s4+H3moG01VLbHe1Rgaq8jYodRDLhnkzQ1550zK3oA+my+DGnRwtJeOIdDZhntzV2c2MXQS8SFWS7wbdTFwNosGdaYq7HFmQNtMLAGbVsRR0RSo0oDyEa93Ie4rEt8vt3jx/db3Ncp5nVMO7OQk4ToF89UbYmyK+aktFk4OzTdu/aEh361zstAi69vggM5qwq2Hp1+caYJ3OjQGtlzr70/X+CgOrf2e53N8nva790ByOx2qs7T9lP2rwWP37tenC/8vNUDUJBWOQjt9/EeHyZbttmX9h4YtGSbq0HOY4AlW1tJlo9lFP4uS1h+nS02LXDTVr133smJauShd/fftK3uztODBLXupwYWXCvawmyHXVPIzHorVBfUiGb4BGaLBYOKgm55L3w6ypPLFqetZzZ+AncngQFs/ZnpfkzFzVHS+dnUUWAVFWUpkfxRHqAKI32dgnqWBqh0O9Mm13sVqMd34p4sq1y4dwkwoPOCz0CQ1P3Jn/3lxrTG7RBX1JHnLq7Xd5LKgPY/fjjz0IN0RKWn45Eo/tv7Gj++3uLbyzsN6PE4UT3t/HTkezHOGReIiNzDfih20kR07PVPIF9QagfCl+cxKC0uudaUbHVva7LYEclyc2fvtFNHTp/5kHHjwtnmgCFPfcRjpJHHA0ItNZGo6721Dz7TvTSUUMAyW6VGbgUZw2HnGNAW4NDYLGjTqhLEwhzIlqjM4Qdq54wygvpoM/q6KU0EjQX/YbseU6sgCIpYSRlkoOxOc8S9zt1a63OajgnHjRMnSWaI1vCSmhnv1IlgPUrtigQWKDcky5+ZhXSSNDqFPAhgIX0F5CtguC/LvfSxax2gWmi1NKX5BVhEsOEI6hwEReNKG1ZTxHLU4AEIRMxNzd+ERZN5FPmNJNPJ8Cfwwb2QJQ+FSgEfDbSqAlmaPgnwqTKG91sLDvj5CQ5s5O1EW2dUnMrjD78TN9oQ21Dq7hsiZsO0bj+ufX1rRNupfD4rBhf8LrO9S1sYBeCzXotnO8dhOikSAjg4DvF07On4gV2RLUM0NaGcts3x4XSmyMp8v5Cs+/HpFAM6VqBnst4lAnM40OFDOvxlGePedfH5dosvlznely4ulzVeLiqBKVL0QC/tBN+H1U65PmXMd06uK6qclXNg8Fb+T8eT3JsH8NQ6lBplpbcyGY5Ot2Ye/TxaHgc7xHP6YAse8dqWKGy7xSg2OyYMVvY2pYIDfB7W1s+7fe4VfNfW7HYftnLxJZvROM5HJ9+CmLrXqk5D+9ktOEL5pwUH+Hu7nhUYNGPu+dSzYy01Y4qtLZve5TwFF62T93rxHpKjxJ3TZEt0TRKWa6+PpNtmDDxGKbuVHa9j6yFS/pmtNF+VGQOKeOKsaoIijhfKBig5HEH0p5ASSnVqZSTIyIFvPE8oUcDWo4ScOjpIEFffBAGm2q3A01FIx1VpV3NnBBzxmUVfpZGv79K+oUSM30OGufs///GvtujusYBLgKixU2RsPXTUEqkA2EU8n09kvYOU+DpHvF2W+PZ+YzT7/HyO83GK+yzZXvW7dzEeNeK4thACB9aeZKCgsnF50LW5SXLLNjoPy7GwSXUSjWEo0aWnfu3ZuG4/wQLx+u57PXayqHNIkbsG3JLmVjU6hGS9CuFqZ9bNp3ZBppMw+tPTwLARnVrKGtAu4gs9EKW3KyNNksiQZq4kFawNSgvFaRDZe7IdMgYSBMrWVdb5edhLKqS2+pDbwDqkZjvouWWKqxk44vsnEXWTM1cHr3QklBHQvynIkcQeiyWxYwKpyzXikgOYmMYnk1adDyJUJpGUA0Jk+AncOL4WB6SLe0hXwwdY65DTNdFVkETOdmAXDZBljx+MizIeGhx1ned4J/9ALZQcaJXy3TKOErJqnYrBQTH06ZTsPFuH3TqD7zlvRZb7P9xbzVQ5ClE2bPDv4ItdKtlnqziK70got1GqiVbehQSVLI153yg6JB8BhNtDF+cDuEQA31scpxOzCcwIxBo/nE7x8ekYwwbAdWU9FgEGpaff3yOWm8DrOLGs8Pm6xmWN+DrP8YqOmBu4CHPc7tqn3vcAts7mcD0SHKO8yGAh25fdSt3amHbt+fOGEe+1aPeY19vnvI2c233GKHPXYV/5J+U5pNRyCzZK2QEx2K7/dP9+O2T/X8+0nmf9vO6In9xniq/h52wyaeZRGBzg3R5x3QKCsn5ZlvBn8zXNPXnq5z71v2+FbG2mR6zXe6plN3YIlK5kq2XuwV39rAfth4Zbw7U2jyy7z9j+twMHWkd3B4mTIcdrvhu+i8EjWrHVZN2ctSqQh4MBa2WdA3g8RP7485STHqdOpQcCg76Pcx9x5KhlgURwDtGmiCwcwUcSIeFblIfL0czODiBoZuZKvBLtL5XvCTyzo8VCdOAeEGw2ZFkq5manHErF3f/1L37corvGfEVrmsSPiIyGKaVwOyJ/z6dery9xwwAbjoWEvoFqi+fTgZKR91lsZPxBdMnPgVG/3ykmY06AiGFVKbHMaSdhDup9KaOKejajR1IWldpntAh0UwVVuNGxsgvS3E4LpThMw4Z327I5CCXq2IQY2XuabT0qV6Tjy8yERXN8gNrNqcMGyl12FzjCY8uKDm2JLJraZVFKxpAND0XKaBnlHBhUIElsNsTUhTeRs9kVyYNRr+8AO5+bI9saW1W4IWvGNKB0wBrZTGKeeSP4EOp0V6lVrTdSZYeSsuIQLM8fyIhJIkYAWmiD0ywDdbhIoAPPnc+XMzYw8jnnbuS9XEOjsglcEtxreiIGkHSxjreS6uXhzhHVzh5ccjokHWqZjYE0d0roNmiZJQvOR0DnhdoSeThMcs3MiNo80xAU7X+ttYeA0eBiXxbV68okt7nG9bYjmu1kinPg+OiHFq8mknXGonV0xelk1KD7/B0li9Rcax1gdSVZl833Fp4HOCojUqs2hOKiWPIYFcrTGHE6IQoCf2CKJ3AQxojzuMXTMMaHIyRaYaiu7FI4HI6kUt+u7wTSzOb1fbxfl/hy2+Lb/RZfMU42wHFa+XNMS+XQL4jgrMhuXlMCXXbk6emJ688Omvs9rpxSiu1RM2yPTp5r1w41arIFyjLl2O8EqXYmfm6Pbaa0BRZD+w6ZjvtlJ7imqLl0RuF61mZORaPJsHOoWausWdHKA4Gd9J/HqFw2WWnxdhIhfo6yLJ1IUR3dj1Iue/iBQ/E4EdHdNhUc7J12yeyyvOa5BU2pOQmHvJYyM8eOfGW625/R+g8Fa/s2xqKU2pQxZMPqrncWoADu5Ncw25iAAn4N5WjuBxByU0TKOjcKBBSR8/PweoADjIOGwBEzvR5QCJ6CAm6LET11EU/IuOFzj1Il1kRG5c1hkHCu+f3Jo4DtZdcE7BJ4WKo5FJ2YNgvFfVCGj6XPTRDJ+851xpydd/hUdtv10f3Df/55Q8kA8q/v842MYKA5qiLSIckZyxDKWTKFS5a/591bOGiM86T2PSAWazuTabxk2npWa1ub7id5KYkcODsY+yCjp3GTcHYepmLiDLMKacRb40sFrKYurfR4ZhGoeVBrUzaibeRkmUrPB6Dj9Tjn7Ll3WtcbqvTL5nTK9lA+RnluySsG/EGRzJ0OGv2qDcFNkBGy9Q40xTEVJ5sWm7UXMOMogdQuwGeJFNoIhDTp6VKzZvrfA3e+z5pHX64iaqXuYHx9jwZtbTsQStxXaCEA4OV94LoAKtGeJrnokd0O2HvsX099BoID1EgzGoOx15DFHHgEwObIiS2U2f/+EH3JCWAPDRwpjvEJHMBEIqj4GRT+wmdtI7MIVpRsRlyU8lWNyJyxSXJlrsU+sqvryD1l3YZ8Zn5taZnKDoHWabcktTZq9fP8SSahyTS0DtFGtXSjmPjYlEoYUbhnPo23mdR8vi45sYSgtOmJY93VdvxhwgyWY3w6T/E0RBy3O7URzgC4GUGJWItskhw7h6kFwMEtPl/n+HK5MHOwAKhtyCj0zCK8cWz2yo4nPjvOtmftKT48HeOXnz7w8/7q11/jx69vMffousIsFWxsTJq7ceQ7zzv1V8QlKdE2qotQ0eK62DnWM5NMFrH9MwBSu9uqKaCxxt1OxNoq6NRCFo6ZwTkWzKtJUTQf1DYKZwBU7Jc6cmgrSultX/YogMTiVtllZsep/fLTlsdHAPndrITJrVnC5XdRjTJbBBvZ62JbsmXaEu/MXObsA+79rNkzC1v4ZlX7gfW9Esxlp1XTXggQ6QxNyZ42n8NR7MykSjAOjpbl7eS8GZz7OwzmDEbgwuUz1HGmjKuAInlpGZhadEtrIgllrKG1VaRqiCFMUD5BeYCCPYGdjsuFqBGI/ghGkR1wZpeZCdoATZZFWflMJURlCjy9li3aWWLl9wJcwOZr8xbzwRgxdRq0sM5GeV9DzVadaPg8y+aTTfUn/+zztqzvsd0ibmkJTX6bQDDKGhmjPEyLIiktFQQPE6P6l5cXGlm0QH449HE6nVhfwQZAGvntigFB6IfHl2fEWpj0uliqSWE+NpSicvCQuABSKiR8QDbBAjSlroTeWgjfaId4PrgdeNloXFhEtCpbtCm3YlwpUILrkHSrgQGAkN9jR2q05UNoouXjyFY9qz2jfG/49S8fVqarKM+lnlsT6cyQ3+JeZZ8b8RTffaC1lISTKq7Ez2pSYMoayLGWtUjjonRsjTz195qCKwOKmln17fhoqxPyGaY4k3QQJLHMOj8zTBqXjYiQZEcOcprjnmuF6wD7gXyInOQJngibVi3glPcvDYUEsAkqmRWBooelZjuJ6mzgdmAPJzhgNwbIkthbyFbctW815CdJljnlr3XsfobOwPwEeHl/f0dYxntC0U7dDRp3XMHE4z5t39fuoRr17Jn0fo2fZwtaSvSLm2/q9u1etD6J9zSDhIzQaEBpGEFKhJ4BnF7EhyPKj4d4hqrqsMYPh4F/B6u6A4FwucfTCd0KiF7zHKKMGV1cL/d4u2/xtq3x9XpjiSeGU2zDgdPivl6vBICYIkcgyEvX3oSsLTIWw2GM17drfH65xPsMgwdFzjFbs5d4R2ukB8IDoDQS3wJPtRzpjipHwVgHZzhd/uTaMUSVE2Eg07RMcvfSz2S5I50LM2wer/uQQd2Dhcx+anYQy07cc5kq5mudrcBlcD892reaqm+j7gJMv9M1w3tw0qUplbmE0Nq1n9oL7TzayoYIuMuQWbemGdrlFHi7bz1ts4Biy9lnK6a/m2cl14XPy6AMTpZlUIupKdr2H9jtQqIkYEk9j2ydp/VzSj/9lO4dyobCcdQlQCTfgASAQfAIKOiH7Bj1CqBMK8KhSYwa2Ie9of1RJpxyyN/CEjLIu9xH4M3lVFqev+yEY9kC1yLMK9/WdKMwWE0QWwGVfdIeHGB/y8dFdH/0Z7/dbve3mK8QgAGJSOJDICFSwSkZqPgCyR8r/Q6JVCwqAMPXry/8wPPpOc6HLc7HE38HY4/WR4CDeVG/PHvjs9WCi5E1FhAzmDZhe5++F86FfeRW/bPuMwAC9RD0iJ3+Q3oS12MHhs9o/+AQaYSv/rSb2q/Fg1JKRrX1Sm55IDI9zHV/ROKP310M+/6SdtdSjXg+YMoM11YoGgWi+bZNK9OQqdltEMHsDAwfS9YNMs9vlIFx30aNRnYp56bG658ja1Dujc/ssXZnsl62MXICIkhhAAeSs2YJAG2UHMutwU3Ud4CyVxoVRoV04rgHlZZIOGtqrCISZCTh7gqifekz0LgrtNPnrOqRB5ihjHIO78Frkd1CSpqgia9VRNnuVaaaGyJoayDtVGAA9BkGlFX+ebcZm1KXn4MyTgaT9ZloX9QW0NbZ4zNbhUVqgTSDjXaOJste3vv4HdbV/9Z5TK61o0bX4bAXSxYxGdzcV+o2OEzah+AfUDMe5YZhi188neL5OMWw3nNq6RxP00RwMHLE7sa2adzfhdNe+9imIb7dl/j6fmWCdo4xvlzv8RVqip3mNmASpwEmnhV6cNDm1Z1k7F4vc1yuqXhJVbkhhdiSn4Lz0qTtSxYGE6qboXDe615HOjj+3lmgPFtmiyTgKO252RvvFj0IPO2yR9nSvXtOHhTlFH46fziVmZMg28gQdekqnuWgpa0s+eyq40TXbbv5eH8GRKyr517ga8j7UQnEmWTLYz+msH0uCBCc+TBZjtLEjWgRg5aS486W6lrLNzhwGau1TzoHupf2PgyAWmVJS0Xj/PKc5Xc6aHKZZR2qHL/r/RYLYgaB3TepUMiygVoOkVFg1iBxBxw2pzOCL8Ashoj5IiqKQ4DOBZUmmuyUR6CnfgHbfBuhNGbo4MfYIunBf10ckM1CiZUpjAZk5BrZ65mXYIBDvlZmDrQpZM9BQu/+17//l9vl/h7LbaVK0gmsycOBbPh5ucXtdpGi2TRln/6i6VLUQQg6aThkbDq87zyBRKdRzjBaAAfvl7vIjtSeryOBcS0kX1iAIZ2xN6VZ7I4OnGZmOr0xarhWtkkOQ7y+XxJZ/xQY4Pvcc+rD+GhoqdWWNSRFZHv2MSWek9jDBcaDSwb/9zIEj6Dh0UFUoFIPjFUUfY1NcFmmSrYAhwiSjmzm4CKWFPiAfwoO2kPUAiQxWmEDcrZBQ9ZpVfx2hKl0cG2WBpG5MhJuL1WpwqOSEaFbGIkRHGvCGrqEDYked0buyCQkgABHgUABZME0LF4bGqDUhMDPNALavc6qBTqLgUFK0GigUAiDPbWRrksft02KjwSWSWpUp8q+G6V1rH7eLRAE67fdB+V55893z/9hKqAyCfl9pevCJANwMgAAIABJREFUT9+fq24SvtZzRqwo2RjdAnbJY9hrMbQZCb2uMdZNMZpM6930wkYhNEmy1N8A+ZZaBR27dOisFoyljfjhDD0DpFe3eJqO5CEgc4/pdIduUWo1ZzWQEAXO0NjHe2wMKq43dCrM8eP1Gm8gEfdHSfL2It+CWwDQdwSXAdMb+yvr5+p4UjmLtkexV4yYNsd9on2oswzZ9BpsCKS157GCcewlZ1CKk+X5SwOPz0MGkh1e1rh39IrKFgjRWU5JAjRBZ4LeMjXRMwOoQFaNPQI4swoc+Tsl/WjTnEGoYADOGsOB9toA7Z4saoyNU+f7nT1I0MB1sx5NU3Zu7ZIlytvonlA9iX50tthi+Sbuy7xvnYWadXXJsgLZLOUVASCn/n/abUKwl+UICsBm1pMlZCZpta8JcsYE9anLw3JESikTSGQGwg4eLYzIAjBDkIGYrhHdO2AewJ4oA4CoXyUOaCLovt2mibXSdamEwNIDShKT/Jo1Eg6QB4BIe3ZKEKx0W5yoyIjrr2BfwKcCD5zLomeR5ZLaeJll/HwWLLH+j3/nX24gEXYrRjSjDxJaBQdmBiyIw9a9w1FiMMutqKGpbU2f1jP9P8UBhDfXTaGzf5/j2+t7XMg4XmI6HorISjtZD7VER+neYLiRkuJIXQOnPbBf8dABVNRdoQ4JK9d5bLEPOhaGmy+dv+tK7YHiay0v22ioG5nyEIO8x64FfZ6nJ/J3Fgri5s+Jj99D+aUE0tb1azqzPWD6e1VKU9azKuvho4hOLbbUEJLYFtkoBWJTlZRqYxEo2LQjUum67Gh9/4TF2Qfrt9MRJhghIDHIyGjX8tYwzmq1lFGBYfakTfbnUshqYS+Cshqaj4GsAfUgUtHy0vRjO1rX9Vl+mgiHn80oGpe8SdwL4ABrAqei6ZwoH+Dix7gHFPhUbihS1t8BB67htQavrE8SFHdr4+fv1rqsvxpAeH8+fh4/050XTabIM0DafessRTWcFej9JHMAc9RwT1qwyMwBh59lb3/pN286cgBAkUGYQLIaMUpD5CnqGyQYpcFaWfM9sF9bOu4AAk/saOjiaYx4Hrv4eIRKIjTjNK8ehGjsgRnqnxjq9X6Lb29zfANZis8uBcaQPeig2LqxTM35L9Mx3ldNb9S+VLZSaqFQwlzihrovuiUAJO5zXG4zCal57MtANz2PPbGTzyrPXgX9mX2T4lNs5NaI5Ivvt2OVjYTgjTIXdATZIuov1xm0HgNqyGlDUpsC370429EQmvnciqw79v0OghbOAUul+TvZOp21FgiVvZEt49yHeZbxd+CyxwBjl20k4eh3qx6akOkyrCfNFrCfWh2Pe9llXpMUC/hNu8f1ZakrZ/xkwNmCZD+/GbXDCJanAGr53hyXrYyC9HIQWsjpZ8dAKhTyc/LZWfTO7YwGD3reWbbljBFwx2oJzx0QuH9z7OCQkXMj+RClCMryV8lnvHvcbuQvnFhuANNgLWULgOOgoFLl1ZVySm4J2UwJEuqPgikDTtJxTOD8m3/0/1LngOAAIiUcdoRDn+kFptG0SVFWwEnkUKRRM6yBgFhHdosfIq/sJR2nAw3u29slh94oH4OH6NY9bc68TKPyvGwjYxm/rKo7om1IK3hdEctp2OgaGY3BFUBfiSgfCC9OIdrAW/Xr8edO1ZL3mY6TgLpJaeEzPLTK1946MC16RXaqp7ecBPxbaXC81u2FFsbhfdqKNWvEORRJXvQMBTpYyr2p9cbDSFpw4OspLTlmvOP5ZFockUYbGZun4AyCHbnvg4Y4nQSTcE1KHM/omq2CRu9t+hU/AznQJFQa+CQIAXQgQ/WWYksGiex5zwia2gTOHOAosuqgNSOnAOTDFSBBQBUDo/oVnRpjDuoSOFDEZzW3KjLUto3ZeBlkChilQFfuTZUl9obSKc82u+C9xg4B8yjMvciaeNmPmQXw97dAxGpoj8a7zRRICdLOvhKDS13dILpMI3RJyk4wu5mQIQDrPQcyiT+A1yJrmKxt1nvvjIDACUD69dPUx4fTIT4eh/g4RXw8jPEBhVjstwWkw3usECKaBo0Ff0NZco1bP8at6yndDlY1gCq6GaCgeLkpMkM5E4Jt6pARwZVNtzmHBM/82+sLCZAwOgAGt5smiPJZgaw47JtJ7ThpRqljUXk6ckbZ1QDgjOgPJFvYQ2S7qP0h1b7K+cF9gW+j8dPeDwy0MpHms6FnkoX/jPbb1jPLZ/ts2+a0z9f7wwZf50PP36DCe9g2zuUDn21fh/ZsnYroaL7NIKDkswMLvoBmzxmQeIvZTcGOtWTvdk+Wc7MInBqcFf0Wd+lkebW1K+66EsBIcJvOWl0AGnDnIIkZgBysR0GvVBkkKE6fIqBlGerMUruLoZydLENk9gGbDH5I/ATwIuokRXMFxk38OYADAgpi1Gq/B4CDYYxnCImhbJG8NMkoe35O4+B5aS0h1UQSCTYZHPhvrb3u/t6f/RrxLsVdAA6QnvOHeZOC6U2deaT11lkiJ43IDyLCK9Jyibbwfx6qHryDNS7vOKSpWJdpa9WYK1HGzkUEHjNGDRrU/89N9TAIo6TMuAgCHYzoYWySbY2Sg+ozeiAucbXRl4x7rcVVNJ2s/Ew/Im1sJ0254BKFaak9GrMlNrUcgZZ57ohZUQ6PrEhHiL5zwFD5XfYSe53qoXeaTsZ5YNtfjnyGXHMSUSyxaXBQ0GVBzAm+soXLa8gaZZMZIN7IdVL2RFfiaFskQ7UtKoW4r7lDyKZEzQ3Ay0/JllWXNxDp12wNwMFrss0tEQoCGOqIzhQBjLI+n1tfcqIgRyKNnKqNofZJrDO4xCgrXNH+xkxCRt3uPW0yFW0GxwbWrVB2HuYG+PlorWqaWs+3Gmi+r5Rc/d1Npij3vR1J+/wLeG4iRXNOWvDQ7uuiTJkXSCDxnd57Pw/8nwaoSfe6G4UTSxklizuA69F6ALChpQvoeYkJKnLQS4mIXz5N8enpFD8c+jgPS3wchnhGSUL6S3Hh2FoYGHQSQK0SbYkRlw7gAF0uEtG6rSsJh1+y9IDvPB8P8QcfjrENQ3y73OPz21vccAkmGC8aXY6MlKa2aoKrwaAGmDWGtZmrYvCHsXX4Ls82QXYVdeHn85mXjRZLlDFwfbCqSuSlJLh2glQtRa3lH3MGeCb7PB8uHT2Qgy1WU7kFj2n06ry9P4ooWVMO9f5kc3gjeEbQ33AxLDKlfbeXN26Bbnn22S3RAtL27xYLKtfGKLxuYNtmrlojL2sg4rJHzTTstSB8mMwTKImI1LHB+xksMqoV6Q8ZAvsH1vMzOPPY5upzYF+VSSngykJRmYUxaCEI4bPV3gZ4ZekCasEspUO1tQJR7i/OUVB5A0E4tQ2yXHEE6GaQt5TMAXiBvI/MHvzEr+WZqjZjpZ6IXlfBgQEBX+dWeoDaP/lnv976DmShQalCDopE+8dN8qSIHKmvL918pECQLmQnAyYQIsqcN3YlgGzmC2GLW9eLNAR9AzoJtA8pEgP6hx1uUSsElqgTsBPgMRFK5QO0VSjAyrHS1opOL+U2STtVp92L0WKf/Z7Vzc2bkQHmyLetRHZk5f9JSsNBQYTSiofw3gtxTF0Z+tOSIHMGRfbFmheg1ylzgHS3Zh4oY1JIatgcTS+21snsVDFyMfVQxlnTEw0OinjPA6cAG5SOJ9Epa5KZDuWYZcLq2rKnueGq5YuP4fR3tqjmFEYLG+G556YQ2ue/c2FKt0Wdx0DuRE6q5ChqAEikzxDx3+/xtiryUvZGlFwABPIYsHYZ9ZuzoKwBmO1gpvfUHsfzBRAAxyFWjAGOeIVkMsFCleSm32wmyrWZgzY63xGKCqjwbSsT5HMxQvsBkW8aPzqJRtK43W/ePXLgrmlXZ0AA98BMt36HjTXNgMmRWXf151p5jzuP+wpnqi07KJplyaCo+tVhWVQe4fbAeYJUeqYzExyonx4GeNZQpmmMT4cuPp2P8Txtcd6W+DB28XyodVv00Cz0WAgEoKjaxdtti6+XOV7XhUJrdOxrF18uS/z29RqvVxjiNU6nMf6DYx/96Uzp5b/6+havcNToXUV2bTxIxjuVRGkrqMRZW7UxuKxVNORo3OQGYL1h88i5OkKyZo35CmGnKX7vZ59iOgzx9evX+PZ+4f6aO4DWVPnEM4eGAbYDvY54NLZFrEOjZW10Wa0OgGtLAdmiof3UgHZZGRHSyv7Ko2dgx597SF4DOth14n+ze6iIdWSrhdvmFFy1+7INsGTCapTaOnfvMdgbB534P/gjWE/8wVlvu6oMPnxWdGiSg5FglZ/V8CAsK499Z8urUkhKwtP8KJAiSCCpWXV87OVxEyelBQTqhEviY0sezPZVK7DCRmFiIq4J9+K5C+xOQHkAomG04WpPx3WwZJEkSWowZJaCJXZIbUP0LiS1jPedD/DRIEGqTVO2h6wu7aUH8accQ1iemcXL2BKZ96VnqM1SZ2wM0f3pP/nVtvSadobFAlBgBI60KsWIkM6dieD5gKeeA1aQJjTjE68FWobC3IADmPVkGFqI3AA4gLEOsDB0czNjOtMg1r1POWU+nBxaQSOX7ZQgPK4UodFCOGorKVpuzCmWJPy43uKSApm2zWyHQsTKoTz8Xs6R10b1JuYPMl2F1jsYDGUhtOaFsEf2vaI+G2mJydRaX1XYEzlEkbg+qE0Z2qC3qJsPkXJ19YAWulrKrEKhsB7YRg0xJzS2B5ufnYNrfnLIBVNKK6HZ+6h52mlqIJPAnmWVHbFzXZwaT5QkZ1EVLIt9Qmo609M4nHUNa8eFPwtdBXw27Msd+b3IWqE+LYEq6VzcAVY5WrxnOQFAjsN6VhhlgV0YcIowJYGNbbKbDjeBj3UiSvSOEUDKTtGwU1c4IxCSi7rYRou+NMREkwup5Kf9YHBhtrBSuopMaCTTiDPqb0iYfp8iqYehPg/k2QIKGsW0XQ0ySWdFB6TRlS/OAnVO6Jk4u81ZExUgGHQj+hMgnzWRLpnUjHZAliL/oKM40sehj0/TwM6mfkDkHfGL4zmeO4y6RWkIOiqQGUe57BSvt5XO/gUjOdEl1aMrKeJlXuLzPMfntxca+E9PH+I/PA1xH07x1y/X+PXbG0e344yBWwKciX+jvACZbbbtctZIT+BJwuIGkLhwwBgBNjk9qVCKSXnDnd/PdmeWp1XvPx6mOJ/P8XZ5jdf3q0ivCJxypDzPA84TnMaWJFyA1l56Judhik+Hc2wcBnclQFqgRkqDfY8B17lh94mkSXI3TAHaK7HPF/AuzrFu15qVQLTMXIVKbHbQBrzeC/z3KkE58G+8x5T9tWPcdzg48DHwsJ2qWarij4qwF8EVn0ctPcgmiI+B6wDwl1xx2tYUbVLAgsAu7UeOnkYpyhMm2QZeBI9wL3CuagnnPpVQIr8HLdfW8CnpeN4/MqVp2OFwSRDOuSmtGiVAs7/Pn5kj4ttOCMsri/NG5oskxjGkif5w3z3Xwf+mYTRhERwDZAnAkTjTTuZhJBE+MwzoRMFZy0w2grKSoWULZnIrGpKnbX4BFikpL1/UCxzM3Z0pV1wsxRe4IYRusQku77e4XCCLHHF8OsYzBE4OB85bKCgcSAjp3Ww54yCPDYZZKV2p3am9jLK6VKdrUkdFoUszr/kAyYRu6ktsj6g1+xrNJMO7A8tdhte/q1kCC9WkI07/SnnVHEdcQEZGW+1h8lZnWtC8gQYcCD8okivgoJyPWu4AKGfEl1EzLsNZDjojHJRGore9Bt5LqWfpwws4SGIOUKUccy3Z8PAXYZVHnoMYs14nMf0r0VJrIsUsnp1Mi3MOQ445prPM6JfZCmYI5CS5Fk3nA1F4lmZ4/YVQBIdMBayy+UvExGFKJkliMqPaISnHjOFIIJplicfDR+TYhfc1lMs94uYgaOT4DPVODLyCwyAfIe+LXRcCCH4GbBPKsojUJOv+dX8yHl7r+KuJrGBJkUmdCcIERtM2y9p2WkfOH2nSq2Uf0gh6HLcIqt+r9bYZDi0ihod5tgR3366Gy4mKKXpTgAhf70gshblSSW+fNcGaoYyQinDMIJA+GxDvws8xifGphyLcGucj5ir08TQN8bPjKZ5HiKhp5Db0EJRCHuJKEaSIr7d7vNwuiJs4q+N96+LLXT+jvPvxFH/wNMU9xvh8ubO0AGIjonxkmV5fLgSTUOzEfoHN80RRT8tklhZ7nSJNmrUguypt+nGo0S0JyChF3MFAB7N8ojOn+qvLcYES7MhedTxHlN1MyIUIFN6HaBAiURhKdYqI99srSyGvbwsB7OH5KH0YxIwU9VnVdZPjxwUkZbPrVnGkK06Y9yfPWJIZ273Jm0XQUc6m9hYHuidXyoCx2smUZm90R/wa4gp3fFhjIFUPFUzpXJVSbzL8XYakH2q6cNyii/VioS4dqPkAmkEj0EGnnXu8gAPzFFIDQDnePNu2lcTtdqoS5mMQyv0rs88WwuzGw5qxa4EiV2mP0yDzjLMNX0R1iDLhfrAXJKcstUNyGLgOekYSVFLZylN4cY/yzV30PBdZzsaQJqnQS02yx+vwGegcktx8AXpNO6TsWc1C+99a0xrUdH/65/9um/s57jfV4oHq8EedAsn0hhQpoplujA8foZ2u6Wuoi3CjM/U4xsABK6vEkpL5jZQt28bQ+ZwdCVhMS+QaeToahtQkHAiJG+nQWqNXHmi+ptS9MhVmsr43ZgUHJlSl8842Py9GG6m3h6attRK9Zp9rrRhm6jnFfQQMUsshswZExMmirUz4mnEgOEknVFqZHqa7OVorTGDeTnXqitCkPFf+uB2paW/cM/wr0LLzbdeL95HXVrgFVBf0SOjUt09wVQGGrsBGpf1sD6wygNIrlYqk/OhOr7waat+TRzYDiOHvKF/A4HNQSBoOS8HWmRFqrySfYFPW4YbuB1TwuoHENLTEYX+SdwCAkIqOGlSktLTKNYoWWe6wGpwuM8FQ24HSsPybA61nmeW7VN/0gadCZIJbfCzWujXKLTgo5Yp85Don/z7BLbcaV7DiyEoPrUZnjgb1e9kFE191TZlCbtjpMLlKkcvgSU0b1Xe0doHIPMXzAC35VYJpx55tjR+GKT5Op3g6KnuCmQuUhQWA64d424b4AgXF2z2WOyK6KZZhii/3a1xmaSggavp4Qmr+FG+3mel9XMjp6YnX/vr6HncELJgNcxM5FlCI9+kR8qkwiu/AesLhy1Gpvx+lEXGZqowvSYizMo0QbCp1epy/daNA1AlD3QYBWnbKQB1yvsax6+PTceLI68M0xu89QUNvja8v7/H5bY0vb9e4bkvcWZE7I7DXojKje1O5KTk32Ndqt0N6XHv2nkC/z+APs0kE3jMAzA3V1vq933g/Llu2L0ig3p5320+UbpRxTVDbEDhZngGoftBGcYugwII4b/6DZ2OOC1o2XVZlOToDC5P36Mg9PbRRqGztOZM9uD5+l9LwAhQJyAHiXJNPxcMxMw24Tqb3s8z0yJnT9desCJklTekUto/3AyCJMheIilTyAGjA57pDBd4SgTEy+cmFS8fGM5WdcWwI4OAm8K4EEHTuUuER5ycBjoGC1lPjpXXeG8I0/X9mTTmy+c//3bYMS9zuOFwR1xxNy4xAGip8Bg4Jpi5iNCuNwoJBKkpFdbi4Caj6wC/mexHN3W5xvaGkYOauWgC5gE6tJstXSEsLxZQL04caAGUjxfR8KRk0i9Ck2XGtlVSWgCCHOclJeXNWVEXDnPvxkc1vx1adXUZOjQ8Wwq6fR1DFzIjIcSb00Q1SDKqS8ni9OVeAD6tsznZLJ+mQCNUHpzp2ixzpoT888IzeNSOiSUk1XRaqs+cmbMCF7qs6EWc2lPmQHoAyJfXeESEVZFvSz5XkhGdsQOYJkmUzszqfGYcWwcLp52bWWGZ1hYDjYi0EknkGMdXN15A+QmoZZAYEA00IDlhWwH+I1GaCAuxfzHa4XVGnFvABWCbHMTsvWONnb3b2aDsrA4MHZw69ECOpJjVaonDUdHPvuP2Sez/1M2jw00gy68GxxBkFNhkYGfA6OMUGnfPrKtml1pIbgptf66jfbVna43uJbRncNDY5htnAgGfjUR8f68SUqz6L0stMb2PuAoaIoTvhEB+ngSJJaHXE9JXzMMTHwyGOhzlgjJEbQGRFwazhEK9bxOf3S/z6tjCTuUHx8jDFheRCOeb5cuOQso/PH2l/vr28sPNhPCQPJ6M5PPOvr5d4QwReynBSgF2Ho4Aq0zkqXXK/bSIiYnAOMxo9Mgm5LphoCpB6A6FR2T0aX6a11cYpZTxNU6XQ2gh5XMg7RXw4HePjCXoQY/z81MV0PMavP3+Ntf8Yr/MW/+bzr+PXLy8xHJ5jxbjLDbr9mj6I+TIc1wvC2zDyOkaQyWB/oESKbh3s2RXa/bAvAsoeXU1GTKOAiHIO/1iXo7RM7omOj0GXrRXIdrW0gF2QRPJM7e/4DC63lX1V7VPpwEg+gYM9kFt1PpIHkzbdOi0FSOQFtVE2g7SmWwPPg/s7MyP4DpMQeSZZ2tbvXZ9/GlGG2pdMsWbOZiDC5/Wl2BHP/aYZNVJiVNmETp0DDd0qmRlXtqVqqAxLxAkwmH3FOQKnLD9bwkvKbBSAAHJwBlilRdb/bkBdAQd5rbhfXivKFpkR7/7kz/5qQ/vOugxEuZdFhBZP93PECj4Cav5oTcLNQaEMWuV0OMlQRr3ekT1+jkNL4Zqs8cJmIT1GcNCkOSQYoYOI5QPpxWmVdhMyjY2t/hMjWR0po0e34aU4Dp1y4cApTUbz1cxh14FAKrGSceAY7DTb7+R1NlkNOUtdg9niTBNnhF0AByL4hiBm4NGKCCnUqoxp35mJOtE1UqhN54YPRbbtNqltlzFK4ku36lbH0taUaWmKhLS6CgIOfo8zMzx0XL868x6vwoZFWagi5kaDgRGatAu4PzgZM8FWEt6QamUtP9epgrUsl+SCYC+IXa4edZZjMKs8Uy/OMLCmTy6BwCTS2jCk12WhPC+AAQhtAKuH4znmAd01t3i/Xdn+qIFUON8aHV6cvNOJOFRI6ZN6gHuqfAKBq30kb2PlgU1wJqy7WkiGQj+19KM5DyIwal+0Sp2K7AyedVb2Ikza69Xhm9xKA9YQDX3OOOylaRXTtzp7gUi4lqiUnk6wZDVP9GmT/wHeBPgKqNNL0EVOUv8/Q0+FLPE1ngY5XXRKdd0r7Qt06SEwgwzmZR3i27rGj9db/Oodypt47pqNgN3ikgxKEajNfnh+pvrcC1qo0V5KXf2eZYcjAMswxvttibfbnd0Mbu9Ep8GFgERJZ4TpFktK80AQo5LZQpY97h/RMh4E9RJycBAJ21Cb7dc4TSMVIRFg/YB/o7Ni6OK6YiS1MhKfxkP8AEGo4c4A6MvrJfrjp1gAFN6+xb/8y39L4LKO4B1A9OnE53dfZ3ZwYD9jX4MPgXHYYNlib9xZysBwPACzPZ+qTu/LbASTYkhb1z1lArEdvtUNWzC6t1eWX/eeU5Tu/bWutyxr1IFYDAof9lwlJjZBIPmIjQiY7R+JxAbQ++4FiXzX7y96Ls2AJQNiXCOCUz3rFEPKdL9KB2h9hiuu3yEgqVQ/XoO8ETM3CHAh/pVgWQ044O5UsaZSLkwRPfot9LhkqyPnLCRwKby2NbMOqbaIbBmBR3I3JpQxcK6pNaJuifZPfW4qXzMw27WI1LHj3R//339FQuI8U50lZgzFyXKBaliuYYt4A3ETEpQy3eGFLdFvm6ZwrZjRl8oUV0ZGNqDZIwx0j4UEyZHzDzLF0rCrlcqWgpQdlR96+//a09kayaY220bMDVGrZf7WTIXr1ftIX5GuxmMq9c4rSJa/HoXTV8wiNGUDt4qU6HL36Oo/2pRda/w5H6IRPXIUZ6Rt4pidkJCrOA9t14RY8uY7JJksu1FcFslceYk+DbwM7FogZBJNOwrVYiI8WM3AFo/aJQ+gpC0zvduygckr2EfNLOtklqaAwARmFtXC/tE91DZIEsGwb/HaoSeB8QYHckOrnJ5hj99Pfdyu97jcb1nnBThAKlrTIl3fJdImIFBkpiFAyEDpu1VCs4hXKg02JCHzDPRsK2Gs1gmzvJccngqS010z5bsXsDE4qLuoggIbBRgnnxenYBUAZNmk2Y/eQ5W4BhswpoS3ymIGBwQbmVa1MhsHuB0mKiUeO2gdwKmpBABCM5zkaQIw0AQ7pND68c7ndORAGoioYUrjTOIhygo/3tVaSzErPhOR/FhWGIZ4Op1SPQ6zXNb4Cq5UiAwJB3SGKiPaDtGPD+0LTItNLo3kmBdmO98pmNQTPADAUcJ7WWjsqQLJ2odUxuQ4nKaVcUWWBP9H+hizJ86HiTNnntdb/OwwxdM4xOv9Fn/19sas1c+GKX7/cI6f/+IQ99tb/PjbL5gCFds0xbXfOFfiy/s97uweA9A4iuXfb3GZrxxahcmiCOIKgOVMmi0u1xtB1AgBOnT7cECZB6fJdgkDItCzQqocqlvIvWf257spaxZGv8GrnKTel22ulEkHaKmtvfi9yYGO4lt7brBVysdN5phBZU6gbTOqu1IwbUPlDamY17Srltp7ngtyL5T9Yduv21nzM0CIL+elvbcE5SdiR3EUGFD3o+SV3QocCqixS9qsq4NQyJEju0QCZeOrPLkTZFYqkbKzQk0BlmaGDzhQklzlBZQdqvSyMpZeR3c1UMchyfUOZtxZ2v0ff/pvtnuHVCzahsgHi+t8Lx0HpYaSjgQa6py/3rTRMQp0+jNbTWgsyLJQ5CljWCVLibQgu4oFZJuGOnzW7cZJVUzBZNsLDK83vIWD9IgrKqw2rdarjHbtxAR0EjR8xynbodC5NxGYswKuwdXsiFPIiZZBYgKLuMgv66ChRaVK8lYCYj0EPzXi3IDekM2QI6+r23faXlnt+n2NmtdMp5+iJ5zmlRkRtkumA0s1PqQpWQpJgpOXSYIrNe0noKZDJ7Vf5HcFAAAgAElEQVTDvW67QYuihjQiAIheV6v/lTJGfW7+XJIOswTj60BZxmRLD9viYbaoi+ttD2IvbaqdbWQdJJNhWDGdUV0Z+Awc5BLxux0XM0Go7CgiG8WWOhAacxQ1yG1ZtmFTndU68R6TS01sTIItMBtrlluv/dFkw0qUlqUGZViSU5GEXLXBKbVqJ17WvIBekZRaoFlKCUW3IE9SAjjxKGqZqX5mknzzuS2Y8lKIYRgsk9okCB4oSyvBF3Q2oRJ5WEGWQivXQqIVyk+Y/AoS4oR65h0kPkTZh+iyrgsGytttic+Xa3y5rfH1domXRe3Q0MvgHBVkIuGEp4mZTWQIIifL4lm93WGCcyIkQMQ2x/Npik/PknLumxIMUh3TcIj3eYnfvF7ix+sc7yw9kM+uEeOzRY+cYcnyXtGCqBLTeANLLMm/gE17WoNci+fTEO/rGl8ud5Jhn/o+fnE6xh/+8mMchy3eX77EeTyqTIve/OeP8e0F63CNt9eL2m6RbcMo7A4lEbWSD90hFnAbOMRHkSNKLK/zHBeWd55iwcRcz/8wOHfmkzFiceseUZUe1XNLmFjfdUXRZmb0zD3TEKLLgC3uS++3mh00qNR0wlpCVXazih7t97lfpyidU2eTd7YDB86sOUouDlfPUSRAdyekY89W+pL9zHkHPIOZISMYTR0CDQ1U5t3ZGfozyi5nmj6zA/Bxuq/MzoLwap5Vyilz/YqdQNYHrxXRchqm4is1y8FcM+nJHDCJBMAEZQt0+7A0r0BFrEpxUqSSWMsqDABgk0i6FCm9+7v/4C/Qc8DRqDjvSLBq8qEfPm66Ii/cNCWLG8azZY8VTaV8Zaql8TKQAs6efbQcsz7UYWALeAyT5h1wbrXUF6En3SJUOti8Jhtxb8Z9W5gcUXFozfRFtVeKCNZmBhT517R5laxVStmvdaTHVGppvbTRFkhh33fW783tLvLKZfqbMxoP4h1tr3H+3VkbO2I7zdbgt+Cg/bkPElXfOG0sI1GkwNzOCdCQMxi4gfgU1NKl1L7aAD1al2k31s2SxJNKis7o4Pcw2nQa2dTB/uJUIRNiNnbnq/JRmT+hNqcCBNKAtVoSiJoQfRCdu2ZodUjWz/ZpdD1FzZ0AgMUIX9g+GFcAA7Zg8sxo4uCJ6YFEquQRIMuAKFSZLzgLdjWQn7OxfRcRp3VAIMBDGWgSG1OKGRFTykbj3sYx53MwelN2xIbV+wWvQ3SINQUz3WeMpcfkdTyCA2LfRizLEX/JChBANSxyA6g0jtzr/L1mo9j5K3qTPShTN5v34DsRUet53Hmu2cKFKasY54x7hnjaunJyIroHQL4DUxuT63rsEYy4PU5s88MZx6wLrCvaGL/dN45wfoGqpagA4pukTDICjNPhEIfpFLBlHfZ4LHG5b3GFBDGEwUAuRCZp7Mh1+L3nMX4BQuSwkCjILg6I08QUy3SMX1+u8W+/fIvfvqHEBJ6SdFYuaIWFCiha7pIApz2O+0VrZJVNh0AS7RTbU5V6PscUQ3+P6bBFdzhE1x/IQ4r5RmLmL5+f4vmwxcehi5+dz3EexrjfrzFMIPod4tLN8dvPX5gp6LCGUJLcAJTAAYNPOcVtiLig7Huf48P0xH30+XaNX79/i/uMYg6ZKXWAEzUl9LydqUvWCJnvjjbRIl7T9I02QjP8CH7BkeieEZ9B0+LIG3tFo5W9r2i781yTbJhBoTK1Bu3am46k8TuOKmZfr4HaPqPB9uYMVuGcfZbUaZDWxry1HDDlWj9HIbNcI7s/DCIjA+hCspt6AznfgBoLPDtZyqXPqiVBns0FEsfO+OV1UaYZn79SZ4FZ3dxP+VAkk5ziSdTeYMeDZJ9VJAdAmeK4XpmtYunuhHMoXRUARHJNPMnRZVHyg1qgnwE3Pvdv/f1/vd27W/Qz6iETjdoGBAokxEwfhIkwOQ0GTapKfCA9UltCf/f5mkYFXIKRAkp8yEX5U7VpQ2gcGiz2kSRG5GY1p52plEE1vBYlsqackSrad9ooy5G5DZkdi4CAnVwVgtF4zFRRTITs9hkBjrb9TnVmj4lWLa7qCBig+HoALBBR+jA57e2o1g6A73NbQl7w4oFPib4LxyB/X+SPswbGTtSCg1K1sWH7u6WSt9iMHCZ5JsWLmC618mNGm8408OcJjiSxIXLi1I87ZUsSLwvwEvFU978UB+4e+JLatuBGtn7ayeM7sen1TBsiZKMLwClvTNsppYham56yvpdHIBF+IQ6RHKbsCSAQlp7tj1Dbw1RgoPHMQjFbw6hc4iLMXCAFiJa6+xLvEE2aV+p6gD+Dn2N/aGKpZqYiNQ2QREDGujlGQatNTJNGa9shOoDIVygjzN31IDAiQ9hI0pZRtM3kuozSlKnTM4WjKjVNwjBF/hTfbDMVu+FPLMBXEmOS0UpfdQ6DcasrW46Rvmymw2kQk8oUqH+SlQ2BopytcB57lhgmdwjA0E3IHuAZdFxXAACAsG/zEi93RO/I2GTHj0WM0B+N6wGJ8XhkJxXT5XeQw0SE9N52eXTspjiDIzB1ceyX+L3zFJ/QRYAEbxfx9fIW2zrG7z8/x6cPz/Gvf/wx/ulvfhtfIRDXjfHcw3BP8Xq/UmMBexQ2ktK1CJqQksfz5OwVtbypzVdngXanmzIaBvhD1jR73VM++jyu8YcfTvGHz8c4dUr9z/O9AKtlOLJD4xZrHHg/B3I1vs53chPwpH8+nfjsv2y3+LYscT59jG0Z4rc/fonf3C7MghD4s5wirQ4q3wKjNPMkalmgTj9lqyp9gaS+3R3FCJ8iTJVzw39nadg20ul1d3/4LFgvw5mDlriIfYY/nHhaMmX6mVpPBXbol9rZAAY8aQ/4HZmNxrXL7mQYV+T/oTCbWRAIJZE3oAhdkXnlY0j/Q8JWzjq3CrT2Ra1v8pk0gZKcgMz28u8rRMHxmclxUGijwBbdPpxhNHCwGbvTAEjTuVMwaVji0+EYH3Gexo2tvK/rnQEGzwvbYfE6gAtlYSU8KDVP2aEMDP7mn/zFtnS36OYDlehI3gICZZShdi3U55CuEzqTQAtRzCQAIfJRort1ULoPxMUkKgqRuiUMbGa1pyC9yBQkvyf7xjNFUwxb9q7WyKlJAeXDV2QsQ9rqjLcPxYDAm1F1YSu6CY0SWXmqXjokDu1JB0iiXqN26IevjZ+ReTtSuKkZta91d4CvrxixXdSXQ5OaCI4yryBC5YZpwQGxBlBvbhR2g7Syx5m25gS6nNdtcOB7ovMGEcep4+zzZ3Yh5T39HHQ/derczsE3B1j7QgNR8H9nYywSZV0Ep/acUnfqrV1XbFokLvCMLUkKtq6uJAmlfWVVO4cplToQ+9aYMW10RSlBCp2eHMbscqbU1TssY4CMF/kErH8v8Ya2SbTr4v/ZzUDNBxuIVIjEe1hCyTVy9hrlCaX5kliauv/t/jSYJCcjgaz2ika++my0WhZcA2KR7xFaZchdXrCh3gkiNe1j3pdtOSKXV44wjSp/D+fORIu+l90HUPrjvA8w9Tv273MAUw5kQq0UkRd5SzBQtH9i1F/IBVmZBkdJAB0FF5a/VA5rs2iwLwAHTL2XFmrNXcAG8UhmnBdEiYj0OjSwbitBwvMwsayxDVu8Lfd4XW4xzl38/vOH+IOf/yze5iX+1efP8esL0vgRH49nDkPC/Ievt5mZJwqYQbwK9wZDTVJzMvSnjHIN+DmyHr8HoVLyulSbHdCZpS6PH6aIT0foPvQcYkc0N9/jaRjjF8/neEWZY4i4UXxrjeM6xtRP8b7OvH4MnvqD8w/x8XCKv3z9Fn/x5ceYUWpYR1ZuXjh0SD1DDIQSAHJdsWdbDYTd3jMYrcGPs3dF9KdpUWz3UB3yk9kVz+/Is+ugifbHg9uSna89iL0hu1/KkqlqWLpr8lwAHJjc24o8yUZU/RUBi5qR4DXA+adCL6nEbJ00uS8nY+oq9mJ6ObhO1yfLWM5O+hieH0vtZ3unOHyZ7UhwAgIrgQBbc7N0gjOXYN+2Dw4VgZSmO4LQqfv+wKFmU5yzVHEdFmY4wb8hkIWPAJDlYLSGfIzAgfNnHHz30f3Pf+9fbVSEmkGKqm0o7c2g/UhoCrlxi7+AdKMhKxSgyDYNDmdKsQvpj4uMyLRqzjVwvdwRhycmPgr3tGl1R1YFeTV11TaT4JpW/VlNU9PhMH2e7V4W/MgUh8CPBh7ZYQtEaNqgHJbxdI1s3a64Bwv7HndnMuj8yjhev0MliZYvUDYzH0QlV26QrH6YFsdPYSeE0sL8Dh963mtN15U2yuQh8K31Mkg2KzXHDdoU1hKYxV1Aq1MzL6FkTZI7IAasPlB6FRrt7ddVdLrnLwgUiOyqvVcnSBK45TMhoOT8dOlgYIY5D6LBT9NaR0BDnot0GfDcIajDbAecfpYwUDKoDlPAV73WKjlBLIezRTD8ieI5ymzgcwGwWhEtRmPcJ/o+KUjWbpklW4UJwk3gS80DPptMuxaAkE+nTfPXaGwvdOU9ZuNkJVGX6CwhW89GLacVg5aI08bt8f/t4BnVnRWH0kjBuGKaXI50hwHCczpPkkeG9cE9TmB1Z/qdjH1E+0k2BuWPIAw18nVl94A4R1IHZZtgjmenMUZg4HkbCbiYxi9zEdDWp/bIj+dTPJ26WK7QGEjVu8OR7C1wCfA+ZDRAlPx4PhNoge/wm9d38rBwX+d+jAvAy4r215z42AqzZbYNoNKAmfYwJXJBdhSoEiQn7yp197GHfzYO8fMPRw6mWub36NclPh6P8cvzU3w6nuK2LowEwb/AtNth7jjXAS0hyJl8W9/iGT+bjvGybvFv317I13i5LtRgmFfVpr2f/Nwd+VKyOrMuLYj0PTD4yhR8zQzUjHJjSmQDsvRXeFqpo9GC4bL3rO1SQEaKEOVYZWXEKiG98GcahwzQWV4Dgit5JPu2dfMMyvMpnDbxYiq4kOiRQYvvwe9DUOtghoFpcmFacFBfW+2yDJxaDjVTRGl9/BsNJcyAJPGa2CHBh4WlOLRpheSzirS4RkxRxvySHyBHje6FDFKuEXEpASHOp7gI2OcgCjN7gCAyJ/bKPouE2/0vf/T/bDMkje8Q5hTypWF6REDWZ2fPp4wCZS5x2A8jh57wfZS43JLRmw8S6XY7V8qv7mtCbUTT1pJMtrIYipDXT9/rDakN3xr6/VbF+zGJz61yNC5OnZcpeMkfSMa52+S8mVtw0HYAtADFG6YFCzTcUMWDy2hKCuXeU+Gqfe/uOhVGZo9y7X+Vc3dHSZOKT2NNkNOk/elYGn0COd4KD0BILGmlSB37OwRjcBDU4uMNr64FbRSn8B1ZOpPk16r+rpkaLs0Y6Lk0gc9hyrLVWmjKInidMgbJ1mXLj1KXRuDgpug7M52PbAF1CWQUL3Tyyo6p/VDDmCz2gjKxuh3kPMSM17hnqn3ioBG4qD6rNamlALxO+0ozE9wKV3hv3VTIu8r2tOUBK03u+Sjc1zSYQP9WoNxn0HwuvD+5Brtaoq6qZUC3/BwDi5Yd7p+1wKRryLFK/Wq0LEAbI/mUqSaDuhOZCrwCGGgsuj+LLbAo2SFTgOCBcw6gVolgYqXehCWxWSht1PJ8Fh/PHJOPXQobpZHHdaCeDxb3zz48x3/0+z+Ly+UWn1/e4sf397hzzG0fxxXdEyPZ/6jRsn2UlnsQaRWaAojUsV9ARkX5gJm1vTKl90zJgFlZz62qmVnk88lzxyFB+TjP3Ro//+EpfjhMsUEkaYj4xYeP8YxsHMZLb2h/vHPOBCZU4hEDyAAwcfbI7Rq365VSu8P5xCmmUJb8/H4NeJ51kTx56eoyRyjn3kjruCXIqkutZIeLSFm2wTUmFvfuFm8BfHOJKmHY2ZwKDpQx2e0xSyM729Voiqhy1krE5wUkQLMIEL8bQ7/IF4DbdffSPrMmsFNBMgpBtEtVarI8J2bJHwicJTuRlwFf9QioXSLmPduvsgSs/zwkSkPMMjMKXhjanJ1Vy/IfgbHosQQG6oTo4nScmMk/5+txvqDVAnDNYXi5T1EW+XBCt8zE8+kR15T7zkCGmXI857/1x3+xzZAdvqlerig11fsyta46tBAvDiB7KplCw8/RXTDGh+cnoWNOYxfJQeIpaqchwxu14j3/tW6tdAi8hKzXYSEUhc21Ztcg8haZy0Mh7f+9PxU5IkoU+KnReB1ypMxBFampbHMja/X96o98fH5Ow4p11FcOyEOmoCJyb3KG2fxMrnFp26xZivKdDbu6fk7VFKslgUzD5evxuZwhDi0ASyIbFDTpPY6ddTTG2Row2CLcefLh7loTIBDgAjg2z8froIyN1DRRuvJ1o66WK6k9g5JbkiXLe3MJmMFJZTBGAwAFCRStjW5J6qLmqNiMpYHqnOF8xJNQi5pcJn9GQJj8jcwuSEYXxE1VvpD25vqBh5CI3KUT3EMdw60x4sgueIy0M0/MGjyM+yZRFtkeHmRpHWgN3Amyj37suOuTr22WzhB4DRHh8NkQ9FTOTnt+fA+An2Yx1+dXJ5MiolEUnLVatCkyU6AOJp52BAAADWR5p2pbqgxysBunEioYYWYK6XYypTU+Gb9jZofZND0PZFSobdFoaPienEnRM4XWPNYSokASm+lRT9/meDod4henEz8PIkjf5jsnPeK5HEElzuFduK43/J0tY+AQ6LDj+cOhA/8tNUWZ3B8BSdDPfIbpSBrNAD7bVPBT1F3Fdcrz3O6BkU4fJoy0HjjeGvb1frnG29sbB991ILRizkyWeJAKR3aEAmI3yErP8Y7pfQdI6IpngkwMQMU2j7TzmDHBIUwcjxssJ0iArZ5JOrmSRTBb3pmHamnl/KyHsu+WKpnFIgzWTL8ta5iseYAt5NLtaPN8M2OQnBmVx1QisBOW4RQHSwFkpuWR1U49AP4cAWraWXYIZHbJr8fHoGbvEnWx+WkTsDIWO2pnOBDYZPDLiD9Lqe2zd/QP+yutBYkdqeMhJ3OyRIAAQAqGJEDmfVoNku+jCibOF7KnKutBhZMSAJxLsgUoBshwcQBYBpa4/4+nQ3x6fqJMOYA+xAxppxwMA/wyW/f/8fXmwbpnV3XY/uZ77xvU6m4BQiApCDEIyYIwGJuhhC0ERhiIwXEKZCyGACZK7CKVFLb/SaVSMTHGf2DK2GUhERIKx0mBgaRcclyAJcABWlJLAjS0ultTj+ru193vvnu/+UuttfY6Z/++98RVtd57997vN5yzzx7XXjti9NvveYSBLJyDNWg6kXFzKh0pVSgxhFPsn0SkttASHQQqxIOdLiYcPCKw6bKRqyB9SIWZADz3qFfzrU6BipZMDmsQDZFnXf3PNrQogXDh6gS49FKpVO+Uci9AQ6SSvek2pHguly1aZJNpaN/XBrX14uQ13fPvdL3Q3qnQyLyYkfVR5KM1sEPQqZTx2fosA0fD+AOen37I0DcsJsPC0lh4DPDbTEVl1wAdm8rK6Ovm8CP+jM8tdkDKQ/6+a+VQ3FTKpQTA9y6es7MWPrDdoUrAT+oBZxlkvLQyFbXvEgmvIz7elIdOWOWOEyhDrY47SIRObjTE6f7jWnJ4BFRE9gAIeBoVdl1kh0CyLKq9U/MYfC9jNhyt4ODCuRFASRElnFE9j/YG6WkpzMz25GHw3hkz4KyKZYHSUkCj3NPWk54KsVC36vMdfEvK1gQV+/wdO9fVGckFHszowPcAfnOpSM+kunlLG4N0CMYYPdfos04njoRIZIPDQKMpjagGXx1ijUgdLbEEEqbSTydJ6rLPnqAOGRDmDHUH9oat1gRGK6CBE7nDxNe92ijPFifMYuFn0AfCn2B67EYGZjyJNWmbNTqc8z7QaYmBSXAmJgpCVCJUrZ6yjjNX0P1Nl5D1Lt/BESCyLVlqkDwkMygGd212cbofM3tw9RSRL4CsIDvCDBGVN0AXjjPJDg8Yxu2W5YeT7Uk8f1jFc9sL9tifZCYArgOzIYdxrEaHOAdoFqYneTlYPsu2ODsqkgcj6nuLIeWQGTQh8d3ZhPUoAXdT8yYCo5GfSNeqgymnE+ZvysnrjqjlzCES1sEZGeoMfq5nMlvQkWfNQ4+cVYS9Ykdfyd7w+dNY673cYZLA9JQT3Ls6HpLBzIy0Nz3EGI0txs2lfnPHlvWvbQQ5BpIAyrgMEx/xnOB5SgeGgctkbkzuDmJ7Em+AtUFmCWXQFdpuswwKWSeL4mgcd1+ZkwuEa5CDm/gaLTgVoBq4n9F9H/w0Oek2l5iPvoqLlehI2c+dMxa4qWlAxGEIbYdpaqMA7wFoP8lRwLaNPY26NlbRE2veBHpMaXSouMrM8Aocwb3oVRsskQdPilGHlYtc+mEhaDQAYE5L4+D9cvqqp7+TMc+T9wRO7zVnRDgwiGU0qZRgzxjY+Fgh+B6u+VuJU1jTE/fvVGM/aOUrbI1NyO1cFWCQ34uOWOZJ7BgMJsB5nG8KF9ZetbZuUM126AiBBiezIf0dZTiJzGcONbefgCENihIuI5VbghmtGF1Ldh2PQ2nyy04eD3gCjzBWmetqiunkV2jGEsx4pnpG+tMgJe5R9jtnZsQ4BXE3aFq0nkeRDgCKq63aJ6k8s9yAn5P/nnKQZCiMjMS7oPXuBtl1SaboPGeitbuqJKCzFLHbrDXxz1ETnr+1+qLVqDu+3AOsBZ7RKdYcn42fVSxHi6JoaI7JkbINEanp5oxU/oOCaSE1cO83J6YoAchU5hUNbhxStiazu2m3IZ5AXAYaidvpvaE4F8QYnK/XdAzspNo52OHeAPihtdDKFU4qzmUOMXIWykZMspXlRPeup06QwdKUWegH6A/SHu/FX4+Ah5wV6LpiDziMPYxmdujAEYDBQsYUEwsBeG1lHmF55GiKJIv4qSPODZdyuD4AuiISpaOrMii/zEcBgqWAlgXd8ZZTLBF8KdU9DwzJA3Bzv96w1AFdC0rhxWFL+ukr85NYZvscyiR4Z8xmwPk6Hc+YPXluv4/Hzm/FM7fQuQRnGODNUXDtM8vkdlYbYzPtdUcfkp66hNlmlVhG02G5y2fdKH4PhmOU6xJxaTW07nNLLieGOiqnc9DHnft81K4IzyxJLtrGNUDiuLRHtDGQZZ7BziFiEKDOVg4hbL9LA8e9Nri6OX/ItpVMhs5ibw91OY1yul0JU9CA2grcnP1SRsEzJnoXhIJQOU7CKmT2NHka8OzYa+B0wMsBnAGcP77L7sA2WQTw19HZa0Ao9SSCfLF3AmyLn0FHg3Fz9KGHnz8gpXfrHFPMzglcIeCKh1HjbfEBLCQMMFO66FRoRCbQfTuyNNmjR6+rwIg5zne9IciIBhqtGAkEM75Ai1yY2xqhiJwAe69YEKa/ErzBP21As41pW0aOdseg4xBkMDKaZxm0UwUzNTbW6NwmpFpeGRfzT9vgp0trwVfTW4/eGz95nhB83pFgKfPLUCRoz79jAXXU1A5lRgI1KtHvpLOQ4MWKh2iOFEEn657ZMH9F6Vk3O1aPbHNEsWurnrqYdXX1cJtxTUkeZxds0HUQcxRydr3g+c1u5nGxEFSM1uW7wXkswCnDNDx1k3vLoC7Bf1kimIDNkGUDGRPiVuhECOuCqJDOBcpc+I8ltBkjfmQL2ArHd8oaXG8UShrjTtbE92LLL2RbXSRwHnrK0+Nl5VBDmVMhgk8YANIsH4nvPRWEW/DQ1cA3SHrq7L+uZ6Yd8qyDWkYpO4mIropOslWBtJ3zoCnaMriF9ihllxQKkH9SBKuHz9kJWE5mFTNlDiIjAkdzpC32EuuK/9bgh0BfPpxIluSgV6DIhJQHkBDKbHaYMNLhuiW3wQFgqxJZ6t0Mes1MDDgQwAGQz40UqyYk5ohmlDDA5oKWac5v0JqskCnA+swjFttJXDnMWEolHmuqkgbnE0z2dOD6LBV1pDDzAKKnxIQ4U+WI0wZOLFuJN6AoZQaOwZJ490dw5IF/OGzihKhyRKT4vXnsp/s4bLYc8Yw138WGHSEcgY21w+Cqwyjump/G4jCNmwj40Iu3OcTpbhQvuHYazx0iHn7uVjz+3AWZcVH6BTOiiK1QKoazLpk1Xsmy0wMfZZNp1BgQwLFCn3/XnfxZLVlivzKziKwSAdhZhoQM+dpOyzfHiUZZMsYArAIqCxhUOlKOFM4Z7UNiuaTFOybNjqUzBbZdswxOnAGhowqHLTPO2L72nHk9nzueBw7GSmfePCL5brSJ4PIp1OuWU5IyZ9edM4supcoEZZbZLZsw6AmkF0eFztglMv/jMSeWIitGR2K/i5MxppbO4zSUuXT3mUqAmIQO58At8TmP4yOfevaw3o3i/PxWnF+Cb3xLti2QX5C7HCCiBHPBqwZa9wR1sAWiAliMlRDJCzE3wX0Exz1qdYjIAGRbgY52tZLCRZtT9qY3ZqoyiU5kIkrtVmXXIu9MLbFqmYyHZlBECpdjWDMrQFBYKzb3qZMWBBmJPmZZSq+jYY/T+3geCAcPTSNO0sAdPZ9qqdUpGShsfK6A1xzFSjFjf4eIidYY0eqA2BOlBo13IJ9/su2xJp9S3Q5xevdeT6PN+fMetKQqBWbJ4MaOMWiTOtFxQiCWuz3U6ocI3A4BFDkPJXuK8bdUeOkM1Pe3A9ZqezKF/R3MEpaeAe4BJS6QoCYxejiScRIAsnE+POp1abyZbiMoc8KaLxxeDn3CseCcEIHQaPxyoA0HOhGXgoyCcBhQLzhsbe9zL9WXnDV/A5raiiYSmcYTg1IU+Tj7gWsT/1IoXldgbMT98P40Ekm6g+gAszWA3SlkRnzuWkstCtl8F5YHOwfoLoDSs9LEs2EdXKqocltLG/CqWKdGnz2ms7IdGcROaseDoZHyQfZFEbUyMHIq0MppR9cRNh0qTryE0ezy53NUn2UE+c9UtmR9WHtmN0mytVYjIkdOe9/OapZPG24oZ2FYP1W8R+95qiXOSig1DCgG966zClIuBA3Ns9IYPiW7yCpgLedsCVV9GrkNXHO1Vx4vYWAAACAASURBVCcN1v5kFGxdu4Z20dE+ri6AWB9HLDdxBXTN2Sa7Ho3jnGDFDVyJeO7ykhwSS3x/hbkMwIfJ2dgn82XTYZnRpPwjsEvMlhx4yZ0dde6rVVih0a+TWO08iJckwYX5viQRyv3kNQu5UrvuVB11CFZVOdPZkOxpPWn4W1YiCYaMX0iGQ5YScA+8O0HOiaUwkyKz22VKrOcpOENaZgM5y8I1yYmtzAAUjge29+L8Zxazd5N1eReIOen2aUt65x8zUui6wZnLDClOL7MRma1aIhsHVpHkqKE9GKn7hhTmxCT04KC2XVJTY11Tb3Mv//QTzx7QXnV5eRkXK/BwC6nrOecwPG4vwylHO9DVK6cxRkvKYUP+Zs9DEG0qXih77DmnIaOGbB0imSnnmye3QPZ8O/2H69Uvp6NtQCB79mbtRCDSh2PACHabZQOYbESTaWycJqoESxTAxBZYAUKpDaLygs7mNYrAVnY7vDONRlFugxfJf1Rku42j+ETyVJmEpvQbW9nWbIZ5uWUkh3fC79n7hoKrTkhL5fvwZmbI7ywiF/OrS7m3qBZ96LmPIrXCCcl6PTNDiv6YXUoj4fHbkB2ud+mrrs81cKLKTA0rch4AOEKc+gmegS2BN0jlur5PuZt1xjKnGwl0Q8QL2UnnEp0HxFHk1EU7N1CABDBm2QZry+cETRIciYwGfLC41mA2M6cHgGEuGWAvMxKnzKNPCTPMU9E0zgdVAOl0cTJgRhAqxRXlgcMLg54yUlOZ7XkKt4WlosoNprqpjU6AOJ67TKOSKCoBi9Uw1zKKWQHRm88MIZWquRtQsx9zb+gwZicH7wCgKyO7zpBpOXN5DM+L6zX8Tim99HeRIyG90AMB/xwp9VaXbuDJ0hFieuzMhBGshdXIe9lRMZeIv+/SAOmZjTcoOBDK/hF+2Dwkw0Cn3k/XSjuklDWyBElhS/584ryU+cJ7AxOG30OmdoGMwWJCNsWz0Z7Dna7OMJlxmyh2jK8Gq+KB3QrgjjhfHegkLFHunc6JoVmuBEqjPkVWK9+v43bK8LBdrqUndWa7b5OXxt55jB2RI2Wuf+nB1FO5bjXrapl1IOf9NY+LQbP+tzEvZonVzxPolwYd5wXOibtE5HDklMTMUtmpEzlRZh8KEZGiuN7+PXBgUx6ag9IAGMomcn/dsVM6siyv0DEcGFcygdQVsMFJfkdys2xZdzmCNgAdPpsNx5hDLxsYjewdMksgHsOQJpRlWtakna/hgEH8nOv3gYdvHADE4kSytQwvmBKxKWCQAwhGwq006JXFLK6cnUSMwIK4oZCiRsaoCp7lLEsJaQwQmbfofax57l48LBaVkSNNFVFVZ83BIFSOOfkP3wdo0uQb7mYg531GrxuiirWBPqxMreR4VabiEmXO98p+egsjKXYroLCQxzBCa/UAAdT4rAXQCF+TwpNedHU05GEXBrqMFi1g9frtc1b2WcvX/ZSl0PrJ0/SGU0llBsFp32ocWmahZCmqp90Po/q+tQ+JEwGYyU6eh2A5svAACjBr8NpJBJOnmjKQ1KhOkVkOhusK2Vb0qS4D1wTze1CQGJZDVDsrxELjQv5goKdCtsvoJadFmdGAehynhBJDIcPvuQh4HqTifDjJP9PYBGVA0MpYHRnXQBm5KLHaAE9OlZIlEJE10opJr20ZsfNF9D4clowWLD9YK0cgeM8pkOnpDFqRWVYIKitp956e7c6nIq4C6sy1asbR5ExWHI0lUcrepEN+fjvtxPswOwOktLgH+HwFdEekd+Hfb90lxaERt48cCeGWhsGCuwHq/AdndXA/radb426fgNcYUFtJh2is5nDY+VMZoKe6VR7INreWKTyeW9HnfnhvbBSaw+hny4mmJFDi6F4Dl9P58WAdYK9YOoNeQl1fJQki1McR1+fTuIrBTqM9J1tePdWMHOmBQ+zGk7i5WcdTF5ex3u9jDYZTkjEpE4CoFyVfnCkFgalXMtBhN09zqPbEv1BfJCaMZ6awe4LB0OsvQrrh3BCT1GUvSkvRt0mHpa3RjlPn6cCIb3VdNT3GXG1plUxHgDgZtPnByJlBkHagT5HFNRwsWQfje5In5fKsVxsuDvYluXK6w5okWCVrK9tTxydnS7nBtKWurPv1THgtpzIZTzZEdV7YSaDjk2uNciVBvch2cmMy845ZD6NJLKZgRuw0A35uk2FV2cTP7HSM3vORJw+Xy1Vs1qs4HGbsl1ycnnC2PSbTXVws2yRFXOQEnQkz0ByL1ZCkJLz1lKAd1K1s3LW5BljpoE8x7aoM7cEitihXGifTj4gAClYgywP2iJiiIYr3IGPBSAVKxSl3gwilzNnS5NYdPliPjok7KBFtVf7Hf7ejo3qpFEujKs6yhAWtKfi+Gy2lym+lMDXPsTofjTgon9P0sY3iUjV1AyV7JNsZAvva944JVZH7gW0jTF3HM8d42Tu/j6c4+n2rcJGCmtGEgF/NqBOzlalgthgl/WcpG7GiUlL3kDORBCmz46gMv8P6s2dFgNEzs0a4P+lq4VCQuU4te1T22TqHv68wQpz4DHnXcBL8RfyCGS49i4Kr3EGsk6mwEybysiNkIi+SkuTckTYPPgmb+F7kurKDqOuKwhakN8D6JMgLv5ModpGoSymBAtiG2X+aCbOeKxnmnnVoL5kGbw/0fhlYZXRBcygqU14GB74fSy5+TDpXNsidvlr8DVJSRqtT0SbDqmvRlJM6mZPEUp1/vxmBPBtolJaslEOVf6WcHMktasr1HNg5qA4zIzpyZYjK2mRsOr8y3nZga0++bjt8ECtaZ4xsDKVH5NT7nXxG1AWWLZAhgBivw/S52vQiI3uUbVh6xayIOHC649UpZkSM4myO+Q/KCnF2yGbNyZK3dpt4frlRmRjtnTgnWUpDJslBAEuqcOxcMnWnWTpD2Henw6thdEcWHtVdTP45o9A0YgCrUvaLXPJ0Ub7KrJT0B7VHMrDWwwvzmmS9v7cUml3R+t48DBoC5SybBxE1o58RvPXPeDaNfc7s8D3tnFMGYCvKmHQ/t7sv2kAl4w5Y4lDZkWe9nskct6zuv8Tw1KFp+VkcNuJjQG6U9hLBLpwInJU2nZQ8CcrMsQ0yR1BrMqTOHlJKflfKd+oJBeGWQ1Ap72P0//3xpw5rtPCgzWdxFi98wXUiF/EhCNf5zVtx63Kp1rbJOK6cLjifnT3ph7VaLQgCHCGREOuDlI4XlqhU0unm9w4yHBYaGOVaOqAySbIcdjk0Mo0ES2S9xQeMQCdmDRI1nAbTis+GkLW8bMEh2CeVLRcqnQPdq/fp+j2GikRib1pcZw78vnYa7uQYVHXm51P9Xu/pd+c/UlmQtLFEt8ctiHYOXAeHQfKm+379cKpVr69pf1f/Lp2FzIeanx91YAtUVeYd+5BgtXJo3B7ktfNaIu1cU+W+rxUlInViAzJ6pDLPtCNLQBickpkAju3NSXlas4kyCswaCNTIw4rvI6pmyxoUp5wD5hZIia0vOmnZhcE1yoFM3hfOBJlqLejo5kFXz3Tuoevnnt5GmnCilJjRWG42pDvt2anE2ETSOqf8sZ7o+Wl4DySWqSx7Wr6m41vkc4dWXqfpJVapEKAwSYGus+5ymLNQcqyyE8VkTyRUSccglTQiTT2X9nW910hat7dZ1pxCjl3PzHHNE7/SzkPa2iojVMqpBzBJ09kx65C2P9g/T+WkgvSwte4k1TOmPZCs+cxwnHArF5QuEUbjSR1fSHg8p8JyLl0no0YDZOS6I8biGDpiZDYnpRBzJuQYICu4ybICdOJWc2jgBINyOcYxBwX0dEqwGaSCP5+qC2e5XsVqo+4tdOIssW9wcvcqE9OQwwHPUp9Y8nBN83Lo3+SbyDPIuSA5itp7oOPSnSeCLfMsWM9XZwjkYi4H4xp0jBL/pP3UtbgnfHphC1o0m9MmpU86W6xnq/DeXOPeLVDnGABMbyeScuVuq8x02gm0PnYBwWVHBMHmHLDM0LF0LT/tSpMHO6v08Q6xTl2mACFxUZ52kU6RZYhOK7ORGmxGbATWClwJOfQO+8Mz6dI0cDsMLOQcAELSRjrDOZ16foL0APcis5k8+zl6nlnA+z70OKuroDo9O70eZ1fAodT7isEmdrlci2WJgCX052b0ic3DYoMBcb0RwhZKkQNwEuyUAD9Gk+r2bobQQtVT2V1gt6Y3JR9/Ty0iT4FIlIufVLZG6rOE4Ql7qfCFIs+FyFSMhFXEN1YMxh4IZ9OLh1a6VKxMLXbAJA4anRPWkbRh9ffrdapjcEyfXJW82hvdEmdFKOCdywndESlYhVL/tEK2gPpwmoTI0U59Vv+ue/ZxDQL7MrsBQRNYxpShHR2O9zRBEr5rg+Po3ftLZWHK6ub0ZWYgD6ejOHMIuB3R0+5gO5Be50RFDE+CDGR5heDBlLtuWJUl4nAk4AHG6BFXJwKcBALUKoeDB4AJLSUGw5JGZgGN0ymFq+hdAcWpzLY0H24dduAenHpXWtbP6DXG87ilTRG8HAG2Fmc2Bpkxns9S3x4otKNOm+4ka53dSYTvT6lkNEWSe4s1SpIhtl2C6yHBvQ2E6e5yLoqnlk4G2QHKlT3cFPzGgZ9lj+Pnsiyqtc6ETSoP0chmupdEbUetpN3ZVXTuc+d72Nj6WtWQe+2sBxwZG3Pgc+vMkK7p+vmQTVCp4U7yZePlOjj3lOm3rs88AhhCiOfCEKl6fumgsweSUGcaMwDLgPYH8+QphtdBHoBlQbobHBIE4ObwMpoWRZgspTVAYZkdwuya+CtOJ+b/UOKfOs6keCj1UZem894I1jqvC0GFmTLX2pZWQfKi9NIMsRXIAMMqZBkaZcFWNstJhA7sdE4y65lOFv0QdE2YfKghF9NpyRKndSaiaGNo5H4k6dhRcOaAyu9ivVTxKa7fi844M+JJMuf7oRREY53OgXkwmP1pMGTtLd6Po88r7gOASfJPoFMGBfx0nkBcSD1WstfZZqzgKPEWpmXmqAPYEGVk+/Nl63jyurDDLh2m0fsfeuqAMgFArrPpnIAYaR8MB5EwseULaar1nrzk9JiSeAEkHKzqHDRu2VkCPjgpagEg28YaSJo81K4lukWxtX40jxFyns+Rh02bJKfDglRT0XyhdA70AqoR2siRsCkHteBzZltrKZY0EAbkWClYafTUpMsgOiAwOEgH891cR/SHS/RXvtXS5P4eI1QwmVER4rmTpTDHSROwmNagAs94T7cjlrIA1ypbGut9M7BqgtEORqt/oW1KmZ4OhJEVAp6EYuHDxMjSe9QtFWShY0E6GBLEIHg/TD90StkC2qOQDqQ0X4CifEeiIvbAmqNXnoNvMOKXSkgKECl6Ao9ooBQ54ntMv2GoCGUQwDsx80EOzOBJuUbfb+Hub4rOdf4cLMTojQNzVAI5ZiVse5tyi+tgvQT+EzMvvjyToBGc2MFM5kZnqAigZCukuApcAqn3aaCnQhLUygR59qB4eqpeLZsAMrnjZAyK3YykRROdINtMv5qnok5KdY3TkaDLCE1m3Q8PBVlmN3j/rRd432yVpTNgJVUiU5d9vC9VvnlGb8NjFGeCmJ+cWumprQMckdxmOgDMUPSSgdvPXPJwGaAx1rkdeOC1ZYa0tN/VgeXUUs5mZqbBUWN1bARASwMIHn3wSIB8Kifb4metQwNAb5CJZQsoHAKCdzOjdmgYjmSKTWwC1m4+xXRL6P10JOgc6JwQf8w5Ocm9QaPvaj53sgEla0TtvbXDB0ZdO2TQeSaCQlaO8pO91O5aIh1z4j8sy3YkB4OLyBaomry+tO/GS1jWJsmAi2s4SOD1HAg1Xpihk8P9IJlPXjfbK6kbed5yxHQ5e3xnLUCboOv9hf4QdTHwBCITpMOeTk4rewMDCKwPsH0kievAbgZ7Loenoz4BAy0IjCrXiR2f0r1HG9g67tJBol0vnYJ//LGnDmhDnGdtFSQfHlTBC3DVxAK9vNzG6nITy+WS0eHJyQmjj/kip1tBjZOucRdbjrBVChjDmMBCRpKafEkeboMWVcxu6SmxEMpD4mAb1xg52MLp216ndqtdzxx04CDTTRh1idGbc/WXizApPa+SUsR2DfADFrPybOYOF7dARva1SyE9xaq8apQkWSntcFiHUvc6ZlSU4Ob7JJ7CqX0LfM1QqN4upebI086CjPuQjlcC0kF2IrzJ+l2yURrww2dvyjTLOKU+TCfeI6+NKwE7XauXDhnRjoWTxjI9XPEtlW6EFGxS7qIvHbzh6RzA7ax02FLunUsdh5ozDjDXfLfWgLGkRIbTqy8ldlsrpTEpyRTV05YJUuIAoWQdBEKe9K4C5VpR05nNyNtIcEQRUGLs8UYtMVHf7CrBNZj9ECcCAGR4L6X95IS4xE0DnA6p06Y0jtlW6CxWY4Z0Wh4sea7bG5XOeqciXq+j+qDVw+5Ig0cPZR1HeQnCtLLmPAtP/cu2QN7Mafjsgbe81gjTRsQZqN6JZFl2Vm7YTaS9qyBR9bj3sk0vDTj7YPNBhX7kTFTnQ86iIlNlWjwUzNmJBMMBd2WMSgFPewaNjRr0EEdVez0yFUyq+RF6zbUHdCK5HzrLotcdkzsCTgGcA3aIsWuhpPTVd8HSAtknScwk6nMbbGAQWBLOtD1/fy/iJYzN3h9AjNQNJxxvOOOQBeBtmHFFBozpNjlwbiVnhqcTpSjjk3rcEf809QVbdWFY6+RKtsynfs89ZXdDdgCpzbZ3QcDRdNeCnTewRfpE4/oGFLdoOTEfXGdzfrhsSUR/z8biM9w70HFnIASjzmAmHTa+o7NJBDBX2RNewpgDGX8A2VVa84wE7Iey8Rj8lbq+YBPUDeV9zqmfid2TvGZgSTxXOgc5o4HOEfRJgI10Q0dGA+ncnt0hAHg+5hzMqfDBBz99QCoHAMOTCVi9hZw0U5uMcxLGgG1rKUFDWnVxMuOfBEekY7BZIxJBO5a8TXia7Clv7Vma1KhMmehKpcxT6U4TxOToJbskEDnR6LVWENWOsME4SHhq8ii4ZgkhHIP3fc6BFO579aLgGRHxo7+X9bZMydRouiqxdqCdtkX7lrWM/LSstQ7RuYPUZmIa0plUFJ4DgNz+abIUg16cgmzR2AgDroSkbsjqlhLDGgCy5Ug+KZNTuBUl9/HaHsvdnYn8fZLXmDQk9weKnca/YwbkLGgR3FkAjnfakHGOq4WRbetUOCGddcg0pJ9hXjpFeLCZ+u+pSTsHMPbIIqxIvZtOJB0IKdI6zIbe+mjPNsHDXrM+aDwxCYSthXT/JbM+lAWh7WjB2AI4AehB1+ap1NaQw6n8LWdtToENwVhGgNG7pw0WXgI6uGhpTPCX5ZE2lqOju5E0PkCkOUZxsU2Ar8RBUWQo1XlGCQEEQY6U4Ogdp+A5hjodCXfh4HomG2MJMVunqDBzIJSyfyJQ6xFedu2UKJ3Mnm2yKxTRkDRnt9O59nNZLpyaH84Q7Yq8OuCmp7XDQdePhDyEfg/Khs1RSC4XzGbw52TsjhyInUjEjqPYen9nwuQXaVqfOqaQxcLgHKHoHf1r0m2y9rmP3gPTQFDDwVXZOmpwNV8lpw7OAFJV9sDIfgZASBUDZzYB0DKB2hsBQB0k4RlpeJJWGIBGlJCx9+skwUNgxyMyxTmbkGacre4EPpZOGAYVHXzc1iR1Jp/NEx0bnXupjxXslR0yONBcx2y/nZHnQf92BrqSvPHHdl7dkl3p2MGwilsWQDr2iy54kizZKeTe+YzYwWpEublfR51txHy5TTGZRuFwSJ8GZx9QHxVGXDoQBl228nXvlvHZ5p9jBVvQ5VoIlQWp01Ciycybzw8xI5w5ojNVwb6WU+P+fNYst6MPPvj0YTzFhZExmDdj3ZQdxy1DySTRTdaMEYUryhNZhW60jdgv2BbJdDuUdg6fMW6AB66i9DHW9WjYjg+nOxM8+0A16xzrm7VSZRJk1FiP3naMAW4johagMIziV4oZ899Jp2q2xuIcHKcsrayUJkrPLj1cpSGHqPD6+22hU1AByMldldFDZMbzcfs1fIgdmXFjUWHM4UiMNY2KTbY5Hz5fj/fP9kqmv4GGzujcbXj0utMzderKoBYKLYQ9DzXlopYsCkmKhLan5X1INL0QzwoddjS1rIxz9vriT6f9KFeFKltYEWR95HQie0DqXYB9tts24QzRuQ0aaVNRVliDOS9ZDUmwBBBgyq4zE+nUWgb8pxwOGBjRvrom3X4vnQkz5Ln8wggh5YOOxEJZADsPOrQpk/lefP+CfVG5ydmclPUEkNFBztZWRnxAWmf5p2XdWlpbDomjKKfQFQVJBtt5KDiLavjWWzlryipKydJgl/5vKaau9P15notBvbO3HHod9/vOYW89UJ3LGv3X7EB1cnSf/kUegXT62loeYV74ech1IQ2TcRjiegySkx67HfNTHZumB5h3laNBuUznFW1mfCw6v2afLW15TKju5EiQbEqDdUw4pZZdRaFeC2CgTH/dngWlKLOJMvnUSwp6R7ThJsofkXEAWHpg9gEZOgch+F2PLKdzwNRLpzOnDm44hK4zJFld72vU95C8iu5IGS3fnF1mVboTm7xdDYcyNrV80gpzMJWHzGWXTcsGM4hxl1e5f6b96bjOetmaDpFJtqy1C/dBPRfyKGmis7avUyiwJTB9anVGtx7XqbTvtnvcgSyryjhvkRMztc79XiJZHXFegp1+2cRKBCj9y/2o+LgsuVe7x4zPhx++cRjNUGvAC8xkfArRj70U97uj9EwQiR2D9HD5sCRDmYsmFUCFVNruQ+dio9ZSHowCbLYQvv2QYZBp1RJZcVDFdK6sBNJbpJntw1gqCI4kIvmcuw0iWrRezgXuy4iq0aBmusqC5HvikaxQqBCcdiqjo62G6IHmYTkWnG7wcrBHkux050BXkbHvqq3Wb6vBsgfI502DBmGp3l/Rj+2vEFSnbP1NlEr8vO1QGvBj1H+pT7WLJXjFSsHPRzpW9pxnxqjgFKwo2v0gDwPj39fhGCwEJ4zgJXLZd/yBUNWejSCSocZIllE9yikcrJNpQr+DZdE1ODBsNkOVTIuUW08HTAQ/nS4acXNdqG3yDGlLo4lLV0IroaVSoIPq0gnOCcGAMvTOrHmIlO+l85ORTyLJlR0QPojrks/f+tOL0ykZzPX1mSqkQDVr1c+caKEtv4gmcdQ5wdLfT1dABla5+qGD3J3YiipvMlBkC90snmtiJ4kOYgEh+jx2A1IlvZ8B30sWOFusE0dQz1hdX0dw+H04g35vcx444rPMSj+IWMZr5ufqzgGMjBQyqJDZp5+DcJRVEAUWDXU66XAYCVglxbBcfTwPWtp4fs2/4XZXlyZhJAlsy0i1pfVVBt0ESg2Zuvfwo3Q8CbQkVTX4PIJ8FeCPMQiUwF5mfJXBEseKHFnz0tTyntY1UfPpJNf1rI6UywmYqWGD2Do+SjCJORLer3YtOEjJbIitZrtotQkJdqbMpkNnx9idEsIvaBy3v6jvy/pRv2fmWvstUHx9Hgf01CHQq4kVAbbCnQeVZM6fNeC1yiLvz3fXeXLAVO1Qu1/icwZrk4Fbs0+j0CCuO3x5zQfZgwc+/hwaAAK0pNMD0lN9KiAPpSMrD52Yl83zNLIcQUuDcNCwD0ZGbL8yvaYeqtL3WqG1VrVM75TW84GSwfNYSTNdYiBgRt46nL1G6VIC3yP7ugFga8o/09Bt8XiwCoNbiYp9+Ckgyq/3+liWRVgPKwxhuG7zxkxa1IoRvXZV0csV89B6skv00kFe5AcWiROxHZmezZn2w/33sKERW2FooEvLlwVCyOgac8nTrE5JQ3MXchozqUlRJk+FpxrC+Sv1M7ZeFqIaOyYy2kBDV0ITcYDX+wNtbGOB54ai40FPxk3UJ2083HlR69ckkslrujfZ0SgdhFKfHayh22rLqG/ub2GTpF1Eq95MaX6KScsYZVnMKXPUCRNTwawH68OYfIHoQhE+1Inugd7h7hTp/dVq2LAJLcWvEdM6bHoGt7+q/90gzQ640r45+9dn1vMsJcujM2bbBN0qnew8gFLWVlq6ecpcmduhziHVlevI26aAyd6TWRVjoDL6saPo2r4N8SBSTTxPV7g5r8JjyI2hKufS57o7QxlZ1XfI862Do+eT4u4SYkWOuQR1cqvqzU5BS/+pfS9T2ST1kWFi1piRb5IyOTBKQi98Dh0K1ivGx5ihEnKhrIJaHVmrTmY9f2YFlHu2ffPMuV3W1OvAOTC7AG5+OODKGlOWp7PYTsTiB8KuFeeT9CmKlHXTZ2f+qmEC3EVUJi92Q1Y6TI6MV9W7WPdJ4j9atoSDsvR5ovlNT9yUejLX5r/huMsxL0VhdJplgLLZqxV/wJ+Qn6Uz41bjIhN2crAzTt/XKJydBmj9TSxRdSS7g+yurWG3XNVB+N0q77bPlF3Kpbp1Wmb+SJXj9+eFAdjr73soUCrZ6I987Bk5B8CxADFforxmRAsDlqMiPVhGugna4phUeF+NBKdMN0y0O9IefMl8op7iTA8sMwf18FcBMTbB3RDdS9cC8ZmzDlwzICaZMBijbpAUsDMEneHLB6ptfqH1bfPsC8uhrlPaLj09MG9ABVz4C5rRMyAmZwVYWXekbVfkLVpj5iEPsec6cNKcPdk8cMXTZuQy4ATPtrjKO+H0cDHKFKJ0qJ2SrHtiY4vvIdWPlLLT9YqGlEmoRt5/b/wTGXmBftkpd/8OlKWdJhiHGjlSDt1alq0+1amlM1dS9FCY+DzT/UnO4nHWHGlbODoENOrOBPeFxi5T361TxGl1tUi6FcFYCa8PxYB14uxlzw4LZxAYGdjiJKranA6YsQ5FvNrIKeA7tmmPvVTQHErjUMSlwy+8i1gMu1GvSoytwbVt2FPgCpIbA4sYQCRDpbspnPGopD8uRdlZoG3NzA/lIjNWjJwzSiLOISeAOvvhdlbcw7/rs+m99D65VVZRf6ZwSTGeyN1G8wAAIABJREFUbZGD7qeuiJu+MVdH9so35Z1EPWwEyjMiuR7iKhBOV1m30yu/IifqpY5wixpngCBjRMBan1pq441T6nIqzi/mn4gFUVlIO9gsV2CNsmyhQGw4/2GD6D+pzj0zh3KdIDmAbOUoKvWN7AHKC3yq8ShWoxnPONkWt8HW12pcmMhO9D++34YMpf7wQKTulOnTPiPophDAtkfkTne1PW4YlgzUcugZyy9o7C9TDivTLrNuyDQj68xiOMC/NVOAmn13Giq00fJR99ZcLn5+/HkMEG14pdQrZJtoxIDKmtb357yX/Kpn0/f3z/zvapvU1VUZePu5bwGRZ8DUBoBcfzkHzmwfYvSRjz11IFiJnN4ArmhxTHtsRU3ZoGvbWx34M9bF+uEmgjydCSt0trnkA2A6X11MbYAiHC5G6ZE9Vsz+XFuoxD8MlG9jpuojlqtQCczXKUCtNKtB8ffaLrm9KeuS/H4ZLKKpZKk0S9uWa8ttsxGIeQAIf3/o2vEZXA/Ma1YOfzEQywki+DIjJQWKUn4A9Pn5B0QgUEwwho2EpYC5POAoHSuXMpwlgML1GgunUO/RjSd+RwDRYeqKzmBxgKqAm2OgKedseTR+oSuR9JrTe4ZCNXbCNUzW7pKwRc+bBqG0lPrRCCLknIZEDnPwEFqDdh0cW7IYRvAiLUuMCSMckZ+4HU2p684KyPNRZBrr4uFY/bD3SJDp9Jz1wFIBgMBZ5wVtM4BgW4wSZlYu64mZvWiZIyta1zQJtk3ENIdM5eEvws01zn9vS2atToB0xB4YHEVSLHUiKfuhkoodwYGydwahIPRZi820LwLhyoBnwCWvn339TGM3Jd7P79BI59RYo9mL0ue5Sr2CwVtW2PgWnZJC2QtAqqHGPcOcmYLE7/C+OZFQRrqk6XO0tMsWAPsp6yK5AgC6BxaZcrfTACehkMh1w6rSznwqKmDKPXvcRRLkGQxwEuYhMC5HZVN+PfVRWANgBoAh434XzhHv3yzZPfFj6BiWF0IlPDint3Zj0S2DEIuJnpLJoBz12SKWcWPKRExWjD7PZU+Zy+HFd/S++BwxIAj2cuqnHXM8Xx2VjrQ9u4AOZbZJyfwySCD6SoBkYA8QwJBxtWAgMFiq6es8FNRf+U3aq6OyDM9P2h2oWAIvu4+h8dwOjoztOg4qHZRl8HO8Tj5TdCyKDreup2FHFJQZ8mMnotncgvmr1qfLcM/Ujh76xDMAcLPWhXnlgndBiYFRLqlms+2FBylnPtuYWtl40yA0juwc+TbFn6NA6Ty0J+uGhsYlx0LbKPChSxrawmiQnZ+jbWgaZy5WGtjqdSH11PrBqEi7p0QBKn2qx85BdWpkjpOQgg6SW756W5WerTCIUeEVqckbVCeIeqeAp/gOR0Lunn4fbvfzowrsNB6dOU8+K84NDkTrJHB2IOuVjCqNhSjRNg0tzigzDEV4jgYD8Z4ZjVcDUdexRbbuz010vn8Hnrz31BFMrYchc8XnoKKV0bMbyP1rQKccYOKR4ziM3GvTeasE5Ui6yUgijGvK1ZEQfgdGm5FzTlHohlUpXIycbrKY64vPS7lh9khiaI4AfIjACJAlpTOAlhgsnGOEWa+QUsOQNFyPrGh0PswgqXPk2Q+u29MRLu/Msksd8ZyOXgV9yUl1mtNDmvKcptaD4TBzHowG74c9LbNFrHDqmeI6F9IaGjKkz2Focg6dHVE7H55Uxxccmw/k9k4L72U7p1lCaW1syJxY4dugp2tS9789dxu/nmfaAVKepyrXUtLKDPj+dJZygI8cEMjBlBir5tgkNsDGHwrDzrVlhmOFMQ6a8i7govb1wHZaZgsCI9BHmrxX5wokAM6ZEw8SM56F3faZNYW/S2KiogOhz1f7Q1wia7XdxQWzBTl1k6UscSrI+Kq/HhN9a4StzIj3S2vp97cseC0Z/KR8kPAx5x+5ndOA6UQ350lUacYBg51BE+KxyyfLH5jtw/LdAaRoSTaXzjOdgIbJ0RPVjh7p/CGehrJbgKm2fTzzRRZYuswgrjnDg3WQ3Lgt0fJUbRf3PCnJpctuz3w1LEoNaO9QRvN6O4zzmXPwRL320CeeRqFdivaAuedaHSghg/2wsCSQyTYMhjTtq0w0Q5250JHyOoO+TynsDnoYAuj8gE5Dm1K0fh/OAT+fXq83vQkcpkVmT/KxcZaH1+c94H18bVOtOtXchLWm/LE57Pvuwk0ADtYqmfY0UrZ709U5EA/DndM+fn7U7ClILu9kawr7idEJkD3K7HTLQ4iUYIMKZBYA19OB7HVFecDymKvDZlAmhY9EQooIvMvk+IfmSJKS7mWKP99CKoXQM0ddePt6qAYuMBsPm1PkiXUBY4CVatubfDnuO0mAMrrP352nQsT1jGb2ACPKAmur9vizDp2pTzs7lkmsj9KynfFSkbqdFg1t2sAhzDXy2wDPgD5jl66kwCUrAEhiaBGmkOi9t22mOmEYiGLQUbPRGGzQ3cI5gLIk4Dad8m70+8Ab1Hm9n1DiVo61Y8XyZfIl4yH4O57ySAAWZj1I+rtz39fC5wK6gWLBdmWknYWSRkBRDQMDisTxyMlyFA7DmWvNya7Jjtpme3iwmRgiTY60TapXXbfjo9r5aSRuiR0wmM2ZhAZ+LoRJR8N+uG9olXN7WcEyHSvrZuRK2+LAMDp6T0wBeEj47Jy0q+gYYeYEtMYcmlOAjZ4qmc4B8QMj0w+reoWW2vFuJ/6D2Sww94wls4PW15gCjs5ma6N0J7FFzrxSp6JzS/6zwXzQhQgSLzDNcb0WK2lytGB0O52EzAANGrsLboln2WtfWlRTwgZATpheygozBeADkbMjwqDEv7gtMmnJRT1t0CbOKUigpG9a+Y3ka8lTMVP2DE5+j+5TFg6HuDB40UPfUuBbe2LqdpQnB8Y5f08MkuJjqM6BS420ocl9QNmpUxhVoxoA4HWPbjM8m8OfVRCd2Rc6U3Keq05utpGYvxKsmrthkP0pAMuHH32W2E6lKVXvMl8AK9isg0MRiRlxMOM8p1pZYeDnqFm6FEFPqaSkqXDywX2ojg9X84qThpkvX9I4VJiFuEjX9BOkB+s+ZBLFqEVGyqS3WCni6ymkpjOQmUrtaAUKH8331ByJ7vl74dv32Nc/xB3Ud/Sm6XsVDZ1O2VENamiIxaolME1vDWrzIKB4s1/bSkyf79Gsh+Q0MGhmPLrSG2Z1FBEoAoJQu7fe720lLUdMmYUuD33oDveJBjpJPHKaJZ8vhfOYJVDX09V8QIBm5zPlofCENjPWwfhQqcFIZh+4lTWzAel8yVEqX86IJHCURYPEJWCtTH0MWAIM9GVyEXAn8ApQgeaGQNmHsid6XaUzpXkXJGDq7UVqWUzjjjJHjj+mA5UcD8pU6KvdI0tKbDNLo4J12awzE5ata35Dy3et+TNCLcqIfeN48lQaDdiUs0e4fjAo7tgAEQvrt8giqLSwW8uxxTVcCnA/OvEBXt9klSMORikXtT2zvjgWsBfr2Npgdc3xuDM4WjjsMOFdnVmyzLB1s8xYgIYb4CIKnoZyklE9He8SSBjbUGvE1cHGs6lU1evnPBupY6wRRtmKZtCh79OwN+nwct9sCDNL5uvD0SQBF7MJh1iQrRNn4hALn38+qIjmxDZrcKsm7hqxhPNAnY99hCFnVi5bDWMSq4g432zjHNiD7BCCw7qGE0fnok8JVeu1MQhVF/jtdV+ucwu6VEKQjlE2T4BNOfWih4YOVzM8GBZRVsEawBBibomwBDtS+AMTw305yrY6C6OAMPVS1jpr2/Aqy2rNhh2VPbbudjAAt3HIZKt8Zmoof86iDTJ1nQenqh/bhdomLsOfmZQ06tSzdyjRttIYHM3ENNlmOeDFv53B6RnWYVnYfBt8noceuXHAGFB6llmvcTqXaq30sUppdK5zbFA1QtU5qMZfafA0GtWSV93s1qqScuPhyo/5PhXNP0hhcsEcJffIuANgZCKr538cBdTN6pEVSgEFMJMkHMdOQXMA6jQ7nm+9QBs8RTes4yF8HS9LBcFUJ0TAJvjgSj1bmNyS00hDKogux4v6HhqS09GoVODVScm0VzfuGX0hZenxuURU9tRgE+Di+OF73u9WH88XVNkIw0v6ACinOvm+JXXbU2elpptRqPfVpZNGooXyWCFWGjpJdjR66rcRCRkwlJFvTbPjXVwK22GqIwhiwPyYPB5wprnGBnPBmLO0nfuUNXaej4J2ZnYo+865vzaUnp/g8bmFdU/OV2ea5HPRIU2HZCtCFMpjlovw97Y+R6Qt/FnpOR83FrHecuxUKZ2lzGTxtKUTJN0h54BTURvmqCP77SDAWNX0v97beCPUsrN8YfpktuqW9tKKmSlEVS39m3sgbWAa7d7BBEfU6+EzVGXEvAZVN7SAJevGdpq4FWnsvY763Y5bkYNAS8//57gO6qEkUqJhpPToeeFMuj6dzgH5aTOCRrcC2RJHo1iM0H0UsZgiwhYtt5zffHfzz5hVFikq9qInqRCd2t4KjajXDIF4N3xsdRjHxW7fnIMV22azfAX9X7sLCnZF5Vq7tM4uw+EaOgf+t0CXWieNW853BDcEwfJZYgjQ9IPNcUqmSLZ+4lObrRz4dLaJK+BAohpE9cClOtxV39necUcK5sCyYvloAaTlPs+Ny3rU40edAXSWi3xW3WmjD+dbX8PMhJ+xxF4NO4eftbLNIMtw+zPc1o1WjJ6ahUrnyEcfeeZw2MpoiFpXaQmCzm+raQjF2nqViyGypxVIqzZudhvG8gQVqZHfrovkw1sHdtSDakNnX6NfWdGVvc928AeEG0oVeiOcEqdRyp7zysCmOQcmmUmFWw5DdYD8XE5pHRulbtCLF98chyFRBT97lHFpdVs6TxVKoqja79vTzkeo/zv0tx7328qgFDBhXpegJxIldRBTc4YsI9ku5qyJHZuW2mu1OrEJVm/WnBNd3o6mReZz0DjBK6Z2TcelpYSlVD3StMljdhb4eYkVKAQk9sItgwBr8bAV2bajg71lGxii8lRCLAesVXZTu13KC8iaCqDRjulyUJLLbMrRAbWjICMkGXSLqLNEDSCYn62OJN89UeoUlUp8clQmUzTe99xp6JpJaoopud/5s2KkoTfalNMS2WMlrQvACgnKdeqW7GbqHS1pPAo9Oh2eZFhte5co+toqyLUpZ7wxz90BeEvjPOg4KriFxl+SRvyIxKnKu8+iHALruHSymrPVHWtFf71W3XVTlrvSkWE82zARWnUER0yrI40+nsSCZa9DzEaTOEH2gKUFZQ5I7c7767O3nVESmvHA6towBM5UMgME+uAEpJPZdhfLAyY6juPWIWJJMryNwIjQts4asLPG5SKxNeqr5+asa2/L2phFsHFmKJMAQCXeaz4acRz1HGWebPV02YPZA2OccvARXBI6BjuRONEBB2Fe8qD4faHbu1Oca42yRrG+Dk6r84zMn7+c6fQ64/e2Wfa23HddI32M7AyzgkdEUPX8FnUgo5/Hk9krLKnpjSvDqQmUspW+Ov31ep3Ho3/32L5SPrEvD3zqaWYOKExU8AlEYp211ye4QEj17zsPQDWAzSEoirc+VFP82epTFY6VIZ8hayZcwGy78uYMD2OPJvLh5Ullq6CfDbUhf17R9zCtRP74ZOHTJvc0vDe9d11oPWpZoz6bU493WmxFxerlb4Jwh+FI+Gw91F43fQY8Cn6G3iXSDiH5tlMxuNuhZWqGHQTtupkZqgJu4agHXEKqKO5O++p3IttfBRVmZoKqIj/ayGlah0ofrTssgnQFw4N6BBalYXNmKdN5jpDp1CUyvypK1EqbU5eGtxJfuXuC105AUpNdE820NitFTmwx3G+JfEYbLxUUO1N6F46UI2S6l1V8gP18fOax5VWkKfrqqT/JlgxRJcmpkUYF4FVZxN/Nmtje6QisBDQ31yeVfa13siacjoHXEE6KHT0+f5nKV9+Lg6pyPLQdN1BXk1o9HTaskeZJ6K2VjUh5btmbLn+3G78e7elTQwI1vnPRB1Uu6npYvnspoJ9JyWA64zUQTceDqdujya611FZpqJsOZDZWgUsrxdBAjhU1s2VSAMRTOAcYkkTjOVb2gMRK7hIaAqwHgVc6vcRMpZ7W8Obk6+AAuGw136mN8XI/ist9xPkO80zQvrjhnqD8xVxHEjT5pEJ+qv74TLqwkgsJ3ltnRMD5wTseYjGdxNU5sgQQyV0ZWC4AIr+yVIgsAp+NGDlkoTBTADKVk1txjzZLJTtVkrnSDhXsAyWnyJ0de7yLMU122mk7cr+rLTjW4d7rNXB9R2VxyyGyzGZersbdNgHfw35Vu9xkqHVLdPt0rC+PbcsdnYLSyj168NEbzBwQKMh6Yz98Vgz14caHnEVwFLrbOJh+9E6HjQd+01vHrPDrS7A9ptR4fR1nNHAQ+DwlZa7fGc5Rb4fimMu7AMtYI2UNVArb45KrUvPit00ofe/Vo+zGsaf8/RlX4bzhzTgVUIs3SsJb9+CIFCgFkenoBBYycqO3p1Ovaw3HR9cWoOoIHBtdtiIOQJMuQ1jpHDsHPcqnQTVJkZH0pUbmdbVha+9cUmjHxkyfkfMAZeCBLVXQa/0MP6/y6j1ofBo7pPxTqeReElhVPlcPr6PqmmIky6v6SpXgn0yZSUBKcbkBCVN2ExC81ZEteC5gFizvPbvRnXC5Fvq6E4tfO57ZwdPKZqVlcCCzpWSgfe8g4ON1QtTttKZS8qkoE+SmvSkkKR65m21zur5Jz/QUqF83Bkw8SzKswqFYrrecw4JIlG2bTFdnxNtIoroFNslLlZGaRMP3uS9HX45a+e3CcNfXuWfeBp1CqePafIyCIRjoN2dmSrWQz8jv1+hZJS8BPbVODF7oWCg1jFZyGqFMrYu7IGcJoDuBafcJyZDIeUDQHoKOfJsyLpz7UejK8RvgssFT2Qnh3mRIRI79kUiAcEY2u5FKCptDnG93JD1CNoEZHZYo5UCbHhxnjBNLUv/Ud29rnd2MekdhDZo+ygAVDgdgKFOQ9kwmcW0xpZMg50Ajs6m3krfDHW4CdGqSsKdJrg6HWO5HsWlTCBOzVBw74ZX6+jXxKQRwrSRtUq8SJFVd1Hlmig534EK7NWsl1+PzR3uSZXXbigpqxPfYrXFE6V2zMdgLnwHPI/F5+UwOy51sHOX74UefOexBuQqPfwQlrLRtAx5i4QasibdHtvZCcUELh40Oz2P24EtYRWl8TOFrhQw2Ln7GmQPwxKWHyMXJyMpKroFJWq2ytpoMOwP0efWg8vo5ClkHpXAtFIyBlUBb6M9AP3mbRrKCLz/oTkGv80qDFgVCob0dqOjnaK026Sl2QRnypbsk0m5/RC7l+1YHh99LTEH1nBGpWpkMfcJSn/Io3HRs9PsZlbToNKMut5E5vVm8dC+va2jHAt373YdtPH5eRDRyHnta1Z0ffL29nEihj+VswDnwYbQcchdKpqJxP2gjhNSnrCa/OfgJAl0MGHeLjg2xg/LeTfGA4KfiXm7P5hAwNTj8t/8ODIidUZPn8LwlL0BVBj6H7fkLZoDlnFJWsPOg9qye4WKaN8exM1FbymF4NWYPYMRcz08QFc9bdsswaMB6TcaxmM5iMp+QzvpyTeaIAI6SVNC0Z8qSqXXTSjsHVX0G2vJ2TtO54PqUmnELFkrkWA281xwj20khPGDQ63Vro9Tb/RJAKsfYBD5ljwsfCh1cZpT0czkHOv80spmVYE0dXQgGCIIOPLEGAOfh58gcwImfJjMgEetMo6vVsQVLxXHB96dbMhGkTCami8NLWJ+L0RjOgQYDgVMDYMTnV5u4tQbxEc6NyJ5JIoTtJPI+zxzltjpnDpS8Ht1x1+lTR0XdB64Rwc9q/4KxPZtOYz7TOGPTULfSTskwN6BllsaRPWC2o42vFt5JZ0dyRblo/wB+pzPo3smYGmCqT3e24BYcgifF0fcRB4b2X2XNgYNb9GF1cFvWrvy8JqtYOiydNlzTo2yWr1GD1/pex/rfbfEUBzgHaM9D9APJRYmBEU22zzjlb2XrIRz1BtV7h7By43IUrQy9KG2lLOQYuF/VZDf+OTw+fzFy4iFIRjlu5qZBeKjsjwB1VJDVghVQFoWhpind+ZDDj3Rgq/PTSxJtw48IKPozaMOr8aqtZE2h5stVL7H4D+35rDy6ksqBO+3dakahRO9UtUPAowdD6T59fZuAprGhuGfandFEXcckMoLwNU+/tiylVA4AMz4EOdqVBjjbR3vtr7dDUlbqQSnPYOGWYS6RXnkGfp76qKfha1sha9N4lhRYYgRQi8zZ9F3uhiA93M/GFQqYde1so8PZIWAxwDufvAPFuFDtZ3udf+84M1GjJ0cB3Rnr95Y6SqBgY/R0N0m29lm+Ku20KZxxNlDWc6sXnIMy/8HZE5751qOt9l8DCgWI1frbuLmTBelv154dNeN7atfz4DMxZmLUO7AHGOyDKFUTNtFilqPYyd0PZsOOc+H+uqRTiYvyefTc+iJOpDrdiWAfZ53iGGvSlefQ4aU03YF0xoaF92jtdXIO7Hy6BOH14vMdpbVZIsoWXAa+Sf5D8iQYSaSSiTfQ/qIGz95/qsbequj94KRb8goMWUk5fAqGkGyHkCnhWZw5YNRGMLX2Fj9HWeHmGo7BLpbIhhGSBA5HO7wqK9S+n64zEliaXUW+f+sew7WSU4E4MQO5XSJIZ5cTDcd7ZkcgR9NUbc3ZO+KNQaurcWUYwgdacnbUICvFrJEugHN/JwPtYX93cgzwOQ4gTtl3N56v47KyS3JDXZk6qyh7vwPlxdito4x8szuN7bNnGavdGAZzQ2esngPp4P7JY+dA3ZSp/z7+6FMHtOeNp7MYTcGeBYdNveruOxX4SVEPuKd9SOuFmzeUOIGOI0hQSHricA6cCWDrUqNaTqEc9Bx3oJIN3mTSPTM7qX4ZHtiyeTY2A08phcKRgjEWfheMJDX/AT29rLU3w3GUTqoGpW4WDUqhUrZAse2mCcBwvLPbbOp1br++CVCy3StxEhQiGPkBpqMeUHnxNr4e6OLrd2BVevulfZTv0UBMw8xRrafK6+/OmWtjlUWtc5+7Pa+3OWldeuRhR61Gwh7xa+xDPWBS2ImfSePY8A+55qwGJAKe3BFm4ivKoqXlCuCndXkAbY+I1t016UwCx0jHmcpniBFgdqdiTXLRyeZY2EVxLoyToHPIUl8nI8LvYuojZahkFxT9KIrDYJnaAufMEt65sihaGdeMSF1L1pIzYydHQeuKVsdjbA2zA0lZbueAThQmCDIKFqKcypJGQNmG7UHId6wlI7wNlHmm3OnoAc9hRzCNXaaS7cgIgFwUZpFbTygl90ZmEWicy77qnPZIzrNfqk6BkLTsZRrpGon1MyR90Z4tC9R2BtHdYYPRjZtYAskUCVxGPhuiZKTJkSGAo4AUO7I5BsRpBkNh3kuD3unRK9mXMsFcJ4x6Z8+TCKvcJcBzzL0RqRHkEFkdZA4ut5B3ZBMm3DPKUmJNmGVmpkz8MpwDkpJS94XXxwTeRNaDh0Glk6MMXdoJ/AwdCXSAdiB3A7YC+JZNx2wVwDz3kYC/eXNavUfIJtLZdhdVw3qZmKh3owFT1wKR7EBqxp8lkxq8DmUH74vMwLHR9mBBOY29VbjKQHWqur7rREeVOOkYkMtzaQC1qd2TGbPeG9cVHvW4NEwlw8f2OlK2PvHEjQOR2YHxtai914cXAxY/lDobVKls50D9B4cc45CBkDS5UUNG50PYey8b4kgMckDnoDgEGFJy/PB1EW0c9L1O+MDDy0Ewvc2uPnczsoN16XX5xg/gATue+96KeZ1Dwd7XsXfJWpzpi9Mz9oL7/q4J1ei3/h3UN3YgOm15n63gPmwfvCqIWjejrfUTj8q2oTFHTP1cvX9bp6PUv/dkkoCd2++r79xR8AbH5fZ/DNfx9jR6/URriS33kvLNEkbZXzsQ3C9uxIgoa94PGYTWw2zMSW9HhNNgB4+XzhIBMSo0kIq60fHBjADJF9XzXRHB5A9xx0vWW21cG/cAuTWy3TAnXe4SXDXfTcn3vh2tY32yi7P1JHbjk1S/K06JizgREBBg21jFaDRLiuN9HCYy5huMjYh57McbWmnuE4c7acEQWYHZrjSf5bsM074kvaES6cOHXI/lNcmDAGVuNLzBZumowiAZVNu4EDThD2WGi2wV3u5XMZmp88lU1eL772VHy01LMSuE0VqWDg07iDbwzgQ0WR1koioDaKkbuwyQ37KJqPKuNVWA0iK+o0xBJ9NRzzmpjzmhUeOhMTcBQ5MEDDxowufuECdjyME4RnPV+UmfnMaKTjnWHbX2aVfyoi3uI5W5XmOtKR0YM2LlAYMswymB4wASLpAfXYA7gI6zdO1+lN1oyaPBiahZzsJlruxncTkFx8g2rh4mMR/N4nK8j/1kF7MSseKdyVOADAlFI1v3ON4kp8RSJkUgZt0yHWuEdQXg4r00TGrEeSOeu0NWSDifOTnShU5yoBSw6qBUWRg+296WDBQdzsxu4L6NdwVdMARsDUnhqj7l+qOu1HTXkDAM3+dYeNtAZqzSSTfbKs5uUYitNTT5fA7uFsxsvZ3RnQfSpdKp2XzjiGCLievi0LxtjD716VsH0ksyFaqOBX+1wLel2pWSJYAjdiLiAN93Hhx4+ft00eElV2PVWiQPa3lmWZ9kL2rZqNpH3Q5Y8fQdFdVDaSVBNP/RoJxjw2fwXl/fYXRdyxK1XNKcDvL3394m5N+tI11lnXvtU/ccTsPz8zYhOmoPraWJ49+VkA2LTA1hXb5tx4D2sb7UUengzzLsd3IOblOMpWxTHYU77VU9NJ/Jdzh6VP6a9jOzA3UiYknHHTttdQ2h+BwZ8M8GoCvDrTCcxQCmjIQ4EIg04jqau3SiVZoQwMtjdvG+tWat2rnSts5UNUPFfeoKA77XCPz22TYaNJYo7u5TJ+Q/AAAgAElEQVRiO9rGdIe2rBmjsAlIy9BhFAuWS+b7bayhfA4YYe26+T5QR8ecvu0GDshWeAt+PkFzAGTisE+GjKXuhqgNKnC4XCemNBvb2eRNuBJ2J0BRtCyk9AQyH05h680VxXIK4AFEO1MqJipewgw0y4GZh/GYRDyUgyNQltezyYgVuLkQ3MZYMBOWy1qnvZNMW5b5TDVyvIPgWnHTwJUSpg3eLOmRmfpna56cgymYDzk4CNmDMYF4IPaBcYTziSCMn8k0vXWrMjHKSIy5Udlt4PfOiBr7y2cA26TLMA3z08tol5jlwcFKHrokncXAC0DxbFn2HhQe/Dyfo9jNNKJ6Dj8UUjrV58aHTcwoqwYYK2vi8gifL1vxSF5FBKqcA74jsglZ5x/sg3UC2xVBcyVMhQi0+oyOY9vgvW7Z1DTa0gvCbtQv/NsBG/7uGRBwlPnvI3I8c2AMZMqMsAXTomg9p8lOU/fsNgK02h6TzGqrMlti8pitcRnLcu39LaV82ytkj+AAWD+Rrj12CvDzml13InPw+LkqqqkoGwjrKH3SDDABKNizrRClSPXA4O2BxAYF50w9kinE3UgkloHgRwMC5e3xoDvtdyhTERO52zdoH6PSnuYD140GFGUn17ndSNx+mqsDAkGsVJR3MmCV/ZBHsUQdmINuEhlHgs1pSMEbYhKUBh8IVRmG0jzIVKKKEFI5ltKE34HKy5SvR85BV6jd76zX97ve2QGpvuoQfe3Wwfb5EjX1vb993eveDP5+O9i8GYO+zz0y82c7+rrFdE0JNkYxUl/r54x2GkNaVwKHnQbMyFFOHInHCKeBZ9bB/cw5i4LPBrR37rNTyZAJOhpJVmS8Qycj6aUl1YpBrYva8FYESVBIpI+FfwDDvsiU8DYmIxn6zWgS090oTreHOKcyURmI42l3GwHHEPHBziLipwKWMcIPFUWqVOEJiDLOCbZsUw+Cc5c6/kBkP9qX3mUBGWLNHLgjK510epHzqEaTHUNYy5wwCRKkPklPpQii0ZEaRotakmBVma+ya8VnYyLFKxAp9UWmdbvsDw2AFemxYTh2wo9l23JYyxzSuCqVWVdNDxi8pNo+ojQAHJk1GO9ZgpnCKHC631R4A+KzDmT+w/6cIADKF8aEUDn+ibXIs8O1GfCx1MmiziUOz6T1xmp80CTGLYY0jfifxphnV9ekY058hdo6O2FZIumMQbENMPsUYN0N32O2zZq/SY2wDqxoCLwKR5YOYQGFe03xvTnK0kix5M+HgRqGb8n4cf8qS2I6UeAxGeibI4DteAKmzj72vWVZ8pqT6YL4GZ5p3gs4HpQ6JP+VSVif7Xg73jeDCuuHtoZ5Dp3NXK+XAmxOHbTonDb749be7Hjp+rdwV7hMWzAzldtntUKW8UBa97reltXRx584z6ns6i/mYJBWy+pepg0YpoopdyaOaF0ISkZR0T7UCuN2E9y0YwxQEz8JzDw/Ntz9MJOPsEnuoF4Dz+cwH6Suj0lIYoTDNTzwzbGh5z9LR6hEawNHqINWjqMTPVQxJEmexIVtzo2e3dFIA5Yp99qHrgw4Drqw+/qV2MgbB1s2vVM4XWqP5lvTblcq5Cy3FOepKtV22O5Ujyp6pAIJjz+Pf9eU6lD9VF4G/eROzlszHHcoi+EzrucSp0bhP3J2UnZoFI4cKQ41qj/PiYXav9zX9MSJHygTHlnPpJERwyU6jsX8KWsnWZHsDKMIfK6D8XbgtS8RiQFAzckBQhvRYzokO7QuwWnY7uPsMKNx5Eim8Za0srjvGoprN4rF/hBrThVE69aOzgG/WD6YxB61Y3T7IHV4UApxhOFqqOnOZxqedJCi4F6mvNq5giNsbvYWRJRODxpB3ZDvSGprTNm0ogf/f6ZOCcJEAwOcFTwPIlbUw3dodU5cTk5/vFhedoR/Ac/WiKy27GGvareLszrYKqyZvygjR7ggAEx5fo+qW3aaDb4b3PtI0Lluw4Re15WFh4XOfrYOz+Hgkd1TEgojiQwCnpftcbSghzjZ9cY1/B4wJpQ9gMqzrdC6ms6t+RnZnYX97eBut026D5IO8wYOwdE0RqblRWXdsiwkqSrTMp3dBa5gh3UWp8bW3TmHbcynsI1JQiaYvbIGfL3k0MguGa5vayXspZ7pqGMOBkaeGJdDjCaJiWoYo26cpXNyYBnO826dmLecR0LjC2dahlj6pjtDBpji+wiEtzs4PH2QH4cQtI1PAWhssqkDSL8/5KKo4mPjD8NNAGoSh7WgjRmgDI7aBGLbYei32+nBq651twaec71e8x6LxaIFqBrIlWv5qScvqBfpASHVuEf6yir3yMti2l7AFQhLBzONA1wJMg5aTBImecZBTkikt1Xoe0l8gU1Mz4YgpQZoqyx5va1qh8xEQaw3HozcTNN5Hh9eC5JrcPp39+jbghQGrK5EhKal0ui6pRk4Kr+0UaaI8v0bIK5xrBdHoBh6PU8nWNFipoBVSuY7jVwuBn1YCuk12LQSVI9VOd6efTnSdEf/vC2iOlKCNUU+EPojFO5nukvdt8Hhbz7A0DmzEWs01ZvuELmE4siGxqAB/KxEVDNtXyXHbP4LK1uWEBSGisEy15KgP+IQEJor/eusQwNYGvCTrYR+t+44p/KYpWFh7/9ew5qmixit9zEDk+kMo5s2EaM1md96gzuyITtOhcTkx+1eGQNlM4SFgELj2SVZ1p6YoT3ri7uYzmYJtJwymqUDn0OCfN5camEkfzzAJT2x/Q7RSB+DjL+rrCJ6W5Y4UJpkfCHHxPTq4h25oKFbXm7IGfE5L3lpXLvnRXFrucqMSccUHbPtYQ+Rlsfa1v5wy7hq5tprZhhqN4yd/gJorFmIlt4tP7fMeH2Y2j8eV55TBf0M48MFgym1covoSmUFtYOOczYI9OJ8OuHPGIlPATbdx2wnRIJbDyV7qZvYjaD1rwZ/AMBMx6vhXRzgJWnY/rDITFeI2AsyM8rZGbtdnB6AOciyj49N4QNYHS5jnm2py7OTWKNtHe17OzQUyrkQQNekewgYt3I6SdksefTas/uiAnzHa9oMR9498MuBbyzdZeTPuRr5rOzyAV5o1Qw/V/Z4HswRoLBToqTbu1/z2TBgDMYVxF7a8+RPsC4pLazWAXzW0WKg+hpQNHU4Mkj4veVyHdPJPFlFC53AEa1yfX86AUli1hxEl5VKQK7pr4eAA2L8E94FeMPtRusP/A9bGclRPZXSmOY8eilpbGbhxSZSeCMWQ6YBXf8VSMMtS9pcETbI23KqfxSXGFnT2ilySiIVTTJHAUx1h69u3LuXR2ON66eyw++MRwJrcaHuaJCEoq5f1SB1bmtPpRuGsIknaRGrswt2EO4UWXOjsgboyOv4/t7M2kpSlc8x8UX//JBquJUxBpWAVIhH0+fu9Ax3Wvs/K0o6/n3ubW1xPMpEHDOU3enz+F6tcw/303iDz7DH3FqBDS0DTpXj33WUcYu4sk2TXQbk+ugOXCfIKiueDkJ1KtSbL9yB12CQ/cmfQ7Xz/bJEIcMihWCFx0wcUVq7mJ7fitPnL2JBhStyl+nuEiounpnN4nw2l8I9rGMFxbqiKY7tdi3AWoBPYEeyIZ7nbToRiTA/bLaxwc/QOkgU+pbAqh0io9U6MEXQz2bnHoqEjgZfxDXSjMi2S+IfTImNz7IcsFnS0KBEgmsigMd9MCyH12qU6yspRxAkbffx+m/7jvjP3/SDsZsv4vlbqxbS91ZLgQ+deYT6d+89gw/oNA/22m/jAmvtPciI22dGnS7debCBwmt2mdA80Srjd3JSLC1+hnaNkvZm5kDZ72xRBA5hzo6E8RallB1LQBzzPR0HSsPQM8Ac1uNNRzSN6xa+P8pImWygEwaHZquIGDV57ulmGyMYACJB9W8Q1MEoYD/Wy1WsL27FZrmKAz67Xcd6vYrxcqMBR+tVjNB3yv/WsV/hd3axW9+K/WoXN04mcfXrvjKmX/Jy5JJje9jEBi2JADMYZdP4OuRsotTG1sM2tnpIOU0diczXUUBSM90uJfAm5n7g9QSer7MTCPis14IT1EichqUyy3EfIiYA7Wy6CGXTM6vZAO1F/yQXg5xrlyTAMSIj7UwF/77R2bq4WNJJRqS/ybkR280+VrtlAgZzymYa8jYYbnkp474WvgCMlvgTz8ruwM2qDZHDOXZ3FH7ud+RzIOPzvgc+cJglTgBlqqmQUFrbnLPOyVuIP6w0YcgJOcYEPNTBNzHCtCywnwHIAi8EqT0P62mzvJE+zFqu6Cwo/Iv5CRdhCSXV0l49Qqzz6InEpmnuQ5+q8Rhxjlj5OiItQivO8OuoBJGnjo7FIPVv4OVR6iANmZDrOYnLOIQ71P2Hgj1ErsppyrXP9H83ksJs3G54MwVUgIw0ikV7MNnjJEQi462sutN1ex7/Tj8zJKBFvker6Z9/JgfBE9+OPtb/mftVHbuGGUhynGOnz44ALmL0cHfaCucB9UWOXk5wZovwPb62tvRUWXCavYENM4ItfcF2Cvh8GcFsVjqAjFPREtfot/dE4/tAOrJcrtexmM2YMZhdnscj7/j38cw7fieuLbdxGZs4bA9xtlnF06ND3HflJB44RalhFOPtJtZxiDnobpcXcdgpLTmenjDVuIazgJrvSlwEdE44bhWja1H3z/HLGVUopQtMgQSnQkHsyHK9j7pGCCLEpdlS6zNaHPKRCKI6WlzzBbDUuC4BaphOud3Gc7cu4ku+/Kviv/nv/n588Zd/ddw4X4pCvMr6UaSvUrMcArIIAu1fprNepONibguSVOVhYUtju17PVh47vFV2q6NAA11ZEqsznoboYPpuOqGos2/pBMy7P0hKZJaM2K4YMd+PY/fE87G42Md+e0k5Gq3XsVkvY7teSb7wPYxX3o9jvbqM3XIdo+0mxnDwlqvYXa7o7K3Wt+QErFaxuVzFbrWM3WodW/wdxuTieWaM+N9mq+wRLEVOzYRDsEe/O5yX3SEmvjdqbodDnB2ggbfx9Auvxyve8n1x17d+Qzx3AL34OtaziNNNZpjNh3NEdw8iLKz3bKYMXMts2pFoZV3rq5a+oLG13vGfNLxwRpFu5wjqPrEV37MTawO9R0YusQLm4HHLvSNqPB+M6XK5VHNvZt/w52qZThicaxrlHe2hjfNqfbMZa3zPP5Nxx396Jrf4E99UnAt2YKQj7XNYnQvIvInZWraKpQAJJp3RQu7G8l+SEhLzlDabjtT7HngXmzVRg0R7Fk1nqSOKK1vRv7IISGXq0MMLmsOT21/GbvUsnYST6YyLxrYIps7cF69DPSNmQBSQrI9M53F67XpMZvM4v1hS6HoUkPflQyt9s4kpX+bk5IRpl2akEqiEKp0XZSAoaejRiqPvl379wh5Y2eeYKkoZNM/CjpgGffE+WJ/MorBBhgyTScd7W827Z1q0saY9ZgWd1yS0yFP5GKEqtHBm5fbBGUOAoJvR9F2RnHD/kgMdLUVV2VVDWyPmz2S8UU7yl1rabqsrtLX5TNf4szIRRgPf6bqKHCpPhO7Qfpc02H1kccIG5J2bS74O08r5E3IQdHjIzXaMOq4v4jCNoFutpdZTMk1FylM4okI4f/5ZRmGWCTC9OepGKp/R3HYbY4ymnU7jcruiMTibTeKezSo+9i/+13jk538pXhK7WIb63K8fNvHJ8TR+84Vn8a675nExn8Yp3A8MolnvYjGfxJVTnMN1XK62MZrNY4t2stE2Zrsz1RSzJQt98fjitEh493thclQS1M/MkcB9S6ffc+MdeQCrxK8pSgXKHfMct3O2j/EUY4bXMZrMePbZ3YSUOkLiwy7gSJ3Or2S578CywvlmF9/3gz8Wf+PNPxrb8URraW4Dtys2wiag4tVGCX6AxWwaZ/OZJg/uhIVCWne12VIpw57x3drQHrWO1fPRsznOJmEwUCECq23YiJB7//Ggs8FyOif+BLwL6xhDl4w2MT4sYzwCwFSGeL9dxWSK7pQ9HYXRI8/HR37tnfHsux+I+QUcwX3sVxexXS4ZwRNTohpJzJaXercdjJzQ6OoF0dc8XSX16SSPSznTs4P2ET/j3rU0uTLJI3QbuF2aR1/yPs2SKHhiYB8ev/dKvOzvfD+dg5s74WjYtQB9mfuGYJPOMf7nGv9Kxo+g3OS04Pnda7AZZMbGEyRHW0bGet8NouKMmIkJgLOzXjN9TlxNTOJida714c8xYnzTsiU07mDp3K7a93wdG+t94hRI4LW6VLcNHWpnBDQkrXY1uLwufSw7Vv+zQZYzr/eeL6QPyH0xm/JsclT1DIG0DLr/E6mY/o1Mhn4+V4cLPjeZNeLB6WzCUoXHOuN38W/gDvxMzGjBdt//4d+V/SNtLmqm3eBKX8ojNMgIDgLQxU6pTqF0Ls9jv3yeo0OvTJUq0QFL4t0GwOizG4hxSFQryX9SyAhY5GwFze0m4MMEG/DY2DaCRVrQOSDdM7MI2eVwOFP6CP/ER5PNi/3Co2ns9uoBh5EZjaE4tFk09NBp6WToKBEvqsPi1OR0HGfKisZ6dhLz6SyuwCNlKhjXFDubjSj0JNYBVxEyG6NAFuhMU80XrZ1QyOhrB9iNLDb6DLxIriNHAyt1SsrngIcJJPMs2yovOb50u1SKAO+OtPNsh33axXJ2iPlmHLPDaazHSC8bPCcufSlb33dVeCfqeFtHyq6tpbIsVLB852NWulRKNuDkiU9lZPZCva9bX3ukz30pbIM1Mm8AQhgZ403yPbr8FXxHqzP3NsNjZ4iO7NHz4hmODUT7HHPjjJ0HUTKuAsmBErrx3LOxXF4EavFT7s2M38cXDiSdg5VkHf+tdisqhMV4GvderOPJX/w/4om3/lJ89mrDDMFkvI1r2308cbKIf/Oiq/Gu62exXJzGYXKIxXrLNO9Xv/jz42/8lW+JP/zg++I33vXbcXn1lPk0ZBUW+ytxOYtYw5GPLbtrDpNx3ETkuIRSlryfLPSccMIvVxfiMoFcX17w98+uXOXvXZxfEjSFAUpnV2HYt/Hc+U0ppdEiTmcnjG73o02cXlnE54C3YTyJx0Zrjby+WBNUhw6R6bWzWMQpo9lZQA/t4plbz8Q3fctfjb/9lr8TJ6eHWC+Vbt8D2Ma+8Q0y5ixlTCcrcjnIuAFToXZBnW3ppFWWcHQG5JiRV4RROmi3h6WF2o7GMlFJHBKrkW1guh7OanfWLfPV0T0BJmW0jouLp2JzuBmzk13sxrfoGBz2CiyokNFOi9bG2SyuPXor/ugfvi2e/b0/ibuIc5kTQAvdscCf6BcD82ys4mR/LcCBiK4BOFwk9Qa3wShidgBVNXSesjtzLE4y4UIbT4lw0PAfO9nQPQxp0O1C8OgidvtVAPmCFtTNYkxn5iSmsY8TSD1l/caLXhiX3/P6iK/4snhsnFkJkuhdBsae09jiTxjnrbIa0PlrZDQyBe60N4y7/77cInvWU+q8DjtysjS3AV9PBnAoNx+2sSGuJecSuJUUXRGlrZQYnMTwiMFXepEU1uCYyPOJ6aL8+WwWB5R65jC845gt5mL+BHHVdEZ9PJvJQNNonywY5KELZQMQ4MksrsSUw7NiMYvDDPMjTim9CBSwBrje6emp7BVsCPR9YKYGnIts25+i08eBJW6BbqYdy1A4BehiYg9U6jY4z3LyDyoNIfacz5k9Y+codjWzm6P7P/JODmGG9ACpCc9QkUVqSQt7a9lT7kyVNzGdjbfrmI8OcdeVE6YFW+TVcujlwABM1RRwUo9y4JNLGfo7PEEjnpHR8OHDgbAgGARiA66aWpnulelTpt0yZYL2IKkOrErPAepR0dJVqJpzUWv7xwaeF4FHs5iv53Hzvo/G4cHH43R2GuPT69wI5AjHWIv5gteDEZhgk2eTODmZR4yvRswWsZ/uI04nEYvrsYNTMkOPMzTdhL8r8NiEdVp8b4zaI7xuFx2hyJgE2aRRmwVULrIP2Mk5KEM3EcvDJqarHR2qZTpa5giXV97JO0S/olp1/VLrHX5P++thK9633s40/NzgIjXiYtTQ6/tdJrpBt8PA5+P2dM4IZ0a0ax3NfJxxqFkA/h019SNOhC57KJH1zMHAGalYijLboF2LToJaBOHMMiLaHeJ8mVHI5lLtv/OT25wDKD7Npp/EcrMhtTDSgy+62MZjv/iv4sm3/lJ8znrNTgQA1s52u3jsbB7/5t4r8YdXF3RSUTKYbNcxWW/j+1/3l+PrX/3qeOiTD8Wv/t//Tzz23PMxuXqNz3dzMopLRGUANqJmmmQ2Jydn8VkvfFGc3XtPXFxc8B1uPP1MPP744/EFX/ByOgmb3Ta++AtfGZ9+6qn4w/v+iIr9q7/qq+IVr3hFfOKTn4w/evd9rEN/5Vd+Zbz2P/2KeOTRx+O++94Tn/fSl8R6fREf/sifxheup1TuD2/P43Nf86Xx2le/Nt7xjnfEi+95UXz1X/ja+He/+864eePZmB3U1XTr4ka8/i9/a7z5B94UZ2e7uLg8jwmcaNJg4yzsA7VYOLkzOL6ggcc5dnmAlNkSH2XV2FzZ9AkwVJ4qSXlL+dYnii4zeLnpLkWwx87BuKS2q+xZvnejNe+xZkbnNE6vXqNzyxLMToGZWAYRLEQsJtO4+9Eb8b6f+oV49p1/FJ81nrDMP4ahwJlE4zuiUWRuaPxvRiBoQtADfArJkjhxQQYF92I7+pRshyzqMFKEg4dCs/QzVCPln/37cqgn0Fmby9hMIxbjWcR2Gue7ZUymYD4cx2Y/JdcGnI6PnY7jHS+ax4fPJvH0fE9jh+ceESgrLo5hN1iWWHNvzOtgwJ+j6/nilO+Nn8MprRE0/n46XxCES4M8z+g5o2P+fn6G15vhdzKSznkW8CY522KmaNw2SA4DAkmVJ+Bs4T2YwSaWITPR/LyCNq6juVgoTdANBzoH+JrAMQURINa6ZC3xM7YZwunAmsPxgX0m2FalL811gSQLJ2GyI1bD6QhnM4FVZ87HQfbEo9J3wJzgCE3h2CUxXGZmeRbe86Hf4WuMMIoZmYMkmWCiu1C7uiYoVezMAdIkaLM6xOlkFi+8dl0GrfTg+1A42kIrF+/nkbPVYMCRTU+WaaCp0huoGenzaqHshy7fvLWLQJhFskSvEAK4U3qJTFzMQiAydt1ZqX0Jq1oojw0HVUReD88EYeJzTBdx/YlVfOQf/XLc+PXfiavjk9ghk7BdxA59yacw9vIkJ/N5bJDahYBNdzFeXI1YzGM93cV+MY3R/Cz241ksoICvX+FhPDk7jfnZKddzenIaZ1cVqe1OT2J+bRHTUxDhzOIEDsh8HGh5W1y9LuTzdB6j01OCmzZXT2Jz9zUqdqaKQmljR/gUSghnRvPIyph33IKm/VLa0vVqOAfeB3rYFso05JafY2ONFjuvqWXDBl7IdaW0ia8oZRlTKduh0L0V1VQl7B5pH1bf33t4AD6mpFFrVoAHIg+da5F2UHwW9Ho2LqVFMUmSqBASHAa2MuxRzKY0pDiwwBIY/OPMAZwDKrPxhGUAsORhONE9l5t44u3/Kh7/BWQOVrEhen0Xi33EI1fm8Rv3LuI9Z4tYT2exm6LuvIvFah1/+y99S7z63rvjvff9QXz0fX8S+/UhDvN5nO+28dGziMsrZ3ETdOkxjdleiug7v+u74iu/+mviow99LB5/9FNM8b/6VV8WDzzwQLzqVa+K9773vfHa17427n7RZ8Uzzz0b7373u2O3WcV3vvGvxvnFLaZDf+03fyPG60O86Xu/N27evBmfevyJuO/998df/ItfG9vL8/inP/OP42tO7okXTBbxx89+Oq582RfEj77lLfHggw/Hi194bzz+zFPx9v/97Qxr55OrbL1cXd6Ib3nDN8cPvel7YjJ+Jp49fyLGo0u2XBN/gPT7RtMxJ+NNLwOm7Bgz4ZHAY0eVKTfoorCBp1wkz4q7lyyjJkGrjoVxVVVGDrFs8nVn5wAyO4/N7izmV14eV17w+bHZT2KMjOZuEYfRuUCbHN8dcTqbxj0ffyru/6mfi6f/w+/HC5jIR/kXOnEes/mpumPwXqzjL5EPim1GjACY8zmm41hzDLIwYUhTo30U4s6potm2izIGQGwknEUpIGdfSAEA/L0JciFsMABqEfP1Ol6828YpUO7zE0bx0EGPXDuN+1/zknjy814U59dmZEqcLBZxDU4p5iQgAkdkPZ/FdCGMDbJNaOl0e53T5f6TmcQM3mSsoV/l9Nh5mCBwGmeAB8WWszpExyxqaGZlEyPWJo/ifSuPQJ5x6BPrCGVPNFWYWIHVOhaLUwbI1l0AVBKHwI4fZVJVqhar6nw3CrCfwqcDZoMYJOtjkBEmvb4zB8iOqxVaQRNdOxB8JQjXGXy27nKU9l5gVHO4iGUgy6q7mG3HnJGxpRyAVG0cZ/MFHUXcYlvs8+i9H/4PBxnSWYwxeMksg4MoT61Q8iRVhTKqcxIz5IriZDSPa1eux3j2GehHG8Cux3zHkaGEXPeic0BjOmKk4RYhK+nmLNCkG6jXaXQhFPxMoqUxEArXIrN4A5rZUHUnAxvWDUumGs3bjdow/IvJPkZni7j3qWU8+N//k7j4tX8b14EKj3ms4MCjFpb1uoXuGBdAqSI1BOWDVhh69FumhEBJjd+h8WYfsx6Q0YCnHSZ+YzQ5if1MqWA8zGJ2Qu9+jUTD2WmcjM9icjKN5TziPLbxwtd/Y3zBj745Ni+4O87Pz+PkeDojSy/7QC/5+eU5lbyMd9ICZ7rOddYdeuWz1cjGGwA6OEHEQ+zlnFGQ23Cgns05HtzlfTWoB+8iOehASytZ/OluEYNw6JjAmcg9PUaOW17oWFGmTEJzPCNCF8BuOa1mAKifUYa/R566Z6dAVSQ513AWRLbjGUmL4EjaIbiTcwDj7BLaegXOgXEgfXnv5TYeffsvs6zwOettbFGzPxziZB/x6NlJ/Pq987jvKpxMZJcADjvEYrOOb3vxy+Lbvo9Fe7gAACAASURBVOSL4qEPvjc+8f4PxAl9/lGsRqN4KA7x5NlpPHn9etxEhAmw22Yfb/6xH4o/9+e/Kv7jv39n/Mmf/Amdgu9/09+MN77xjfHWt741fuu3fit+8id/Mu577/1x9913x8tf9rK4duVq/N473xVve9vb4o3f9R3xDd/0Ot7nmcefjJ/+h/8zldBLXvbSeMuP/1jc+OQn420/93Px7V/x6njDn/va+I0/+L34fx/6ULzmG74+3vJ3/248+/TN+Hv/0/8Q5489FtevX2d5E47k5fK5+JZvfn38+A+/KVbLT8Xy6Q/HOJ4nOPqAktgE8qhMwgzscgmCtDNAxzZxN3Jy03NLdPlt0T8oih2IpGdQy091dos/axmUnA4By9WB5v3Hu9juZ7Hc3RXzq18Up9f/k1gbo4FAC1MeQXmNiHA0ipPpNM4+/kh84Gf/RTz1u78bdx02AfZsJBduHU7ixmZB47PZr+IwOYv1/mrAQRnHZYxmkzjfacrudBb8LhkmxxGX60saZpRDVwDXrddxeuUsnt7JWTKrJ3kUsuQIwPhsPI2zxSKAK1yPDvHy5Ta+6fltfP5yHTfnSOSMY7ddx43Pujvu/q/fFHf9pa+Lp0B5DN0ATAzbMHN4mFu0UcfIc7+Hjs2aujOGPVOsEmLVBy4XNUcMWVRkts1EuAEgccNMJ84UxoPzd2kawD4pgDpArM5oUA8gw5E1JOsB6uLk8NjBGdpsYz5XGdxBDeZAcF6ICjTC8sE54PW3LO/CUYNDQEZVTzJlLhs4E5U7MIRsMp6xrETdmPML8Fs0/iw1e2ZIb99doXC0h9sv7MiOXBTAsggMPdpo/gqckFurdUz2k7iG0t9+Q8eCjgewfRhShcwBkcVIQ8HotXpwB54Z0Ma7IUo3YjsnZSHhMB8v4tqVK+olbSUCAf/8pWsPB0/QyyrtQ408aCMhpTFOUhMarSMeAt3r6FlbStzRrRQ+qUjzdNfosUawg9YWpxIz1UhlMEJa6xD7K9O469PPx0N/76fj8v/8zbgCjxJDP0YXMd/CKJwQp7BAPeywiu1kS8O83F/l2GikbWkEDwfWfwFAgACM24xaLrbGXWd6Sp0WqArtOCMATkQWd5IMZyMyFBrLXdzYXcQL/tpfi1f99P8Yt+65N7bP3mwMkGrp0bqAVOfTTz8Zn376KXK3y7D3zEBVcHCMkYmBJ87szz7i7OQ0TlA6QTECTk9zvtJRtDJQKqLIQx/1ij3G+lbF0Aw7iINS5jgw1s5VqRk2QGHpv5eT01srdf1eNvKDVMfTzoEzDR1MpN8mAZKvWXqZOzXphCUCRGIYVoM5CIfJnK1FToceYw4GzsF6E5PZJOazSdx7uY5H3v4r8cRb/7d4MUBUk3HMD/u4th3FYydn8WufNY/fv2sRq+mMCuhsM44XLZ+NL725iddcuRKTySpuPPlYXEU3EkDHcYjz8SSePjmNB+bz+PhkEheLBSci/vCP/Gi84pWvjHf/0R/E+9///njfH38gfuRHfiT+5ve/OX7iJ34i7r///viZn/kZhBvx/j/+QHz0Iw/EG//Kt8f9774/fv7nfz7e9LfeHH/h678uzle34sann4y3/8tfIAbhBffcHT/8gz8YTzz8YPzcT/2j+NYv/tx4w6u/Jv7de94Tv/PJB2N77Vr8o5/9Z/GhP/1Q/C//9Gfjpfe8JOaLcazQ8QSnenURr/+mN8R/9V/+UBz2T8fyqT+MiGeCWCcYPig/1MJBHw3651IqlNIf4k6I4CndDkCIQ8+0DNeoI96HeitBiGnQLK8GXTugMObBsnecOQMUc32YxOX2BTG9+spYXH8p15+1XmAEgDvgdEbNuhnPR3HtuUfj0X/7y7F98P64NrrJTOH45Cz+5NFZvOM9T8X5Er93Ghfju2I5fVVMdo/EdPtQrKeHeH52L6Px2eo5aoztfBGz2ShOr85YMrpYruNzP+8lce3atXjwYw/GATqMxlrygjQ8IlcYqZe89PMD2bCPffiBOJzMqLVfc76J7356G198voobs02cxozG+PEXnsXn/Lc/HPe8/uvi8cM65hjatEmmx9IR1HRLloFWAJBkZ4GNcs3+3W5f5PgeZ2naICji17Zin0T6H0y+OVeCZxY6N0soNPAo1U4w60Oshy2QdHfTHplH6UY4B8xGe9IjU/NoBS7sosiGJjcQwbs7EIMJ78LhbQCA0r5BT8kdQXZytdrQOZgu5j1zkZ1ANODkWuAgCmaB+I6YbkoTq5ZYPmNiCPDeKCHhVAFnBB19gTpPTBnYs61ypoyEdd/ofR9+54HZApIgy4uSsbYHLfYtbhij4R2Fx3Pg2Qa13rDmfte16wQI3vFQGXSWkStNep2ZYKBaet58WQMSS1vUhpiF4nAUR8DmtFIg29PsWIKermbKMWvFfEUYofb0tQug96JOsWFYhyuLuPb08/GJf/CP4/xf/3qc7TZxdXQ11uPzOBxO45n5SVzOpjFHaw4M/HQci23EerKKGYJ+9h/PgYCkUIymexoQTMekkJLeV6QhJEdJ8OaQJwEEIirtAAi03j4fq9FVRgrz8SHO98u4+j3fGS/9qb8fz7/wSkyXN2JLEhOVXOgpQ6HGLp54+tPx5FNPxHgh8EpzDkoGifUzRCkAy3DmupyTq4vTuHpyqqg+KYodfRMF7+gedLA4fEMPrAmjn4cKt43BHZI2EbSZjkIFFHnbCKoxVW5mXay4JVNHdLnFUGDdkRL17/v6Q0eyl8XcASEnT+1H0xxJjmttRrPY4ZBOTmKFvUUifz5lOhI/NzMZnAWnTvn3mdKu91ys4rFf/JWGOcBQr5OAczCJxxdn8aufvYjff8E8bs3VSXRlPY6XrZ+Ml9/ax8lzz8UWlacT1J6FKZrsRrGfbeJwci0+crGKT15dxDMvvBqX+0P8yPf/UHzVl315vPv9fxgPf/xj3OOv/8bX0YBAF3zwgx+MN7zhDfHwxz4Sv/C2t8dzzz0X3/3dfz1e93XfwPQ/os5f/fXfiEcf/VT8rTd9X5ydLuJ8dRm//c53xStf+co4rJbxtn/+z+MrZtP47On1ePDms/HkYhKTu14Y/9lf/y/i8Y8/Hu/8j78XV05OY7+/xbUCEv3Wchnf/PrviB/6gR+I+eIibj32uxHxeIAn8rAFyAvOAVouBfYCQ151Crl3pezIOQ2lrOQMZdNZR7JJnVIdjNJqazCjAc0twsyLHRssXQeTDWex2l+L2RU4By9nhgXnly2dIIFCiWQ/j/UOpcltXFk/EM+9/1/H+MZ7Yo6Ido7OlCvx+w/M4pd++9l4/nISs/ldcXP2kjhfvC4WmwdisX5/LCf72Nz9RXHP/DTi8YcYcV5cPB9f+MqXxTe+7s/He973nrj77nvjS774VbFcXcTDDz8QX/oFX8RuM5QxYaCQXTg7OwsY7c/+7BfFk5/8ePzLt/1CLPf7OBtN4zXPb+Pbn93FK24t49YEzo3aUZ+891pc+/HvjWvf+LVxA6VUnOf9ODbTLEESBZHdEtAxiRVbb9WKboetOu4MWmiwC66sbZyzvwnqDGQJFV2jBBIAn6OGDw6PbDVWO6uClc5aqKwG+XwI9ZIjgIhdelmDxNgxAUcezkF2q61hrBcCUZPQMieKAjyKcjqCNuz1DNfA3gCUD9LBENkVsmBujdysQQUwY0aFcmWsV5YPYLuoM1CWTn2IUiRBomsM7FrEcr2KDcinFrO43CNrNGY5+mS9iTF+hs9BP61lE2dX57FH6+VuS2dwdP+H3sXBS+QXOKL/cwRYiWuURhUgA54NlNny1kVcO7sSL7r7nkAr4Wf60uEYtr7JM+sZC0aAAG0kWpNgiTI9Dgm36nw4+u4eOoxbAjJY6wGYBguPFhxcW0hx03bqWtpyCkkb6FI7uzvuYA/k/34c+2tn8YKnb8Yn/8E/ied+5f+Ka7uIa3EW6/+fsfcAtuy6rsTWzS///DsHdCODYBIoBok5g1EShwoji6NAMcgcSS7ZxZFsjWo0nrLHM1OecdWUbY08shI1FK2RhgkSA8QIAiQBggRAAI1G5+7fP4f33s33udY+Z793/0OT9q/q6u7/33/h3nP2WXvttdeOSlzzfHyjOcKFNgMzWYQmykYPVd/FgntOmASXNyWPECDgTD04xdBQbiUFPaa1i+IutmLx0K2yHJ1WCw7FVyw9WF9vP2hK4PfzPlr+EBEFbZWLJO9jqyqx9N734Hn/4+9jsDCD/uAaAscIvQI3QGURLumk65urIjRjVqLgYOw6WLPpFPWvvTfcJNz0Ag7ChjGjsa1QAjKJjomWtVQgQsY6y1PrXKh5/IvOROhDI3itZ19CfdXG9mpgngak02UoPoeCAw32N2KPhOuaAh/1xytrYKcoWMWz+UwU0XpUo1sL18L1DXPgNiCBgw5+VPZTJVrtBwfjsgItTcXwxhXmYOWPyBz8MY5QzU31uuOiXbq4GjXx18shHpzxkRJtssMg99Eo19Hc7COsKuyOclRehKQYIXIj+DlFZTG8wkfmR9hsR8hm22LP/LzTt+O2m25Bkg+wsbEhWXu/P8Dj33sML3nxSwygKUY4c+kZrG6sozs7I/fleXfegVPHT+Ls2bPCLgRuiNM3n8Txkyflec6ceQbLy8tI0wTrGytYdCJUW32sVyVah5akNj67uIRkq484Y6cGD5cUoU+6u8ROnOA1b34X/tGv/CKcxgDuxQdRjS4hJH2cNyR4l2TeiHMpMrPugePkwx725h4ahkEPfMmsbPlyElQmLIL5nf1gQt1cdT1prVvXjAr69Pnqa9fsKwoKR0irHqL2rWh0TyKXDgnjOSEOs0zcKciklXVUwR8+gc1H/xTFxjfQorSAHQ5o4KFnO/jzr6fYSxjzIuwEJ7HdfD0auIjlxiXsOgWGnVtwIAyQnn1EAGTZ38BNpw7jv3rfexHHA3Q7c2g2O1hfX0WWxziwMG9cOYMGLly4IACh1+vg4sWLWLl+FVk8xN9/5e/lkG/Cw539HO8aOLg5LhA7lWmVLDKsLvbQ+fDPoveql2EjkDYFI65T5lBYSyY+rJXbaZ5ioT1hDnSvaQlRr2V934rwrsZUMgenYNWM3jZzIsjUuBHXeYBWOZB1IvtRnH7N4ct9KcmJ0uq8F0xSPLqN2jhFsV6emLkXtruN7bJ6bvD59vJShhHSzIi+EV7UQDJy0S8deM0WkCSIqhSNYCTicIo4uTdFBu7TPts18WFEUaQRI8pZ65nuJy5n2gXw+Rfn5tFutxAnAzT9UNjbLBkgYydc2JROqe3hHtJOExeLElfyCvPNFpbSDMFe35QXqEvrs4POQdQJkadGo0dA6Dz6BJkDAw7YIqQftH4DxsFRRmiaMZjMLD03QhYnGOwN0Ot0cfjgAbAWU//izdPNqMh53wNu0P7GC6KonDfCLBI7sGPsnqXPUgcL/J71hqYsxzU91/zjuQ0BM0LGk0oSkGG7JcbnlSsWpdMHjdIsghwdMzq1bDfR29jB1d/5V9j+i09g3vXQqCJUnosnWh4+0UvwcI9+9Q044TKq7lEkwwidjW/DCSs0ejPIywhVViCsBmhVCQ7NzyPv97G9vYW5uTnxWqdiXMeWkn6mhiEasdGL73UEJ6DmY4SOm+COYzN4yysy9JxINvpuOkJw9xtx+O0fwjBYRFLSoz6X+esem5HsoueBu7a5hrXNDXH3lCBmxS+8FhPRHluD6LhHRT03CDtVKmENCA4UKev9ltGplp0QXYD15q87C2qWP9EcGNW+ChIV/I3XkA440fYkO5ZWIJ7YFlv77lp2oUyAKSuE+0xAZL3bMoGADtVLqNaiZsQiP6fwS+YjsLxg/ebFZMSsWfJK/K/UHL1QNl/lNcTljL9HQSs3OV+zGZl6pQoSJWil9DwwQ4uWhhmu/dGfY/0P/1TAQU7Gc+SLhe2lZoS/WQ7xSNdFLsRAhbDykSYDhDF7VkqUAcsbHiIKXqkLqkZI/ERaXEkSMsCHjUjGAZPy5XheJ1KHOtNVwHyBVCvrtaRRyYyE7UjY0DiN5bDweK3InLVbcPw2+sM9c//Y3hi1ZF0wgEetANUoRzOuULDzhk29jod+RgcHY+HsBW3xTeFtKB0fm2mKl77xrXjff/3LyINNVFceRVWeR+jR6rEBVzqncukrlyFFaqKmTTOSKBh62Ky1uujYCMn2dStIO6OhqXVt1g+lccujBZv1soIwTVOzS6bBQUE6uCqRl100Orei3T2NjPbC8oHZdsjPw3ZN6pICuJGDqP8sth/9BPLr30TLHaDwhvD9Fh58tos/+LttDJIRGkETO8FNSPx7MCov4/DiLrZZgPGP4GgrRH7+ESSVi2axh04vwKGj89Imx9JMlkoRG2VFv4ASx44dk7V96cIluY/MSPf2diWhCt2mHL5FRGFdiZvXd/CGZ9Zw084uUqG3TYv2tcUuer9mmIN1j06MskOtkE5b7yxLZ0MuS34ptRN2CqXeA72GEkPYwlH7koy6Np2V8V2095U5SDnIywm7iGaXAa+FTrmOqNnAIB7CpXCbZVWu01bLOggawTLdPNnN4NBbQ0pcRGw+8ngorFg7bKAVhlJSzdNYBH18jp29AlEUYBjvYS9LULWaWE9LXB0mcFo9HCxyREWCZlhikKdIOTDN6xhXQxTy3MNBYtv1Q8RDuoKOEEYBBgO2vLoSb8s4xvHDh9CMQqyuXJXvtaMGymSHnAma3Vlsbm5idbCD/lwb3ytLPJ2lWECIE9kIne1t2RM5BY8DTst0ETZDVDRQo66p0YDz+BPfGDGDnNi+7s/s9x/0xklHDkkJmtYdKi8Q+ZE8IYe56E2te3rrRtMgP/23/lyFIaIzsG5N+nomkFsxSy2b3fceZTAHAw+dFE23gvgkjMiuhMjVc0FmJZiBseLhoOWFfUtP3qV8ZyyA81J4ThujRgedrXVsfPRfYvMvP4lO5cNz23C9EmdawH/suniyF2LAKWb+rRjM/ghWqxLH8BiSdIClm27DIGugf+kyGs4q/NEO/sEb7zWWmb6HQ4cOCVofDPbQEYrPtMT14115P1QVd2Zn8K2Hv43LVzYQYRvvelGOX3zvKSwFm6Cf3iAJ4C6+AdHpX0HhHgay2IA/EeSIzt9QYg6wtrYmzEHVMJk5W17kcTwAbZsLf5d73NTwjBc823G6jQgdqo252GqHbV1HwHupz6eHtbyXGuqvaw7MY80602At0E9qfnbI1z7NgT7RlOOlDfLjLJEbvsZeTLMHE9MeOw3Q+qYrSCGwNKMx626VXPMcxJKZ7hSPhyCvFc2HmqgIou2sVWYo05qDOjggFRi5pmd6Pktwha2Mf/AnOEZBolcicYGO08S67+Pb7QrPtBxUHNJD5zfx9JA5x7JqOaRLXEAEDJtSVRKYtjReJbl/1jzHKayZC90FrckZgxIzGZ+HO7Ps0INXEJSWaOUtZEEpmR6z8ZGbYq5oyyh3gkJSkyyPUEDp2nqomenAgUwTdkZU86RnKUKjD4G04WUQP4CiwpVsgEPveCte/+sfRBlmGF79ClDtwUMsLCULQeIrIlP/gtowOGvZXvPwkPVUC2/KQNUPeArWbhSjxgmD/YdcD7v+ZJKgbUc0scQ8aAwqajGF71eEyyMPjWYbc7MHUeas+fpyyLG4ELCNmxkx9ybFicMLWH/sPpTXv4cWhjJgq/R9PLp2EA9cOYAdbwaNZg8RD+fwLqBcQbeZsIEdUesIHJe98jtoeANEIQ9E0xbMz0+W0g2Nn4LsUdcxcZxeG5zWR5GktPB5cviFXNWdjmgkDjZ72H7wYZz5Z/8Cc+traFZduCNj031poY1DH/wFtF7zUmy4nN1M2+yR2O6zRYLicPUwmTBzBBcTcKD3oQ6wpE5fuwfT5xNr66bcR0vmQjo00nAWbWpZmk3MJJsCiCnGIytAdoCHO7u+JCFlAhMGGKYJRlybIwfDmIJhY8ufJruYbTbRbjSkBCbCzXSIsMwwF4XYiIFOuymeDVvDBMOwjYtJhQtxhSxq46CzKZ1HXbdAf5RKWaHhNUUgyvJup+kKW0N2iZ0ocTIZjsQzgKXBVqsjTN7BpWW0Wg1cX7kKzx0JwxOmO1LO9KMWtre3McgSDDotfL8qcdnx0UaJk2mJzvqmJMkICG5MWcFvERzQRTOWSoDz5JMPS7cCwYFRof9gcCCHZK3dbxzkWc+UwRb758HrTa/f3OmNNwYS49qemejGL6WM6whSBWIKJsagwvoY8PeoGJeMVVofyQ5UYxqIi9MYGplOf8kEVM0sw3RM2WEcDGQxWmUogwEHx9AlrNlAd2sb1/+7/wmbf/lf0OMmoozYz3EmAv54NsKjLQ97TL38U0g7d2IA4PBCgkGyhdbSArKhg+H5c/Dz6wgbOV79oz+G0ydOykblRmR3AT/v/PysMAn93T2s72zI5xvubqOfJHjwwW/g6TMXEZSbeO8rPPzDnziGRX8NJVIMigD+4hvRvPn9qLxjGGWJmMKYg9e6M1rb3Ovr10WQSJsL48Joyyy1McdSD6NoxiqKGcDcqkQ3aghA4GIjwtb7NQZU1nFLD3xdN0r9aiDVLoiJQEwtq2siRm0xsmWIsWDQ0sWii9h3A/d3E5A9qgPVfTdbFufEXluzSj5e17bn0KbEdBeb9T2x1S7Y8w1zsJdkl5wAhdtC5YRIWWyUtWnKCorOpSZqWxn5eylLEyw2eT4Wk1h8Dtb+4M9xkC5w7CZycwQlcyNP2hFjO3nRlENULzGZCihtlWbEkOyFhK2xdDZRtbZoLKhZ4Ec3PhZjEZ/IldjeaZwM2YI1qih0iuGWEUo/wErYQBKEWE53MFtkSGnwQtMYsuRljox9/5TWZCl8TvsL29LuRoEaDwkBEWwzto58zKKbdHK01u3X3Bzu29+Iu37jVxHPukhXnoEzYrcCnTxY3aZGh9eFpkdMCIxmZl8yUsvmp8FgXbdiGDNz+EwOrP2Zav1gIlshscrWpWVdTz1c9kLNRZGiQ9afh/kQcFJ0umSVpFPdTHUblfD5h+yphKkRnOQ61h7/AkarT6HhduBnOfbyHI1T78KxV/5jOAsnpAVWDJG8FsqcmakZvsUDUEc6C0D0jMOeuhSKC749cGU6phUFs7bPOGQ+kPk+2/aKdAinGSKrCiyEDVz57OfxwAc/jMbF82iiJzoXzlqg5uDAB34erVe/BFscgyxASizQpKXPxAArFOfrW82BGhbxtaeZAzl/7Pk0zchoDBGtkrRsc+ZGiXzkoY82ot6iZP4H/YGI/BKCA994GlBj0Qh98Q6QUeaBL/4k7CpwaOufmS4krreyGKAdhOg2WgibDZlZUuQxmg4w2yBzN0K72ZB6//YwQdmZw9XcxaVhibzRwUy5Jp4lbTfHkHNIKg+tsC0sHAFFqx2KBTNtpIOoJY6Q6uVA/xECfSaLe3sDHD54REpAF8+fQ6ttwEpQxMJYNpodbKytYUh2Yq6Lx7IU54sSxxsRTlZAY3VdhL/t7hwGO0Np4W72mkjoQColz5DMwcNGkCh1XN7AiaDnOYGzhobrh6cYaQgttn/q2TSqk8fYmrHezDG6tgtUDE1qk82mf86Dfjrzk0zX8+RCtZpdtNtNGSDj0BSEtprZEA2KvNi3S6aA1CNCO65Vkb4x+5gWwOhBNlYns0+X2X07RG97F1d/619j4y8/jRlxrWKrjYfLs2089LK7cfX0Eay7Q1RVD4PRIlLOCc9jFO5QUNooGcHb2IZTbSGuEgRBm3oWS6tP6HGadywvzGN9fR27g75YTsd7u7J4CSCGA7rd7eDNd/bx029fxLyzJsxBkkUIl9+E1q2/itI7IqIwFWfxYJeQJHU3gOCAz+/aib0KmORArw2qkdYcCSCmgMPw3GuR0uLm4Ylg7rrJ7o3mQO+PbPZa2Wa/qsMwEp5njEsmpYz9LYfaf659xfXuA3MgWIHRDWK6ilynD4h966nWTVEHBxO2w5StBAZZ4Gg+Lw2n6ILIrMuAA4KC3GmichrSmkQGhK5pP8jngL/HIOEHrPkGWB7G4nNw/Q8/huWc3vQjNEapuPxR1d6kmMlxTN85e/zpwFaY8avSYm0np5rRvPa+UH/geMYgCxUS6nLYdcSSB0EAwbN1pRTtKHUS0tZaSbtsQDV9NUBKFTua+GZjDiuNZbxobwdL5TY25meElUp3d9GDg0OHlzHqBLi2u46FuTk02jNYv76CtD9Eq2FAPE2feK3ZGuk2Q8TffwqdPt3+KuwRnLzz7Tj+33wYO20aQPbl9X2aCQlrwN51w+QEYqe+HxyYabPms9cTEY1Neo/HMWdKsPjcBGcSH1WAOBmDa4yL+DUxpVHBmwWHIiwrMYjXkefX0G7y4EylFZUdRl4Zwec4bTITUnL14MQb2Hzi66jWzkpKE41G2ElzzNzxHtz9jt9FNnMYaWaAehj6GCYlokYLZZVgVAzMHvRYwjK1bV3LynDwwNVr49LvQEzociNKs91ktBoWsMAZHY0QcZHhQKuLS5/6Ozz4q7+G9soFtIN5ZE6JICuwvTyLuV/5aQSvvAd7FFtzuqKYA+nAPrNGed3lKCebwLVMjZIVJE6fEQoO9Ey40d90mmQ5SrQDHAcw8lFGC+jMHpAafrfaFB8R8X2he2HgIhnGAsZ5X6RjzKfNcgI3jODTOC4xg8l43bI0Ee8JltG9iJb/A2F1W5GLXiNEHifCvPB7/bQAOrO4no1weVCgDJs4ECY4kJXouhUormcrYdNvYJANBRyEjVCShawsRfehyRYHkVEETI0iP8egn+D4cSaSES6cOy8lIp57AedqUJzc7qK/s420ypF0Izw+6ON8nuJE2MJxcm4bGwJM290Z7G7uoIhjYXO2+zGG/T15Xufc+TNWc2AyRTWRqV/4OkqTaU3a7ljrRWeR0AR0iwpvgKD1ZtdvumaTeqBMB+7p36n3LzOYcsGqNzTBQSPqmN7Qij7bMeJ4C3F/DYHDauv5WAAAIABJREFUYMQuCyP2GMnoTLXsrdGNIzvYaUo4N856ZZALnQ1DdLeGuPbR/wObf3U/ZmSIFEVpETYOLCH54M/De9MrsRoMUXKBVi2gzBCMSsRF38yuLzwEBRWrmXQzDHP2sBvTDWYj3LyscVMVy/p0GsdGSTtykMcDKYiYQXIBnHQVN/nfxOnek5gbXZde52EWIlp6E5q3/ipG/lFUrIHZ2QpjetWK59Y318zii8yN05kMctBoKUJejAc+TVLIlDB0VCKa5MwAaYmtzeW4MTiYBGoN0Pr8UrN3rWX2DYComB7ZN26YoclalPdsQeV09qbBUJ6fAe9GXTL6erVBXTfyRTDrU/Josw9sOYrfK0pDEzLQCHPgUnNA5oAZBlt4jWWyag6mTZAEVGS59CAzm14aDnD9j/4T1v7jX0itkkqCXjVC6hvWy+d4Zr6ua/6QHQhHLbMP+d6silqyLbue3WIkWblXjaSNy2SnRhQm949UK8GB9NgYJoLggC79BCEcxxsSoIQu+k6ELzcP4fHeadyZAQfcPcRN2remyDauYzHNcNvNN+GmH30BsDSL2aWDuHD5GSlbdNptzM7OSAutOF/mmdRMrz77FK5/5n7M7Qwwz7589lC98x1Y/s0PY6cbIst34CARMyjyGgyE0qsuxkmm518TnPF91m6FGkDQmFb3KpD1NAUO6gmOxMfa1D41ZxuXnKxN83QMq4MSCuDYvN0fXEWenkevzXFZ1BqY8h2BOMGBsHA6B2awhY3Hv4nR6gWEfo6wKLGTZ2iefjduu/e3Uc4dBqWARRKjHXSxm/bhNSMBdn5hLIppC195tOs1tL2CFwGQCmhYwrOGc8IgWLEdTdH4f8bXMhuKuJtr+GBvERc//Tl844MfQWf1Mnyvh9wpEBUFNhZnMfvLBhwk7CixbcQmnlh7+Un9Rcq6jO15yWFGRrg7AeQW2Mo8n+mUYlK+kc/FRm/bMSfsCwXy4Sw6cwfR4PlQ7creEhEiy2SeI8wBDcgo1CY45vMw8/dZgvF87Oz2ZQ4DY7Lovmgf3moIcBiK7XOBRuiiEVCPlYpLIxOAlM8XRtjKKmzGBcqgic4oxmxaoEOZEn1LRLsXIC4SMxOErAzBAbVHZKml08GU/KiTiKK2PD6lR4GwoB7i2Mx44DosBrtCCpF5zosMO/0drMV7uBQP0fc9dBBilvqnvR3xtCGrlA5ph22YPjOW3iSoTr/fl7KCouD6DbkRMlOnpmlUx8VsbrxBfvqceqhqOUJtH+Wx6oetrno1J0L9vTp44IcntcWgSnTGP5N52mpqobaRPHQLuMUQcf8S4v4FBF5f+lCl3VKES8wCzbzy8eCjqZpknTkQCpIT89itEYVobmXY/Kd/gZ1PfgMdO/CJyHNlcRHub30YwdveissjM0kOjg+aS7vetihlqSilkKigu11FzQbNLio02e5Tkcaq9dPz+yHdEEPRULDdkfXZzJYHfI900ip6O3+HcO3TmBmtoBrFSPMGwsU3onXbB1ARHKQxRr4dbGI/p3w+jv/d2cRw2JfMwwTJScajbTx66EqGb5kSPs4l9WnFnXUBoQpLlTmoB025r+POELP5ZYa4tfPUx+r1179VWKZrR4O3gBUKGSm2m2KnJACqMt12TtSD/j7mQPgQOxDG2uPqITMGiHZmiNDaYxDJDhu2YdGJjU5qLkY8rNw2SgoSM7MuOVClzhxMlxVKjmqNInncUjzE+f/zj3H5D/8Ux6wzYyJiNVMWI0jke5MB1TLMh1m++HxqNLV7siauk4mIhi2Wdis5joyFLvU4Iuiys1MICJjNUZfAoJHxOnKGAw8c+MjcEA9Fi3hk7gSajQAzToyuMxJqM1y9ioVkgOWDC+jddTsGzRaK3MEo64vAttntYHZxDpcuXZKRwF5SINsbwN1aQ+fiGhZGI9DORwYEvfmtOPTR38D2XANFvAeX3T7yCT25rzr6NvSaUhYa3y/LIk3ur3EAqse4aeagXlWdXq8S8+za0vglxjJKy3Mvjd1cp2GFXeMs4RBoDa+iTM+h105kRgINiKkXoYeJT/97w+uZzzLYwvrj30Zx3XRpkDkYEgydfgfuett/j6RzAByrwWFT3VGEfhmjjEZwS1qoh9IpUDiMNbznavpTq90rMGatSdhjlhFM7V32mdUZyf7KUmFoaHR0mGDvM5/DA+//MFpXL8BHFykpqSzFylwHBz/0j8QEaSDjwaWPQD6PtDezA9Dq03hljIkaEOcGHNT1ZtMxQM+eG15h2QdGFMzyDPXx6ShAo9UTl1wnT6WbyCQTpguA8Yz8hSYc/BlbKpk9EzjTC0JiP0G/ZTakbEE2wX4mmle5wjyY5zQlCnbJGeOplHvV4zwGoJlQdWJ1XxbIs3OBHToyBNGOYTbXgLGET2pXfMrx3ea9Srzk/rf/1/fP+UMCclBie3sT19dWMcgJEM0MoDZFjWRKPCakZtIr9Xh8z82WJ2csze4EHOhhfuPlvP+74mlu0fM0QhaAMM0YWHpz/CzW7EL/XwcR/B6VvHoD6q/MhSTe2ZEdrFRrN9MMVT4HsSXL/DS8oDGKmyGPr2Nn/QkU+XVBffXWRVNjnkxa05kCivblM1oluhyKBAcs1LGEsV1g6/c/jq1PPoQu9Z4y2CnHyvISit/4ZbhvejOuy/Q+9tYS2xOUJGYQSuFgb5gij0jdFWgSnacJnNAIX7iB+DsiDhtVaAWRUM1lzla3QGpPNE+hOp+DnMJqDb2tz6K1+wXMlNeknklw4C++Ae3bPyhlBTIpgdhPW4tfZYBGJXZ2NsRTP7LgQDfgGKQpNVuZboVxC1fNSlgBloJKBQey+dV/vNYzPh189dDUx9YPZQ0QqkPRe673ie9HBFXs6d/Xmz5xuaxnifUDYt86JlC0Xhz6+PrzSRXeKuANuBQHCjPEhz3FpLfdwNjRepG41vFvKqIFHEh2YTQHzMT4Oeqag5w1vyCUwSy9/gDPfuwTuPTxv8FSUggoTUKObCbGHSELzIwEdgOI/Sl7noXZMWZSxiDUiEoVPLG0QS93GSZK0VNuBhRVgYfUzowwFKthC2g5S40CJRPsy0ZTxvxglBP0eLgEH+eDrnx/1qHi2kPDLTCX9XGIBkVlipUyxw4FwmFb5j/QVpyBqT3bwd6gDycr0eIwNWElKxxuNGWfNtMUyZUVjG69C7f+xgexvdhAPuzL5BAKl9k3b5IOM3aaRmwMovvAXv3gtoBXDyU94FWQaO7zJOro89SZ03q3wqSsYESz8nhbltVnqSc3ExfPEWKCg+wsuu0hqmKIkcOWZx8oTTwQjkLaxR14g22sP/4wirUrCOkZkGboVyWat7wLd7/zn6KYOYidfiKdAF3HQ8YyE1nMLEfbbxhNFVvkOOPHOgcS3MvobBufVVzJGMfPkXMugzWH4q9n9tAeZVTUN5GXKRYX5nDxs5/Hwx/6CMIr5wGXcyIMOL2+0MXJ9/8CDr7+VaK7IkNFLY1MvrB9+9qVJJBN+/ntSGs59Oz39H4JM6g+Oep0WDM5k3hBvxHbseZZXVVCK2laNUviOnHAFNGiBShyCItMzXavSIlcS3PGWE7mX1CcadlTllfpeyMAgR0xBCbUJgj6NqVXYTPMHHEj6qWrrWXfZQgS44LsvQINJp2FnXppWyr5u7SzpvZBpqbqTAWCCcYPZyRshsRFdyTD9QgMqIWgBwJfk0OtOKOjyFNUkdnPIesTnoukIHAzYIxxgC6jnucjSXM4Ozs7P1yBOIUYFByMAyapIUsl6/f2baapeh/v13RWWA++5iaYwRl1FbFeZL0QN2IezGFiWoHkRhD9ErAUOyjTFYyqHXjSNmQ+lKFbC1EGSw4lqaz2QE0ui76WZCgcOsI5FJGP1lYfa7/3f2H9b76C3ohT0RjsR1g9uITs138B4ZvehE2i1VGCjKNZqwAhrVN56MvrVILmxUSKC8yrhEYl2qRHt/Q7E8sUXITGVlo0F7yxFdUT/LwUVAZoVKuY2/scmnv3o1dcln7ptAjhL7wBDQEHRwUc+GUmiFfLBmbWfYWt7TX0+7tmVkOtNWgaHEjGSlRpN+8Y5NXH1dU0B9Kza8GB2YgTDYEZJDK5znJoUtxqu1TqQ3Dq2YOCWQWRKkokONNeBWELpmhkyRJpwjKlaVEQYrIJW16zeol9vvti1iJ1HMM21SYy8l7meSZBQMYZS2bAlj+CgxAcL8vPqt0K/He9rCCb0+cGZlsfx6yGaHH63LlzqC5eQds6HJaRj2Y2ElUx7ZRlqBfbdbnOCTSDaFz24XhWWbvcB54ZUkP4Itkvy2NcY4kBek7oS981Pz8V7ALsqMyhNTbBQVlJWSHySpR088wjcckcjEr0C4BzH7tBhD1SnkkfncjDIt3d4hQxWyJ7XaQEHX1Tk5XMh7CKoJ/lQdLpFbBbUZDpyDySTuCi/+wZXNuL0X3RizDocNlzroJRV0sHtkx3TSXrCb3WvjbVaXGhAt76of+csoJqM25QVuTvq0+HXB+rfzLreqLx2A9OJ1MZ5HWF9XAwHF5Fnj2LXjtGWQ7NzBOXojiydpb9pIbEGcEbbmP1iUeQX7/EMR3wixLDqkTjlnfh1jd9FJg/imFC34cctDJPRXPCGJKhIYcZs1YzM6XB7i27P0WLYEfOq3270fSYbJq0tYwjZkTlzAROoCwKMbwa5gPMd2dw+TOfw1c/9BsYblyFd+IU7njBSzG7NIe1ZoDei38EjeMnMfQKpC67B6xBEGN8pQDWWJ8Lhc7raGchaHzh+tVOJzkAa2U/jT26f/k3145M1hWvA04npKeBFd0SuvrU5BgPBAEpNlk02grDktVNNiU+MR7ab4reTCZ9Wo8MW8KQ+MQk0JaChCmxHgoy7FF0PNYamiVHnfNAhiEgGCvFQbcg08PSmEz4NPGIbZWc+MuJqUmZCSgQzwM7cZSvJZNRySRUjvycwJBtmPrFtkuCA3G+lDIRkxjT4aTAUMoq9r5wCNcYHNQzqSk8sP+/7AHWMb31gUdyDe0wnPoEu6kOB+0D1g06DuxK9+p0q7ozn1XRyqK231fUrhte/19KKwvpJDMS1iFqHOUIPJpXZHYkslXiywlp2rqMCyQXFQ9PEyG4eWQkaG1G+yhoIiw5qtNDa2sTl3/7f8XK//NZzFYcRUvmIMP1A4uofvMX0Hvbu7FRUImbouCQpTJCMKoQU1lN0rDKRcDEa0Lngt1RgtbItqR5hv6VQ44IVY4M3lhr18katFhCl/BGAZrCHNyHYPtvhTlwvVyYA3fh9Wjd8SHk3mFR1RpJgWkn4q6UBeZCwMHe3o7QS7IxbVeKZOh1mpqiNXUhlIq3AQo6lVEFg4rIFRzoga/3SzN+ndHB70stntdRWIb9egICBfldFUdOdyvYa2U6Lfa72snappGodUisMxLTAUaZB4I83n+tfU42gQEGGjRMJmIAAwOo3E1t23Tpe0H2IETGiXeiAjZTGafBwWS2Ql8U5YHPFqMELdfBbLcpYLHPzNCNJOhIXdIpERIcVHSBy4U5iEbGREUCUmCAHNk4ZkYEHCVrley3IRXJVi8O4Qk4BMc374vtbTL5j6NuR1LuElMt0TxUaLtd8Uoo4gIzroe0wQ6LERp0XGuyxS0H6Kxnx99KFpOmwpgwGA0rjoYupC+bXykd6xjcLItC9qwhUyZp75gjqPooshHinHs6FoaAojMBB1ylXBduKgRg6JF1Y+ZrPVH0oK9NGBWLYpstmgTCTFYcAwab+e9jk+qxyB5OdXBgXPTMCtHZLBpP1UVT1+TIiUXkNxhcR5Kew2wnRkXhYEVAxvgzsZdnZArcCm5/B9cffxjZykVEPq9JhX6eY+7un8YL3/17GM0dwyDOJEYwQ0yyofi18BAQI53cGA6JEl/fp2TldlWLjomt4zIYRkCvEaebdUawQqqcdews2ZVywyBNcHTuAC588n588v0fwY4f48Db34YXv/99uOPWW7BXVujHLsohD0QOinTgs5WRYFPaBymWNKweSx5cg/QfoG5C2WRT3jCZvMYLLUtP3x/dn/x8lQhTjZaLv8sOGGGeRUZs9qnqDkzsYhsp03wzoNqUQJyxdT/ZEGOYxDINp1lyn5sYwC4GiQWckcOpqzntkSmwJfNj37drYrcAHU4RzUag3wUniDJ55RnAPdoZ+XI2mC5z48Uj71+6iEwnDdkhYVSsdbO8f9ttyPiWBdRteXAy2vn7wkGRhWaZuiJrRwEvk5diZL1LMtHsMMnIuf9lqimPhwrO1tbWSC+01izqF76OsscUSc36WLPq6YBst8o4po7RnfW2V9qz/lpykWu1bnMYmC+tMSvrpxmnvH6NYpIDnRm+wYGCgkkn0TTF80h6mhsmz80LPt4hZqdItq7++VWJvd0tmTHOCx6yBhV5aFUNFD22Mu7g4j/5N9j+i08jHJUyu5708dXlZRz6/d/E4k+9BatJjpQz7CXRzCXIS018ZFqYSP+LIEyqUJmgXo9CM3sIk341DAKpXGamEeJgKA5qYc5FQx1BA+18HfnqfQjO/hl85yqCahdp2kV09KfQu/PnkbvHgcwH3MGYGdBuBb6fja11AQfdhlnsNTxkboCMvy7EVEQ2D21D7X2pB1tvZFr59H7p9dUOBNOEbL3QpeQidj2TQKV11n22xpOAXgexGjB0g8iaojc8y0QU6FkzImmfIugSpf5kvKppNrCOizYLDKzaXUsi9RKHWTdW7V1jSkwpykWeFXAiEwiYudGMxAk7cD32UNMoqILfaMlhyednBq2aA2UOpJc5MKNiaUhDewQ5ONV0xzIfpk5KcEfGyjGAgBkTmUfbISJMBDM/DnGxbIx5nOlr562QDMSWZKS8wV1j75+CKcleCD4YrFibrBk3CRuRmfZfKe2M34spA/L3JLNhz7zVlfBvmZtin5f/V4c6tnwKIJOAOhI/DdBvvxohS4Zwi74N7KUEb957zYCFBh9rAPazWwR7GqM0FvH3pJZsExOJRXYdyDoToy279iydazJEE48m5ZuJi6fRZO3vqNrHpLoENgX6g01k+QZaLR7iZA54oIhxsmgQTFnBTCjEMMbms2dQbK2j5XEgT45tP0Jz5gU4esdbEc8vihh2jgzMqIe0TEVJz785gIdrj+Unse6lLbAafdmBdnKQigsfgd5QDk8eJCLC4xRBKYPlouynUI7T5Cm2ozjuykOP4sKXH4A300bjeafxwte8DSdP34qYYK0gVGRdvBQDriv5LrZ3R5idDXGYE3xjVx7H+82Oq68+/DhOHV3GzSePocr76HYiSrUQJwX2BuwS4MTa1GTyNgHV+zcGX5Y1VsZTAYYANx6qYzxkgMdzvyaalHoc09fTspF29AibYT0jJOZRpM29K51XxgZev+Q57BwEPffqZ2/99fR35D3XxNf6ecfPb2csmM9mhJ66r8jsyZnGIcJ2L2qbsoJiYSXsfpS9aqcXyywYgoN6kB0j3vGh+VxFuF54eeGaGVH9A0vvdG3TjUHAeHDSc+2JBXzU3a5qlPP4ZtufE9nUD6D6e6JiWWlfblaKcAgOfJ+uagZB10GP1gLNDTG+CLLY2DK0u4EsSaUew+AbjXxRRY/me5jrJzj/0X+NrY9/Ch22xRB95glW5heQ/fxb4N/7EqTdEI1GC1HhijpUdALkzka0IvTgBybIGEagEOTGerIJ/KbNx1B8xr9f2uPIgCAQMxQyB2UVIqLn+u6TcLe+AzfchjfaAfIWopmXoHfilSjCJflcPODrQVI+cZmLcCWm250FB8xuTKnFHIgGhHG618QcSNfKfp1GDeVbgakGY/PCJjPR55Z7RUTPuebFJFDre5T7Me1vX1t3sjnH6NkclubxZry0+TKKXwZf2lXX1ez63HJ4cGNbnwMN/nVwYDaaNdex4EDWkSjcNWM3yF5QOxF80BETJJYVxL/cmiDxek5rDkymRsMVvkf2qRv9DefS8/qYf5ssKGNNkJ0Eti481i3QZIcOllajowcg7Zj5+MR2mmg9WUBGDTgo8yFr0lLJ/D1lgLT/nK+nOo86O8RrpIemBiQNRHy8ZCfWAU+85m3ZScGBOOzZ90pdgdD4pGMJ+UibsltBBaFSZzPBkwJQvk9e93EcomdDrU6tAVfX4zjhmPJFILctWR6Du1D8Nl7YGr3GGgVhWls263B/vDQxcnIImVbLkVgXV4jRaTMTTS04YCJjkgGmjzzMRV9LvUd/KK6oNK0Ro61mE08/9F186YtfwMLdJ9Cen4WbADNhE81OG3NLy8JSsQ7KUlhIwx4roOM9l/dlXUbZBsfPGhOYjirs7m0i8Bl3aOrlIh7uoSgS5EWKRiuyY5VDPPn0ZVy5dBWH5+eFpXA7Hbz6Ve/EsdOnZQIkrxMzYbQi5EkhwsQLT57F+XNn8OLnvwB33nwzXALXKMJnPv9V/MF/+HN88Jfeize85pViD//sM2dx7foK7rz7LszO9gQcipPvWJ8wAQm6j+vnkSazYxGhdDuYw5qfV++fgqX6+aWH8CR5VAtlrseJWFsTI+3+0PZMPbzlPdiSk7wO7ZitrqMe1zThqp9jErnqrLkOn/PMoCVN0ORz1Lw2FJyY2GQSYN2LPEd0j7KVU9cCfy573nY9SIlid3fXmiDtdx6sHyD7Dl7bYVDfaPohNFCLcMMimGlmwChw7djM2uEvh5QdK1lnAszmmlie1gGB/rtux2uyNjuogiIhUuekX322fuTkWOxbNwfHhA634hFSxpxVwPraqMTa+jUktKQNzdRBDkuiA6O3MI+lfoZnP/pvsPdXn8Wi60uZgD4Fl50Aj92xgOLe29C+cxkHDywhzHwzEVJGBgNhYwad9gyChjn8i9ITy2NSQENOBCOao3cDB3nFsenfJ8NAcVtVmpZTTpQj35ACWxtDrF7fwBve8AY0F0IU5RBe7sLLG4gaC8isjsEEMjP8RJXW7IDY3d4Se063wQzPiKvIHmi5Ru6BDEe36t7avIQ60OKC1YWrB6wuYj6ucOiTYGqAJuszhxxpPQ4MYaKoNKK5UTcGB+P1YsHBGNmPWa1JvU3Xmzm0THDRATxaK1abby3T8fluKEgksLFlhX3oX6hYakOMoRizPk62r7wmCof1QHPgtFgDtQekggO1o9ZDWLN8c/1M1s3fNZm8Ad1C97LGGhqzGArGpK13ZBwYBTjQi4DMgT2Mec3Y9yw/E/tnbTEzgIOPlQZBGyi09ZO/p8poDo7i+1JRqgYdfQ05qG32rc9Tfyzt1TVYMaA9Bxxw/oNlR4yL40g6dHhIUYwboi+rQv0syA/SKIb2zxTRKVBVPw8FsPWBSwoO6nFFv8eyg37R6U78gthNIWwKr6W5j/XPqa8hB8UNWmz18JH3zZkqduoeD5JOpyUgUJgDJggULFOYJu3WFMVReW48JfyoZ+y9vRYajQhPffJj+Nyf/Vu8/J0vQTjXxO7ODsKghZmFJczPH8JMbxHNqIsw6CCkoQ5LboEBAvoZeF0IDngfZOBS4GBj8xp6Xfr6k5oeiVCZYIHdOI0iwyCOOeABZ8+t45GnzyKcowHFCEutObz01W/D0TtuRUYWrXIw9Bx8e+UKvvX0Wdx94Ga85K7T+Oxnv4BLq9fwU/e+HidmZtA9cAD/8t//3/jW1x7Fh375p/CKe+6R9ujPffY+PPDgg/jFX3ofFhZ7Yu40Ko39ue53/VsP13qW/cPAwQ8CGPXnrWft9fNO76c+f/3/em7WyyHjs5Tr8/8Hc6CvpQB1H7ixZRYF4HysKRtO2Cvdy2Y9mnNNGT7t1JDrRTvomiZMEgnLUst+X19fH0mwrH3pprnR5qmLBBUMTECBEQTWP9z04V7fmHXkrsFeKaP6BdfHSTCTOdv7AUMdyMhwEZYUaDZCYCD9sxlQDoDRYNxOI2WdmlWqttX5km2SEg3l4FrfuCoZNQO0oZBc0Qe0FhfR3ozx/X/+73H9E5/CUlmixy4ep8T2KMDabQdx+AOvRHVry4hj8ga81qyodhm05+YPYX5uGU5gZlX4XgvDeBd76QB7RYqhGKEAjbTEaEA1s6lNMfiMOJPbycXkhEd5Nuzj2as7+P7FBD/9sx/B3KEDiPMCAU/3vT24PIBZLGlwELxpt2OGRSW6BLayksErO7tb0r/L623Q7eReMojI93n9bY2rXgucHNYW5Fl0r5tEFy9pK6PvMJ4Jpg3NqIhJ+xPZjmv2lrXYtzjt4a/BTdkp3dTGJZCfi50LJrNghxDtdTnlj1m5lpvUBdIsf1b0qK8w9PfkMDaZ6PiQqTko1gOGbNKCLnVWtU5AQErXb6K0zAGvRSswYiJeQ9b5+D0FB0oHCmNkMwZ5zoieHDSeKxCERqjL8gO/6OPOtSt1/ZDAx5cJeny/Wlbga4mBDT9lbtTo8n9S9dadkWCB74P1X651/pvU4qQcYH4vDM18+fqBXwcgk7VjXkPKfHbCqgYtBQcasKQF0zrisVtD9Bf0WJY3XKKkkIoaEJrE+Kl1Y7XD0Nj+VwIJHyJtmjZI1loOZZ9bZmEaRGqMG99jAQB0NaQTHQ9h07Y3nhEzMrS8At/6+tN1M71e6/9nSZfzAWhUBIctdl0BN6bLi6r2ASqK0koCOIKjEkkFDNFF7vUQeSly9ss3Gzj/qU/gkU9+DO/8lXegcyjE1so5bOYuur15+F4bvc4Sup15NKKeCOoIyoPOrDgE6sHBe8MWaQIAgoN2G8IchD77/4dSYqUWgfdnZ2sb7uoq0sDB3PIRAQdfe+hh+NTEpCmOzh/Ay1/3DszfegpO4aBKR7iWDfC/PfB53Pf4o/jll78D//htb8Nnv/oN/NknPoaffP2r8Mq7XoDLG0P8h4/9NQ7MH8DPvPvN8MoU7ZDzPIxB0eLykmghZB+LTspOKtRuK1vmUVq+fr01864nMHKl7f7aB/CnBMzKLtTvaz2T5/fricwkBplSV/3ArgNIZSz03NLYWX89/Qw/jDl1AWFKAAAgAElEQVSQ56d8TF0tGZfJUnAYGb9nNQ/T4MAkZSV8b2LlTk8LBSEah5xvfetbo3qQrwMDDTCsjbbbbUGY7IGsswLTF/1GwKB+s0ToUDNRmgYLdTAx3oRWJGLe2/6SQP0CmxtgbTmF56H/P3uPEwz7q0jiDYSuEdyN36eYpkwU6my2ESGjLV8kSR85FdJaY6fqNgWimVnMhS0UjzyFS1/8Mi4+/E00BzGcOMHWTo7w1hN4xX/7U8hPRbaU0cWgYhXV0MTdzhKiZkcOeAaHZqMnICIuYlFsD5jhFRXabDWj8pQtKzxuRinKmFlGgSSP4XDEabaH85u7eOTZEm95y89gYeGwCLj8YIRyuCnDmkKHalXpsBbqk9oIBngeDgwQu4NdCQaUQ4qwJS0wOzuLmZlZY6/LzDI3tsF6zfV66yYQxsC3gpmad4VkuBTWZJmI3MLQDBxilwgFOgRyko2yzlXbcPsyrnGdsea/UKsX63sy64McDw9DO2SLyT69MQu6vlGTMPEJMBkmRW7m71HVmGgyxi2B9dLFpDWyvq75GeUQtP4PDPwsK8BvA35TREU8mAPrnlYHB3pA81AUzQFrx1QS24NVwIGdVMrH8A9NWsT0SLzyHWEOpFRAYZTYW/OANRteD2PZ9FYfwOdkPVRfL/RprJJKsFFwwPutoMLQj+bAV+aAz1cHIMK2WZaBP1PmQsoh1tSGZRMNVlJmsG2dPLAEkKWZ1LalnGNV+wXNu9i5UVAfYVrE5GeVVdQTHGTk800L5j5bXm2ds51Mk9G8RpOg8UbjkDICfC2yNJ0W12opfvNyX3wDOBUE8X6ruK0OPMzzTvV181DychSVgzihpiAUcCCTY63XigOWGBgzXIQOA3iOuKoQO21k3ixGzhBu0EE7CnDxb+/Dd+77JF79c29F1UqQ7FxDd2kJQdCQvR5S7+IGaLZ6YrnLTiROCaTYVMAY30cci9CwKioxQWs2gL3+Nq5du4TNjTXx8b/l5jvQbXdx9epVuLtbcBoeZg4dwdmLW3jwG48KeE2yDPNLy3jtq9+Io7fcgTJ2cGltE6PZFr5+7Vmc2VzFz77kdTjY6+Hf/fmf4Ktf/Sp+9yMfwYtuezH+53/1B/j4f/4M7nz+3XjJ7adw++njKJM+nnfbHTh69LgkLouLHbkWTCAUHLC+r3F6QstPnDCFia4BiTHAnwIH+++bFVjb361n7fVzS/f+NDhQfZjEAsvO1c9EZVanQUmd+ajHvTo4MP82eq8x+KiV8SRpk7KAJ3qlcUJmkwNl//h+jEjxucyBsiHy2C/c/8WxIJGtKxy2ITbErZYFA5H8n4tJN79upPqHrrMM08h5/GHZqmFpzfqm1Mczi+SH1ueSgSq1kkI9078ROjfvy9B/Qv2yPCDKzhjbmxfR31lB6EfmookIzhQV9CLK80u/Mg8XivdIA5pebQUQsZMgoH4gjDA3v4iDrRbOPPoIvvSpT2KByvDBLlau7WBp8QDe8IGfQHYgQCdoo9c7jD1x4WRA55Cmlvhwp9mu+HxHYRftTiRiStbpZA4YJx7CQ0takSD14irbglsaajCllWmWI/ILPHttA5/68lP4iXf/DBbnFqX0UDgZkmwLvSDE3mYf3330+9jY2DKMgNR7C7HrlcVCe1MR3ZvDhffh6JHjOH78OHy2/7ALhNdLh83UtCG60HnIEfho0K+DLj5GvMHdEVoc6iHtCCWaEV0uOW2tlAlkmpHuC9wiXNzf9ngj5sDcRwUH1u9AhEumZbXkGFYWYliz9QmZTB8w150aOZlWxcmIbmGLLBtggk19JLl5PQNMzHULdXYD1x2ngHo0UjGtjHJINtqSoSk44N91cMCfaVlB1j5FjHLI0wrceLyLTXdtBLQCEzmQ2WZohVautaE2FKIZrJPafnU99E1LlGFrJCBYcaCuAXY48Ev3JdXvCloUHEit0qr+lXHh89U1B2MQkxmTG824BbxQeGiBRZaaQ9hoIqjY5sCeTMCBMBScu+Bzuh/vJbUIZFRKFKJIN7bVdXBQD7TKVvH19eCY/rfee9bX+fptjtnlTIpkKC2eBC7jpMWa0GjGqofMc+PUBCT41BKUnIDJYBAgapi9QJdE6od8Tksle0WK0ckQRGQO2ArYQOm2Ze2ym4MC6POfuw8P//2n8eM/+1asx1sY7u7hxM3HRLNEepUgeHcYo9Hu4NDyAUnwqOAnOBDTKztBt9fuoMhK7O7uYpSNZKLgtZVL6O/uCKi45ZbbxJp3a3sTLYyw0GnBDdv41tOX8MhjFzDXmZMEx+t28OrXvx4vvPWFiFPgy08/Cb/XxR233CxTW720wMc+/zn81Zc/h/e84524Y/k4Hn7ocZy/sIELF67hO089Dme4hY984AO49eQpPPXYU3jTG+/FU089irtfeALLSxHi1A5jm+6IsyLp+v2+ETjQ+zvNHEwD/frvauIxPqdsgiv3uz5Xo8ZEK2MqB7a2udra/w/THGhZpP4+9XsmozdaA2EfpvRWhtGdCCLHSVsNCNQBjtmfE7tqfV9j5uDpZ85IWYFBgAGDLIFmJ1pC0DeqG0kvVv1GTADAftuE8eFuzStY7K6zE/p76nImdN1Ux8K+TL+mU5hGX/veF2t1NEOy4GB38zx2d1cQBWbwCF+XAVfbMvWzmfbBQMZRy80XwwtDdeoh6uWGBm12ezJT+9HvPoL7/uavsche4sjBpasbOD57EO/6pffAW2ojKkM027PCSLA3utmKEAU9DAYpknRP6kKB3xYLTqrNGRdEiFRUaDoca2sMbQgOBvE2OPyH9D/fX8o6YRTi3OXr+JOPfxq33vF8zLU7ImhKRgnKIkfbDbC6ch0PPvIw+n0e0BOgx3s8O9dDoxEICKQJkirJOezpyJFjMq+CYj61zq6DQ12Q/J452E1Nv06d6cFiWuVIVRtjFtaTfXpx2IOfC5+faVK6mmQBdQSt61GDsWYH8rcY4kwyQhmxTKBF9zIeYlznYRvNzgIcehCQKxFgZNo662tcDzH9jOanWtura3QmfdOeNXERUMFN7DJDMzQou+TYe6zZ8rTmQNgZe+jvy2Qt8OD3VH9AMZmKJcWQ12YKPlmE0oA7GSttyx3CJFAPImUcs0dlH1iXSv2e0La244GP0YNPAxQZBs2aFRwoxV6vZet91IO0vmZ0/4/BoxVB1a8zH1/ZAV+8dwQHvG60vKVa3sljVCzB7W5jb5siRfqEhGIWI5+lVlaQ17YdSHrN9Hop6ByDT7sOhH2xZRQpacgamRhLyRpkPUM1LnqttIvFljFMjJqUbY01dYkkz0RXEISRAPK8GKIkC1h4qHJqSipkRQy/BdHpZDmtyTlCmCZsjpSXzn7lq3jiwfvxhn/4Vni9Ftav76I9KwMoJJtnu/WQotIwkkOe0z7LaigHCJMHChB7vZ4IrJPhUHrjKZQWsWRVCoil5Z+wRdbk58DCAUQcq1yUePiJCzh/eRtzM4syqKh78CBe/ZY34/ZjtyDzQjxw/gy+9uSjOLJ4CEuNGXznmadx5umLuOeee3DTwWP4zF/+FwROgB95yT2YXzqIhx5+FKN4gHe8+S0499Qz2FzZwV13Ph8PfetLeM97Xoebbl7Azp5J1OpA7Dn3sOazoo+tH/669qepf40r+nw3KlM858yzXi3198B/KzjYB07Zhvj/oTlQjcAPBAe2DEhmYH/SMulqGMcRC1wkOQiM+FDjk4J5fo8av3FyMO52KOEkWTpS4xnzofZnafWbYD7opMtAN/m+rK6W6Y9BhQIDBirbx7sfIEzYgumbWP+/BBzbs6wixOeyGHbDUtuj4KAYYHfjIvb2VsSLQIMYhRwaAJklSAAU22LTEkcvAMMw0NrSCL/Ylz1Kc9ls7W4PjaiFhx/7Lr74hb/FTBShWYXYSnIcbc/hlfe+Du58C02HBxKptwSruxzB3MLi3GHEcS7goNNsIfBbyPKh8bXnKcJFR6MK0pZy82hEU6BfUOncRxCyBptia2tLhmwkcY5PffY+XF/t05/J1PN9HwGNl0oGgwI7ad+OtjWGSvy87VYTRw4eEEc+Cr7m55pSTmBwId25uLCMhYVla3zkgdacdVBmDg2TeZoscGIypI9TcCDrRGurHELEVlIOcpKZB6Hc2yTnLHPzfHpQGzRsaPtpoFjfIPV1KOtL2aGxiKxAQmDVnkNv7jD8aEY0Bqq8F3Bg3TAVgdcPbLNuCDLM4SpZNbUgdpqpaY30pftD3pfLPmPT1skqFzNeLkq9HuPefisykv0i6vtJe5FxADS/o8BASwUEurInbeupXDPXrBMRJXKviDrarHNpWbT7U0CIZ6h/Ph9d2IwId+Lx4TFDF8BiOgz4mZg5KxiQ/1t2QkWo9GDgY5UB0udXNsOXAUBGCCnXyNrC6vfqNK10S9BW16gC5fCirTSNgWjDnO1t4MrFc9hYXRPAKcNirHbBHNoWztnn4GsoE6TBu34gyFq2JTBTmjHzQySQKkVsDwMZ7U24X2uRNNqQSYeMgsl6DJP16/H8pqcHy23GvCbub4rwmR07xAjJIMVu3IffNKwCskx67FkmoD1V0W5geHUH+foGTr7wGMKWj71BKr3rLNdRK9FoNWTGAhONkiU7UZvFUuLibU6yXMCBtG7Tf5kalm4HSRJjpjuD4aBAPMywuzuU0fG8Dc3uPEInxebaNaxd7yOP6cUQygAvb6aDl7/stbjl9C0oHF8cN+/79jfw6JkzqAZAOTeHmw/fJIZxjz/8BEalize87B50FyI8ffEifHTQCmZx/cp5XHr2GSzOLOLZs+dx1/Nuw/ve9y6M3D1573VwUGeATBfp/nKRJg43Agf13x2fVVPAQkFxPe4oIJQ1PQUOdI3dCBwoYK4nTvpccoCL/ftEfK/PVU/AOBFXy4X6nvTndYZB97eAc8vMSfyccn9leVnBEteh7g9hEdOsGLcyTh/2+zMme3nr7YU3EgZOfa8OAvhhMirxa+UC/bfevOmb8IPAgh4E9exRLiaFczYoiLGHdELtYm/rCvZ2rqNJxzCKyuiZnY+EHmOXQcBJ6iNOU+8gZ90voNqWN4sCPPYEtOAEMUapUeP7zQi9xXlUpY+rFzdx/uJFmlghaLrolLSQ9RF1G0hlQBgnQkaCtlP27Ma7CNscGOXDoRmFF8qQE7mhpNCrpnwOQfm+9C2YQSlVhj2/RDE0k/KSZBtr61tUMSCIQgEN7IkmJUqr2qixhKX5Q/CqAqWboQrZvcBe3AycvSHXsGIvNJ3JKmxtXpH3cNPJ4wgCU55ZWFjCwuJBVCUFfry2kwlu+w9vi1ynNBz1A1sCv3iSmtZIBRTTQVsOXnvomDZHU/uWxUsfgxqzpFlufVxxfUPz30IzV6Z8UIwCeO1FtJdvghuRESlFC2AcyAgADX2tAEXWrFX/S63fqxAllbSZhWRvUtomJ6jY+kXq1AGaQwcFRw03aDM/glf6CMCRrQ6amY+02pVMt8GDV4xKTPdBM6T/fVO0HRyLLF7rRSjTN7N8gF7QkvJSliXIfA9tUtDSGiuuJUhCsgEV3CTHdrmH0GkgKGexiwyesydrhgYxPs1WOOiFGWjQxZC0fTVEg0OiaGoVFMiGJSK/C3jsuecgGLI8TXCsEu15BznngUTSv87japCnyBsBWgASsicZEFLt3jB+W6yVZrSI9Tqy7go7IZSHmRnjawYEBZEBD+a+Wc8Dew9kHYQtGV5WJVuo4hWsnD+DrdVtqacTuLiRGTwljqLa4krPBKvQpxCXP9eDQRkpClU12AtosUFU/i0AwIBi1moVMJrShxHA8hFSOrHGNdNxTeOYGVdsAJQyJ3zdvb1dqf9zLdExNR4O5cJ1u1002i0z0ZB/wgKtgusLaDN2lWYqJyfQco3QB8Dj1L/QxSjIsZUxmplJob6bmE4oa+1LZsQwWr6UFQhUmq2u6I06nVm0W7MoM0diRU6xcMgoSQCbyGA7zm1gGUIccsW338dSdxZeqw0ELYStDnZ29vDYk0/h2u4ucgrgOB4YFU4fO4ZTxw5jrttF4Ie4cn0Tjz/9DLYvZ6J5OHH8IGZmW8jTPu648zQOHVwS3YfER2EajaeA3kedeaHBX8C9yM6sl404A6qFWt2uWcuVNumxNtj1+LQf3E3EkAIAbJwyiTVFgCY5UgAgsaqmbSHg3gc4ah4Jhqkw8VWewwIGPbRNvJ14FmgCpcDcgFvjaZLmJobpXuKQKC0bKrj3RT9kSpSqHdKkiKyREyfZPnCgmZg+qR7WGpDVobCu9lfUdaMNoRtRf8ZOgjpK08P9B4GA6e/XX0NRjr43+T+zFlubZYYn2WA5xNbGBdEc0BlO7W95aFcOp5fR+S3BYP089jZXkFcxCifF/PIhzC/1jEc2OojzPQy3EmxmEeKkhWOHTmP54BFwouHKyiriAQ+xEvN+gHhrDdFME425SBZlyHphFWGbwibfkRoexZ1a06Wa3vgfkEVpYCT1JJZFTNCk1S3r9WlFoAGsr29ifWtdnMXy3MP25gBxfw8HlhcRD3YRpxlaMwcwM7OEViOA61eIqxRuEpLUFDOjkv5LBEJlIdRsv78u9CZ1BgQH/KkBBwekzUrV/3rPNPgq8lQwqUFPH6f3TBa/HfzC72mrWx0cqPmS/syYLxlwIBk+aXoFB2J2xI1oLJrrSFqpXNN+xuBpNCYKDjoHTolBkWTxzKwtOOC9pjBPKUdV0etrcpomJ2n6tCp2A+TDDEkxRBAFmGk2UYY+nM0cAyRoNtsInW3s5By/C2knCzg0x4/ErY3zAzgoKh/EoJ5uZqYl9zju5xiVmczxKCsPacUblaJBIWfRgpNnyN0Kvaghhzz7d1yKBxvUUzQQsG6cc1Q4e+VdDKshRkmCmeYCCjdDmbLzxUySK3NXjE+qMoE78uGHTWRlX0y4fDRloh7XazakFiJCSQBE91HOonc8U34TM6UEfiOCK9nwCPlgAIdaFXZQ8KYmI+N6GNpDNrVzKHT6nhWkEuTyS9kVLXHx3ksw5owRAtB0B0hXsXL+LDavb8jBTH8ENzTOi3VwIEDPajECny16Zk1p+cpQrAYcTMqMNRAs4GAiflMKVgGsaHhsyYf7V4FIHcROQLJ5rnoyVAcHEsBpI72zI86qvW7DeJkI38z5CD4Ozi6jOTuLnavreOZ7jyFabGN+eQ5VTg/9BHl/AL9IcODoIUTziyKE5sHuu4y9xgNGWiRtVxLXOEG3iBObM3JgNJo8tBuS3dNVj2PiBTxRxDjqS8kjTxxUsTH9ynlghyHmmx30FpYJR+H6ZANd7AyG2BjE2ElSNEYFZmZmsDA3j5AlZgpSZSJlwPlQ6G9laIQ+gpDAlQwuBdycPDi0h51NauwBasBBzbXXmlWNywlTmb0wm1NlrPHZJp4aE+Zck5f9ievEW4HUvt5rBQcqCByDg1p3VT3m1RlPYTdsmZC/p3bGCnw0FulrqJZHwYGyFMrOMdFU5k4OfysIVrMyvg+z5s09JTjgGkjTXLx4BFyk6X5wUD+Ipw96vYBMU6aBgR72ivb1d/VvRUryOLXBnfI4qN+A8WvdADEoolPwogBBX4OHaUnLZJ+KXdKBvJlDbKyeR7+/iohqevYTkdYkkKhoVOOjWazj/COfw4XvfAl7/U205ju4+xU/hoPHZtBtjtCdOY7NJMa5S5fw4MUOrl4JcO+Pvhb3vOylOHf5Waxevozhbo402cCxmS7WLl7G/IEFHLtlGV6DlF2ENGlgPU+wPD+HiH3wnL4YNk3vOYeuuiY7I+0opsV5IfIkemInnKxWBZKtcUbE6soa9vop5pZnkJU+LlzYFDXx7bfdjOuXz+LatWvStpR7IY4cOYjFhY78PNnzMTPfFMHQYLvE8mIXyHfx7DPPSACd7YY4cOiQESESHCwexPziAQkYgrvtIVu/7nVAabzHJz23dYZHMq4aOJwGB/JznpJj5mAy4VOYg8Io+etBl4e5bor94MBaT4sgSHvTS7lWfmcJdXAg7X3SPmfEfhROKltADY5+HhHpUW9C9qDBFkLP0L9pisVOhPndPayce1rEif5tS/BDBw3nEewVs6iCU+i1b5fD/vsrI6xeW8XCwhyOLfuYaY9kAMre5XMo9oZYPHoTWvMzpoRDQCUMF8sqAKtdIScUswVNNAMuElYPOIiLorZRiOT6Kta219GaWUTQYcaQShAv2000RVzZQjykDS5tNyJhzFK26zqcIskDlvQEZ474KBloiliGl/rNHhy26lB4G6emzMD5CbR/FZtxtlFx5kIBh74OnEYJFyHfWzzE0A/QZneKMAGGxlZhJO8p32fQMFofPcCnwQFn3EcELNkekKxh5cIZAQcsKYh5kviImACncWmsM6hyAeP6/HzMhAUw4GAyknnCFhigaVtU7fqeZGu21CUsTDCeKqqx8LkhzICDelI0DQ54v9NkiJ3taxhVm3CdBHs7u9hYXYfXPIgXvuTHMXvwJB6//6v42n2fxIl7TuOuF92N+d4MGhy4tr0m3ignTt2OpZM3I6Z1rsRBBy1xGTQlqjSNx2UdcVGUmR4jDJPY+HTkJTKOEGc5x48w2N1DsrOJtXQDG8M9KStUe46M2o6rAs25Wbzsnlfh+KlbZE6EeIoQHtCXg/M5CKAIQv1QBgNRRyKTEqmpESt2479BfQOvCYXbIkK100flPKl556lhnmbmEodsr76089lSmJwZKqCuszYcUV4TOkvWrKMBNHvXKYya/VuNTv2g1qRofDgzYeH1nBr6JXHLthmKZ07NvE3BqrKxWg4ZsxCS1JrWXtEOqQOj7ZJSfYSZCmn8TZR9EPM3OfytG6+yHOptwmSHrCg1Jp4p6Ur8m2YO6gfzDwII9eA8zRqYedDWUW+qnc1crP3OiHoBp4HJD2IS9mWZtbbI8eMrqq+Zl9EIlvMOKJTbwea6AQecSuiGVPlkCEjzkwKlEDNfwfr3v4DVp76N1WsXMXtoEbe9/JXwmjE6wQCHDt6FIuri7MZFfPHsUTzz/QQ/95pX4cU/+jJ8/+nz2Lh4BvlwF0W1hWMzs7j27DXMzC5h4UgXbmNXhChxGiIPOphtNjGKh7JJ/W4HewnLGQ56rRa6C4cBd4jASaQEQIqQYp/NIsJO2UXbL+CUVzFY20OyVyDqkuQLsbo5wrX1VZw4dAAXnvg2djbX0T5wEJtpjiPHj+LI0hK++52HUSLCqduPIo49bK+VOHVkCUn/Kp54/HuiXVia6wkgMOKuhrAGs/OLOgxMch5FtNMbS9dL/ft6sI5ZBHujFOTJhrKlCD6WRkgTcGDbC2sDi+T5agCjXpowdLDVjlgbZjIHBIFCQ3J4UOnA7y2je+AWIOrIJq44Bpui3CCU+j03kQoDtc9/DIAzV2h3glA/bCAeFtjJC5yc6wBf/wo+87/8LopehR/5wMtx5O4IzeAx9JMA/fyVGPXegwe+5+KPP/4orj5zCeHcDH7yrbfg5959Ny5+6Yt44N/9C2yv7+KOe9+OF7z9XowabTSoBE8GyHe2MBP0UJQbiMsS7bkZNLszyIqGjA9PN1Yxc/Qg+ueu4oE/+t/x2LkzuOtd/wCv+ImfkMwvT3Jksx7KvImqaIhZd+w54qgdFgmaVYFG6aCIHAzRkla7tg90ggJ5sguOBttBG52oRFDRQ9547g9HPhLOBQ1cBKMULcfFLgIBO9Jt02ii5RRI0m0MfAddWekMPoVMNdGDW7LYMhuDBTmorbpb1kVuujWC0IADP91DNbwu4GBtZdMwB3wPvvGEEBBpAzlfg1oIky3ZDpUfwBxwaUlgdsy6lPsu79n4XTDD288cGHCgLaA6clwByHTSY4b+TAR1/Dnf1+7ujmTueTHAqHCkv39n5zJOnZrB4QMdXL9yERtr29jpRzh6+z3wukt4+u++hCcf+Bx+7Kdfg9t/5AWYbc/C2e1jc/WCMDfLy6fQOXAMWegLpe/5TbTDrnUIraR0Qf2T6h54IGT5ngxgo6aKnS0CiIsCLT/Exsoqzj31bWyjjz1nhNWVGEHWxGxzFqs762jPzuF1r/tJnDh9KzLR5ZhypYBBZuRBBI/dUSwvqDZAynha6zYzShSwyShi+zyQqYlkPAg3TclArrtMeGRMoI7CgU/TOOp0yMrp3BeuI5mbQPuISUnHHOrGwZBfmuRo/NKDmT/TOEYTIT2DNGOX804PXIF+VoBMkDAeADCZ0KisQh0c6NoUnzkZkzixqdeD3jx+UgJQ5qteVpBxAbZFkZonBdnKvKr9c2bbnbUrSdkC/nwMDgbDRMoKGvzqh3U946+DAF3w0yUDoSust3X9eeq0TR0x6w2ZBgI/jDkY0zc2O9BNqDeWS4J0SZpYdbHUaLexs3MVAzIHVBH7DXE9o+8Y3esGI2A+2sWCu4q1K49j/epltBeX0D16E/YGV+AXm5jr3YT28nFk+Q6+fmUZ33zgHN7x8pfhtrteirNnr2Drylmp26bpNczQ6GYnw9LSCfQWGwhaQ7CtbC/2kY4aWJ5poeHkKEacrOdhL+HshxZmWz34zTYG8Rp8Pxcr1NAJsBsXWC+b2C6aiIpdtMJt7FzdQH8zweJBzsNz8fTZTaysr+HmY0vYuvIMqmyIPhycW9/F4cNHceroUTz09a/BaTZxx/NPIckiDHd9HF3oYLh9HhcunkMQtTHfbqM3uwB4TRkAtLh02IADS2uK+G2qnVE3j9kk5qDVtaMlhvHvcKyl1aXoLHX9fXMIGLaAZQ1F4qasYFT+BH719TpN/alGQXvMFRzI8Cyh2T2EvQPoHLwFbrMn7BI7OqQma0Wn9Y6BMXLXKZQFbZFp48qhR00RJ+5WLk52AuT/+a/whd95P9K5Tbz1914AnBzhibNkd7bRW74L9599Nf7tJ47g8iMu7g48PM2e/6PAz71kDsfu/0sk9/8V9jwX3y+B1omT6M4vYf7USSn3xGe+j9vbBzDIhric5zh4+gTimVhgmTsAACAASURBVBns+rM4evIEtr72AI6ePg53bQP5/ffjfJzAe8978fZ/8ttYXD4MJ8lRdoD7n+zj3LNX8MKbD2G1ivDo1R3MVileessRPP+mWazHCf72oWdxre/iaM/Da26dwenDC/j6M+v44mPXkboRXnS0iR+7qSMtbU9uVPj8dy6hKGPc+8oXoFdV+NtHzmC3v40XHJ/B8aVZuEWOQ7Mdc1BwzDQPi7SQ+RNjc6YaxS0Jkp1dIJS3Zjg83IMAEQNYsoNycB3Xzj+NjZVN+Gy3Dj1h1nQE8NgHn7HCTsirU/583mnmwB+Z15N1NJ6fwahivS6oS7LvZ1JWmIADrjEFIDeKq3XNgcZIrjcFB+JmkpQiAIwHa7j7+cfx/DtPoExSDPtDfO3BJ9E+dDP8ziFc+PyXcPabX8C9H3wnTjz/DoSjJqIsx9mnvoP+1g4OHroZnaXjSFkibDTRbM6i1TZM2LC/J2BkbqYrYmsaorGV8drqVbEpPnbsiAyRy63fCos91y9dwdkzDyMJM8SBh6tXBoiKecx3F3D56hW05mbwqtf+JE7ffBvSkuSTAXSk4yjkJgsWssV65CJm4kOBLO2VrT8IdSks0fD68fDSmMH2GTk8vRDpaGDAgUCPiZ5AjPGo9SxsB46UKuypzy4Bqx1RDYJm2vXs3pxDEzahvvf1cTpASUohtVKAnksay7QUMDnLrFZhyndBGIOpAVP6uetlBQIgsy+M5qDOHOwDKUw4fWNipiCHlRZlDnQSrgIO/k3BMrUTUnbwzJ6Q0fGDeDi2TxYkVR9MVJuboBt2X4nA1i70e0YIOGEG9MD+YYe9AgN9jB4mP+h3Jq59djKejtnV2rRrneAsKjTzAhOsr1/C7s4Kmm4TIGXOzIZtbl4ohkOzzRInD4QYpVekxt9bWMTWsMSj3/0KRsMNLC/cjkM33YL5loOn1jJ8/vPfwI++8HW45a7X4Ny5c1i/ekZ6fXc3L+DiM0+gHTbwsh9/LWbmZ7C2fhUjx8fc4gms9vto+RVaDfI/RtiW0Jyo8uFxMhuRe2IcEXmTA4rkuCncJgapi3aRIomv4+xTzyAeJHjeC27FsaMnce7sCtZWV3D33aeQ7a4g7m/g6UurOHNlAwcPH8WRxUV87zvfEbr6xK0nsL1boUoC3HxkAXH/Ki5fviwBdrbVQKszAydowAtaWFg6gvm5hbFCv84OKPKtlxgg9sETTwLdVAoKHTsSW5kDQxvaeQQ1r30TYCddLJM620RzUN+ICjRl/oTtoDBrlhw814phDij+C7oH0T10q4ADMgcEB2JeFBjgochekXldkOiUPmLsgYcIhYI08osRYckHmp/5a3z9t34dvbv6eO0/O47/9Mgz+LXfGuCd7wJ+5394Nf70S1388z+5/f+l7k2AJDnP68BXmVl51N33Pd3T03MfwAwAggAI0CABAiRhihIpmbq4ulaWuJRDu7EKr3bX3nD4CMeuvZK9doR2bVlrixJFkRQPkRQviAABEINjAMwBzD19zPT0Ud11X1lZWbXxvj//7sII1MqyNxzbDAamr6rqyj///33ve997eNh7P35xOoPnKjX8XmEdE9Wz+PCFz2E81cXKyJTkXNgbqxjp9VDzDJSaLewBsM9K4/WwjtBNI9NsosLqbXgSRsLE0c0StptlmJk0DvohrndNVJ94Ch//h/8Yo4PDiLdjaCc9/JNvvoVnn/0e3n/3HNZ6aZxebMKtVvCu/RP4mZ94N67eyuOPvvwcVn0Pg3YLn3r8MB667xh+6wsv4ukz1xAgjdkxEz//6AKeuHsW+WoP//57F/HMuSUcv/suJFJxPPvcOQw01/GJ+0exZ3wQrV4Mp44cR6YXR9OiVkGZNikQqBwrec0IDLUbpAYHuq2gmQPqGhRzQPHtOm5dv4KtjS1hccy4Ac905VjngaQnIYQujg4SDQ40jbtLD6u2AqPU+/egfh8j2TSjpD/taqmqTzob7rYV+ltf/UWXunfezhzo9VYul6SdxfKq1WyjSXDQqODggRkcO7aPeaxYun4NV6/dxtD0UZiJYVz/s6eRv/IyPvF3fxYDs1OoFlpwOy2s3V5Gq1HD1PQCUoPTMuFkJzOwE0l5f/l3cAR0O7+BkZERDGSZW9CUA2Vtax3l7U3MTE5IjgcMvp4Geg0f22sbWL+1iJbVQDtuYvlWHQiyGM5NYXV1FalMBvc+yJHD/egyMUlEisqinlMG8j6xrSCTW+o+lfjtLml/lRJpGmp6SMSlWtjXJ6wT93JhCMnnaDdMlewokyYhDaXUqIoqVojj1Z4kejl1QXZGdP8iOOhjCaLn1/ub2qfezgDoQmi3aO0TwpJNuNP0L4pDlxhtLQjtBwdhxHz2iS314c+XLuFcfW0F/R5psCNstGYOorRcGkfxa2JyFmkwFDigZT+dYxUbweuvwUG72UKsWq/9hWmF/gP7TjCgP9eHhD7EdX9H3wzvxAroN0M/fj+70P/v/se4k1Xgm6NHuqQqFDMdBRTkpg5VzzidTsqbQVMV2zZx9eqb2NhYRSqRUN7losuJFiXtcOJAImHA7lZFLW67DurNDtZuXUY6ZWN0aAGJbBLDg3GE7Rr+/Hs/wL4jj+HYqffj3JkXUdy8hV7cwcbyNbz0/PcwPJLF4x/+MCw7iZdOvyITB6fuvx/lSgMXLp1Dpbq9O+4WAs2morJdMxRPBG6YhdK2jD/aHicPEjK/Hm+1sLXJEa5V1Jo1DI8O4a4T9yHp0S7VwyOP3Ivy5iIKhTVcv7WF9UJLzIw828DNm4sy8jUyM4NSPRSl8cnDexDv+rh24zpitoGsbcNNJkXYRT3E4PA4hobG0I3o/v7NTgPGfmGXbhHo9dHfVpB/93kQ9LcEdqs4rTnYZR+EObAj5iDyEdhlH1Sa3e4HRYdvd+HkGBw3CG7Moj3MRODAzao+M737GUrD3IKe6p9zXem+tUbhMurXBZq9BpxeAoHVEyrdRwK5uImB73wN3/uNX4K9UMRj/2gvvru6jb//D0t48rE0fvVXH8IffsfBP/g3+3Bv+t34qZlRvFoJ8aV6HoPbL+PR8/8nssdmMPtLfw9rLz6Dypc+i/1ooWXbqDdbGLVcGG0T3+5VkYy7+BEribBZxaVsDjdbJTzQMbDa7eCGE8OBTAbbnJO/+2H8jf/pH2DvwX0wmwG242n89iur+M7Tz+PBuWHU3SFcKXaRrDMWOcQ9Dx7A5uYWthdvoxbPohNU8eP3zWBm7xH8zp8+j7Ddxtj0HJZWlnHXpIO//dgBHJhM4a1tA//22WX84EoF3ZiPtBHHY9MhPn53BrlkEpUukMkk4Bq2xMVKj7ndkPtWgwNqcQkObGfXjVJvWv1tBYvg1TARb1eARh6rNy5hY11pDhhR7XJUkouBYyORUI0Hj+w9rJDiirnSVZlmAThKK2tBeyvwcIs+hHZmO5KMgTAHu5Wb9v6QOF9OK0RC2/6W7E5LbUdntQue+8GBtBVkPbZRLmyjXqvh0Uffi6PHD+Pqtbfw4ivPwYklMbnnKGw7hwtf+wZKSxfwk3/355EYHUZ+vQwrLMN1HPEtGRgegeFmUWYhYJhIDyQR7zHWGuKGuLW9iUwmhcHBHPx2S/r99W4TW7duIZf0xELZ9izUajW0aw3Ut4oo3FpGvVdCYACLq3VUGy5yg3vEXC2bSuPYu96FweFRMaOyPQ/JTFpNeQgIZ1smkHFxFkUEDRQcKlqfGgHqlXYZQwWklHhTXS8acETCYzI0nLJgG5FVvAStxSS+XD7u6Of3pynqwkRaEn26gJ3rHVXp+uDtBwe68NFgQPawqH2ugGK/lkCBXv07ckaxVRL9fD+w4NrUTJQuTvqZA9mL+HcGuwe53nc10FWPq4pKYQEiIKDBQbOtdEJsfOjnYCojr40GD8LmmKboD2LlaukOcNBnLRxRyP1gQW/K/ZW9Ni3SgKD/e/3/vhMA3Pl5PxD4y5gD/aZq05pqrSxvOGd2Oc+7sbGG8fFRuQFaDR+jo6O4cP4N5Lc2xBiEaElEGuyrhx2JhCXCbRAw9ALEvZQg+LSbgm134HnMunZRbxYwMmXBqxbw/HMv4+C7P4ST9z6Cr3/2MzLlMDI9iq3VVSxevQIv6WB8dg5hz8bS9VXZ9PYf2Qu/DizduilVZ8sP0G4xAtWS/l6700I6k8RIblIClfKbK6I6NzmyxHnojo96pQCjbSPpJGT86fyFixKmksqmsXdhGqeO7odrNNHt+bi5UcJmsY0Tx47J+Obq7UXxEsiOTaBnpkUpfHz/GAYSHq5ev4FWWEcy7sBLJkSoRjc/ihGHBsdEFCfjXdFF0gteL0y9yWoBUj/DoP8tN1I0rSD7d+SNoIEdBZFBW60/issE+UdrkJ+LA2Nk36vWoTrAdftBrT/mqu+yV/IYNLsSRM7AKgOmtBUOAKLM3qU1CQ505LC+ydXGtjvayHaCuEmGHnoJC7E2dSYuBlIJOF/7Ap77X38TRTePx//nA9jzkIntQh5ewkC+dgKf/e5d+OKFk1i6UkWq0YUfn0GY3MK+4mm878zvwZjNovP4R1F+/Qzc109jgoZFdlJsuru1bXSScbxQbyMRj+OnuyYGugGe6faw7vRwd2jjqhfH9aCHCTQxETOwlphF+tO/jvf83MfhNRuoOgP45y8u45nnr+Pdk+Noux4u5ddwZHgAm1UXy9U63FgDC2YHlZ6DRiwQENGwR/BnZ65iPtVFdmIcyxsNtEtr+LUPHsQT75rGW2st/O6fr+HMSgizWUM63sLPPDqMT7xnDl3fkJjyRmNTrqVtjov6vtOui2slKW1JVgwNdPwuKAfSRYRoDOLK2VEzB6YXR8K0YLfJHGxi9cZlbNwmc6DAgWMw7TSmKiQ5MPomFxhRHAm7fig4iLWUxwnTEyU9VHlfsHLnmKj6PQ0O4jvGYP3goJ85uBMkRA+4c0BocMC2AjdkUvGtZhl+s4ZysYIPPPEh3PvAfTj/1qs4f/k11Ld8JNwhpJJDWHruRWxeO4sf//WfRXJsBJtrJfi1NQwMDGFwZBCpTAKJ9CgqtR7K1RqGRnMYcTMoVsrSQsgNZmXSKl/IY35+DgMDOQRGHPXCFhyq5oMm4q4tr6vTaKG2XUR55Trq7S104z0sbTSxVrKQHJhCuVRDyk3i5EMPYmhwFAH1K5x4cThFYiHBySzDQcgwprYv4IDKePFw4JHG/jgnosThNPIq6Bt51+ySEZpqXDDSHHQ4+mep3r7EJUceIZopkkOc+4GsByb07k6qyL7TZ6Wvsl52fVr6D299VmkRpAYH9A7RAED99+3+LHeCA7JZ7wQONDug9qld22fZVyMRIp9TM1Z6T9IAZmf0O/pZjjLq+0iBEgpQabmuwMsOOGirSRgNCLSvCO3ZY6VKWcDBnQf6nYez/vzO//LCapvj/sNdA4U7v/ZX+Vwj7X5Qoi8Ot28Kl3hQUDTDvvXy8rK0AmbnZlCt1XDz5k0sLCxge3tb/n/48GEsLy2hWq0C8KRfrDZ/1T8nI8WDhpRbPWwI8qZVqny92xXkzINcGAm7iqW1G/jet76OH/ngT+P9H/05/NN//g/Qba3j4IGjKN1exdrahhq7s+NiQd1stbFv/wKmp6fRChpy09nxDGrVAJ0W8xLicBwTnVgRVnJIRuBkxKRdR5fZ7DJ/76FaDnBt6S0MZpPIpRJoNVo4e+EKGn6A1a1NUQDnknGxT56Z2iP++5vlIsYmRiXZrlIqyMaWTmVhp9Lw0ilMjg7DYxhTt4lqs4SUYyFhMeDFgZ2wkR0fQTo7AZNzE1xIJOciFzll0KNuZLk+EnvMg5lHrMqRkNRQUR+zYHDFV0Ef3aoPxhG5KCBJtCK8MWgYpNoK+kZixSd0o7j+0eCHgTgxxB3lhBkwgyLOLULlCSiQoFsKymGPr7Ud9GAP7sXgnmMyGSJ0dkTV2fLYvAE5ZgfYkaGO1iCoG7CDWMdEy6APQA9eh5qVGLLpLsqvPYOn/8k/w/niJh7+5Hux8K4OPGcZm6sBzpzPIjn2QTiT78NXvvcKXj7XQjkYwUi6h/v809j/wv+NU5VVXPOAMz6QBJDs2ti2QqRsYKERYhwWrhodNBnU1QPSFP4hQItpjIkMgnIAGBXcZRicbMfTdha5n/81fOzTvwI3ZWLbMPHb31nHd164gJPzYyhaadRW3sJP3DOL69iDb716DjmjjYf3jiDfs3H21jbmPQulWhebfgxzXgN22MBmOIRCrYL3nBjCe95zCk+/tIyLF25iPBnHyJCNi4UWxlIZfOqDp3BigQxcAWargwTfZ6ZIMh2S10McI1WSoWyIiMFNqOwWJUhUVrF6A+TP8BpY3GDrBcTrW7hx6QLWN/IypeDGY9KXFuBK+jaCsgQgVKuz6jLEuIqPrbQDhmHvBFrRCZXCPZUGyTFPGs5EVf5OoJZo6ndsbElBsl/P9pTnpAQ46paYchWM3Ch1f1yaHspCWVez3Luq5bLoAOpNOiW2EPjMULBw8NAhZAZyaLaqMkWV3yyiE7pI0Q+jcBvryzdw4ORd8AYG0GjWxLCKkw6chBmfnMDw+AQ6HRNvvXkV46OTmBsfwtLqCtZur+CRRx7BeqGAy4uLOHHoEMazOcSdFPLVElzLwvbaKsQu3jUQ87uoFirI31yGR4Ew96a4g+tFH1sFuqcaCJPA/Q+exMjUcXgxF0E8QLcTgxnEUAt9jGQHMGAPoer0sFHMw9LR0SIWcCXmmV4cTNgUllH2D1Zs0cQC3UIiBkf39Mk2yCFIeCAeMb4wChyppU8Nxz/JJajZk55aO0p1Koci32OZxKIGImbB7KmRSeEyuD4iszj9tf6DlddW54fog1hiZSORqQKWu9NVupDSxYwuijRAVIZhWtNlyQgiHWfJGHOEWx43Wl93TivsTH5xUiqaPNCtBv4+zzbJUWGqbmR3rkA3NSCRTo/ji1EmSqtZR6xYVsyBXsT9FMg7VfI/DBxoRuEvYwP+KsDgnR6nHyw4cRNbW1tyYE9NTYjd84ULFxC0fRw7dgzbhaJoAPbv3y/MQbFQEHCQz+ejZDbVs6bATb9WbQkrYTRxE/n8BkrFbTXAxExyoftUUmGlsoJry9dw/dJ5fPRDP4Hj73ocn/2jz6CytYKx8WlBpnwuXmidUcEFODw8LEprViQG8xHaHFW05KJxaTMkqRunlbIBw0oi6HKhEAkHQnuza1qpNvHc2VdlPt1xbEHra/kCjhy7S9z4rt+4iuXFJUlznJ6YxMEjh9GlN0Lgi4FIvVpDvR7NtTounGQCw7k0hhJxZCio6/noIEDWzSFLcaQDZEeGkB0cQ6zD/rohaZDyvvX1AXeuOVE7XW8i9C1Ve5/Ah19XDn1qJeygXQEZikng+B6vD22v9VoQEZelGALpt4UNGLHoeUzlWGjEaPHqy6ZAO1D9s7yZAgKQKHdBwMHAPEZmjyORzqnWU8BDy5a/T/Ib+2JM+VrkRoxChkQH0Y4JOIjHe4j7Jlqmi3Q6hqUX/gxf+b/+Bdbrm/AmE2j1ymjXt+HFU/DDDIbHDyBhp3B1w0U+/i68ct3ESMrELz88APsH/wGbX/8inNDBlZSFppeG6SZgjOXgdNpILucxzgPBCrFKQOA5SLqeVIC1sC3XiKOI9qUrmAobCE0Xm/uP455PfxrvfepD4sgXZlx8+1wBX/7ad3BwIofE1H4svnUWjx2dRmrhfnzr+ZdQL27jww+dQCUw8PTL55DstiACczeF+49PYSzXwUZnDK9dWUf+9g1MT4xifaMsboUPHRnHgw++D89eWsLp06dxz1wWP/Kh+zE1NopuuQGXCYu22uTo4qiBn9adEPgl0yn5vlJRq4NWs1L6QGC9yVFGs7qJy+fP4PZaXpguggOCesmkp6dCZB/L35drS4U8fTIkhIux1qRQ42rkOa7iw6lmJy0rbahO5FoninguawUU2ILgpqp0i9F/qZ/gmGQ0eaNZL6mK++hr/g1yGERTXfwe/9Z6pbwTmGXHTSQ9W0TMrutJ5dgzOnBcS9Y5ExgorM5ZwOrSDbx1YxGB0cHE+CDMwMKtlWUcPjCPubk50WJ0whiWbqxgKDuC8YkhbGyuolosYG7PXlD50TEMDKQzMDk1FYtho1pBKp3BldVlnFlfRkU8T7jfNNCu+PACH3udODJODCW/hUa9J3HvzgB1Vg/iwMEHpOAxEjH5Lw/rMA6sXVwCejbcmVGkBtII2K5osZ1KcAjxwbBNBfa5r7MUoWusYmLYklDuoVJ9S/CN0ghxv2O7wpUwqU7EFFhy/cT9UZwhYwIE2mSGCUM1Ky7aFNVCkrNPbJ52bdv1mUXgqn5mdxJBg9X+NoAWDuo1LaDhh4xH/qXggO8ZTZWifU+E2LLcGB6nRhV121P/W9aWpGiqUUTVBlPrS08rEC/xdetRS96HWscgvxO1FWjLHyuUipFGo79v+/Y3552osX5mob+t8FcFAPrnNBj5YZ/3Xyj+rBOP4caNGygUtwUMkD3gRkRBzX333Yf19TxWVlZw6NAhWbClUgmHDx2Vqp9hUkJhdrtycHOD4BvHsCmqp7kR8etXr13GxtotGfNhBSp0X7sjvgS1VgX1Vg2e1cXczF7kBqbw+qtn8K1v/CmqDV95mtO2ONrUeIE4T6zpb6NrYzobw/RAWl47L0Ys7MKJd2E5FQE9Qeig3UmIG6PyQwjQdeMoteo4t0QnRhPZgRy2ShUs39rAocPHMT87JzGu6/kK3nj1FfmbHn/icVgO59Q7GJ8YlUOvwQqgVJbNybLjSLk2PITw/TrypTy2S9ti05p0PCTSNqbmJjE+MQMEMRHfSe5DNGamqzpZ5NHy4U0sqF8Cq1iHK2ERKP6UMCzeiNrb39yp6PVCb9NaT1C7OhR0W0FVj9qWmGZRCvHTcEfZHzuIcfws2ojZZ9NonkyTpPjRpbAdQ3r8IAanD6lUTMYPM9qZVQOr1Mj6l7+rDZC0BkHADKn+AOhwBJDK+8BEk8ZDnoGlV57BH/zup9HFNpqtAra2AgRNE3umJsXxMGjWkV9rI18fQ/roz2CtM4WhhIm/92tPYM6t4vu//4e4eGMVuWOHMXX4GNIJjiumxCypnN8WP/6EzVHDHhKpNAYTaRS389gscZpmGMPJHC6/eRor508jFk9h38NP4t6HH8Tk8LCqGlwDxaaJW6uLSPRaSIzMolgoI+uEGBibQbFYRb5Uw/zMCLpdA4u3bqNrhLA7ah3O7htGIuthsw6s3Mrj9s0leBZBmo1ep4H5PcMYHx1EsWPh0sWrMFolLMxPY3R0XNIW6cQQtz1hCmSmmpqfaCaba5TXmGp6AQ8Bq061EWrNgWQrOMzl6MKje2h9A5fOvoqV2+tixiRGYUJVK+CpwIHa1Mll6XWlGSk+Lp9fAUlWVFFLQdocrF51TkgAOtvxQ1odlhuZzBCIqsRUeQ7ey5GD324OifIz0WFQKjVSicpUgif1EGS0WvK3phIcNST4ZzuFwKUbVYsxuB4D21xYridiwjdOn8a1S1fhtwMkci6CTk3GXbstH1OjQ8ilyD+pYCrfD5FKpGCmYuJpwQrdi/MAtmAlU6AAjR4bfPdub28hlRuAn0vhTLuM14oFbBQZ0OYi5ieRaLdx/3AWe23mL2zTXQPNeh12wsF9Dz+Ck3c9oqZGLB9JKwmTxlaGiYvffQVfe/q7mLvvBJ78yIfEaKtWLYs4PPBpJhbCMHnfGjJtNjiUU3sAAb94MDjClTU7bdSaLfYlxBCObgo2C49uCDFspKlXpOgn4OT+4Hgu/FDt4fxZj0wogT8Lk2gyitdO7zn955L+moCDyL5frwVd4PT/Xj+dz1aHBh797Yf+8+7tj7XrkKiTFXWbQe+FmiXQWoi3gYOuul/6AYvWYMm+TR+gPtH1LlOhxoWJgnX74i8wB/ow1n+Q/vydGAP9tf9UcHDnc97Z0tCvhS+a+eYXLzJdcBv33nePHLAvvviiUID33HMPtrcLWF9fx4EDB1CvcVa4jPn5eQkoIsXPsQ6CAgIFLhoeHJ6TkM2KNyf/f+3yJWxsriOXS6lY47CDVot0XQDqG+rVAuJx6hYCDA2OIw4b3/rOd7GazyPlZSQUqVGv4+KFN2UTIMXHDARqIk4dOw6nXcFApofESBx+t414zUY2DJBOlrC0ugyD8+T2KLpVwIp5aFkG6hkHW7EOri2vSS90fo7MSBOXri9jbt88ZqdnEDQbSA9NSG+dh8Hg4KBUYgQ8dCXzvAQMx+CQhKBr3ijgjH8QCLtQbtZR2t5EtVBH6PtIJC2Mz4xjaHiUmj4xE6Jgio+nbwaZq402Oc6Ay3Sz2RO0zFYfD225vpJsya9TMKac2rinajEhDU/CbgddVnHc2KORxZ22Aru+XTVyKJMH8rt8LYri3VmL0ioiXxHdIFHMdyOKpA5DB8nxfTh273tBQx3pZbN9FLPg0CUPKsqaa02PpHHUR9ae9Bc5v99DaKiDyOxx2sWSiYH25irOv/Z9rK5cRK/D1lEafhBXqu1OQ2J26X5YDxOwhvbDzozDjvu4/74F7N83h41bJWwVVpHIDmB4fAo2K44WEKcPPlsidNb0gFZLRlyQ43UwgSINS0wDnm2hEvZQWF1CswMMjc5g0LHQaVRQ5QbpeHAldriDRqMGx86I8LTRLAu4TnlpwPGUj343RNxLRMY1QI/0QRwIE3H49Rq6zQ48iwc9zZMNtGNt9GxaN1cFmJgxE7YEYXHdEIi30Io3EDczchhQC8SLqEB6B35U6dBciu81qXYeqFpzoEauSPO7Eqruoi7g4KXnn8GZ189JK24gk1WR8pa6djq1TkRWUSVGYausFWpPIqMkAQfSPpCaXG2sFoOcuIbYuyUTQWCrKjMGIHHsTlHNKvFTALJJ9orgVh1oas0opoTrXRgMFg1cWxL1zJaJAjI8mFzXkUNbTNpMbtKmvFc2dRIxhj/58BsdXL2xhDfOvYWvyfFqvQAAIABJREFUfvWrcqj/jUcfkb3ohdMv4NTxuzAzMiy6AaMTIslsBfQkI4XF0mp1FY1WQ1inEW8ARhiHHzL4Sd2PQS9AqVqRQ3D+/lMoz4/hBxtruLlaBLoO4A/ADEL8zYMH8OBMFtXyTVQadbSbHfitNg6fOoHjB++Bm/YkVdIzHRieI8zbha+9hM9/7U9x7NF345P/9c+J90C91USMLSUe3LQ373RRr7XxzW8+g9ureczu2Y+AINKwZM/OZXsYGhlEMpMQJ1u2XYUJYKeALee4TUJBWoMZLymaMu5FPvcurgvuVe2e+CHwg8AmNDjVoBJQTTED37XbvrPFHeHAndaXpu41e7rDBkg7Va0B/T0NQvvPUv09DRy0ZmGnfSEAty8mPjLh0oBBVpbOZehjqPqfQ7fX5G+JwI3eV9XZu+s6yTaNJgMEHOgnuLOl0P8H9x/Y/U8saEbDoP/I//a3IN4JEPQ/HH9WekDo4uzZsygUCnjggQckhvSVV14Rav6uu+6SSmhzcxN79+6VdgAZg4mJCbSaTaGq+DwEBfw9Wr7yIGCfU8CB5Ug4DpmJzc0NpLMMIWnJReYBRAqsXlxCu7rBWDjE3CRsK43hoSlYXlqsTa0o8XB7a1PAAVsWrNoJUphyeHjfPqDVxPL2RZxZewYNv4K9vVmMNQMMJ9ZRqOZlA804E8jfrMAPLASZBGoDHsoucPbCIqobFewd2y+Z7effuoTDJ47gAx94HGurt3FzeRm5wSHYCQ+1Bu1QUxgbm5DNjItzdCwr1YkoXyU1mTemQswMT3GtOII6Z/870sO36NFuqshmiglVB49FH2+gSJcRTYqwr8ver1roOgBFUX/qplGGMkKqUtQn4h2dDKhyJSzyj1HfTpoSkSZE9f8M6dXKzWDxv9y4o2AjGTFSr1EoymiREzTy+TptH81WAxcvXUbgjOAnPvkpDAwMitU0x6zkEOKZYUYIWlefkbKX4glVJQDdtk9LQjmYja6FRjS/nyS1IvSrD4+HFJkWVjPsr7MCd03EfJv8sxgE2XEDcKifaUh2hZ0ahMvsjHpbLJF7Jqch6NdFnUYMXjKFRDMUkMA63GGEMKuswEdI0RxHz0IDCctDmYY2rLzbQKtTlc0xZQ/CNBnZ6wt4sFk1UujZC6QtZ5keHNdAl5bQgQ87lRBHR0klFLtkHlx0saNozodpZ9HrMVWQmRUNuX4pWKhLpdyD7bkwHQ9x30DYrCCM++jaWZkSareYANgThbzfCYTd4jV2PaUZ4HXThi+s+rl21aEdl2CheFiBExTxja98Ed/89ndw8OBRPPLQgzDjnmgZtFhZTF2kXaTnzLn2NIuw6+SpqjAyWWr8LUYLaPBgIXBgLkcgKhoyX2RVpJ9N5XzUDlOiMdWy1BXeTlETbb7CVPCSk12MKjSVxaAOEBq20a2STFatpRwEuU7CdhO1Wgl+u4G1lUUsrWzhxq0CXnj1daQzNv7mh5/A4o2bOP3SWRw5vA8L0zMSrZxgUVEvw0l4eM8jDwvz9Cff/gLy1aIUSntzE3BblhzGAYGvGUOj6yuH0GoLDzz1BIJDM/jB2i2Uql20Kh10GymErQ4+es9JPHmCe+wGarU6YgHZ1xC5QQeTY3MwPBOOGwNrfSNOpsfCS199Ad99/jQe/tgT+LFPfEz2GLIK0oNv12E5BNG0TPbw7W+9iH/5L38fqeQI4nFOa9ECPoZ6fRML+2bw8Y8/iT1zAyiUVqVYCOnm2TXRDNtIUpdSqaF6ex1p21Ez/rRqjltSNXOfcmgTTlAdt2UMkkJ1fpT8XUGgvo66+hfGRztlRoeTrtL7i+k7z1FOx+2csZpi7ft9XRzLeahFsAI7FSjQH/2Hez9o2QEkMt4ZoZ47zmICRAGrfdkR/a955znkXonGRfvBQf/j3fnk/1+DA/0G/TB80Q8O3njjDRSLZTz00ENyyBMscAM7cuSIuHtRk0BAoN2fyC6otkJKxIisqpltIMwBxwcTngAJVpJxK4brizeQz29J6AnBAasHAgP+TMa9iSxKaNbqKHdy8DtpjI7txb7DdyOeyMIPm8qkwm+JoK1fyCIVTNeAE7fxyuIP8LmX/w2arS3s9ycxWW5jYYIVfAFmLAOjl8O1G9uocA8dTqOe7qFmBbi11oKfb8FrJ8CYm5XVW8gOD+DHPvYRNKsVnHnhRTTJBnCaoemriio7KL1Y9iAPHFiQlgNNSYR2ZfJjZBHaManJppFMUjbUHk2dOr6MJZlRVR1n+RiNyOieLgkIAQbaYpQInC1BOaiVsYYCBayECDrU9+g6R1KQVXu7y5YMFeJxhET5DMOKK/WyGjvlJk9an8Y5jmRA9HrKFImHCOl+Ch656YrIMAiiZMkImPSAzc11fPkrX4Q1OItf/LX/EemBIVGFc3NyzbikRHaiUUaeHzumSFGCoLqWFtp+XRgLfsrX1SZd1+vBdSyYcfarFbMSY+Uko4is7El3+vB6WdmADY7tWY5UM11S/rQbptET+64BbWBpNB0gRoV8ZCxG4Mm+rA81XRM3eFAasMQKnFBKBR21/TgaYUv0M2FLHex8p71eBvA68HsxNENKOruIExhIzDVfXwJmrI5EL45aq4nQZWCUot2bQVsMuRjmZFltNDtNhAYzQGyhdilgsg0XBqtsR71+HsikwG12gVoUsHWAeFquj3i3U5NnqPlq6dHSZDxiDngwCjiIDlHdw+Va4iEa79SR6Fbw1S9+Vli743fdjY986EnYblKYQYoBlZER/35F+4szIYnkiDnQDogMHqKgte13JbIcVhdtgwcH0It3UK6VUCpsyX09mBtCPObCjnmiw+H1J3VN8M11ypwTYSDiMYVxI6DEn1M97VCKFN0XFgV5p4NSYRulQhHdsIlirYFynfeuh4FkAn6thEatIK26Ri2PsOPi2koFp8+9ibHxLD785KN44/W38OprV7FnYhRTg8M4tn8fcp6LW6sr0lo8ePiQ7GWvX34NG7WC7Juj7gDsJgGLAw4J1YKWaBsKpTLqpRoeeupD6B6exdliEUY8jRhZsJYHv9bCu+Znce++YYRhVcCC3YnLhEIuaSCTHEDPiyFBQbZlo7W9gfU3L2PpWgGX1vL4wCeewiPvf4+0muDQtKoHk/eERSBM8VwOtQrwr/7VZ/DC8xcwNjYLmByprCDstiR35EMffAg//dMfRGbAwFZ5A6bjoh3EJHcj1ewg/9o5rJ17EzkvIdfb9RJoBR2EjvKkICDwXBaIHXjZNF54/TWkx0cwdteJnXNjZz+LNAOiI+k7XAUsROwT15ewmv2uwDsIVZ1q6kxVgPTO81R/3v94dx7edxbQ/a0P/W8lru+TCERtjd3Hevtz73xd/04EDuTrf11Bov5j72QO+kHFDzvo9df7UdHb0FGfiU7/z8qG2wtx6dIlEWKxjcAb6MqVK1JpsH1AgQV1BqzS5YLJ5mIKOOANEUY6A/4evdy58bEfxYOfzIFjm7h+/Try29tIJtKSaxAGDQTtpiiGXfcWRsJVXLt8HR33KGb2PYA9C4fgZUYE9cJkBHFEQ4vd6m76ICsk0vmkl1+9fgZ/fPozsFDBwWAEidUaHKOESqOArMcKMoPNso+G66E77KJkNFDyy2g0Yxhxx2BU42hVQ6EA20ET7z55Ap1aTQSJNM3pMb89lZH4ZbIBnJ0eGRnC6OgeoXI589rw1Y2W4OGCUDwTkmMz8OsdbK2vobC1KiYl7LGSbmIVNTQ4i7HJCaH4Wj6rnCg7nptAq4V6qSJixrDdQL2yDtNuoGt2UechBQcJcuQximn43nA6wcDwyJRQe5wuGMh4KFW2kS+uy0bADzIMVsyWw3R0ZEaMUqq1LXhJAhhFzRoUJnYY56t6uPw/Rz95fdk2KmyXcOHsBbx6+kXsPfU+/MQv/wZSAyOqbdRmfG4XHmlkzRSou323CowpASsPaGYNCAqX+FwasqhKVbLae7aK+Q2a4lPPNaUT0jh6b3bb4gwYiM2pLZtN4Hdgm8zV6KFtqLE9VihkFgIKpLodEaDRoCdw4ui0mmoehL1v8ZvnexrIGK4DD34PMi5GBpEmxXJO+irRkIddkyeBWBHHJOGw1/Hh9/jauQf3YNPbn06VrNaEbt01X+EmTbDBNEAyDfTL75pK4OcwXZRRvd2WtKoStOxNJNRhTfbDBByaFHW7sv7kLaZanD1nBvCQSXCiaQPxpaBzaOSoGY219iJq2Ok24QZlfPWLn8P3vv8sBocHcO/JY5LeR4pdkge1Hb0KfdjRN/D5VSy2ovo5sbCdb2Bzo4yBIRujU6NwBuKwsxZ8tLFdKqJeqStNhGOJwNSNJSWVsOuzRcIQIk4zNXFrlfqiEKl0HEmPLQQq6NkIJ7iNo+7Xkc5mkckNoFqvS6+eLZzbiyu4vboqSa3tnim27ulEEmMDSXRqRQRBXZgnCnbrtQ5ef3MZF67dxoH9s3jk/rvwyitn8NbVVewZGxc31P17puHGDJTKBbkXkh6vQwf1oI7talGAcyJmS+piZmhEDssKw9eaBZTKfF0tzB49gnDfBLYYWtW1gYDMVxxm2MX8YBYH947BYaup0YUVWigHdcyMjmJyeg5OxoHTjUkY2ebZ1/Dc738B1sgs8plhPPqjj+Ge+44JqG1H1XKc0ecMGJNYagOOm8W5c4v47d/6PXDILJUeFiEoGRxqpmy7ix//W0/ioz/6XnR6JbTaTQGaQ90YShdvYPGZ56FOAKY3KkGj0SUL2pPQMt4XJiPpc0P4+jPP4EJ+HZ/4tV/F9L13y/skjHE0NSOaI4k+76hwosghU69ZPosWmiqgqJgzaUtyiKuf7udr6DMX/IsHvGqZ9gODnZFacYFUgu13OjvldyLmQQBCBAz0z8tzkUHpy5ygxopf16+RW4V+7Le1FfQLuhPZ9Ff1GpX0/7e/raC//k4vvv+NuBMV3Qkk7kRWmjmgpz0DhAgOOK7IypjufhS0TE1NyUXkyCKBgOrFRJVPXYGDbpu2xfQuIHNAVkCBA7qSEbW5cQNLi8vY3C6oNkTYRtCuIuzUZP7YTlQx0LiI114+g5H5pzA+d5/QqPQKlzorotipcRABSKhS/rTPe8zrImxUcX1zGa/dPIuc28W+dhLWRoBKpYDbpTKmB0eQc9XG2856CEaSqJgBKu06es0WGvkATjuFXieOmvT7Krj30EHEgw7WSxXk63X4jo3M6BhGOaoYN9Hx6wJwGl1H2IL1zQ0USlsYziYxN0gAEWL/oQVMLpzA6s11XHvzTZTyq5gcG8Do0Jiq7Nibi+eQGxwQFTSBjiw0Ur0MV6HxRt3A3uk5+JUytvKXkR1kRRwiX27CsLKYX5hCpVIU+rZWD1HYDrDvwF1SCa9t3MZgMpBKrVhZB6wAcduCbTjoEnh1DGSyEzLxAaOFkbG0jHYlkjYmp0ZQLbexvb4l89sjo4O4eWtR2jnTE7MobJVw7twFGL6FscMP4K73fRx2dlRCZkj7s6XAkCtti6pOLgUIpFdMX/hIPMobjCIvHs486BncxEMgpMhMxBCsBgErnhA6n1kMvU4g0wR0u2Q/nRkGJK4dtiRo5C0FTQzx0ECbf14YQ4JUr9VFEKPCWqmQ2QJiu4DeAT2D681m7wJsRIROCK+XRCNswK8H4pURMPmg56DNmOlkV14DJzWtsC5iLIoqrU6IOqdRHDInfI62tEtCIh7ThxUaEsHMtgXbRtygOi1fqfO5acpoKTMaVJspcMjc+AJmYgmmIHYkI4Qz6gQkpDh5v+gEROl/sq9MwONGwUh0qyKzEZ3wpKBlrdkqQpnpfgQHX/vS5/Diyy/BjMdwYN+MiCIFHIowsK+CEnDHwBrVXlMbeKAyGUwPN5cLWLyxjuEJGyfedRzZiQzKnQqW11dQZ0uSORxtwLU7SNkZeEYCg+6gXPvi5hZaTB0sl3FjsYmYESCXc5BNWdJyodBJEi9jFsptH2Pjk5ia24NiuSwjjKyu15duYntjUyV3pgfQoaAvaCPrmeg2izICTOCWrwONWhNvXLiBxZsFnDp1N04e2osffP9ZXL21hePHF3Dy6FF47MCTEaOWh/HaJmV7MYnnJsvjxClutFBotGDlslJEtYoVNDo1LK/eFjYAtoVSykAnmwAXpYpnNuXQH7BiOHniINxUCvXtJpKJLDb9Cg7M78eJ++6Dl3Th9gwMOh7yP3gBL/yHzyN3/CRWx2bx8FMP48DCpASHdTk9QvaFynyZVIiLZoAjoV5iEH/wma/hs3/4DSSSY8hmhhHrNoXJZFt5bCKFn/3kU3jg3QcQ69ZFTNm8fBPXnj+NURrZoYuOY6ApfKgFm+mUYYhGh8ZyFhJGHBdePYdzN2/hA7/yC5h/7wNAIqn0WIGalGEbgnufaGO4z0deK1yLGgRwq9DsF99j/oyeeKIPgx6FFhAh09U6/0VV+f2Po/RUKpxLFcN6aisSNkbTBv1ncv9Zq40B+wFEPzhRTKsCxfIzO3oDVdCKMZV8L7Y7rdD/ZP1V/A/7txYh3kl13HnIRzYiO1/uBxLvpDm4E0D0Px6/x1FGihF5AWQ8MB6Xm5IfPPzV37Hbp1GznAGa9Zp8nxUiLxaNjaSt0A3h7ggSVWV7ZfEyNvNNJFImDL+EWPemjIJVGjH0ahUEzSu49tY1HDryEcTSU7ixcVPClPxyA+1WFc1SRVLRVGgPe4aB9G/H9+5BPG0gX9jAamkL+XIRaTOGiZ6JbDuBwnodt7dXMTkxLcwHe5zJjIO2A6yGVdRsoO5XcfX1FRjtlND/tWYJfquKe44cxVBiQCqBdryHOkNTKcCkeM7nilRTF6zUmr6PpfXbaPoBRhM27j0whZQbw9DYKPYeuxuLV9dw7dJlVIu3sHd6FOPDQ9IL7QY1wEsgmU2Io2Nho4pWK4CXcZDMuLL5JGMzmBs5iXJtFUubryGXY4uhhUK5h7abxPzMPJp1vuYG6o0OtqoxzB98L3JOCqivIpFhbGsdrdY1mYkPkIGXNcUoqrLVQTNWQTaWQIzfswNsrefFDXOU4qhiICKm3Egaw2ODuHV9BcX8FvYtzCKoBShvlGEZabiTBzB65CF07SH4XVbJLdX/7poyu61uZva5aR5iSXuJjplSZfJgjBwUJeZX1tOuQ6ceTdsFySpBjWuXIrddHwYyB+oGlZGlaDOQpUsveB6M1BTwZ6Joaisaa5JeKR9PWAYesnRpox8Gqeu4XGf28HdK50ixrlodkUV0wLGl3Rhi2TCoIYm8KzjexzaOirpWUeIUjRrUn0T+E+o1qMqDgEdeKw1pCGAoMKTI04lSFjtqCkWCkeQ9VH8DwZgSG0apgPFIzEedQyRAlbZRGERaE/pbtJG2e0ijhq9/5Y/xwkunZbSX43v79owrC3eqbgX+RH1boXjZRos8MmSShtdZzbwTHCzdyGNiNov7338SDaOGp59/HjHTFf1SrVEVF0CKimMUeyYHsHdsVrz8y5tllLa25Z5YXi2g120jl3aRTFiiFyFIoTMpX1GjZWB0fBwjY+PYKhQEHNgxE7VSDe1GE5YXR2jY8Lsx+K0asgkDPb8sXvdO3MF6tYDtYhsXr65jfWML733v/ZiaHMO3vvltlCst3HPXMRwcHYXZrIspFKtmO66uwdDEkEw/rF5fQtZNCiBvGgSfyqPEIGDvBjIJUa+JGlr0MXIfhJC2UqxnIcb3Nt7FqXtPSsRzfruG7MA4MoMjGJ+ax8T+CeTiHuKGB8vpYumrX8P5b72I+Sc/jGuOg6c+9ChGR9JIxDlhRIpfzdoz4psITEamwxDpZA5rq0X89m/9O5w7t4Lpqf3otR207SbadPioN3FgzyQ++bNP4sG7Z1BaWcSb33gaQxzbDUP43FNCen5wLTcRBm20jQxSlgHPjePsmdfwwtmz+OCvfwonP/ZjKDY64pMgryka/9OsgDZf0z4W/BkNILT1sDBf4lWgxsW1oFlaaJFmifeJBg763uf39WHN+0ALomWSKjLs069JZ8foav9tkxRRABi/prVaoufYybIxhaWiHovSS45w6iwkeZxuDHZHgXZxMtWjjH8dcPD/Bgz4mP+5wQH7m3oD7h+le/ubtQsOtGBEgwNWIBocCNqLwIG0FegOaMdwY/kaNjYb8DwKONZg9q4i8Huo1pMoFZsIG0u4euEqDh99DJmJOTSDJobSaVw6ex7nXnoWZqeLqYkpGUMTAMRoUieOg0ePoOC1cHv9BsoMRmr7mBjIYdrx4DQttBsOLl+4gLHJGeyZmYXV8dELyyiHVaz32ijGmCoIXDt/C50qPeltVFsV+K2KTEEc2XdY+TEYXdR6PqrNlvRRuSvVKmUZk+Q1M20Tt/PbqNSqGE06uGvvKKxeA+PTU1g4eg8qhSZuLi0jv76IidEsRgeHxHms7VcxOJrEkeOHUC1V8czTz6NYrmBm7yRm9ozJdMTWmokh7wSKxS1cXjmNhOsj6cawXeuiZcaRHR6TsBWaP1G53wwd7D/0MFK2haSxjfHxLIpbJVSaV4V+LdD61fLlgC5uU0i3jpyVhd8xUQvrUqFTm2C4bcmXD/w4YqygPRutSk2AWTLloVJsoFMJ4BgJmBMLGDv+MOCMSBXSinz+bZmBJ0Wo59tlphKJVFL1iakz4Bx1dMNpcKCQ+a4nv775FWW9K3CUm5aaBbYxmGDPXIFoI9KjR6JXIZjoKi+OnRs9sueV8KiOstommyHVcMB1Qc0GH89Eo96SdS2jmJH/vN7I2Gsgc8TKXmb3NcUZJSQSMBAYcBPj/WCSEZFZ6ACcv+dzSuUdHdzCptBwKtoM9X0okcymAZfsSqQBITAngFCjWJRcRpbEZD7a6n2VzTUaQ9WgiJs6p4rk+7YtyYgpUvexGr7x1c/jlTNnRDc0OzWB+T1jwmzojBeyhAJiIjOaTlhFPO6J3oVtHhofkf3ZWCthY72CmYVxHDo5h9evvoHFW2uYmz+IwYFhAQaFYgmxeBkDmUFk3AwG3QGYHRPNUgP1UgOtegPr+Tp6YYiEa4kGRWoxEW0rIS3dNNl+YjS1FCc+E1mpXegpt0iDCYYm6r6PsOMj4xoIWxXRL9C87PbmFpZWNnDhCk3d6vjQk4/DteP48pe/jkw2i1PHFjDqJQC/Actltcu2hgkn4WBm3yxajQBvvHJGxhg9tgY7dDbha4wJGK22S6gXy0g7caQTntwPypMCAk4OHDkqYs03r1zA3PwsBgZGcH1pDdnhSUzOLWBiZgHpERdJI45Uchj07ll8+s9RvLyK6fsexGulMn70Rx8X4CTTYQIW1UQBW4Rivy7GQ8o5luzby6cv4l/89u+jWOxgfvoAAquLUrMi19Wvl3H/iVl86mOPoX75Tfi3l0QYm3ZpIdySdqjTtWDTgZNaZx7g2TReeu5FnL90FU98+hdx8m99FLWgJ+PsFKTzo/9w31mX0Qi32GRL7LjyEtAFKH+P39PMlL6/9c8p4KD0NQqoRyFkERuhn1dV9grEa92cAhoxtFq7cfLCTEf6Hb1/aFaC97vef/TjynlNK3mOhvLmj9oJck5H44/kl8TemlNZ/38DB9q7XMQhfcIL/ccpDchuX0f7C/SDA75xHDd8J3BAmnVl6TrWN+rwUjTjuQGzdwZhI4FmfRq38gG2bl/GS99/CQ++5wnMHz0kbYPpoVE8981v4vVXn8P02BRyuSF4mawcapurt4TGu/veU9juFLCav46200Wl3UU26WLCMZHqpjGWPYSz5y7CTWRwaGE/CpvX0awtwxkwUEQbK5UqJmdOYWOlhPytOio1H2v5VRHznTx2AmODo0roRdW6o7zKuyEXcUeMmSq1sgilWFluFrblhh9OWjgxNwIn1hYf9D17j9BNGo1qDcUt9kC7SLsJJbrqdpDNtHHgwDyCdhvPPfcySsUiZudGcejIXrGpvrXchYu7cHtzEyv51zA9mxFPhlVW/aaJY4eOoF4tolYoSV+zWG5jz/w98Nhn7G1ibnYcm5t53Fp/Xaq0XmDDsn146Qy2ii1YqToHPdFsm6iHLbRqHQxmM3BzIcpF5t53kBt24bkmNm7elt56dnhQFNnbqyVYHQ/WnsOYOPl+GPFhsYXmQUl5JNsjFtEGbV8tWyhFriUePNzM5WDjsR6BAxljisxUeKOrg1JVFHrT4KHUPxqpKUj+nPZR4PNzPctIG+UB7bZQ7zyc+cE+pxweHF2MMUqbFQXBbFxeJ8dsuQFxTVMzQRBIvanOIGHlpyshUskdmv2IvWo0+UGhbNxWjw+1PjiW5kTWxWQOuKlxDFAbsGiDIi2gks2cAtxow2HbpcexMYlnVsJfaRtw2sFWEyasWuT+7CjjKekuRCZUilJVmxZZBq0fUZsqkLZCpGMNfONPv4DXz55X47rpBNx41I81VMSypld3NkpqM0BGT23qTBFl67FRb0v89tCeHKxUiKXNRSQHBjAyPCYGYvKedmKI2RWMDo8i5WawsbKJdjVE2s6itl1Fr03/hqg9ZChgp1sbrIyljQI10aABC3+GH5rq5agwOypkIchAWLE2WvUSBrI5TIyOYfnGGq4u3sDVxevynj347ofk/X3+udNiCnf3gVl4FALQQIgcNttTdALlnkiPjGZbhI9udE/L+vaSMnLKx6n2qujWGtgzOIjRVFpNqlC/Q4td18b8/sOo1Iu4tngdbsIRsFis+0iOTGB67z5MTC8gN+QhwXspnpL7xqyU4foxrG038dZmHk8+9ShsNwbb4SSBI+OIBAQG22vRqDSvN+2qbYeakzR+999+GZ/591/F7MQ+ZIdGZZqjyd8zY8iYAWZiDTx+eBYHcqb4gAQN+ncYaLUDpNxh+DVOlwFjSRMvvnYOz7z6Bt73C/8VHvq5n0SDgDjST5HF0WxB/6irZgQ0ULjzPtetA+1B0P9zyodF3TuKCVDrXl97fk0DCWHJJIVWjcDqNpgeH+f3+HjiFCrTU+pzfqgxb8U2SDbdhedMAAAgAElEQVSCaKTUWUjNnexL0UgvQbNoKIK2tJR0kiM1W0rs/F+QOehvKbwTa9HfTuj/N1XxutqRefhIDKJRmJoJVUIyqZIj732CA4roWHXwTeFG2t9W0MwBMxBuXr+GfL6OeJIzUecRj30fseYEfP8uvPL6VfzB7/07rN8s4n/4zf8eY3MjqNUaODp7EF/8zO9h8dpFHJxbgN8K4aXT2LNnD/Lrq0imXCwcXECxcAs1o4ya20W118XE0CBSYQtew8ahiXtxcSkvh+bC3AxWVy8jtGrITaZQ7DRQ8QO0/ByuvLWCynYAM+4iX8xLH3Z6eg/arTauXbws5kbUX0zO7EGzoQR3rFaq1TLSg0ls5ddkLI4LqLp5E3fPTyBFAG9YyGXV2KVSsXF0UdPbqqLNJDs4uH9eHvPlV19HvV7D9FgGR47MYWJqHBt5TlHcjdXNVZSbF7Bv/wA8bwBLG11UOl08dM+7sFlYRamSR9BqYm2zjL3z78aAnYZfXIbnBdLuqFSX4FfryBgJpBI92ImUiP2CnI8BdwCleiDWrqX1IoYGBpEbT6K43cLS1SUMj2cxPTWE629eksmVydkZGTG8fmUVRpCAd+BuzD/4FCx7RPqoktZIRsqy4dJwKkLuKvrX2gEHYi3KIy2aXpCbk/Vv9LlsJuKjEdn+RkpmXTnoGfddsKDWaf/GQvBR99tqHE+qZAONRgvdTg9uXPnUs8A0LWUzzS01aFMopdTt/GBFycNI+qShAjMymkrBIB1l9SRAdP/IIcbNnJ/zvQhU64QtAcm7oGiz1ZTf5WOwotcbmL6PZdKAm72Ao45cQ93eo1hP3pOYIZs9GQ7NGuiqi46DHFPl+yEGSX3CqF1wEL2v6CJhdpE1W/jGVz6Pc29dlr+dZlFidsTYWXnvd0cVWXkLddqhlzwhGHUkfD9Ub1euIWv4YcDO9FDvVOB3O8ik0qiUtlEobGFwcFTafHx/mTdSKzdRWq9iwB1Cr9kTnUaMjongxs+NW4EAvhZJE6TgtaXaHNpxT14T5/D1OKep3EKbDV9aWEGrgo21FTFV4/5ldEzRHgQ9NYbt2AlUijV5zwYHyWYklH4lEUfH76BX86XXzs5Qo91CqxdIkBdH+VzbRa/TwzTjwXNZXLmxiK1GAVbQwfTgMIbIQLCCNA20yJhxKoX3nd+Cm1Rj4cxpsDNZDM/NY3h6BrMzezCYy8CNJ2E7SRhuD8lEHEkziQuvXkWpFeDBh0/BTtoiPuX7ZJJBYtaN4SAgrW/Q+4IsEcdwGxjIjWB9rYl/+o//Nd549Tr2TB+E6yZlkoptLIftkY1F3HtgAo8fGMWwZSMW1MXUKm64aLS7cFIOso6J86dfxTeffx4f+Y2/g0d/6eewVa3LwWmlPAGhopPpaysI6xMd1ncy1vo+5xoWTVZfW4HrSZ9PGhzow1yzErolwO9rNkIYtcikTxcSoovjvRg9j9Y96FaHLkZkb4jWsmYK9eNyf+DjcEKDoFycYwOOrbZkX1H6OpUSzNc14Dn/ZZiDO4HBneDgnb6vf4bgQP9bIy8NHhSTsBt+wc/72wrcQLTm4IeBA266q4vLKBRrsDxuNWfhmt9H0JxFrXUST3/rz/HlL3xebEE/9Xf+GzhZG81GGwszB/BnX/pjXD37MvaMTWFicFQikOnyRXdAN20jNzGMhl9C3aqjhBrCWAxjQ1kk0UE6TGDUncXVaxtolSs4sLAfoW3BzGVQCgM0u75UD5VyA+deexNBm5tKHI12QzwNNre3kN8s4Pwbb8IyYzJpkUlm0O70xBhmZnYa09OTSKQMtBt17Nu3D0tLS7h87gwO7xkBgqYYDyXdBDbzayKwY+XO98yleMk0pYK1QSe8abkRLl5fwtbWJlJmgIWFSThpGz6mkcs8hEJxA+Xtl+EZ1GzwSGV/P4bJA4fQdbpoGR34YRubW1Uc2v8ejLlD2F4+j6tXzmBgeBgT40msL60iG3dh9GpoBj1kBsZQMurIuAmkhwdRDYp488xZZJI5nHj3cdRrBl574Q2kc3Hcd+o4rl+8jKuXr2Du0H6kMkO4dmkZPXhw549i33s+grgzCkTRseL8aJpM3pC2gkqJUw5+bCtwVpxz1hQ0aVpQCZYUUtc9RSrvtcaAPhBS+UcaAdksIrGTBq5U48smEVHspLpZ7dDGV4MDMgMEBwmHBlLcPNoSjUxzHHE4i0SvYsUdi4k/Px+f1YBsWjS9oq6BbQ7mWMgkgLYQZ/Wsvi/21lG/Um+IQmdG6m2hfDnfp41X7N3qnF+TOOAeUK83ZNMhkNhhGnY2TxNuJDqUpGMxllLMAQECD25u1pqd4f0s35PJE9XHJTWacYEhO8Q3//RPcP7iFaSSzAMxELcSAoRphKQ+2FiRV6yyP1iW04yLx3NkNMSpDooTrbgJd8pCaPqo+GWxKydL0GrUxcSMj11vVeU+SKZySLppdJsxuF0PdkCHRlZzTWWwFKPFckfMhcTQiM/BVcUWCkdXhUUxhU6nbqUV0oWR1HFTVYMtXzIgJFOhXEDC9ZCkrwrFuT0f8/umRXN15fISNm5v4OD+BSRTcZQLVeQbFTQ54QIDw3YSGXEbUMZKjWYFyyu35HnpgUKLYRYRlpfAW1evotmsS88/nUrIemORQHZM0g9JYTdU9UmxbhAGWM+vyzjiwokTmJzfj5GxEQxnR+HYKTieBzMRwkgYCNsmls6uSEFz6r5jgN0VrRfXKLUfBAcc9+waZEwIQJk3Q4OmhlzzbGYIL790Fv/L3/8dVAptHD12Ek1OkDUCpJwUAppvxeo4PmrjqYN7MRJrSDuEtzLXJQHKm2+cwdeffR3v+9s/i8c+9Um0eGA2AzQZ8saDtREo86sIHPQXn/og1lbDitHaDWTT4ODOtgJXXj9zQACigYNmtvRhr84qBQ52mQPVbuPjanCgmQbFFKjigr8rzGNUFGvgov8GggM+ruemxXOFrRz+TKtOc8Akkp4rgKFtK7Zv0PX+08DBX6XifyfNwQ87/H8YW9D/dcnx7vPd768wVO9XUcH6OfRFZKgJkTfBgW4raOaAaIobEkVDpKOXrl3HxmYeccbD4grS5ouoNeew1T6MV55/Hs8+/R3EDRuf+KmfQr3TEGR6YP4ovvSFP8Llc69iLD2IQ3v3RRMToYy+mZ6JxHAWiQFXUGy7VYPRamAwZXNiDDY4oG5ja7UqB8je/fuRntqDcszG4sYmcgMpDGZSEnFarfjotLsolasilCR6Pnv+TVy7vojL15elOuImzZwGonC+H7lMGnefPIapyUF4piWOiWtra8ivrWAwYaBRqcgUQDrloVYvSHRtMpnBUG4AmWxS6GAeUp3CJjKeIyK4QquN/PqaJAaODadQ8SsY3XsP9h18CusbN3H72nMwWlvoEpEnh2Q+37IHYWRSyIxNim3rVqGGQ/vfjencCJbffB5nXnoGExNTGB/P4MalRfHlb7QL2NiqYt/BI1hbW0UsCHD/+x7ERmUZz37zaQxmh/Hkx5/C1naIl773fQwOZ3DffSdw9dxFcdM8dOIIhkcnsbq8iS5p+Yn92PfAk4i7TJukJ2JHpGuk1rl5qyNF9alZnnOahYY+UulEmhWuK9kwIrtl/bk+/FWvUMW1isYgYrFEghIFzvB3pNomfR8JElnhkurj4UWBIN3h6vUmQj9EMpmG4/ZQr5XhuKasL7YbRADY8qUq5+oXmjECHerQN3aiiDWTJlVSZPHNA1lofRLulvJtJ81KsSH7vnKI7VhXcz1FYCPyYd8BCyL+VWNgrbZqM5C+ltfY5ailSs1kldKJvCmEXpXo3cim3O/ugAOpsA32vFXbhG0tSyryEANeD6Me8PWvfgHnLlxCMpGR3jvthWVMliZVhhJ9EvDwNRAUxToyT4p2zxfzK9NSAIae+lTLt5L0cKij2WnAS6SQzWRQKuRlnJZZJ9vFMoaGhuA4LhqVFmJtAzlnGGY7Diu0EaIgfw/HbkkJN1u+iC5lRJPArOOLNoF/t2zmXB89ZggE4v3PsWl1IHPsuS0HIEHZQGYAaS+J0lYdfqsp1sjct7a3S6LcP3RwHvNz0zKCerO4jZX12zIBcHh6DyayORH/5RIZtCoVrCzdVM9v2gJEWS0ypI3UENMYxU2QDBANr9kSaikqXB+avZ6Jpq8OpGJ5G4V6CbMHD+Po3acwODmNoew4XDsl+hA3YyE1lAGxzsvffw0Tk+M4emxBnG6Hh8bFc6XVYmCU0jWE3YZcw4CBTWIqxSqXpnWesL2f+9wL+Gf/2/+BPXNH4GUHkV8vYTwzIpkKMStErF3CfeMOnlwYRdrgdaaTaBxX3ryML33nO3j0v/tNfOCXfxKVsIlOrSn+HVYqCSOAjKVSV6PX951tBWmFRS0BzXjpduKuDklR/bqNp+9/3VbQYsX+tgIP7t22gnqOXT1Se4dJ0GeZfmx+rp9LtzHFszPak/gcShSvJub4s2SM2JaU/4U9NOodpLwEvAS1Pi0E9CmJWRhKZ//64IBbqKbu+yv3Ow/+v6ogUT/GnT//wwBD//No7YFCYqTDd12e+sGBjDJGCtB+5oA32U5bIR7DzcUlyRlIJ9JIta4Cle8iX57EduII6uUaitu30GkSvR/CzY0NGPEE5hcO43tPf1t6+65hIeWoLHPZjKnkpkFOwsHwWAYz03vhb25j+/JZpE1VdTL1URkP2bBzGWQmphEmU9goV7B4cwUTk0PI5lKC3OlbzgODdqhyw/a6uL22JiNIt7fyKG8X0AtUUprP3m+PTIKNg/v2YWZhBomIPqaXOW2FY+0awhad8wwRUvltihwbYt08MjiC4dEU4hb7Vi2ExQLSjoNmK0C5Sw/0FoxaCQmnh2asjfn5Ezh2z1M4f/l1XHr9GWEVelYXsVROwAFqtAG2MDm7H+nsEMq1AAf23YvxgQEsvvUDLF46J7PHSdfE7ZU8xqZH0Ayr2NpqYHbvAor5DVGrzx05iO3WKm5fXUYmPYi9x+eRL3SwvnID6ayL0bFhbK1uoVapYnBiUCqURsmXTcqbOojjj3wU8aTyOeD/xAmPLu1CBbPMY96Cmu/n2CCrLh7kNj0Mog1C0H3k0Kh7gNyk9M2p0buu2jWY4E3KA4trkzevrhJEsxB5ALCalkqi00O5zGrVRyY7gKEhrlVSplTEZ2SckN+jHwcFjGL6w418JxeAeRPq8NcbEl+XrmYkwrhnCK2tDVpkw6GCmroIVuOsUCKgY9hKB6FbVaIz4OuMNEA8NPTmyv/qDYxTD/pzThbwgy2LWET/8znJOARtBRJks+WhyjHcTh84MNmjbiPnADnbx9e//HkBBx7vVZcmTCbNTcTMh6CP18W2bGH6+BLocGjEKcLz5VA2LTWFwmrcNELkW2UUa1vIjeSkMqc+JpGMSwzy2u0t3F7fkuouLWPRDICyMJoehxU6MMO4OEWq51TCTQI9AmlOCbHd14NiRQi85H2KRsfYZpGDuB2i2ayhGwsEwNCvQg4gSeKk/W8SKSeBK29exa2VdRw6fFiMneJGB3v3TMP2Eih2fBRqNXbwkeX0Q9CCa5mYHBxDUO6i22yD6pIKnQ3JClocJ+xKToYd68GnONBzpZqWfIleTMR6QrH3fDR9rjIe3F1UK1tY21iDl83g1LsewPjeQ+KpkEtmkUhmeAVQ2K5gZGwCN9duIjeQxN7ZcdFaDWWGZT+W6Qexq6bnhVqnbH2wWJHExLAjUyapNPMQUvjX//vv4EtffQ65yaOw3CzMbgDHVGucwSeWX8TJUQdP3LUPM1kbF187g6888wIe+4VfwOP/7a+gEfgobhXFep+hZWRVmPPQpUNlFBSn7/E72wqS1BmB4l2GcDc2vl+bsAP++jQHAryjtqMGH/3MAdkzrd/RYEy1Gd4eQKYfm2tIvw79Na1D4H2rQYYGB2RrRLPEqQW2LOvU36WQ9HgPsA1joO33JNflP1qQqA/iO8FB/wHdf6D/5wYHbwcCu3HBu+JERQnrD03FkDngYninaQUNDsgcsOpYXV5BvngbCWbEr11A9cafYLs9A3P/Q0hlJjE55sqkVKMeIl+qwE0NwGD/f2sDJi2AezGF1Aw1m84QI0Ygc1G2rBYmxuYRK1dw+dlv/j/cvWewZOd5Jvac2KdzuN23b46TA/IQAxAQcyZFUVSytV7tekuWLa1215LLUknl8pZ/eWvXf+3Vlkq2S6RW2tVSIkURgQAIECRB5MHkcOfmfDvnPt192vW83zkzFyOAIiX7x/pWTQFz750Op8/3fe/7vE/A3tJlFRXK2efQhRUOI3fkJIbZPNpknjeauHbpEgxLx9FTx5TxDuG9tosuYzUFKNGwXypjdX0DsZTqJg+291EsVdHtQfzXQ4aBuekJLJy7D1qXB0sKnf4QheKuGPOwgOnRRMgYouNW0GrW0a5Ts+8hFtMRstWmbfaHiJLsZYVgZcakO0K1AANdiQ8+On4U5z/+s1jeuoTLP3wOvWoFHfqfx/Po6yZcyiFtE+OT83DItjdCOH70PGKRBHbWLqK4s4qoHkJUN9BpDhFO2DAps+4wRtuCHhvKLLXQagLRAaKUS5kmGhw99B2EaapjeGjUatB7GnK5HJpuXYyt6oUGvJ6HsZMP46c+/w/hJMekc+jrhO1pNjRExGDwD7cIVtCETvtotFuCEBA9ICwdjKuUCRJnxAoilsXe7yrJ4qHqXSFaKhKcxcRhGFBm5dSi+51ZMHPnZ6ggQV08PTiPH8llEY8pWL/drCMeTUhn3m62ZENhKJn4B/iENwVTqpnpgJHWJh0c75KYgtdMtJ3WuvRdV/NwlT/CHkq86Al3+AoO2cQ1TUyMglEKH1N4DdSQ+x0lvSOE6EkExTce43iCRjbs6PngLNZZHPH1sWslCbLXVaFMvO58fBYHMhvtdgQ5sDRbOutMVEfGdtVY4epN2eDi4obHQo6zU6Vw4DVwrJioVOg1MDB6MGjZaLsqdIcUVPpcmJ5YEethXfgyykEvhng0goW5Waytb2H59qbMwGnCQ6+AmfwUjs0ehzOMonbQhD6guZXaeZRlsyqOxKpcMhg04RDxevEzUt3bXXIaOUH1cgctt4lQ2ERP76Hms9Ob5Tr6zQ5yI6PIxLPYWythd6eAXH5U/FciYQ3juRHEwhnJYqG2X9d6aHWKKNcLCJmGBHN57agYammdnsS6Hz97Gjdu3cT1d64i7FufW/EosvOzGBmdwMjIKBLxlDQj5Br0OmX0PR6GphzsQ3SxsbGKUqWC+YVjWDh6BrFUGNl4HCErgVu3C/iLP3sK588/ghOPncToaBTZVFiagWapid3tHYxO5mCR9GSGYNPUO8RURoV4ah6tpulK2oATgeylrz79A/wP//xfo6KN4sT5D6LeKtKJSdniU35LF1e3gk8ez+KU1sIP33wN8z/9afz0P/un6GhNlPdLCNmUteswPR0DSnoJp7d7Eh8RHLgyUvOlxgF5+M547lC4UYDG8XeDsULQ3QeFdIAcBGPHO/uF39UHhzjXa8Bd4ChMIZB382zuRR64RoKxpnoMtd4DnpOMI3z0MuAySA4euVEDA81GT5A8Gsppuj+6QxghFhHvpVYIZiF8Y3cP3fdGCoIiIfjdO3D++7T8dJ16v+Lh8PO+H2IQfP9ehOLw63zX4/spgtxAhZDYVzMaergH8x9u2ip4KQTmBG0uFVCubiCma2hcehbt29+DmX0UvWPnsFMrolYvSLU+N3sUMzNnMBjYcAdNGCFm1huS/lVrN5Vtq6chzENBZzXcQr3bQnZ0GiFdx/UfPIf1119GjLJhfhiOg3bIxOSxBSBs00VHGNA0eaI0bWx2GnaPRDVTSGvlal08VngTV6sVvHP5EnKjSeTyaTH3qTHkp+6iVaujsL2PsewEzn/iI5KJQNtdzpZoGMXZntvvokVzlCAlj74O9YrA+DqZ9LohLnfZWAxOLCxudxy78Lo3aw2RdKE3EJXGqQfvQ7VRElmmwUOi48oCNGJRP0zHRDQekRkz3Q4nJmbks5EwoI4mjo+slOXg4KEmnaYnfgSZ7IgcFIViETpn3DJHVw5o3XZHNha+1nazK6+N4xNei+s3r2J1Yx39noYjDz2Jz/zsP0Y0NiquJIbVF2tWQvuUdwULkF0TCX1tVv66pWbUgT2pzrGDWsjSCZgKCSACE9hmU0qlFq8iJwXzdTGF43Ex8GQTDEcjsqDlHmZoFPkBGuN6o2Lp7Q3JCxBGnZDRdK0rFs4GaBetZEdComRXPVTujXdn9hzRkwehigPb5Pzb8GFkCu18aJLEM0qrfFMUqgFp8y1nHF8TCxxOWQhF8/BmWFe/p1JFTT5eTx2Gmi1cFV6Teq2ixhUswHxfAyImfcphOLJggWkoIiSd2jh6GFpR9NqKzMi44qHJxELlUNrvNDEY0tp7iFxURy7cw7e/9Ze4dusmIokoLFI6XEgIFGfV5MrYVkQOszhdR7UQBloHPaMNz6b3IWfWXXmN41N5HDk6A11vY3ltG8Ua8y5M5FI5CYna2tkU//3RXBbVUhs7m9tIphzMzc8iG59EYaMisDTZ9i4tfjUS6gw4dkg4Ci6727AthlbM/6DXCIsXygW5R/DzabW76NQ7Ym2u2abA/vK5invhAdbWb2MsMYfp3DhaJbpohnHx8iX0tQZOnVjAeG4UhsluXUPf62JoNLDXXEHP6KBV6eDM3BkM6gb2d1vI5+fx2U9+HFHHwsvfeRFvvfWWcGrk+RwHC6fOIJ0dx9GFozJGIZJ46/Z1FBstZV/e48iHwreh5JMcHKwjHDJx4vhZZNKjiGXCSKZzeO7p6/jTr7yCeNrBf/mPPoTPfPYhuc9HR7Iobu2iUC5h5siC3K9ehzbjHriVhMSUzIQZcsSVNKyHYMeiWLv0Q+y9cgEXL9zGf3jlNkJTD8JKZWCFBtC7NYnkjplpQU7MYRlOYQVf/uLH8Mu//+vY7BTh1mtiRGTbEWgSAU3ZslpXHOGETEXqVaRBPxW2r/wL+LtieGYpREXyQNTk0XfFNfjAMoLj2lcFjolu20PY4iHNYtRFlwZLtpIxq+KBsk1bmp9uv3OIkHjXsCtA6IKDPxgJHkYOAgSS35MU1kPIAYsFGSs4ljS2fGaOshrdNpxwGJFwWHgf3GdIYCX34P83xcG9hUxQIPCD4433ruKASYyH7ZPvFAcWDMvAxuoBKuUNxA0T+29/G+2tNzF29KNoTxzDX7/4FL79wl9IN/MP/ot/hs988udFV93p1pVFJ/XYnicXncUBD2AWB7zo5DVU+h2M5WcQ0YHLLz6F3cuvI0qulG4hPT4BJ5uAnY5jYNPOlkQexaWiT77MxfuUKA3QctkV0JjIkwS8WqOGCxfeAhurRDKMkdEMYpERVMot1MoVlPZKIr86/dhDQmzi7JZwsnAtOKsWrboLY0jJYk84C5x/M6GPjmEaSTtcSD1NabS5kZM9R2iUbmSa5RdeLhIjSbS7LTSrNSRCZDxrkhnPPyHJ8emJjScPTckf1/3YXB1C8nIZnasTYDDFiVCc+Mjc7neRSqRlA2ZRIzNawo6+pFUORE3po3ldWAjSvIhdKk1sWCS0KlXExo7gI5/5BaRTYyoGWlcphbqnwYlF77idSUfcH6JJ9jwtnE2Cseqg5JeaiSsfA/5Xigf6F7CQGioFgSJy0haWigDO13mdlAEQSwQuaN6LUuRIWIPKJCCaRPMaQq0SesXlzKRDFj8mOQFUMJBcyF/35XtiWnTXdY3PEcxJhQTFObOtkINWuy3jKLotBhwIhRr4zmz0WfBn4kEBRHTC7VEloRQBfEzhZpiGuEzyOnDEExTbzbry1SAOw+sczEVVFoYiQN6JMKYZI3MTQimJPAhGLixk+kNXiqFOoy6OjCzishETo+EhnnvmG7i2dFM2OLL7B14bLc6T0RHlhE1PAyuCiJ2EM+TcnzeWi736Jg7KO0IYZOd07vw5jI2PYGd9G7vFAxyUinII0uufDH3C3Kl0RqqPbCYv5N5abUsQv7idx6BpoVFooee1UG1V4XotIUaKY16bBagithK52DvYlXRTfvZEOwQOpwOGzYhmjrN8u1+uUUFvCNz0hGvCDJAWTcIqQ4S0BJgzE42ZePihU4hFWExGJECJEs2B1kK5fSA5GzRH++D9j2FsZBrvvH1LMiAWF2axunQNK7eWEI0nJTaa0IcVj2Hx9GnEUhnMTs4jk05LYb6yvoLdYt1frzzoiCqp7I5ycV/yPaYnJzE9O49UJo5YMoW339jDN772JhqdKn711z+PT3zyAelq89kcGoWyrOOJxTl1n/RVFgb3OcpHwzoTQMkFs5F2wqhu7OLCN/8j0jDhWTF845WbePHiNqILi5g6tohmqSJjo4gRRbXbRatfgdUo4lMffhxf+kc/jcxsAr1WRcajlHREaI9PgqDnwpFxahumrrxpeL3fhRz4hRqRKSEC+tyhgDsihEQ6jjuOrHeeASwO1f7QFZSIrozDtlo3TIDljR4U8rzP1ZheFfYBV0Csx32CYoBQHB5DBGuT90nwb/i9YGx4mHPAxxW/liELTjZhd4uDGAtxhvNpOkL02TC8H3+sEBy2wcYYHMb/byIHfxtacO/P70UP7i0QpBMSE5dDxYHPNqdDotKcUrLlSDckVqqmibXVHRwUVxHTQiivXITR28bI5H0o6VF8543n8PVv/p+YnJzFP/mv/iecPf04mo1d9N0W3BbdwzoyuyKHQA5TzUTEcUQmRSj2oOdiNJ1HqN/G0ivPY/ed1zDk3N6JIzc7i5ljM6j3W+gIFGnB7bBTtKDyyBmx15RCouX20WypxEh2eISer1y9hK3KLgyzL8Y/0+OE7mOoVxtwmy5SsSxi+aQctgrqVnpzVsgCfQrpzJDCgGlwdKMUWI2drq3JhmZ47Nb5/330fbicsy1C8JxbiiZeIlDVjJTjlIHbx5AHNjtEWgurybgc8op0pKAxop5U+uoAACAASURBVAWyMfIolE5WsfFZyPA5eagMfLMhcZ20fatd379c5H8yz1exuKQKCDRNMxrO1jFEcXcLPSuFxz7yeeQy4xIaNEBfCgcu7nCMwT13DXkIOTdaHeiU+hHBYEHjS5aCuGFyP7jRC/rRUTwQmqnwcQLNccCZl2wGWgv7GviANCSKBSYICh9KEWol9VKgfkMOGnaS3FMsa4CQxYjmqFwfyRKgkoDkUxZ37ML8fI9gZiodIQsQk6ZPrpIL3nEnVBC+kCr5nOTukNQqrmkK2ux22+oQMxURUjkfMgWTiIIp5lvk7TDCmf+e14TPQX8P4f24qiMyqGsXjbUiabLgEp2fJGwOYdDVjnwLSTvUxHjKtBShkMgQZ/osgJK2hmyIxcE3cX1Jae7JGegNq6h2G9BteumzyKBxUxS2EUPUCCsugNXB2u4Sbqxck8Isnkxjdm5aLHvbVWZfABXyaCIROIy0brUQsh20Ol3s7W1jamIGJ44fQa1+ILwJ04sgqo/A6jMQrIOVnWXsl3dgh21EQhGRPNIwi7yFemsPm7sbsp75vntdznwjGBlNIpIIod3WJPFS5W04ig9BpMUfdlmhHnoNF9vLRZR3Oxj0gLNnjmBxYQoh2wIDMhpuQzI5JHHTo3V5FY1qCydmj+HEiTMol7u4dPEy2q06vF4L9WodDlVBXJ9dD0YigoUzpyWY7Mj8ArKZnBSRq+ub2CtxxHbXAlghG8pkjUUvbZ6z2VGcPH0EY5NTuHRhD//XHz2NuflJ/OZ//wsYG1eBd2PZHNrVOmr1OsbmpmVsZ7JJYmZHOIQWkRZ2sa6LRMxBe28fV//qecTKB0jFY6gMPGxUPDz92lW8sbOP/NmHoWlRuA3aWzuotOsIZ5Li59GsVnDkeBa/8itfwOOPnlCoV1vxWNRBy32wL8RXJkLKFM2XIr5rrEC/EPp9hNQ9HSCD4okiKDFg0wJaN5QohkgfyaZeC0Om21oarE4YfSYBc7zmI4/dXks4aSxcvZ5avwEKIGv5XcWBkqYHSMLh4iAYTfB7LFAEKfQJiQGPR4oDHyHk+2VkNteAKFPE04JeLoaMpX5szsH7FQfSOfqdWzDrVDfye3/9qLHCT1ocBL//XiOG4Ht/szhQnRIvCOFN/j8vYLertKZMKGMqY7m6jYQZw6BRhm7U4GpRVJpdvPzmc7ix9CY+9vHP4rFHvwTPtTHolcUcp11nF6XkMJSvscGkqYQTUnNxdmp77gCZSAJWp4abLz+Nws13hMDomRGER7OYWZzCgDpmbsxGCIbFsCgVuEG2cxgu3IGBjd2CuCVyo+x0W7KZrm1uYGlvBZGojvWNFfQ6Q+RHJhFxIkgnR5FN5fmCVIXqp4tJt8ou2A/kEKyDeQFcHH4inpCm2MHRdU+KiCDlzvf7Drwn/MfhoS+2uoQGNWX8IXachNYC+Np31ZPOyJ/tCUQ29ESKGST2Edbn4ci8Jp7eHZK7fLtXsQuW51SoBncp1TmrmN5gTCX3gl9cMASpZyfw8GMfE9KNYzLopiuwOGeQvC8CiJ+vi+xvzlrJRwnRLMaXInFD5yFJWJpBX/x3iURKgrAIo5Pfwudl0cbFzMdyCXN4nTt6fyIMcgD7i5kwPYsrOaQtW0kDfbtj9Zo0IbiZRh/pJNM2mYpHpjs5B8KSuMM3OCxlku6EcCg3q5DjH/ZMwVP8AXYMaiwh1ALl+8B14fsgyGZKDg3H+WF2XBHlCueqcQXNduiqKAFTmqM4Ce22vO9wiAecIjASRuf64s0aSLZYHPIPu052UiLnYygSxz0c1cisgLs1Eao+7Ag3HA0JS0fa7OPZp76By9evwI5akNpt2JI5PUcA4rQnSTIWIqGUWB5TOlpqHWC/uoWD6p5A6fxsY4mEeC/QY0SnrR8RHr+4ZEE2OTWGZruGWrUtvIh6pSXd5ehoRor9VHhE5uW8Tg23hkq7CHfQVn4KQ0OUBfTJr9T3cFDeF0SLB2G90hGVRG4yidHxBLpdA41aG16XckZltStkV5KV5foPEQs7qB3UsXR5AxErhvOPPITsSFpQChZ19W4Vfa0nwU1DONjaL6NM62dynyJR6Loj92y7XZXUx6gdptpaHZCM0o6EMXFsUVA0jhXGRvPoDzSs7uxga4c8JlWsSIFPaJ15GnR61HV0WyUxjPrAow9hZn4OF99ex8svXcMXvvgZPPbkcXgeJYcaJkbz4sRYrlQwPj8jKhuSAulcST+FPmXDmoY4DXy2d7B/4RK8lW2MRePiaskCojE0cLtUx5+++AMsVYFE/oT4t3A/bXUbQgh3+xrqjRZa7T0cP57Hz33pw3j8gx9AhCOe3t0RXL3elpA8Fs8BchBIBaWTt9QIVc6JEPlFmvgsqL2J5FNP9h4nagpHietIETyVC2eH+7cTg9lVCJs0otz3uae5NDRTj8li793IwV3/BIUc/OjiICAAv1dxwDXO4oA7vhp39mSdslEWnwNylRixrWlo0Vn0x3VIDA5i0Uj7tIE7cO5/JsWB8jkI7JOVQ6L6IDgX7MoHxm7sxu2bKFV2kAgxXbCHVr+GVkd9KCvr1wSCP3f+cUSdUdTrLdimhBGj1+HGLig6uuyWWQ1Dk+KAmxwrw6Krg+atkV4TS68+j/Lta6Btb9UdIJrLYnphBoZjwOUGyo7RiIrJElnC4YiBFBMV+zoa3SGKlYYsRPIneFPQt2CvvYtwRMfS0k2srmzB1MNIx9OYnZ7HzOQRObSCgyaAxtVsQHXL7PCFHOdrwHnIcuFzti3drMUNSxna3DGb8pPC2N33+eZ9y1hu+Jz/S3UrYTjkOSjUQjY7JgLyICBLmHHM4ulNtIVQBX/fgOsXMSy+xO7WN+kIukuBIwNpq/AADnNaghJVjQH4e7VmB0ZiFA8++hEpDmhFwBkwlRvDvoFoWDGS+LgyEujTeIqL2ZFxCjteutfxXuIfFgf8DHhg8k+jWRMCKAsHYV03m/JYPOh5iHq9jhx67NCJzHDj5yErKXC+4YpCJmx5fEVwGsoiFudCl1B5D7FoCNFwQnELaD9LiS7JoexOaNPqKhifj8Frws6f/yVxj49P3oZ06oQzfW8GIV2RU9BuynpgN8Gfqw6L7H8VzhR4F4jSwx1IZ90lqU83kUyNqkLYpUsbneEoJzTl4OcX+RO0gBUkwo91JpIlRKqhK8UBxwamPhREjKMd4VS4QykO2LURzUg7BnLOEE//9Z/j4rVLsKIGQpYnTOyWuAwO5TWwmOt7OlKxHHKJrGzY5VYJ+/VdVJsk65Ukx2R2fg5OJCKW4jzECwdlHBRLwp/Ij2dlFEboud3yUC03UC015DNNpuKYm57CSCyLToWjvio6wzZcvYlWt45Brydwf9QJo1wpolEboN6iHJFdqi2x271hF7GMjfxEGgPPRGm/LHHQPKzoyCAbeZupl2F0BHbmCGyI0m4VjhbGycWjCNsMuNIxmhxBR++i2WGOiAUy7LZ2y2qfE8SPscMsumgI1UaIXSmJmoxdtk35HPV4DJPHj8EKOzgyNy/OjLyG28USVjeLMn5gpx901VyrCslzkIqHcGvphoxo7jt9BsvLBUScPM6dfwC63YauKQXJZH4M9WJZioOx+TnlLsp8DV/aKQVyyMawXsfFv/hr4PY6Ts0toN7rI0ZuT7eFYSyC+nCAa+s7eOHNFdwoDJCZPY7sxAR29/cFZVN7DWPU+xhqZOO3cezELB599DTGJ9NIpR0xjKvX2tIgBEZigdQ3GMvxvck+1hvKnqFpAZmUiBVlgCrlc2gyxrwrBXvUjMKgQ223CSvEkVJIshuIwrBRUnJpIpwD2NxPxT9EreWg4w+QAyET31McBMVLMBY8zEtQHDrrb0gZ1Yhb7ZEKQVHIQdAUcawsplwkBP9digPZPGX/Vh2kbGp38qrVE78fchAELwWb+I8rXXwvVOG9xgrB63kv5ODdxQEjm2lIoT4IMfgR5MDC6sZtHBzsIhGJw+32RGVA8kmjXhHPgomJBcRiCdRbNd9BUNnOMgqeGmBW1uzwWEnyUBWWOiF6AFXXEPNWu1vH+qVXsHrxTZhDHSPj00jmczBYwWl9YSoPderBFWmQ8a8MgooOB2h0NQysJAqVGkqVMo4cmZdN7PvffwUb25ehW0PslwrY2C6i31MkukQ4hsX5E0glR+RQVvNlQtQW4tGYVP9cAKx6OYsivM7Nmxs3ITCbXS7npxoZrSokJ+iw2XHyfhOCHl3i2I3KXJ6LXd0rnqa6036fs3RLCJFcsDw0xAufWnyYCGuU2PiGPZaNNosEzon5WjgiCrLQZUavZrLi6cB7kDJVFiR+xxsUBMF9yk6d7w+xLI6ceRTxWEYFKfE5uem6GmIRlQUQdPAcK9DtT4olegB0O4pLQLibyAKJZf0+4vGkXMtuu+Z33XfNVKSACRwIfUdFOehoJSx+62qjZXdJwpMIxSwLsXhCFBKUkRGBYLzvwGNl30YkzEjghBgIeTQv6TFsCaJ24b9V3gqqU5Auv0OrWX7GChKVuO6hIkrK9Rl4UtwwiVFGAq2m3Lf8OV9flx0l3RiJfPh5Crwf+DGzcGFhIoZZkaR8LuJ1wHGZqAVYvPoOhZqFSrWAerOhlrQgQWRK8xrQCS4l6g0aGtHkiXN48i08V/mTMGCKxWo6rCEfA55/5i9w8cZFONEQws4Q7U6NkWPoEeZlwUcPC2+ITDyHdDiDSCiOeqeOmxtL2NxbQzhu4/Tpk0IWFAVFIi3jiK2NDVnHM3OzaHdc7OzsSqErRRJldbGY0rLbGmanpjESHUNxq4Hd/R3U2hW0BzUM0JVsBQaBUzpNrf7+QRPFYhW1WgexSFy6e/JIUqMJRJIOysUq6qUWdEaRk1AZVcTpRqGGmB1DH2E02wUpVNDVJR2S2ScsaKhhT0cysBIWyrWijBjQ17C6uadUU2GiOgaaLSpqlDqKssZhayDjMhaZNGMKZ0cxd+YsnHgcpxbnMZYbleJgl6mTa7sKRTpkjETzIhZiLOonJ3LY3t5EsbiDRx95GE4oiWxuGslMHNCU5TdfC4uDVrWOUrWG0akJWV8GyeIDV+55FqyxSBiV9XW89od/ikyrh2Nnj6POItTtCllcglotqqh6eHv5AH/y0huo2VPIHj0OYjbJaBhUqfVafcSduIxaD/b20Bs0MJYP4/En78OHPvIIjhydFm4Vi3zLicp+EhQHQQEkwVlU/TAyhNJsQT45wgwJl0c4NfTKsBLQzDoGbh0GybN6RMYPIss1w5IIzH1VSI2GUh5xxMFzQjxGBsrJUM4M308kGDO8F3IgaKvvm3JvccC1GwSfBYTEsB1Wsc3kTLiqOKDBFi3iOSYOkaRp6jLC/okJiTJw+gmKgwDaDQ73e1MZ/67FwfvxDd4FJUu3qC4eCYmHiwMxYvE1p3QQFM6B5Uinwqjf4sEBwpEQ+h3qjz2BqYrVklgiZzNTki3g9RuIOIb4DshcmLWgxuLARUf8rqlL1qXjJIGLpiKNjoEoO9B6Abff+T42r18WouD0zDwS2bQw4zVDze11m8zZiBQHET6E0UUCAzR6JqpdA+n8BFpuW6yZ8/k8nnr6WaxfeQV21MB2qYidgwbNjyVfgN1sMpaS6Fm/0ZZDPB6LYW5yGrmRLI4tHsO161dkEbCappENDwzKpYStK7I9dUjIlnfHoprEJBWxq6p0SDfJw0Nmq0RByNN1XQkFisXiArVS4qbJuIQaW87oPRjVmtywMj8jaZQwn6Wj32vDJHROa1XhNZA5T8Me6viH4E3P5yNxyg4p7f3h4oCIF1cE2fcNRKAnx2CaMfk74WRW0/qQCXZ3ZXlKXcDPXm2G8r6J+/lFlcCP/kwwElFdvniaD1Vxo4qMu4xjztuFdOYqhjy5GuyOZcxDDTtnvkSgWLXrJkKE74ks9HgPKmRH7m90BDlIJ0aE8EoTGR62ov6ww0IkDH7X8t0tA86BKED4CJ2WjHDUBkSDoqGgHWrcxljfljq7pdCjX4ZKTmR3z9dLw6GAMS2Ik6AjvF9V8AwLDBYNgjb5NtKsUvlYrW4LPUpHhROk0hIFYbCITKVFjkqPe9aEvDcU56Er948U8p0GUqEhxhIann/ma7hy6xqcuANb5LZN1Dq0hSUSRDWFKhZz6XFk4zmYeggUMW4VdrCyuYJMLoqJmTza3SYmpsZFvljY20ejWhPTKfo6LK9vIpPMCP/goLCNXDYlEtmN9S1Ua2Xk0knMTx5FpwIcHNAnoYxSdV/QkWSKJEG6mfYRSYQlYn1rg/4bAyH62To/syFGRkfgxOKoH1QlFpkadEqAjYgmSFO/2UNMj8hBUihvwbBNpCKjSDoZpKJxcVLkZzAxMgkjGkKxUsSQKqGeh82tbUQTSUxPTEvcfY+HuYxxBohZIXTqXbQaDYjtUd+Fk81j9uwDYgJ1WoqDLAZDA4VmE7eWt2Rtc4RFoErxqtTYivdRKhGV4u720jWMjWZw/30PI5nMwHLI++kLYZKf6UR+DIMm01pryEzkFaF3MITh8R7gzN5F0tJRevsq3vqP30C4N8B95x5At9UFmJ/BUZhLblVEkL8//tazcKemEJp8GE+99g76fRuz49NotngfG3I/ObEQuo2OHNYhm8iEh4cePonPfO5DGMlF0B+074z5WKSTTyLrg8RmX3JLvoAVYmOiVAY0VJcCe9BW61LvYX/vGtbX17C13cPc8cdw6oH7JLSOI8zOQBUSpkEulVob5LLQrE4RYFVxENgey5o7xDkQK3F/1HQYOeA6CzgH/P3AWCmQYAbFATkw3Dslmt7tShIoiwNZ92xK+hr6Fveu90EODh/oQdcVdOTvVxzIRfT11QFyEBzghx/j8O8E3et7oQJ/2/fuLQ6C5/jbiwMVF/s3ioO2InnYERsrS7dQqZTBnIVBx8OgPUSDzmVhE1YsgX5nKBBYKsFZoKvS1KhxdpVZDosDsrcFmiaiwAPSLw5aA0JLA/H+Xr3+OvqVkqS63bq9gvz4KE6ePAnd4iE4RCLDBMMYVlfXETJ7GB2JwXbr6A4duFYKsXQOpXoR1UZZbtB3Ll5Grl/h/oybWxsoNTkHpvGL8i7n4iPhRH2WA0EUeEDFHGrAdRw/egyOz0I/feKkbOycO2bH8xiGTCEm2nQyIyeBnb9PnBP7UxLiDE8sZHlglQsMdhoiHI1LlUpomDc9VR0xJ44QoWRaslK5IFb3ZGoDXqkkkbECeVFKytGDTdVGm8cOYuG0aPlZaHk0j2LVrVsSdjWSTInSQSposcRVhaz47QdhXJqGKhyUXAee5kjUrxQvQ0809OR1BPNw6ZqHnlKFsChmkInPpA+ki3wOHrTc8LigdS0knS07izvjDmEPE9ZkVaFm5+yMSLQLhyKKWOkpmI9JfHxOjndELSHudT2Zf8vs2aJF8ACJWBjxaFJIiuymBVnoELKlzaqCK3lfBpHKMk+UMQLVIH7evPAw1NyYP49EHURsSxkPifxQfV+FNSlJJlUdVI2QaChMbZ0ze75vJWm07IgUEezC+Cd4DDX+4Y1HBM1Tvvj8nhBSWTQoWNZwEoJSUW5FREHIjF5PiGDy++SwuG2MRDVMJDW88OzXceXWDYRiVCv0UKnxcO5CM2zEGJZleHI9Y5EkRpysSLm6wyG2C7vYLGwhkXaQSIYQiduYnBnH5tY6ittF8RuwrSgMSowtE6lEzJclVpWh1NBGo9VHvV5GMmbh4bMPwh4mUCzVUWlW4bptkQLzHqebJcPRWm5dULJ2U0OtwscAwuEh4gkHicwIQpEkWgd1NKpNdFwPRtQGImrcEh7YSIUScOtFVJpFMPRyLD2LXHISw56LZquC7NgIUnYStV4HB+USTDY/7S42d/fEkGhqYlpyIWo0MxPxiyaoYa/VQ7F0AE13oTc7iI5PYf6+RxAOR3Bybg6j2ZREP1c6Lm4tb6NaqYs0mw0Ci3MadxG1U+FcGvK5DPZ3NlCrFPDww+cwNTkDI6QhFOH9En1XcVCs1jAykRdSK9cWxyki2gkN4TQbqL3yNm69/Ar29rbwxJMfhNPRULZ5X2pIGTGxM3/mxWfgZlP43L/4DUSnT+Irf/kc/tMffxMJPYlEbgw1ohqmBzOmoVdrip172EkKAsr1ls6G8NC5Yzj3gTOYmckKl0J4QjL6PJytwEKBZmMqqpyJt5Ris1B2ezX0ejVUl76DmzdexZtvvYO5I5/CR77464jnRzEY1BGiwRTtpwYuvBbVN1WZ94eiMYAIIZsX991qBdV8KISX6+1wcRDsL4EJUkBiZHEQkBYDCebh4oBqFrHtdnvot1p3kQMMEfIstBhOxjEwxwpq47ibYHb4ML9TFLyHI2JARDz8O3/bOOHwof93GS3ci0QcLhLkffimQEEamszrej20Gm3pjHgoSkhN1OccMITJCSujIFEraLi1toZitSqQjNdtS7erh2OwuRl7HdTKJdiGgUwirtzjZKyioz8gc9eTzVwIbjTFMJWFpTC6+x46wzCg9VCvr2Nt+W243RY6ZReV1S3MpxI4ev9Z9OyhMPtHx+dQ7/Sxvr2FbCKG2VwWnd4uuq0Q+j0Lb128hK1yGYmprHAeKpsVLKT6SDpxvHplGQWvLe5m1lDDkVNz2N4q4NbtmzC1iE/84ay7hbAZQeWghGJpH/cfP4rHHj2PDz/xBIqFfbFwnTt2DB5Z5sRdyVzS+F59WR6aqNU34LlK/8xuL+REpaugTSw/j16PVXIUjEUTYiGLFenUFaGSkBtVClI8NCuicnAiUfQMXYqDjd01lbIWNjDo6Kh323J9jp06K0gNITl0PZmbxulFzafwqQeUFPFQDUYVhEArmoOSZ6NvhBGyaGykSF8sOuQwEv2oYsvzM+PIiYea6Lo18igUIhUoDBhU5LHjoROfpQoSVt5B8h9Bi47Pb7EsXc1s2Q2QSe+nqxEW5n1KG2QiIzw0Wfzw9cv4xo9gls3EMRBPRX3fAktkm23K/EhoJMeDEkSaKHGzNYfom0MMe32EekP0Q47q8ljkiQySSIQm4wQnEhM/fkLOsimR50HFAO2NGQbFQmjQldcYdC8cGXDT4ucp3YvMZgfoMuSn05G5uSAoornkCMkWTw0WixwpcO5OhI1FCotMy4lJ5DE5JlRccBzDOTnfj3A1/M06xbFCysPz3/46bqzekvfdbbVRPChh4GlIxJJS3BsRHT1TQ8pJIizEMdoju1heW5VDnM6jp08dRThpodqporLXQbPZRalYhTZkENmIzL5rtaps0NGohmqJVuO6jPLoaZAfGcHM+DiiVkhcSjc2NlXkrkdiMjtQ5SyoG7TptsSOuLBXkNEcHzueTMiYguV2pVJDs8oxzxBmqi+CfwpLYmYUY6mYxFLzHif/JhlLYm+rAGsYQTY/g31GsrdLch9sbG9Bt2xYno3aXgXbu3uI53KIRG20G+RE6IJ4pqjGGHRRazVgNCnx68CZmsXCgx8QhG9+ehIjmYQ0AswxuLm2j2K5JDksMgCjzJYR45Slyhing3QqiYij49rVS5iemsB99z0gOQ70rTDtmES2T4/nhdvCbJbxySnl6eIX8WTx89G1rT0Mri7h2utvYGn1Jj76xJOI2wk0dCKLGpz2EN997gdopVP43G/9OuInZlHvqxn+X339WfzZV57FoJtGLJaD5RjCxeq02iIr59+Hkk7KcCsPoYiJucUxnDu3iPvuO43MSAymrcZSbrtxFznguolQ7meh3wK8ML0YmghV1lG6/ipuX3oJz12+jPyxT+GXf+E3MZWdRrXroqN14ZhEvUISfuVodaxceh37hQ3MzeUwOXccg9hpiaG32l3EEIUeTqDaqUED1TJcJyEpool8BPsG12QgpQ7UW/zeYUIi/x4UB2yKg/NaELm2OhcDQiJtpPWQoVJb/z7FQYAWHC4mftLi4CcdK/yo4kDtymSs3TWoUTrTu8WBNuiLlIvzP36fF4jEq06bBhgWjJCN22vrsgCYx05tNZPH2KXHRvLw2nW47ZYUBySvieWxDzmzOGAnTM92gbsJspqKc6CKA9X91ZoFvHPt+6jX11CplKB3ddw/sYgR6V5j8GIGsrMTcOJJ9LwQOO7VdA+OTnuTGoZGCuVyG898+wWs7xQwtjgtrz1qppDTy1KZvrO0i4YBFPYPxMXtCz/zKSwvL+Op555BraQWCEOD5CBwB+g22lheuYWwYeA3/rt/is9+6rMCoR8c7CE/OQGbmmCqALhcuHnbCn7uexVcv/l9eP2KMkrSNcRiKamoQZveRgOtagsj6TnEomPoE0IjCcfXxQdQ2B3r3hqjsqOYOXkUSERR6bbw2uvfR8RzkQnbAsGVmTWgOTj/xIeRiqbhVqoorK6hWSiKfSy7eIngYlpbtyMacykQCPE7FppaGIWBha4WFp257ql4W3brCuJXXa4Q6/izrspXZwdtWYrEpwiAQeCJL6lkt2sqzwb1GD7zmTN7udc8YcezwwoWKLkZAr2TPEb0rduR5+TmS2ZHMLbg4wk/JEb4nBupinklV4BIFOerEkXP4BaBeYniDKA5OvoGD9o+DN5HtjJ5YtcgBZAVEnSi2mwK18SkOYyoCRQpVbo4okSc9bIQJoGTJEi/kCJyoJBCJYWUApmdiU+sEtKqeOaz2+PaUIoLjweAaL2Vlz1n8xwxdXs6ut0qHKuPTrsu6ybkpGAMHUnYY3HHa5GJAPnEEM8//w0srS6hOxiiWi6j0y7BGzrQdEK0A8SSIehhXg8XYY0mRmOwwhFcX15Gp9/H3Nws8vkUOr0GltdXELIiGB3NY2d7D93uQMYHRIyogRcjJ+HbWIpzo5GjYCMRj6DbbIhlOgui5ZUlKR5M3UYsnkYqlZHRT7NVR9Ntw6B/yUBDudpEyAnLSC+dTMJtddA+2EGlSb//sMQai/sfIGtK1kVmAjNjYxjLZuHYNgobuwhpISwuHEep2UC7xbWWwLWrFyUsajQ5ivDQ+jJOTQAAIABJREFUxvrmrvjm29Ew6tUiaqUSPDoC6hY6tqXWSYNGaHXkTpzB9P0PC1F7bmJcRiPk5HAdLG0UsLu/59+fLHrUYUzSmRBbB225HtlMAutry2KEdf78eYyPTaocETsOQ/MwMzUhjdH+/j7GJsbvEPS4RiIhCxo5NCsbiKzv4errr+ONi2/gI08+idHRcR6RMHsenn7xJewaOr78u7+N7JnTKLbqNEBX/iGmg1e+9zb+8A/+HFubVUxOzSKVSkksNyXlHMVC68LjOhhQQs1MkzZiUQsTkzk8/PBpnDozj1Q6JOoEk/JsFrg9E5pjgWkoLPL69gCmV0B/903cfucZfO/lSzDGFvGhT/0cxtIq6t4dJhGKp5FM5uWzr7cZOmWg3Sng1rUfYG/pNYzlJ3D0sc8D9hR0ek1wLyKLgZM/WrtzzIywnC+qMPcjx/2Dn2vvsM9BUBwEaMKPWxxwrYt7fM+XMr4fcnAvgqA6osOsATVKCH5PIMh7HBADpOCwH8JdsqAixf19vw6jByJlE3Kc2kQkuEWKg6ZCDvzgpbs+BwNh+rY7LcWONqJY215HsXgAx9GlOKjWGohl84ils3CbNejMNiec6s+MAmIcuyQaarBrlusyYJepYFfCnOxCI/oQO5UNvPTDr2Pz4IbccOlwGieTEzg7MoHl69toDV08/MQ5hOMRDMwEBkYCFqU3/RIGrQK6ehx2NI6lpWVcvHALkURc+ESDro2JcBPwari2XERLt9HrthGx0piYzGIin8RBcRdvvnMNrVYffRYHNDbsqc+0Vi2h22gJ2fKLn/8SPvWpT6nwnDA7YhUkQ24BNwTKz9j6d9193F55BX23IFAz36cTisPlmEZnVV5HYaeAmakHMTN5n0iQ6JdA+SXlnuy+eLTwcBFJW6uH7Y1N+ZxIVGoMunj1witIxA3EojY8jjc6Q9R3W3jw1CNIhGJCMqIf/eKRWeihlByualShywbJEQNzCHhvtHUPOw0XK6WWQHxCQvUtb/m+glQ23jfCyvcGMi6ihwCLBSIfJO7wQJXMBV+KKfnnPJSHJLe2pdPl8wa8A/4q/5/OmUHhEBAn5e9iVky5v0IViKTIxuubPAXFQTrNjpiEv4YQO1Vx0EfY0WFTqcA1aFIRAjE74ZvrG8R8DJhkTvt8CF5vxV/QpeCq1Boqxc7kpqnQCskDkNEDASPlKc95pSKaUlGgeDZ3HBRFcUByoRpbyaHve2moUU0fg6EJ1/c40HyTJSmO5DldlBo1VCvb6pD3XIRCUaTT08ilZ6ANSNIyJPchEzMxkzHx7NN/jguXrwg3gATPAV1IiaR0ejA8EkUNtN0yWu0qpscncPLYacB2cGtjGx6VM9CwvbOFJvMMhi7yo5OyT+zv7wrfJpvL4KBYhO1YGB0bRXWvhWqV8lTVZFghDZlcUiS+2VQKveYAa6tL0nHyaySZRSSWkhEL70Ut3IfjECVg9HMbo5k88pk0YpqJuG3D9Sq4tboGmDbO3n+fim12aa6kYWllG716AyePHsOZ46dFjjg3MYVUiEZKXTn846k8IpaGteUbWF25jWw8g9nRKRxQARGykM7NSCe6ffkCKpu7WK23UbYdgdjr2wdSHIyePIvRE2ekZDs2OyPFAfc0kq1Xt4vid8DxJBsMOQ+CAoESWPIkDA3jYyMYDrq4fOkiFhfmcPbsWUmKNS0emBpmpycx6PfkOudGx6DZDDFT9yQtSUKUP6+uo/7mFXRLBbz0ysuYP7KI8489BrvexdPffBZ7joEv/cvfReTEMbhM9Gyz+uV9qoyGUokU3njtCv7oj/4Drl3ewPjEPJLxUbQ6fYRj9ONow3Pb6LQpnw7L/c6Kb29/Ax6aGMmF8cUvfgyf+vSHMdSU8mbQkFmscBjYUFi2B6u9gp0b38IrP/ga1rcn8eVf+y0kYwPs3PorXLqyhoNSGuefeELUaNnEFJKpOXhGFGbUQK+1hq23nkVh8wbaloNTD/0CxqZOoDtk+iU/e8XJIVIC8hWgvFMUcqAaU/79MOfgMHLwkxYHwr2S3Hn8TUJicKi+V2HwXsUBf++wz8GPWxz8ffgG9xYTP6o44M9Y8QfFAQ1YeDFJwGA1xZuIkEq73VKVrR7F2toKiqU9JCKOgpsJb4ai6FDK1VfBKmyYuMGKAZCvVWdx4PqzUR4g7Nb4c6no6PbVG8IeDrB5cAsvfP9rKNQ3hFsQ0R3M2CN4aHweK7d3Rd9839mjAkPa6Qk09REJCJmZScAt7+HyyhYmjijnsotvXIVhOihW69jfbWI8SoJfCWvbTTQGBsKWgWq5h9WVm/j4k2cxNz2K519+C5WWcu+j5CsaT8nMmuoBjhkuXbkuxKHf+I3fwCc++TGRahHW5mFAtQYLBUK3rE5r9S1sbr+NQa8iGnJr4KBa50IykIgzfvcAtVoTExMPYmbqIXouK/4BfZ91bqxZ0bCzkOLc2jQ9NHcLWL96Hakw2dkDvHX7bYTzYaTyMfQYaqWFcHB9G8cnj2LQ0zGwbMycOgE7EUPXjzxl582FUdjdk/fFWXpfyJ4h7LV6WDmow7N8M5+e0mgzATHwFWD3LEQjTxPpUYAcUEJGZEgY9MK9UPNyWqMqN04lueNYy/J9BIJ4XpKAxDzKZxcfXmtSWIoET5lnccNlASJdfl/9jK8xmc0oGZqMApWWv9WsYm3lpmzMiXhaxjviMUGJqIiaCdjqCk3QFGIQPDeLFh5yTjiCdDYHzQ7d8bxQhEPlG8GxmxQtAk8oZQq7GwYz8bkCngbVKpzZypjAN3JSc1s1VvAIR/v8EykKNaWe4MHMTtLVq2g0yDvZRrlchIcQpidPYG7yBDTPhstxXb+P0ZSjioOn/hLvXLmKMMmUlCIjKjP3cm0f1qCGsRELkTAjh11MjU9genoea/tFXF3eQKnWQ9MdYr9aEZMtuvbRzplftBLnvpFMk8fCgt/XpnshVCp19LtM8TRhOpSL2mJLTWJgaJgWxYRtc+2rayCBZUwypKrDYBFCR9M2OI7KZjKYYnHAJNbxUYwdG8fOZhGFvRoW5o9gJJsWXkml2sLbb11CNDXA0YVTiEXTWF5Zw8MPPIzy7i529ncwOjMJ0Dip2wB6TRwwwbSvYWZ0GqVyDRVayMemMZZ1kKzso7V7gFd393CDMcwDHX2ONFo1TJx9EPljpyUI68jcDMbyIzJy0zQLO8WG8KN4bwajVF4vQcAk18OTsVkmHUduJIWVlVto1Gt45JGHMD42JnkLPGRZHBBS2t3bQzabE/UPiwN+sfh1Oi00L15H/dJ1jIQdPPOdb0tj8flPfAovfPslrFYq+MV/+XsYe+wcdisloD0QR9sm73Xf0IvFOff5zfUi/t3/8e/x9Le+K7bRufwMTMp2h21RgbUaHdkHKTFtNTgycjE7N4bFoxN44KHjeOTcWYQdC612QxUvPJhhotP3YJsdGMU3sXrpGXzvjR8gO//T+Nl/+FtA7Rr2b30F33ruh7BCD+KDTzyJ5994HZnsSXzmMz8vTUzD7YDjsd7+Taxefg5Xr30f04tP4vT5L8FK59HrNmEKcswi2YJthMVe+W5xQKTzbmR8UAjcO1bga74TvPS3jBWI/JL4LQjZvVLGv0txEBQS7448evcRfhhvCEwYDm9Sfx/04DASwS7mMHLwruIgFpaNW0YJEUpMlDUli4NWqynGKcwhX1tfQaVcEG1yxImi5xno9Dw03D4csy1EL+ki/VhctlbSIXK+6rteCYHNP1A5V6TbIYOOCP/fWHoV33r2K3C9KkDmKwzMhnM4kRgXe9qwZ+Pk+BgGbhVNM4y9QRzv3LqFuZkRzOdHcX17F/kFBkCNoLhVlRAkwqTbW1WMRJj+Vsb6bhN9zYFBa+DGAAe7G3jykaOYTEXw3TeuoNikNJDVp435oyeE0byzvkr/T+ztFXDt+hqyoxn8j7/z2/jER36KhqW+Qx2Z+5TlKHi60z3A6sqb8Ho1ZXjjjaLRaCKeiCAzQgJNQTrTeHwRifii+NWzMJDiCUMkUkmp1oV7ICoYD9WDIoatLnLplBxC125fgk3OTtKCYfOg8nCwXcPpEw8CwxC6rod4Oi2VfM9rSudM2SELFKZkWtAllc4lV0GPoqWFUOrqoIJLjIY43xa/ABLhdGFy37FJpXsjpUdSuKjURuEz+Ba3dBkj6YwKCXZEHDUx9tXxNcYOv+9rlAPmsDo0fY2zqBn8woAEMhIEhcOgzIXoKSFchK6SONqOymHga+K9wjqCMqyr1y6h223CiaSEZ6LUCYTQaGZkwXYoo9KhSdeuCg1+iYdCtyP2uWNjY+p16cqhMCgO+DuBw1oQKiVIhq7CpIiiSRHDcYrH8U1fDIJkfUNxSfh3FghD//AV8i6LbYaZUI41oFy4jXJ7T+n4tRb2D7ZhWpTgnoU1jEIb2OL7Qd7LWMrGVMbBc099AxevXhNmPZGTsO4IgVUO6G4Vo7EBstmIKAZIMPNMCweNDnarHRSqXdRokiO5ESYy0YSMdbgv8PrQPU5MY0wNtWZD8ihY7DO9k5JIrnHX9SWimoF0PIHJ0RNIJmzhJkQiuoQ0bW/tIxKPy+e6unsL1XoDhUpZ9qlMOoYT8+OYzSYwk8ugXK9hZ6uJVrWHZNzBxMQYpmcWZe/Z2t9EOMs43TFZ025Px3h+AktXbqBYqWPh1CkAHWgdyh5Z1fVRK9bQq/dRKFRw/fYq+q6DbGyIz549Dmeg4ds3rmNLM5GOZWQ8xyCk+XPnMXPfwzg4KGBmYgwzsxNgrDeLg/1yE7eWbosBG9Gtnj8+FU4Pi0QWgML0H2IsnxWy7PUrlzE/N40zZ84gyhRFU8k/CTLv7e0hnc36XBVftWMBsW4HpdcuwNjck8jl1955AxdvXsfY6CQqvQF+6Xd+C2Mf/AA2amXOA5CwQ4L+GDb5WGrcwSKDRnfkTnRbJr76lT/HV7/6dXheBLNzx2W/UomPbEFcMdC67+wcHnzoLOZmpzA1PSoKmlq9pPJx/MyCcEi5ltJvxjZq8Lafx9Lb38Frl7bw2Bd+Facf/hno5etobn4VL73+BrzhIk6dOIetkoHwxCyOnjiOEEngZCcPmcTaxKB+Cbde+youX1jGycd+GY9/+r9Gu91Dr0OvQpXTwfuf6bEq90ERgrmWeb++H3IQqB5+VHHAs1CUfL4lAYeWgki+X3EgG7XP9j58cB8eKxz++Xv9bnBoB0/KxzlcGPxdioPDKMF7IghBccDpuBjpqMwApgxSbkaar9ej7jiiHN4GLpwobW+JCOgwnQhWV1dQLhXkA2CxMKCUizkJJG3ZCsLhpshQFSkK2An6VS+piURzecAoEyBNDm8GArfJQDY13F5+A8+/8Gco1/dhxR1EwiGkXBML0bwcZEktirnUCAyvg1K/j5vFBg6qbdmEn/jAB2BnUmgNGvD6Xdh6FPHMCFb3tvHO5SVowhhuY7egUiE1RqzSdblVwOMnjyIbBr574ToKjR5Mz0Q8HEN2YlJY3kuX34EezshGubaxjaXlNeTzGTzx+GMC2bLw4mHOm7Nabwr8PJoN4djRNBJRE5Zuo9kbRZV2rY0C7j81gWiUnvB87Vm88oPr2NiqSE4Dv3jAiczNhyV5iIxNjGFubg5bG5tYvb2Mo0cW8OQTj8B1K5L1nhuPQzcT+E9/8Rw2tuoIGTEhYEXFTlgFJRHJqtTbsElq9J+DJCeRCRkGphZO4eEPfUIMS9gRkpBKUhUJZHyf4scgh6vPU/Dn76Jm0VTcMb94cESjEcTjUSTjcWEeR2xHNiVGn5KkFxQBwShBDQ9UN39nzfDQViaAkojCZRf88f2g0PfHd/0OeS2KTEgZOwsEvp5C6QCdblP4oiQMUjJXazdkwyQJq8P3ZFoIDX3pJImI/mPy4I9EY8hkMrBF5aE4BdKJMK+grwhN5CDc4W7wmhBhJZ9DpE9Ksjnsq+KA6EFQHChCIs1duAmr5yUfgCE5LE55rQnDD9AR/4W+V4Jp1VCubKPZ6cI207CHSUzk5pFOTkswVzaqYyJp4flnvoW3L12VzZbFgWnWYIXiMhOmgQ4lw+zi47EQNMoxqRqybHQ8E83OEJWeh71+TzgLJoM5mYngy2rbXaVgciKOWCHzffJT6rZcmB5lq6qjo20xcySS0RgWF04gFmGeio5UIoJSoYyD/QpS6Zx04psHa7I+KBW1TA9ToynMjydxfCqPdNjC9fUtLK3X0IOJ44tjOLs4D29o4q21W7hVWZHAoJncHEJ6AgvzxxHWHLTrLprNAcxYGpZdwaBeQdTUZBxIM4DSThErN1dx4/YyxjKjsAct3Dc7Ja6WP7h5C3omhzOnz8KGhpe++woyR09i4uR9KFWrWJyalOKAbCdyLQ7KTdxeXkGT0dxUygSEU+HR3DVGIpKUG0kjlYzh1o0rggo9/vh5ZDI5cd6cnp6W/XR3d09MqEhkVeeDATJpY8xBuXgVzRu3MRqOYvtgB3/4J38Mb34av/+v/jVmz53DaknxMWwSeElnpKrJo4Uz0asg4lg5c3JcRJO6p57+Pv7tH3wVq6sFHFs8g4XpBZRKJTiRPr745Y/jo5+8T/ZjpbRRKB7vfe71orwhR5RKHfKZBkOErQb6+89h+cLLuHC1hoc+92s4c//H0C++BffgL/HsS69ifcvBaG4a5z/wGZz+0KcFoSASQzk3javEDbK/jI03v4q3X/prWJlH8MhHfw2LJ86jVitjaLAS02UcxZGl+Gv4UelqrNCVa8m1KXwu/zXz74eLgwAlDwCAgJB4uDgIin4WeFq5WhG1QlAMBP/w8MF7+OeHi4b3KgiC7917iAfIwWGOweHi4d6D/s4e+j4chvf6fXm8e4oDgYv7VByo4oBwSeBnzuKAkLETddBxW3JQMapyZWVZKlrLDsm8kBUzHycSomSLMyp/03CoeGAIjoLRxc+fbm7c3MUWSrHahW9APbrHmXAfq2tv4cWX/xLbpW2JOU5EQzieyONkbArhHnl8OoY9D9GQKQSm5UIRyZEpMRSZy8eQmZzCfnFTpDCJZB6pyXF0DeCdy7ewvrGGfr+DTt+R2a6QBnkN2iU8PLOIdFTDdy5eR6MHhDxT5tK1Lj0gbER0D8UK2fI6Ot0+Nra2sbq+LVagHHnxNpmcnhXnseXlNSH9nTyRxW/+5i9jJBkTvXQ0cxq3lq5jY+MGnnz8NEJmVxwFMYzjX/3rP8A7N4pycErhxsPJJ7NJsBCA+8/M49FHH8WVK1fwgx++g3TCwu/97m8jkWDccxP3nzsN207h93/vf8Vzz78h3Qr37JPHZqUQGp9aQKlWw6tvXpbXbfrhNxL+0/fALezDH/84fu1f/A7CiRSqrYbkHIQ4p+dpqxMC94s7n7eiXAiVJlnrMy/AQCaZwEQ+jxyJYUxf8w9bPoYoGXgPiGIhMAnjNwSj94sClXUg8ykS/nyvA44eyGlhMaPun7u/Q8RC5FU+70fgePXSOEXxn0tcpoUQ6w7Jtalh6fpNXLx+EwVqvnX6XKgXGBT6/HzIlk8m0+JAyAcVNYUYJCkpFcmXwT0uhZ2vvqAPAw94ef0EKgbkMaggIaXu8F+YuGiyIFAOh0J45P8TmYGLod5D223IAdxp76FUXZXsAhblppZCzMpjYmQBqeS43N+ZCMOXhnjxuW/j8rXbvh1xF83+pkgQRyIj6NdbqBR30Ucb6XgMepdH3AAD+mBws6fLKNNNLR5IYfSrLURT9C+10Gx2YIl/iSY2yFwfHCGQkUlSJNMTOYpLpRIYGp4oJRZm55DLpdGqV+CYGkaSCRT2yuh0B4jHExLmVCrvwev2EAtbSMUiCJseItYQx2bHkY6G8dbOJsoNDe3eEEcmJvCBE8cklfWlq29ib9iQZMkHTj6EufFF3H/6AeGScJhihUewtlvB/sEVDFsMPOPB3UUymoDe8bB68zbWV9dwdHYSmVBURmK3D/Zxc20H+YlpZPI52IaOC29dgpmfRGxmQUi0JxbmMTE5KsUB33u90cXy+gaqtTaGElmuDiPmP/CTl8KajH6vL9yNfC6NaqWIlds3sLgwL1Jtfn92dlbuJ5pLxRnvTHMebgE8fBMhmMUiOpevo37zNvKRiBRUf/KNr2Hk0x/F7/2bf4O1cg3dzgAhjo27HAkHPiwDeW9U+/AeDQzf+NBs6GKJEVy6vIx/+7//33jth1cxmpxBLBrF8dMT+MV/8EkcOz4uCa2BPJAEPSly/fXPsVbYisKiEydRI1aUlTewd/sV3Fo6wPy5X8HJE+egu1dR3vkmnn7mTaSyjyOZ1BAxXSyePo96K4RI7pjwWGIhkriZL1JDee0lXH3+3+GlV6/jxLlfwT/55/8bdop7wm/hGMkdtFQ4kp/7EPgcKLWCKtSD/eZe++TDI/Tg7Hzf4sCX4/9/Uhy8V3cfFAfvxUl4P35D8KG8X+Fw7/d/VHHQbNSkOKDmmRcqFo375jJEDhy03aZySENMUtNYHHADscMxuWHpSMcAEMKy9M/nHJA6YIFregrmkdNTqmd2IIqxzk2YUGoP/KMj6g1x6fp38b1Xn8Je7QAdg5sDcDY+hienzyCDCFaLZWbKYX52BivLV0XT39fjcEJ5ZM0DaJYjRJguY6ERRtvS0bOVvHBpYwW1cgMDLSqzaR4c9JofdCs4P3sW8aSOFy/dQI3BSu4Q3UYNW4UtLCxO43Mf+ym88OLL2NreRzSeQTY3jqXlFWxu70i6I2Vd5849KqTGq1evouu2MDOVwhc+/yECZBi6GkZyZ7Gzu4b9wipmZlMwGJ/LztNz8K2nv4uV9T2EeBN7Q0mYkzk2pTesVE0DH3/0MSQyaVy4ehXLq+syv/zSFz6HybEkbGuIiclZDDQTX/n3X8Obb12CbtqIRWycOLogxkBTJyZkc3/+hZdQ2C+LR7091JGMMKK1j7Lr4hOf+zK+9Iu/gmGIGxKLRWqaeShCMfsFtlfsfGHg+xwBfpYJK4LZmQksTE0hHqZtKlEGSp44HdEVtMqDzyftKW6AMGR9qF/p+nmf8Pv8l74XkYIJOcKQBEaFPCn7KD8nQtwmec1cWEYg/FIeDtwcSMTqamRS+xJRzl8Hfaxdvo63L1xGHUCxK9RgWTpB1DMNiwi9jqTS8Gy66Kkxi/KHoJ+EugbkV1ABIU6JtE6maY1FbkdIVSh+gqBCDRRpkfCr+uLnzO/dzbzgd7u9ruQAcBxUrO5LURCyhmg0y9jbO0AyNYEzJx+Ho6VhDEIwjBB6bgO5hIWJVAjffupbePPCVUG0UskoNoorwq2YyoxJyBe5ByySxrNjyIWzqJdWsF7clbC1qB1Bcwg0o2EZ+zX3K7BTSWkQGJYkhmbdtmzKTlgXmWqzTiKmBc8F2gxBM/pSNIyP5jA/OydGN+trt5EM28hlMmKoJE6HjiXKH73VkdHE2FgO8VQc129fQQ8dHD22gJGRNG5u7GJjq4CIlkBCi2AqlRFLaD0Rw9TxE4iGdbjVNhamF8WWWTI0dAew0ri1XUa7vQY0GogaRJU6yi+i3YMtpkFdYfonrQRiUzN48fpNXL54Az/3M1/GbrWEl7//XfSqVSTmjyI6OSdr4PjiPCYmRkUWSbUVyf0raxvYK1Spk71DSlRup1TFsNv2C2Kvj8nxPEK2gZvXL6LbaePJJz8oMeqLi4ty3+zs7AhqpTphE5ZnYECPg0YdjTcvYLhXRIK+Jr0eXr92CdrR4/jp//ZX0YnF0Wx0EZHMly4MRxG+jT4TQ3lv+3km9CswePgqCXs0EUIkkkK11sdffe0F/OlX/hrVUhMPPbqIf/zffBFHj8wJ0sDnCwzK6KQbSAA7gxosIwWLBWGvA9MKQ28tYf/2i7hx7QoWH/klnJh/HDevvYCl61/F1nodi8c/izP3ZzFoXEG1uI9bKxYe+sSvIjqawsrFVzDshnD6/gcw6G7iwtf/F7x24W3Mn/15fOaX/meE0inUqx2EzSQGIaZmqrHCu5EDZZVO5Dto7u8tDiQp0ufXBb/Dv98rZeT4iPyZdq/zN5GDew/c9xsd3Ism/LgH+E/6ez9qjBA81mG0gwQ/Llza/kJT8C8JhfVWHckUyXDMUWjKDIeHQLtDqRtDOHqS9W55qmjY3dqXjshhUqBH5y8HYcdGp9W6k+CofO85a1UboRwERC78GaxiejNG1kTXM0WSmDEN3Fp5HS+++OfQDBeFZhnRWAhHkqM4np7GSMRCsR4H4lOYHkuht3kd6LdxZbeCkmvigRkdkb4Go+uiHzJwu9jAmzc3UKu3cfLEEUS0Lgq9NqKZUdR6OsodtpEehq0qjp+cEXfGN6/dQK3FZEANHWqe2y0cm5vAJ37qETz7vVewvLSFsZEJ5LMjyI1OIJzJ4+Uffg+9ThknTj+B3Z1NbKzdgqbxpiSJTxGv+F7DiYzA9yTJBcFInM8TGqXjooqkVcz9eCyNTDqnMitWl2ROeWxhAZVaHbt7B6p7dSyM5dM4sjglCNDqeg31dhXuoAseg/2mQn+imQgyU2lE0+wYhmD4Y73QQGHjAMNOH6lYUj6fg3oFDzz6JD766Z9Bj7o8HlpSjSuDHYYRCfvXd0cT62Eyp32/87npMTx09oxYYA8oEZE8bfUYgVJGFbXKLlvN/n25q9hEKxRKFUV0lwtMqdTYilRH/lfCkPmA9FUQtIAkR2ZP+EmNfniWPA4GspFz0yhwgyx30KjVUepUoHc6KFy+iUgyDn1yBF47jEqzjoNqEenRrFgDr61tIBqOIJcZQZ9jUM7goXwdSDKl6ZEiObXFclXlbmhiRW1zvOYo4q6ENUmaqEJHgm5LoSjKIluKZb52XwVB/gmlvdXWFnqDGt1vRBJYqexhaekGEukJ3H/2Y4g4OXnucFdHFy6SCQ+jTg8vPP01bOztYGRmApFYCLc21wSFyCczCDEkx+qJKoVEvGQ4jVrzOrZ3V8ToadCn6oM6fwc7FQYluUiaEd+lK0L1AAAgAElEQVSjQEe9pWLX6Q0wOT0uh0a15qLBlFOqITQa4TTESGl2blwOpWppD0PXw+ljpzA5PolLVy5hJBvHxEQK1eoe4raDWqWK2ekZ4Ua8ee0yNgt74oZJeenB/h76bV6DMcyMHcH9J09ifDSNkXQGo9kcOq0adje3kElkpJhrdV0UG/8Pc28aLNl5noc9ffqc7nN6327ffb939n2AGQKDhQRAgSJBURRlk6W1ZEmOnVguVyX6Efmnf6ScUkWVOFbZFZdjOXGkWJEgiiBIkAKJhQNgZjD7nbvP3bfu2/u+nO5OPe/XPRhCICmlIlldxQKn596e7tPf+b73fd5nKeHt69eQzGVw+alLcLaaaBby0EjerNRhtRwYdHuh0VisXIY5EMPQmbP41ju3ceP2PH7xl76KxPY23nz92/K5Js4+IchBzm5gdmYM4yP9cihRTdRoOrC5s4+dgyQcuoUm/TnExU+No5ztulrzPNAbjFj3oC8eQiq9j6WlBRw7dgJHp2dx6ugJsWtf392G6ffC6KYHOtoWDPKmKkW0lh6ivrgCb7OJkOnC/uYWbmaLeOaf/ir8546hUqgh0DZUgULlGD1V9K7fQschKZPiNsoejXBuw4bDZOHfRiDgEwOoq9//EL//v/4BSpUKfvu//29w8vTMI4l7T03Ez6P4Nw5BnbkncO+nO63bakCz95BYeQ+VxCZgncOZi5/H8u46lhbfQTmRhWX2I9rfgQerMLUCCvsmTl/5x3D2efF//Ov/ARH/OL741a8Jf2H11r8TEufihgtXPvfbeOqFn0ahsCejLqfLL9wc3gc9UyQ1VvhhtUJvrMD998dxDnh2kSQb8NGDgvwLSV2D7TSUR8rHxwp/l4qDv0ph0EMXPipWqAl1C8nNblWUyxyjerOHyJdTMP0qfIZEEGpeaw2S4SzoNMOhrpuTz1od5WIFHoOmE5z+tcTwyKlpYs/aS7yjDpj/bk+L/hExUvEdpOuSeSsJjUCtrcEDG4mDedy99V2kUjso14sIBL0YskJCSozGgvBEj+LOWgJ7W0t46dgUQqaJq3NryNlOPDkdFNlTu16BwzJxP5HCO7cW4Wx0cP7IDKb6Pei4ANNvId9yIG965CauF/IC8blNHVv7hzI6kKCTFpGUGuJxH8b6/VjZ2EO1pqFe6yCxu4eB4TFMnziNrf0t7Gwuo1hyCMTq91qwTMLCbTEz4SLj5sHoXCH4tJXLluQG0CeeccNOk2NKxfanf/3ugTw3NDSEciUvhYZdL0mxxZ/xB0KSyUDHSF+Andc+sqUGrICFtrMDt+aC5fRLJ2c7bXRcbaQLezDhQtQTgwkv8vmSwI9sZpvVGorlCmKD43jiyouwfH553/RzIPzNrpRafHHA0xVhsFf09DgDY6NDOHvqNLxul9ykfJ43ofTGJGV1rYIlJFIO+4+4BTJiEiJjd2TQ7eClsOQ0npsbkQMWB3KWfuRzIBHHdkuCoHpWyoW8Yk9zo6C5VSqVQoNSxLLieVTbdQTdJgpbe3DQbGd8GP3ePuSKeZFUzh49gmKphIWFRdGAhwJB2VxpjqMc1sQSSZQI7JIpO/UYlth5k8Q4e/SoivLd2JDPpDZQVQgJ54bM7h5SIMmP9FlQroeqaFYE1GI1h1IlIUUCk2PpC8A5Kt0Kd7cOcWT6IiYmptEhb8H2iNY76u5gzNvB3M13cX9rFU2fRqcg6PAiV9qHo1GDq94SlnnHFcCRoxdk/Pfg4W3ZF0yXE+WSDeGzVXXUJUzLlLVQLFQkdphjR44OmLvQF48IdF2v0f2xIqZqYpxmOjE4Gkco5EOxkkeucIh4PICBvpDMqbd3DuDxezA0GAY6NXh9hhiktZjqR25Dp4PtjW3sLD2E3gSCkWEcmz4LHUH0heI4c+I4ggFaYtMltIVasyaZBCTYEg5nmBlDXe6vLmF+ZQnHZk7AzYK93UQ9m0V57xBeh4aIzyecAhIu9aAfkxcu4a2bC5hffIixkUEcbG5K0VLOlTB59qIQ5wp2E5NTY5ieHBWkjxkVdkfH1vY+tvcTEtLF+5qqBSlSuwFevBuoeuJogahBvD8Cp8PG/bk78nNXLn8K506dwcDAIA4OUxJ6RrUCF4Sz7YTtoOl7E3q2iNreLlq0sib6mCng/YUFRC6dwnO/8Pfk9zRbjSZl5Nc9vGQiJ3p9TdYnHxzTkYyuu1jsKnMjKioquTp+8PZNJA+zuHTlIkbH6WaoCu3Hw496hQJ5CFRt8c8cu9A0z0IW+d1rSGxcw37BhyvP/TKcgVF0yH8oN5DOVVFu7sNjHMBhr2J/fg7j059HruPD9etv45lnv4TZ46fQyK5g691/jTe+9y3sFkP4pX/yb3DmU59FNpcUa3KRNkvcOZUwipAoCOBjxUFvrCAOj8I5UGM9MSRj82bR4lwhO73iwN+1TZcGh+gPY9RZSP1dLQ7+KoXBJ3EWxPYRyoiGTG3hHMBGMrOLpYd3cHflexgcHMSZM2dEklQodDA0QLhuCI6OT0KLuOkzi0FvM1MdIoPjQcSCo6MpS1k+el8OmeQ96JmLkPMuBadKOS0krHLNRgMO+Div3/oQd27/BXLpXdSadZnnn4iPY8yMwoALwf4p3N/ZxcLcDXz29EkMRgdwb+MA+5kKTo33Ix4Owtkoywa8XWliI0eClg8TXkKlLRjMvK8VUSIxbGwCwcmjEhjCIoDBHzyhOUtzduEp0evqNrxWG4U8YRcv0uki7t6+J6QxKxLG8OgQvKYTiYMM6NcfDPrh9bDLotmLAd1piJNgpZhUnaSLmlwlt6NPPD31WSQ49IooCZotB77x+nexubGDCxcu4PSpI2Ke0qznhXTldnllE7XbNkrNEm4/uIG17VUEAmEMjA5gP7UnTm+Tw9MSXZzKpJEuZNA/EMGRwUmEHV4ZKegW5Y8aEnsHQsyjG2Tb6UZ8eFJc2ZjZIIi4xLXSaEfNTGkt23v0vm+qURj1OjI8jKDPr4pMEg+7hyI3DRpLKWKQOgQ5q+910dJdk5XPGSE3atoC8+9FlaCKEpJbCdeL+VKTMiUiI5z3q5s8kzxQozG7LUZdHo8X8XgfVpdXZBRGFzoWQkyzpA9DwGOhkEwjV6zAjIQQMU3ZYFymKdAuNwxGlLOIIzHM7fejVlU5BnL4sPhwssOuymbpc3uQTlNi6MCpM2fkPa+srDzycm93SUUsbHqbUG/UQrifyMEjWLO72bFAIGqXTieRL6+jakNyBsqFItq1NkJmWKydGTXiiYzLAcdu8omZEdTzKfzha6/i3t4Kxk5O4uzxK/jg+l9gb/shXM0OaswkiPTj7//9X0HiYBtf/+Y3wPqJJEMe9NWCBo8egsfwSmFQrjAsyil8A26ovDfIgyDxlNwSoiic85eKFUGOIrGIIAvUn3v9Hnjjpkh4M9lNQbo6Hbck8rncDpSLafhCboSjMZRqTWTyFQkE6nOHMOiJYTwSR9/INKLBQdRriljKA4bkRs7pSeJs6JrYS9OIs8lo4I6NYCyEVCGD2/NziJgx6B0bob4g7GwBhYU19AXD8MYDEqbVqdZAy2ItGMHifk4Qx1omjXIui3p3nn3m8jMIDE0gXSnDF+D6ikHnuMnJ5FQXytWaEJYz/H6EVKeaILGRd7hUFyrnM31QqpK3QJfFROIAC/N3JOnxCy+/jPHRcWxsbUqugOTaUBqrK5Ms4axwrMZxFtGqSgOtfBnrW6soa8CFZ5+Rgpd7D/d6FnDcb1gAsUygYyP5POLE2UUBiWhSZSU8iU4dblcbpVwO2xsJuFwBDI2Mw/R9RK7tEfz4+r15Po2SXDrHWyya+dIWPA4b+d13cf/WH8IM6IgPv4DY9AvwBPsA2u5TvtuhMK2Dwt5VbNz496hX/Vg5DGHs5EVcfv4VWG4b5c0fIPHBH+HeygLyjkF8+ku/g9FjT4vMnnw2yi+5Z/CeEyIwtZo/pjhQHDrFQ/hJxYGMTajE4mllmGhV6393ioPHD/q/TmHw8Q1culVbybGko2P12Glga+8Bbt77Pt66/hryxSRe+cLzCAQtJJJlDPQdwcjgE4gFT4s8iDPoJjvhNsknDikOOi12QRYcHOJ14eJeV9mTefEG4ayZPgAcSTxCNRxAtlKBTbmTpWN9/y5ef+s/I5nZgcfngVZt4ogvjjOxaXibFrxmQIyQypU0woaOjmZhJZkVSSXZw5ybUMvMaHvOkPcqTUSiQYz4DIGJtXIaESautTs4cBjwTR5D38gYKixPHCZcjKalmxhljvUafP6goCNeoyMHUrZq4yCZw9bGjsi2nG4nTp46jlg4KB1j77CTw69B5YcXQwPD4na2vrKAvv4Y3F5KDBuKcEdrYYdL5aVrLA7cyJdruHHrAUrFKiLRME4en8bwUD+a1ZIwlotZFQMciEVQtIt46/pbWN95iLG+Ebi8BlLFQzmEA1YAHY4q2g54/T4cm5nFQDCm0sXqLYkepZQykdgXW2ZNktE0jE7MCozMDoIzNj6qzFqvqfki5/c9eWW39ZDrSWMSyctwmfD4/GiKB5ByB6QVs0NX7H51jZQxksuk4U1ewohYjNTr3fwH6fqdj6B76QC60j/+vmy6MlLoSi41Hc1qWV6v3mpJvDA3ABa7+WwOhXwOXs2JCoPGmk0VFy3IkIqZ5nzU7eZG5xZJLYlgTAtkgUIIXXPq4oTZK4ZE+tdWBTYNl8jq3nq4iZHxMcTjcdy7fx9ljqSOHBFCI/8d2TQf9XAqtKYX18zOkM6YvfuG11VGcx0qFVpSuK7v3MPtpWWkCgXhgVw+dR5B3UQmk4bld8PyBFCvNsV5M+DiIenAbiKJQqMKzQK8oWHYzSxyqRScLLLsBlxmEE8//QI2t9awvvAAbcYGWzrgdGNjI42NzQO57vzey3VuvnXZTOX+7TplKifPjsoiaDKOuiYFlRRMAS8cunr/IzP9Ip2s11IiO3NZVMx0pMBws2jkWMV2IOKPYiA8iHhwACORQQToHNgGAlF6/ndQKfP74vppqdhpm124hSqbDipJOg5UCgV5T5H+KFK5JG7eu4OgOwpX28bZp84j4HBh63vXEY1GETk2jsN0Es5iEcuLy5jf3EeaXboNZDbW4NZ0VHgVAi4cP3MRsZFJ5UnBuTSTR+mu6LbgCUTEzIij2lKFsk91LUgYJKIkGRxdLorm4jVzyHVlkcrD7GB3Q2yLv/jTPy1eB3RtZZFN7hBdDdsORfaWfYMP3dlVNHWEyFnr1MXNlZbelOcyQdNgzWkZqDk7MMVtVJN7XYpxIlg8B5ji2KgLWVVlkOiwLAeyqW1sb27B548h3j8utvqCfFEuKOoUNRrspRuyOLA4ohEUmW6XHgRND+zKItaWvolWcRUdrQ+RyWfQf+RJkTxnC7R7DiLiDqKdu46te7+Pe7cXke2cxue/9t8i2D8MR3UJW3f+MxKLV3F7dQfpRj9+4R/+LmZPP4NivgAPEQCaTDnUGEGZIJEnpd5rD0Hs3VvqXuxa9zPTgdy4rmy/V7Tz9/jdETnoFQdMqKVvzn+R4uBxfkDvYP+rFAOP2rguc/TxP/c+7KPDuDvvlI2N1qDNEt6/9U18cPubAl06NBsDQ25Aq6JtG/D5YpidfBoToy/A6xxCLp1Ds07jHDLUW8Li1RiY4SBZSzG5e7NkIa8JK7Yr92IOvYtuW+zOFbpAYVemRJKgU9jJt5fewbsffgsZHnAuAx7dhTEzhiuzFxBqB2ByX2pW4DKUJKzS0TG3vifJg8fHx9A0CBs2oBWYYNhCngYlLgeClgMNuODWbAQ6LZhtXUYLZduBjtsN70AYwYFxBOJDqHAW59JRYCqX1yvFhrtFExodtQ5Qt52oZCsqd8DoiCa4kKEvQ1sgaBbmQrwjqc7uIOD3o1qpI5vOIRgOAM4WmnKwqFRM5tbzZ7VWDaVaHdVaC+lcBeVqQ2bZR49MoC8WRrvOrHodhVxJ+df3hZCtFXD17nvYTR3gzNQp+CM0O6qgRPfFRBJOh1P0z2JiAx1uSTdrSTdIxOdwL4G9vQMMDw4hmy9IEM3Zi08iEgnC7zOQTadRrqoMjUyhjJmZKUmrpETyUfHJzAIh5DHpjvbRbkGICpLYqIyC2BmTHMVDuWckShiPBymfI4RP9zdJrBSOCl3cfNIV0t63B833rivlWeym1DpSvg3sJjkqo0pAAqjsOiKhsDhh0uiLHAaqU7hyGFnMw5F2xkRGqCSwnS2Y3etDwqPG8YxlijdEvliR4oCoCIsZKRJkXauDcn9nF7u7u4I4DAwP4XtvfV/8F55+9hmVDSDcAhqLdU0ruiMU+d67ldYjFMVBVIUSLOVKyZkxYeBcNYUP7t3EjXt35QA4N30CQ+EY6sw34RhPsk449zXkM5Nb4TVDQnJLpHaQr9dx5uQxNCpNeX2GVLVtBwKBAdWRVgpC8GNnSqnr3mEe71y/KT4hzOzwuDwolvJy6JqmGhvSPKtYKMn39PLLX8D46AgWF+cxNzcv94HT5RSi29jEiGQ10DI4GAzA6zeRKmWk+AkFg1JI2FWmK+g4MX0M00MTsDSvJJmWy1WR8xmG0q2zEOPPc0ynRjWqAK3T0KZcQbNSEytyHlosDjKFLO7Oz8GjudHM53Dpuacw1TeIpW9/AF8whPCxMcwvLyHQrGJ/6wC3FlbRsALC72lkUgod0nToIwHMHDmBvvigyAFVQU+2qy4Jh6SpElUJhmkLzZRXFRzGw4eeIoV8FmmOJ9hgUYFH8TpHvHUWNxxBsNioYmR4QFIb7WZdpQJ6fF0kzgGdTpGdpoykXAx7a7bhcbkl7bFkKFUYFSB0aWzQ0dXpkvVedXU5OiwM4JDX7RX2/AhCsmXB0NSExEnpa7Oewd7uuoy4BoenlP26GOcp0p+C35sqZ4dKDJIT3X5xlmWQFsPaLMMPNFMoFhZxcPf7ONy7h6kTJzEw9SwM7zSazn40KBs3NXiMPWw/+DN88+vfwtGLX8bLX/h1lPJ7SG58E7mHP8D2/hquPchh8OgX8NVf++fw+OIoV3Nwc3yheyRSu1ccyChF4qU/uTiQhoXW/Y9MkOjOqSSjMtajT83HigOOa+Ew/suMFf6miwM1A1bmEFLxeSykCnv4+hv/Gx48/B5icTeCvjAy2V1kc4fw+6ICC46NncTUyAvwaUehdVxoN1jpAxyFSXBKi/IYU/StvBF60E7v8/C/3PQZPGRaTB5TMDAZpLQezZQUcuBEHW+++ye4++Btcr5RqlVl9j3eN4bT46cwMTKLcNMNiwTJWk6y4xO5Iq7evAujo+EzZ45j5MRxeEI+JB4uocg8AcOSz0rDo7bbRF3rwOs24dEMIU8xkIg3P7xudCJx9I8fgRkZQsuwsJdOiatjzGrDbORhuwKos2t2uuFqOaA1G/BYDiQODvHg/hJiQzHJuCdsTFMYXmtKrYi2HDsyC6fuQ6VWRqmsXOeY1PiID8KZFosShxO1elMKA46Aat3YaRIzTQd9KNo42EtIMNHg5AgOixncW51Dg91lXUOxnEPTwRwAhwS3cNOOx/qFDJoRopQhXciZ4+dxYvwkPnj7Gu7fncdXfu7nsbe/jes3buJTTz+NiclRxMJeOQwIJy8srmA/e4innrqsyHnNulTrKsRJuSG6HFShqE6eqEEql5fPQp5EvVqDJp7nunTlEkTldIo/f0+fzHWTy2bUGKFWlUOD5Ch0ZY9kCyu3RYciOXark3qjCdP0oFauI18sIByNSJfOaxuOBIV1XOecF0Y3I4IdFH+ZKgMSxdSUixwI3cFDj9CrBGkrdE0sh20EwzExVTrY3cPwyJBKjGwxMrkp9r+cJfMg5uvsHuxL93L06FE1KiBCxIKDnRuVPuQsdPkFDdr7NusSRU6556N7tNNEtpRBtdGEPxREspDA1ZvXsLS6QoskzI6MY2xgCGgyj8MQI6uAOyh22OV6SaKVLcOC5fUgVUxK9zoxMoI2EUABkFls8mSwoHtNaMzDoKV0neMDDZrLRLJQwvzqKu4tziO7m0MkEpICcXRkEFtbW7hx45as/6NHT+C3/sl/hQsXzyKxtyvjFCIuRMii8QBmjk0KY31lcQ1T00cwNDaIdCmJtqMuI61ysYZopA/x/piEJvnZcZY5YmJKYEC8Gqgo4P7C61MqF+TzRMIxmRXzO+gY/HknbJqXCAzcgeEmkpbF/OICApYLVqMFl6bBr7nRShYRjQ9Cj4cEPXMWc9jbTeAgW8X0uUu48+A+lu7fhj8Yhq9vCEVfE5bpQdAfQjTah1AwImtbDkoe1IYp/g5cv7wnxO/F45ORFBUvWqeGSrWOfKmMXKGMfL4s/Jd63ZY9gsUNx0h0G2ShTII0+RQer19IswErCG8wAKepyxjHKFfhOswiSCdXw4V2MAjT70e+00KyUZO1rpHD1GnLvtdkdDw5DG0N4WBI9gaxSCdhmhHLlq6yUhxusUAO+WmZX5exZLOlwfT6ZC339vfebL6HHIgbqqZUTvWWCmRigcB9WtNqaO7fxt7i1xHxN5Ev2bC84xg7/jIcwVNoax64rRK2F6/izvUPceW5l0QCfrDxHjYf/DmK+7uwHX344EENZ5//FfzCP/hnqDRs5CoZ+HwmtBblmsoRsWeCJHd4Q6kVHk9lFN7UI+TA8dhYQZk59YqDxwmJPRsAmlvJPv23zTn4myoOHnV4jxImleUtZUSH+R380au/i7W9dzE2PigWnlQyZNJpSRoLxWj1GwUaUxiKXcLE6DGJX2X1Sf5Gq810OR76PpnVswvk/1iFSVytMM1UTC27HXbivPgCm5puKQ5IpLP5frQK3r/+Tbz/3mvCdCbCoJkmIsEBnJo8jTPnn8aofwABl4VCegetYh6pbA7vXfsQluHCpck4Gg5Lqmavuw1XqyaBOvV6Q96jFfCh6GB4DSNhWzAcNsIeS+xRdzJ5+bvIwAQcZgAOr1/c4syAD6dnxuCsZNF0B+CwDJXt3eigXSvAbbSxd5DCwvyGQMrjU5NwuSn/rAusTP00JUznz5+HZnjUoUr5JWNrCzk5KFndktzl9ylvdUVW00GjGc7VmTtEz0TyL3iovf7aNyVv/OnnrqBi17BxsIultWVUGky0LML00C3RicWHy4JOjAyOiDyNgTIuzcClM0/i3KkLiAbjuHHtNhbnVvCFz38RycN9XL9+A2fPnsUojWdCXnhMxlHr+N7330HRruHSkxele+YMWqB1sc/oZnWQsENik9slXRHnt7wGRC94c7lpaBUKy9ro5Qqwq65SdtpqSefPDksduKo4iIaCyjSIECEh6MfdE8VzAUgkWQSq9caucmSUB7chHTmLCxogNZnoSDsY0m3atHfmQU3muKS3yP0gSE9T+bWT2OfUGfIEZNJF4aWE+wawurIk7+3UqZOyqYq6oEtgcrJ4MWgprtAyktR6ZC1+ZpIJiZwxVZPFgaACNqHninTE5VoRlWJF7hXDRZZ5A7fu3ZTv1h+O4DCXxNbOpuR7uHQ/XERJGFmse9AXHJTPz3RFkoUr9YKsQb8ZEAQuXUmjUqoj6reE40LCmsvswKvT5EpjKCjQconEj0WTICoOlUbJQ5YHxO5mVpqBkZFBTM9MYnN9C++8fRXzD5YxMDCM3/7v/jFmj0xKbHSDh3VbKVyYfsnwpg/v3BU0KxKPkPOMersis3eiLn5vAMPDI3A4O2J3zALe5XAjHhjE0OA46o0O/AY7VxpQ6VJ0M6Gyv7//UQQ4EbOeJwdhepHRGsDG7ibmlh7g5Mg4LBoU5Qri61DMFBDujyMcjyKTOpRRy/zSCrZTZYwfO42FtVVs72+gf2wcDiOAstZAy25IUTw6Oi73dKGk9jsetI93oz1iLIsBjtmIJDAYzDK9clCxNCMaR6voQqEk67bIcKlmQ743utLyIGdnTricN75leOAx3SIvj8ajiHst9Dc68DBqmQRQ3ZBmKlOvY6tehmtoADXek+T7sLNn8U5iI1iU98t7YmHldupyiOqmhXpTJchyT/RZbowMR5HOZZFMlmDQsbYb1tdDDrh39TpuIsp0vKVMvNlUslQVvkd/GxudwzVkN9/D+uJ72Du4j9nJMEanr6Bv9qvwDT0BNPewsfA6snvbIn892FtCObsC01nF3l4BC4sanJGL+Jlf/i2cv3RZCJvci9nAOppOdLRPKA5Y8LLNesznoFccsKjh4yPOwY8vDuSHJSzt71hx8EmFw8dHDz1Y8uNjhd6fyZzlTF5l17PadaLSPMQfvvovMbf6LQRDUxgZmITTsLG5+RCpVAYefwNukuCcp3H50ucwGJlCp06DEjc8bvoHlNXclaQc6HI4MfSEi44HH5ntfF98nlW916fmkpwv8meabQ15Bh0xMradwjvvfwN37r8lHvLSLWg6BiLD+Lmf+jlMjp6A1x0RNcHC/euoHWzj7OlT2EmmhI0+FmxjeW4LxXQZp46NI+h1iMyIrmC0WOUhVWOcaKMNxsEbbsJ2OjK5Kt67twhdc+PU+Yt4uL0JMxzA+IlTiI8fgd/thZ3LwopG0XZzrFCntQo6tbyEkDBEt1zkEaMjEIqIxz5hdUK1hPAlBpg6Wp8p+mBaCO9ubkjnxZk0D5D9gwMMjwyIA1k+m5IbmAeWyeLF0ITPYOheQWd+8M73xJM9EPLjwfK8kAddHgvFel6c/FjxVqpVZIpZJFOHMtIYGxlD0O9DM1vEz770OUyPTSJfrWJtcxfbG1s4feIkqq0WPrxxS26kmelRnDtzVAqYbK6IRDIj12R2ekbFSaMNRhJzbilSre4i66lVyAeg5wU3TvEmsFswLEs4AAqaVAUiN1XRyzca0kEeppJSdLCI4sEei4S6s0P69ysUSKBCTYPTsMQnY3V9SyKzCffzdU4eP4aAzysyUipQOD5gmJWTdrb1lpCm2Dm3GRJMxQAT3qRwJvbvQkuY5y1UalmVoNjRUS01BWrf2FhDf18Mk5PjIt/r8QRY7BASF8jVzUHxNtIAACAASURBVOhlZYzUY0vTaS3cNyhrmomLLJ6kQO8GMbHPLWfTSCXTwoEgqtRACcnMPla217C8siIdIMnAkVA/otFhrK8/RKGUwFAsjpmxYzD0DpxsmsleZ+48B34d8iZaaNIbQjPgdjbE0ElzkzAL2BV13RtaGahbKFUL0C3GXvtFXUKZJT8Toe+awxbVgvgaaPTm9yKXLeG1b7wh6OFv/PqvyhpmJW6avP5MgDTQ6jRRKmewsruDxaX7KNfzSOcORZXAzn99bU3W9cz0cZTKeeQLafgNE/3BOM6duAS/P45CsYF4ICCJsTRtOzjYRzQcFKSG4xp6p4g6gOM8EnxJwWOwm9eFOwt3ML+ygM+cugh3uYbq2hZcLaBCAjLjjcl3aNlC9ry3/BD76So6Lh+KdhUt0wFfLIZ601DEaq6LShlTU1N44aWXcH9uTkzJorGIdPOBQEistuXg6TikeGXxzAwJLi8+z32P64Frn+MSqmyEq5Gr4DCbQ7ZUklENnSUFie20UGwQYWhAqzH90kbHrcFtahjzBTDmthDzeDFi0OWTFuw6NitFNPujqIW9EkFNpbCNJlyijDKk2CQSIC6XTkPkjE7Tg2aLKh/aMjgR9ftFrZE4zEhxoHPaLBkpLYWadaWCPeSg2ejA5eG65qhE5c3QIr1p15DJpHDrtVfhM8oI9/mQTN5Bn7UJl9ODdvgpHLn8BTiy29jd+EPsLdxFf3RKgtB2d/YBzYtEBqjrR/DFX/xtTJ67iEajiFbdAZuInFODn5wTu/rDY4UuyiHnk65Gtz0p48cdEhXnQHHhfhRyINM/Zug063/ZPvmTDt1e5yBFxWOdBP/cg4w/OsR7bosfsb1F39x9qHlf7/c+cp/6UYf9Jz3/OEeh9+/3npPtmDpbMbXRpJM7yK7i3/zv/wIPVt/D6fPHcf7Us1icm8e1G2+jrdlwWWTb+/D8p76CJ8+9gEaN8LdTZlZulyKGEYqllTL/PSHflPJyEyj42JCuXTlVcZ6ldee0GkzLQstpIE/1g2nKbPnbb/0nrK7dgMNWo486mhifPIKLp65gtG8ak8OzqGQbeO3VryMW8eFLX/4c7s7fEy0u/dc351eR29vH1EAMAXoNNOpocObt86LTUOx4sbnlfKzdgdf0Qo8O4Lt376GcS2N6JIZCOgHbYeDIxSuYOHZB5r3VYk7muk7LA5t6fBepD0mBZukKVikBVacFry8k1SUXELsiekZwDkm9/Nz8XVw6f07S4h7cnsfduw9w6fJljI71o9OpC4dhP5/BzuIyzLYDVjSEyZOncLCbEElU3/Cg3Jhbm5uS1Le/v40//+ZrGB2bwM/+7M9hv3yAfD6LO7dviJ30xYsXpcO6c/uuwJ5loha1Fn7zl34Nx2eOIZ3N4TCdEUg8FukTCevq6gpSyT1MTY/j7JlTSO4z5CcrB2owGkMg6JOkzt5659rqSRDZIUiBSgMnTRPFAMdJ4lLINDmXR7pnHppEkUjo8jFdk9yUdhM7qw9x9+5dTE9PSpHEjmSwv6/rpdBCu9iAO+BDrkIJnVvlyNttbGzuo1xqiISTsOjMzCwG+8KoVrOSY1Gp26KIMfSqyFpNp1tyAclLMA1T5I/c9XjgsWjh+qDNtPh7SO4BCwmObSDXIhwOSWEmBLquXFIKFsmQVQZKLF56WQvCNyCJkhbkXCOekFgEV4ppDA3GJZKaSYm1ThVGs41mtY6O04EGvQIaihi7z6KpQevnCg4zWRTKlS7ilEMk5BPOiNF2o9GsCOpB/o98N2BipimeGcFAFH39AwhH4wh4fVI4J5J7WNt+iFQ+Ba/LL9wMj+nCxPQ47q/ew535D5ErpdFp1VAjBZecHieLXToZ+uByejF3fxWNOnD+4owUHkR5woGgcsi0/Gh3mF4aEKOf+fl7YmfNJE96Z/Cg3NxZEWMnKxSSiPjBWD8unDiLmBWl8xbjAVAoM23SLcUe761chsodF6KxgKwTjkpsnW6jhozQaMTDWTmDx1iQrC7fwjNHLiBMpHIjAbckp9ZRbTXBsZTXpaFS6uDWwiZ2MkUh8DlCHujRsNg1kzNj2MwOaSFfzmNqdgqf+9zncffWbbz7zluCdhFSD0WCiMSoYJqEL0BSq0dxY0QlptaUrBWdGSPMmbBE1qnSXS3p7Ily5fNFZHJ5ZIslUdNUOHoq1GVcyUOQBTXVDs5WC5bmlHtywKdjyAxg0OTo1kCBzVssAj0SFrM1yQXgONdwy5iKBarLMmV/4vqkcR3zMFz87O0WQsEARkeHBUXm6IiR5r0Dlk6ofKhCQY2J65RnUlkBpzJP0xywDKISVZH7vv/G/4kb734bF09MYqDfj1q7gER2F7l0BSN9RxGJFhELVJDe3ESj5oYVi2ErZyNT7Ud04CwmTj6FU+fOwfQEpBil1T//HY+XZPhuUUyZsZtSRtWUKo6SU8yeyMeQ91mvdqWMrsc4B6o46J2Z/I64d9H6nd8hvxciaCKl5mt+PFvhJxUHvb9/NEf+WP4COxPOM//So1cgOJSlrGQafswa+cchB4+/3o8rDnhKy4eT6GZDbqrt/QX83r/6HeSr2zhz4VlMDc1ic20ZN26/hVwjjWypgP7IJH71q/8Uw30zIG9JwlU4NmCNwXm+g9WoJZ1XoZiTblHsOH2+R37zDFbhoUA4WhUKupjEUDdarNbgMOj4buD2wnexuPKOkPOkY9GAoYFpjA+dwMzQUUyNH0H6oIC/+PYbOHPmBJ6+chmra7SIpTOiA5VUGlqxikY+jUoqKa51DHKB6cZQkO/xo+qRh3E8NozRo6dw++EGsgdb8DuBajmHtlNHy+WXMcPo5LRAe8VmHf5QDHBaYoPbqB7A6azAbjpRyHfg7xsQxjgraLWQIDcwrxHdzu4+mMMLzz2P6fFp3P7wDu7cvoenr3wK/XF2PzU09Q4KhRoSSw9R2N6AFQniyedexAfXrsPWGrjy7Mty7dKHCZlJlitZfPs730Yqm8GLL7yETsTEW99/EyuLS4hFo5ienJINidKykydPotqsI7G1h8+98FM4MXtUZsJUcBDBIHGPUr9CIY+NtWXEomEhl7FTJeymE3ZnMqfBg12tuB53RWpOsS/Wu9Ip3qxO7B0cyA0m8c6tphSD/f0Dolbp6aUJbVYqJdBpbXVlRbowchqGhwZguQw5YLjJcE0dbifFFMZpGBKVy/2JxLP93QMpPKzBOGo18i084gxpmU4x6qo2bdQbXPNVWFAs5iYPTuZDcNPkuuTnoacDvT+6ZNIeJ8DZzUdwtKm0UZsDNd1ECJTeW80tCafLSMgwROYnEjZK3Khz533ScqKptSUga2N5Htm9LUyNjCkOi+mHu6XSHLnWWmSiu/kZTClK+XotA0hnctjc2hFUj9duIN6PYCAgvgKlOjfDunTfREv4uyw8ouE+nDx5Gn2xIUG0eGg+UqPSBRNNFKpFFJNZfPv1b4kl8NGTR/Af//g/YG7pJqIxnyBJicMkNra35D4Xsy6bIWOWqGeIkEWiXpHwEr0h+ZQ/x+bCbVGu148nzj6DyclpPFzdRKPewfzcksQSHzs2Id/n8tZD8YXgqOPFZz+DC8fOIZvOC0HXSZ4QSXbNatdRUslIDZcKwZL5AefqLfJSHGg3K8Lt0C0PHjzg6Owazk0dR9ThRCaRE5THctioMomWTYLuwGGmjOv3VpDj5M9rwAj7AZ8PFc7hyazlAd2uo2bXMDE1hZdf/mncu3cPP3jr+0LG47iGnCIpfnUXhkZHJCchHh+QRFCiq0qyqxjy/B/HBZJLQmWHLyCHPBsvtfa4fzSlQGAhX83mkCuVUarSAl55sDRoPFctSmPRqNek4Qk6XMIng8+EKxqW0QlRHp/FQsUJp+GG5fWJ0ofFAd8Xzywe8oJ8SaqoA+FQQHxWOPI4ODiARsfDLk9GFCpd7pq6B7o5C0TGmLJb5/fvgEliGrkOjjaqq3fxv/yP/xzNwi6e/tQlTB87id1sFqlsBTNTp2E4NpBOLogZVaGgIRAfR87WYUYm8bVf+q8Bp0eM+ajoYoNrczxMYqZblT28x8hxYX5Lz1+F+5+oFWj33W28ed2UlFE1OT37ZOa/9JrzXnFAE6RecSAK0I8XBx9HBB4/jB9HDh4vDj6OGnxSYfHx5x4vAP6/FAcf/53eB+09z2qQKWp07WLrSyb2fmIVv/t7v4NmO42ZY0+iTTvhRhWLa3dQaKTh8ccwO/4UnnnypxDwhQTKcToMuLl56SqaWdfdYtjDzYBEIW6UwiaW2XLPBIcjTFqIKhYoiwPOxzgPK1brcjPx4Lu9+AaWVt8WVQF3MZfPh5mpszg6eRFRsx9eT1iSB2/evIlGrSLkKFbplPxU2lVYZC2zQCCM12xh6eES7s/dwtjoMI70eVEvqsPa6dYFwmMXd+zkBSyscRyxjT6fBwGPC02thYPDLDTGqAZieHiYwuTxGRw/dRENm3kMBTgdGXTaOeSKzGoPIhCLSpwz5aKcPbM4YLHEsQJvMHIdeEjz5rnx4U0sLCzgc597GbGwhavvfB9WPIInzl7B+s27eO+Nr+PMk+dx7qnn8R/+7/8LLb2OX/vFfwS/P4hr77+Hvf0dnL9wSmbQ7159X65fw2/jwRxvLmYcuKU7H+gbwKeefApPP/20bEzFXEEIazyg6TPA74gzbs7ySeAUDwwnkMsTSkzi5InTiMX7pKiVYs220bI5l1ZkSh6SvXqXJLlG13SE8jt+Zo44xH4ZgGHpiPX1ic8BxyRcCxyDJBMHcrgN9g+K9fSdO7dxdHYWg4P9aibKm7/TQWIrCd10C8ErFPLA2awhn0ogsbOD4eFReMbGOL1AqdZFiJyQrprIVb5IOSIkvEtCkKiLFr/6llIxcEPs/Z2gS4pk1iNf8Xck+Kb74LoW0p5D726ETrQ0lQDXu+/E+KhLihLXto4bDaOM2yvv49YHbyG/u4+QJ4R2R4Pm8cEqM/LahstjItzHXAqPSs0M+QVFImud82DyU4qlCkaHRzExNolIMCbXkuFFLLI47iAq02Py0yVPeApup8RP0wiNRRQlil6fJaolmuukV9fxx3/8xxgeG8aVT1/B5sEa7ty/xu0T46NDuH7vPSytLiIYC4hnRbVSE0TJYTvlv1qLIzCO1oJinZzK7otmnrJYrgOXHsRTn/o0Pn3lp7E0v47vfvsNVMoFHD8xi+GhOFKZknw2ds4zo+N48sxFkcZRAkh5KiWKVFMJItJW179pV+R6szmp2U2RiooTK+2RKbN2alhZnsODW9dwanwag5YPB0lGQ2sY8hjyfjsclTQbuL+0hOtza6gbFlw+D5wBD3x9AzBcHjE9a9eLIsks1UoYnZzCl770Zdy5dRtvvvFtFW4kzUA34ryLEFDiGw5HJS9hYnwGIUZQe/2K3Meu2m7Ld0lEgLA1Czom3vacNYXU57bUSKPaQLZYRJqj21JVAsRYfIsUz26h2myJk2SzQSkpPUC68fA+codMBCNB+Px+QXd8gZBcP6IF3At6kkQiQrxhWDz29/VhYmxURrabm5swusVFz9tA0LCO/UjK6Gi0FOdAowmSuhdYyPNnuBdalQKufudPMH/jTbQqWYWshIOYPXYST156RoKhvv/Wd1Eu5KE7vHCbQeHZFBo2vvzzv46JU08jk8tKQUPuDjM7yIAWB0mqE7qhSqo4UPfqI7WCFBQKTWBx0Bsr8Gc+kjKqsULv93ht/38tDn4UavDXKQ563IFPOux/3Os8KgK6F+EvFR+CUKj5NzkHJAQmM9v4l//T7+DewnvigBUIUf9pIJdPSXDKyaPPY3rsebj0iDinMfKTh464u3XtbJ0aoUtCNB2Z7fakLj0SCN+HjDI4+AJEYsXqORSJyry+UC5LnGi1nsG7H76KrZ0PYUnSYVsYt5HQKCYHjmNm+AJMtxeValMW6+LSnKQUvvD8ZyV8gxptzp03VhYxNTCGgeERzC3P4/13/gIzA3H0621YNOuhwQ/aSPDg7mjw+iKo8KbuVBDhTcu5YlOxbT1WEKuJAm6sbeGFL7+Co8cvSCSsS2ui3dhDy+a4IYwW+oSlq7z8lZc3555ETAzDkkAqOi76/KbMW+8vzOHg8ABPXbqMeCiCt7/7prCVr1y8gu2lZVy/+jY+8/JncfryZbx/5yYy5TROTZ9BvG8A3/zGN3Dz5g185Stflrnq9Q9vSEcYnwjKjK5SrKKQK+LY7DEpRqYnp1GvKThTDmnxmmDQdEc86Bl9m0zsY//huqABw+OjuPr+NXzru9/BF37mZ3Dx0mVBGAhh8jPJlL5rf03SV2/dFQs1YfPTH4EoDkccLDz486qb0uRGJmGv528+MjiEw70DtJpNXDhyBrfu3sHV6+/hwsWLGJ4YheY2hNfATsDSPGhQpUD2scZcCBvldBKpg10MDQ7COzACzTBRrNBEJycqB0pAeeCwaHGz86ErJdWLhJFrVSFx8TAhcuWwlYuh0ml3/Ra6nYJ0DGQqdPMuhLMjkbzKa4HXtN5WmzHvX+We2FKSMyInogQwsJFaxJ++8QfY2FwC61/m0DfJEeiQOauSWZlsR3maXSoLJ8LbH4Ej4oOpWwJDk+RHR0bKJkNBIisGDE2H36kMcwK+oDhaOlpEIGmFTKfDmhQAHINQYrm/nxC0iJ1hsVyQz1xMJLC6vg5vwI/YYD+i8RgajQp2tzeRzaTh8LRlxJAq7aLczCmyXNWWXAe0Dck3qdQaiPX1wwqYWF1fRKmSFiIe9wY2JQP9kxgfPopbN+9ie3MD6DSlq+VmPzkyiUtPPonBeD9zA4VwSJha3CKlEOXR33MXVVp9vWvMdZjMwh+PKo5IoylrlRez5XJiZW0eq0sPcDo4iCErjJLDRL3tQLhehyfsgxmP4WBxCXNzc5jbTKDl8cNL6TDv/3AMIyNj2Hy4iuT+DjqODqp2DZPTU3jlZ34Wt27cxNW334aLzZJho15RyhXTMoScy0q7Rj6NEGyjIt0dGR3H5PQMBqgc0ZzC5+HoiGuR61x3OgUtkxGoQ5PDnPwErx6g17EY15UbFRnHFvJlyXahJwoRMt4fHGuJJyLRqwYLBxKbG9AtA4bJ/ASPrB/yv8KhkIpm1zR4PQG1Tulc2mpjIE5uzaSgO9vb29BcRA4+4hywmHnc54DohcFoet4/jW50Mgm6XbmvJ+CG2axj8frbuPvBd5FNLKGUPxDUw+cJYmL2OMKRIfnM+UwSDxcWUbOLqGtunDn/Cl765X8Gt88j34HsOU01ehZzM6cmplC9Yl6KA4fiy/Ch4ufVvfnx4qCHHLAJ6e1l/L2eWkEim7tjBb7uD40V/raQA7G15IDyscfjnchPKjB+UjHBABWNchOaObQpqTKQLu/h3//Rv8Kb730DI0MGBscC6OickBkwbAODofM4ffzzcFt9cOqUWrWlalcdpNoMCdkQmmI+ee9Cs8BQxUG3w+Kq6vIyeGBwg/IHQ1IclCpM8DKgufO4s/gWNrbvopzNw9HW4ZCUvwGM9M1gMnoS8YER8f/OFXjw5BDv68PoyKSMNtxtBw4Lh8J2Hh+ehO7hvLmCraU5RA0NdvYQeqEEP4lddg1tejW4TWR5kGgawv6Q2CZLJanZcq1q1SbSDQ01tw+zVy5jYHQapWobFmWYpV207Rw8gUG0nbSUrclsWiSarbpouA0nURXOrFzoOCqwOzUki3tY21qC20PJkBvtUgftqkMgfJ9LRzQURbXhQHxgENHhiByOzEQgcYyH0PLyMtbWlmWkAq2F17/7BmLxAbz09FOibiBJ7Pr167h0+YLwDtiZlNhpFApSyRNO73UL1PN7PTTSyXSZ+xApIFMn5x4sYHxyCjNHjkj4k06ZG13ZGAQlHbImpi6Ub9GnoMiNqpCVnI6+WBCZbFKSD8kuFymQ2AIraZWacVqS1pdPZcT9UKtr+NNXXxXk4itf/Xvwh0Oo0TWR79HrxXD/EErluqg42N3QRjaXTCCTPpSsi8NcRdwPp48eg92idXVFihSSobguY34epDzkW7C1tqx/Vzf9sEFWR5PZDirBTbIaunpnMXhil9ppyKbKg5avp/w8lOMjn+Mst+fzwY6m170IUkEOQ6WGucVrWF2/jVK9JHC5ZXLOX0SzUUFLVwmfjVpVwcSFIpwdG3rQQtXlgGaqaGS3xxSDJqJTsjlTAcGxmtOA5fLC7wljIDqM6YmjiPr7hGjLDbdFb36DdshVLCw8EHXMUH9crIENl45avYGDw6T4e/QCrUienb8/JwztV774JYRifuRqh6i1KjJHzh3mUEiVoTtMBONRJA7SqNm2oDuURXq9bvRFI0LkS+4lZSx5cHCItc111OrK4pqo48kT53B0elzGYTwkpRhrdu2yKW1tEP5ngUUNOuVqpnz2dDIhm3guW8bo1DgCQY8UBo5GR9CgtqVhYe0BysU8TmsWHIUm0k0d1Y4TEdooo4my6UIrlcPDuQWs58vohCIIDvSBOVyFpo3hoVG06hXs76yj2aqJVHhyehpXnn0Wq8sPMX/3Por5LHweD06fPI/lhUU8mL+LvmgUQ8MTosA5SGwrPg4hbreJSKwP49MziPYP0o0Xbg/NdlRxKi6dHJmI058hnARKl52whHPhtnQYPOiFz6WJt0WpWEO2QESBHAWO6Zo0wZVrRZMj8nGaNaXfV3sURzJO+HxeMa+iy6bPzzA4hxj/kEw4MBDH9OS4+HeQiKub/kc+B8ojQO0HPUJiT7nAwllGkfw3WBjTxZEogo8EWR06x3LFFJbnPsDDuZs43N6Q/Aq0EwgHB+ReCAfc4m+RyheRsz04fu4VfPk3fguDI4Ny39KanuuDtt+m16tG1l0nVZFndpEDxs3z31YH/ycXB5+EHPA69TgHvWwFNlN/i8VBL49RkRkl8rTrWS9s28c4Cz+Sr/AJhcSPKiKaDkKbhOdoWMNFqiOZ38WffOcPcHv+B4CdQ7GZAZw0IzEQNYfxqXOfx8mjn5Z5D98DNxk+atWPmKFcAD1piziGiUmGysvuFQcKalWHgkQ5c77K5D9C0ST6kGHsyuKgsILFlQ+R2DmATd9/w4nJsVkcmziN8cgsAsEIgsGoVH/KJ4Cue9SzduBzuFFqVjC/uoz+gQGBn8rFLAqHBwgaOvoiXhTXt9BIJSRJErRtLZfl0BM3vlYAh9msyCvjsTAqhTwO0ofQXH6YgQhafWFMnDgDb2xQFmYtn4BLZ7Ucgq2F0LIV0YXkmLrNPAUnnHRSa7KPdKHlrWBpdR4PVm/i3vJNcRybGJrBEyeewWBgBGvzSzjYXMG5Jy5hcOwUahVKmlJIpw/RFxxGbGRAID5K9FymQ9j067sr+NZ3XsfI2Ci+9NyXMDE+JZ3Yn339/0G2kMGJUyfh8QYQiQ6hWEojnS0InNwXG4DfUoE2d+/ehsWO1GUgHAwiHIrA5/ELDFcslAXBEahNuY3KGmWHykKl2aBVcQ6Jw7T4RhRLWZhet2RV1OpFFTIlXJs2XMz10NjxqahlKjeoXigVlNRwY2MHb775ppCgvvjFLwqhNZlOyXdD/opdbcrBVaMCpdMRV0oephx/sLh57fVviTPcP/jNf4j4wBAq3Chz9AmoSgFIy+DBgX5BDmp2XfTqDAsjBydVLMKjU3IWkEOP65cacz44t5dCga6b6bQQoHrzSv49zXAkCY7NDIlY9Jbv3gd8knJOvl/C8HYtj4BlyMazv59Gf/8gNLknSagk8lVEInfI+YdKeWQRwg7IraFWKYnskRt+Rwo1JZdltyyzbK0h4yVB8lxexBkv7I8gGO6TPISA7keQIyWHJpwFrgF6YNhVKmpaaLWZZ0CYWx0udq2KWqmM+fk5eb9Do8OI9sUQjEaE48MCifLlaqGCvmgM3qgLV39wDfv7SZw8dQZTk+MwDI5eHPK5Dja3Ze1wzEBSIVG+3f09DA1O4LlnP4OO00atXBEeiKAvujK2kvhySnot7o98r8z7UO6V/H7586srmzIzP//ESSHTeWgJaTiRt0vYSewIN2Wq1UB5N4NEviV27cMBF1Z2t7C0n8DMwAj21rexx5TGoSHoQZ+QWOsdB/x+L9rNMuqVDKDbgipG4iHxsDhMZLCxtonkfhIx3xB+9Zd+E8VcHv/23/7PsmYHBsawu7eDQiUt3byQstl9cudzWbDIF+E25zYxc3Ra1Bcen7Lm1hzkzFgi62QxbxlEqciZYi+jCwOfh57lcQtXoWI7ZN3lOXbIFoTUSD5Xrd2SkYvZpiOluneIckqhT58P0fzr8Ploze5C0OeV9T07M41z55gkuyMjUJ0GR10TJAkt6hL+ZCYv6bH0G6GDqlMKUP6XhY3yfaCVjEuplBwORKIh8djIJlNIHqwhc7iBxOYicqmEuHhaLGYawH66Bk9sDJ9++Ss4cfa8cJtI5mRkOvdgxZVg48U+SZnuMddHTJD4XrvjDaVEUNkmPwo5YMHdezzOOWATw7GNmHr9TSAHcviT1PJDD7XpPur4JXK2+1wXQVAFggpqUaDjj378JORA/X035IV1qOXF5sES/t1//F2sbd0Vy1uNm1SrhHtzCzh35kX8wtf+EcLePkn4o9GNlwvIcEm1bnehI1ZUfGmjl+AomdoqgIPFQe/Ri2oWJIa3ipNENZUrQFIQrDKWd67h/etvoJTLola14fK6MT4yi8unn8Xx0VOwzKDIX3hdqLlWCAZnxKY4FWazebz+rW+jf7APZ04dw/bysnSW7IaPHj+Cwu4ODtdXYLodCEdCqGVzMJqUazJshpuwAd30CqtdihyfqWa4+TIKdgexmSmMnT0PFlq55AHc7OS8AZQbGkyjIeSyps1gq47MM8WyWoKWHNipbGB1bQXXblzFzfkbsslfPH0Zv/rzv4Ej4yexcOs21u/dw4WnnkV07Ahyh1lUiinZRAdjIzA8Ljms3SbtfS3sJzeRKiTxcGNFZpZG28DQ0Eg3yXEFxVIGpXIVLovADgAAIABJREFU4xPH8OWf/Rr2k+v4izffQiAQwYvPv4R+zqqbNq5duybOjfy8Y2NjolwguiO6aTeNXVQX0GEB5VIkPCFXiZcAzaUhSBCrbSoUksmE6OVVyFRdAruUYZAcpY+6I75mMBDuGme1xEuekCx5CITxhgYGBQIlYXBnZwvvfu8dZAoF0ehzzZ0/dwZXnnoKWseBB4tLePhwWfgRn/7MCzJjZ2zt0upDpPN5NZ9NJXHhzFnZCAvlEuqVOigSgduFXKOJwUgEJ44fxfzCfSSTe+gf6BMdPTcG8kXYnX344YcYGRnC8RNHQaIiixJ+t3zP6YOkXEMWNZSn7R3sy0bo8loo15QhUMBrysgsn84gfZiR0U846IOh88BQ5j02bNQlmKsFP7347ZYQElFV82WaHZFw2GjWUcrnRB0kf6YJeIt2WB3kaiVRp5S4Lix+V26ETEtUCjxwiHgPjUxidGQKQU8EXsMrSB43d5pNlZkxUFeR3fx8h+kUSrWy3Kf0MGARxu6SHS7d+eR+dzmxvk6meUPkfIbbKYTcar0uBRzHDLFYBM9/+llJUSSZ8erV92Xsc+TIDILhiLLlJom2WhGHQdlDaAqWL8PyMwSOsdBk/7tRKVdlfXhML17909egeW1c+fRliYDmwcKgroPMnthJO2ot+PKH0PINdBqmIGxOZxWpUh6HpSa8ThMPN3aRdeowR4bR0nWUGw1JR6Ucr5RLot7MwWkxYj0Hw+OU75xkzPRhDpVSBe5mFM89/VOYnpjGn/zpH0gh6fVGkS1k0ewU4HLwcFQmPTysaEimGQaSmTw2d/fgD3owNjmBU+fOY2BoUEi2UhyYXngtH9w6A8hoWAQhPTMFsSWFIQQF4L3EyHdxC7VtlCsNFGosjMviflqrqqRBZo+waKXUVY1rVNNGpKc3AqRt+sjQIM6eOyUKmK2tDXgDsUcogSiFug64cnjK/1coAtdCQ8Zyynaba5av73N5xFCMa9T0uKS5IInT8tDuuYVGRUfmcAuWgyoENZ5m+F8g2Ieh4X4ZR9Jd0m0SATOkQeU+QXkt9yIWCywO6HXR8xf5UcVBjwTKHenjhEQ+10MOyDnoFQdyzbqE9kdqhb/OWOHxbr/3/x9xAbqSpo+O979cHPCNyqyJ8zRWimKyoua6n6h0+GsgB4wrpQbfBvW3TAn0IJFYx+///r9AobiN+MQU/E4dqf11vHvtBq68+DV8/pWvwepoaOVqAsfyQOVMtFgsC1xEcx3OgNSmr4hj7BJ7LlUKSutlaSvFglxgSQZzi4SLTrwdBqYEGvjBra/j/ZvfgJu52dUaTK8HlhnBheNXcHH2Mob7x9CsOSR8iK53arbklJuF8qNWpYF7t+9JSMmZ2XHsPVyGw3Bh4sRxJLNFaLUKwh4dieS2sHcHXF5kNjdhlwqoaC1MnD8LfyiK5dvzcJkeHL14EvvrK9ibW4Bfs9COBWFOTMAI9KFjM6uiJvr3lk7oj2ErFpoNN3TDo6J3HYSbCafXMLd5G9c+uIFirSRw+draKo5OHcMvfvlXMDk4g83lZWzcWcSxs+cQHB2XjaDJxEGXmgGaJGbVGSzCGSH3UBttZwuGx0Q2l8ODh9ewu3MgsCalYYNDffKzp048ifNnn8adB+/jze+9g6GBEfzMy19CxAyJ3ezy6iochgNDvqDwQPjdJQ8PhdA1MjYslTo3YZIhHxV8PyS64ZSS5L2WFBXpdFYOQw6Lie5wBMACSUoDGtNwTdCZQNclUY2bOEdFjNtdX1+XQuLtt9/CqTOn8corr8gG88477+A7r76Grb1dGRfRaGl2egIvvfAizp97Ql5H0xqiFCAPgvyCWrWNra0DJPNFVGgMs3Qf506fEY4BN+715YeIxwbp4IWa5sTlcxfEW+He/ds42N+WhM1eAFPq8BCj/aOYe3BPnB5PnDgm/hPLK4tKr+7Wkd7Ny2cklyEUjUgxvZPYh9vrQYRkVRdNbdRYr14sSoFAnwu63nGUJ11QC/AYpqiEUpkc4uE+IU3mCyVEhsLSrZH8Rzg1l6YfBuCiZI2deKuNarWIZpsqlAKyhbR0feQUsMAj8ZffBfcTemBE4n0ibfSZPvSFotADYURjMYQCEThtJ4ZC/RgbHIfXT0twwvwsFCsoFDNCJGRKJ19PkCB2kXXe36RQMjirAbtThU1FQLMhRLI7aw8EBZudmsbE2CwG46O4ffsu1h8uwnB1MBTvx8njJ2Q2vLW9K6ON2elZMSdKJ1T6Xn9/TKSBlE7ubR/Iejty5BhSh0XosTIyjQy20/vY3k5gcHAYkbAPKJTQSlcR7jRhFJpwlnRROjTaefE66Dj9SO4cYH47gWYoDK0/KoRVymLZsXtN8lKqKJQzKNczgFGFP+aWg7BaslEpNNGo1FFPO+F2hjE1PoXt3UVBW5hdkcml4XQ1EAlEUcznZf7PLpVdsNcXEHOuja1tZMskQOuYmJnFsRMnMTQ8hr7IgBhEedz0llHjLXEHZdBdR/FHqo2GcIr0VlUKmTCJfn4fWiwSGNHe6KBVayNRz8q+zTEj7cBps0wPBtXAaao7loRQKtBoOlaXJoSjDDYyHl/okXESx2uK8Eq/C0WYFLdZt0KM6+QZUL7sVimmMj7yUK5O+TEDs9pw6x3Uy7aoWR6FQ5FgCJ/4gdQdJdSaNizdgqNdUmFaDuUwqjvdCjmgfNLteiRlZHFAC3RBcIkccKQhnhzK+ZQPShl7xQF/hsWL+NB0fQ4eLw4oZexxDvjrjxUHaaZdyws+fuj3zuOPP6cORjVXeoQAPEYO7GXa99AA3kTydsU2k/+IjlytiVylgkHO3mjS4ejOd7kYPkEF+UlowSc9J++L5jVdOSW7dRrsHCQf4g/+0+9hffMuWrEwdrfWkE0c4pmLL+Gzz/4c4pFRuXD1Rkn8toVBbRgCW/Fic2OUTV+6q7qwVQmniUe+pknwUI85LbEzPYkmq+i2jiYT8oTx3kbDqODq9ddwa+4t1Bp5eH2csbbRqumIBCfw/LmXcebkJXj1sDCkdSe16WqORqOffKMqPguEQwnJDsWieDB3TwqX5154DrlMHaVMDsPjE0g3ysjs78Kfy6OdO4DdKsJlheAdHBa2eGJ7F27LB6fHh3xqDwG7JuY/2UoZqYaN0NAMhidGhHjE32sZNWiFA9T1EGD2wWl40bLbKFRL2E9tIBwxsJZexDf+/HXpAghp87A9f+4inE4XTLcP1Z0Mbrx7A5976fOYPHYE5bbqFOkjIXrxalcqxy6eGwNn/04NHr8FEaQ50kBLw/z9RXx4/bp0b2fPnwccbjEyoS34ztYO0HbiqSeelkUvEcPVonwvXo3hPW6Rw5FA5bYsSdMjzZ83m6UHBOolaYqHK+WZPf4Au7/d5I7o5M+du4DRodGuPwEz4lVBwCQNrnVJ82MyowMCO0rXQSvsTApbKxuoFErY2t7GkdPH8dnPvgiX5sLOxhZu3r8rmxAZ1zx8OS8dGRpCjHp6zmVd6r7j/F/u244TbiuIm3fu4tU/+zPkClV85ZWfQmxoAAuLG9ieXxb3vjz5J7aBk+PjCIajgsKkUwdIbG3hqcufErb6yvomBsf7OS8S74jjJ47Ao2nYWn4IXzQKRyiAvURGZLOlXB5BjwtTJ2awU0oKl2TIH4Xb2YZOuZ1ThS4FDRc8PgecnB+3PCoSWgMoqFJpnpQ4Ul6aQ71WhuUJykEL3YXUYQ4f/OCqoBRPPXMZmruFekkRRpWqhE0GJWQtVKqEmPMolOiDQR+SsqRU8jsmdGK3i7BoXuMmQS2GF1/8Ii6cexbB0BBMdwiak2QuHXTjt7tpmZVqEdVyCflcCg0GgnFk6FDNgRojcVTIPY1hQw4UihUYPh01u4z5pTtIFRI4SB6gXKoIGki10fEjs5gaGxfE7P33PsDE7Cyefep5FFJZFJM58djwxQJwByysLK1iY35doOmTZ09i6ugUCtoh/vx738CNhZvY3tvFzMhRvPDk84haPmwsLCAcsDDTMmFk6+L9TltfyldLHRfuLG5jOZOHuz8OBxUu7ZYklzYaDnScLeluYTAb5FDtcx4XBsZiyDMDJV1Co5ZFp2KgnOWglGFTHeGosEEg8sM9aqh/DPVGBYepfXjpL8BMFd1ApC8mxeDm7o50wLF+Bh31Iz40ikBgEBsbObjdYUyOxDA4GILPQ2msko/y+vr9YSnO7QbvZYYQ0ffAIUgEZb10QGzbFdTa5Ki0YDdqyJfygipmc2WUigzTaojluXAeBFGAqJl6qgOdiKpDKTG8Xq6TqBobmKZYoHN/IOdKkRu7Fsscq9IIjNbMzDIwiZx8NArojSh6ygGiHbxOHD8QLeRDiI2GSwjrzqZCE9io8PV48PfUEjRCIjdIjRUUcsD9moUY3wNVID2FlYpcV/LRHnIgsmNTFbZ8PO5z0ENG+PwnShl7h/3joP6PKg5Uh/TDqEBvrKAOePV3vZRtuskJz93hxkGhKHGfY/E4ApYTnZaCZEi4Y6f48cdPGiU8/vOcNVOfz02DM6v/l7b3CpYkPa/ETmVWZlVleXvrem/bT09Pj3cAB0MsdwFSoFYUlystGbEPkmJjFbEPjJDepNinXUXoQQrFaiXuEiQxwBAgzBDAOIy37fv27dvXe1veu6xKxfmyatCEAIJchRox0Zie2/dWZWX+//nPdwyhK0+0S8ufY3X9DjbyaWyur6JZaeDLz30Fj118Fq1ax065Uykoq8tDzBuAmeA8JQhqpH2GgTEM5KD1jLN+/h2Gc3g8krTWRVh2BTA4VmCfOEVeFurMAWc1rauN67dfx0/e/A7qrSp8Qa+cUDqmioXpK3h05gquPPI0EqEhCWLigsQrZ1NjJiynbfMimqTYyu0A3nzjp3K9v/bbX0enAmzcX0H/8DD8Q31YuXcP2ZX7CHbqiIRccKgGlvf35SG9fOGiCLQ+vX0XfSEfnr90FtliAUepjKDaWHIS3r6AWMzc/jg6SgXt3D4c3j609ajQnrwBs9UC1rfv4tPP3sVWmqdRr4jaOHNllzupcxYyFYtVTPdPYjA8hLHhGREoEcjxdEjaL9HXL+wIEydF8MjMdIqLOOuzqigUs4LMNcUFq9nB/aVF8RiPjo8jm80JxUix1ulJWmpH5+bO2EFWokBg8ZAJS7MtmJxxiweb+fBODc16C1VmwDcrX8wcySzQTsr7nA+rzJKZsuZwiL10Zmpa/lyiSilI7NZ48+uluIcZF5x5djoCKEW4xI2Hpw8Kh7hBenQ4dEWsXZ0mi5vselhJdXPpqFEA2ktM5AmA/Q1d4WuZpTOGTwJZODa5ef0GkrFRnLlwHpbPwNL9NTgqDYkCZtrc8e6+MBdjkxMYGxvB0cE27t74XCxo/kAEq5tb6B8dlnCfG59fw/jYEKaGBpA5OEbNtDB6Zh7VloW33nhbLGceQ0N4PIH47CCqpTwSTkOSMRnXTI0NmSU/E0KtqgAjl8MrIwXez4xUZtJe//CI0Plmm4suUzjZQcK/68btW0tYWV4Vp8n07CRifdRP2CVQXPxOTlISzyvULdkGl9sON6Can3XldIzUqqhXsqiWU+hLBJBulbG3e4oXX/gaXnjut+ByR+z0S5n/M/+zVyltW93aZgupkwOk0seyMbD9V76ePSmqLul/zGoQCpqVwRpru1s4ONlDJpfC1u4OFu/eQygcx+XLVzA8EEWeAU+5gmxWoyPjiDJBcW0DD+6vYHpsAmPTYyhUab31IH1awfbWHmbPTsHlVbCVuYultUVkCmmkTtNo1Sx85ZkvYzgex+rKfUSCOhY6fnhLtPnxXmXmhIq9fBUf31lBrq3D1ReH5XMLw0OvK1lNES+jhrbThK7b1LXTrWFgLIlatYm9zUMobdoKawj7RtCu6pIS22zXJDSJLi+r3UTAk4TLoyFLTYlll9DxGTMCfil6oy2Z37uvP4EQ9U1TsxgePYN3PriF1dV9DCcGMT5Oe2EY8bBH8gC4cYR8tuNAZ+5Hh84QJ1pWHY02wZ9TDiNul2ozjnLcJaNgd55w8+VBjgxMqlAShqleb4izhKsr/SGEnDLT7waCce0h80JgwJESD4M8dXNvIFjl/5fNljZMMjDMveC4zWuvB/YpvatN4OFHxixuYQ+pgXJRzN6NSafTg+uDMAEcmcnftfMayJbZbglbgGh1Q6bs0UYPHLQkEI7fXwqmunZHvq6ebuhhQWJvP/1V4KAHaH7tWOHvDQ5knGa3Y5FtlcQmi/n0ilj2zI4qoRDZXAEjiTj6wjx1VwV5UnFsW+X+Jovx9wEHInhUWmI1E+qEcZecH7tU6VcvMNe7VpNQGVnU6UpoNoRq4j8sKuBplxeaJ3VSbrxJ+LW86BwD8IITHAig6SJHYUYE4DjFay7wyOJcrCMbSqNlq/zbegMffv5DvPPBj1BvdlDnHLvTRCQYxcz0GVyauISL5x7HQGwUGgV+TTavERWb2FjflFPi4DDdDE051VitJlaWluRnnj1/HmpDQe7oVGabxmAc91fuw8qkEEULjQIz/RXspNLYP9zDhTNnRGh3b2UN02MjePr8GWxlT3B4kMHs+CQGEwM4bRTh6OtDcnQOVjsLq7QPJTCEtkbBZJcm9rqQr6bxgx+9gk9u3UIsEcXYxCi29laxt78Jr8cloi5emxef+Ap+45mX4TfiaNTbcFBx3KgJkCOVLvpMzv1ddlgJP3smC27vrePu0m3kawXUCNosRejoeNS2qgX8EXi9ftS4uTCm3eWGh/HCioKA4ZLTaq1SwF5uVz5Pr+4RFwXrfzln73niGZbDz5qfJe8BZhJIeQtrkhv01luo1yqolEpig6Jgi2MhWg/5NQxfIQ+nsbyqC+pIH8gmotsxrrwW7SaTOe37XYpoqlVZEISRa9v3GilFLgBkncSu1PW+MySIVdTRaAxmvY6Vm3eRPz7G/OSk1M4e15soq7qMPobCcYzLrFtDZv8AewenEsjkM1w42t/AztaKhNicZrIo1ZqiBdlYW8P6ygNMjo/A1Tal+Y4FU4mxMYwunMHqvQdI7RyJqDEy1gdHEOi0ypifGJYTERXTbnjhVL2oWQ0oOsXBEqYMrU1GSDJahcYPxxPCzrQaZfTFQmJV43NBT/fi3RVkTguS3xHrCyAUCcg16bGWxWJJLL8UjHKjFSGYnJhUAfpCs3ZMRJj0iBYMQ0XFNKVHwu9NwOfvg98XsZvrVIeUAXFnoVaAiz3BAAuaSD032WHiVOAwWXSVkIIqBxMQyThojFanJoGJdnbwD+fuBMfFcgFvv/u2nE4fuXwJ5Wwax6cnkt7HWGXaOaknyOcKeOed9zA2OIqFuSmcnB6jbRko1jWs721jYDiESFLH8sYt3Fu6g2g0DAphXNAF5JPlWFtbxlCfDzMNN0JlnjK5FtLYbeHB4QkWN/ZRUbwCDmBwhm4i5A/J5nqcPkTTLKDGPg4nN6iW3NeRvrCAoa3Vbdk4CYID7iTMmordnS1ZZ8myBb0GEvEImhUnPAGPFGwR6BJ/yIhA5SbckaI0rr8EB76wHyNTM1g4fxUffnoXn167B79/CIP9fsxNJTA6EESnUUGjXBcQLEVmVhsuRqwz6Ir6BKYGMt2xadkHKYu2avuaUhxs23P5v5aI9Boty3Z+FMrSGVGs1KUantZIqXfmgYx/p3vCJ0AU4Ai7tpl2Qh58eCjgs0khJ8FCD7BT5MvNXah/2awVtMjCaPYh0mzZYwBxZGiqfAa8XyTFkcCybTMwwl5LjLF90BUwIIloNnNgAyX7QCJAjjHOXGe7jBbvX76+h0OQbEuknZj4y5iDXjDa/2dw0NMo9E7tX4wauhs77YrirWb4CdXsHC8oKmqmA/vpjHTRD8VjGAj7BBxIlr3FxKFe/PLPhY0Pg4NfNU74gj3g95AxRZfmZWOWiEctmYFJW6Kl4PDkVOZkxVJKYoNpQdNUznU64rmldZEIkxta70LyZ3NB6oUfkW7upVAJqmObXndEI7MqcSkw6t4O6+AmcFpcw88+/C72jlbQbCrYP8zIw5VIxKXV7PG55/Dicy+jLzwIh8nZm4mA38DpaQqvvvIq6Nr5vT/4JwjFQkilTkRsR8EWRTu8+VR6wBmd27aQbtVxnDvFED3daGPj7k1YuTwsKvBbDaHlOA6pdSxE/EFEPDqOzQZqTRV+TYePavuID8bEPLyJCdSq+zBa+7A8A2g6InA6/YLMLU1BW22iWsvhJHuKze1NiavNFk6l+bKYz8Hn9uLcwkU8delZTIzPQoFHFmCl1YDW7EgBlclKXknO5CnQKVS9ZCo4uXAXcJo6RLaYQvokLV5rjviTiSSeePwpucckItiya2wJ3ppmnbI31FtFHKd3sbO7iYPtu/A53TAsD9wm2zcdKNbb4vUemZqCJ2gvhryfKfjrgQMuBtzAed34D+fQfNiofiblyLQ22ifFqaCooogWkRLfgcsWUHGD6NSYCwGxap47c1b0CqLOt+z7LhCJYnNtHZViSbzwTNMbGh2SUcf6xgauXrqMxeVVZEpF8WfTJ730yUdo5Yp47Ow5DM3OohOKwZvoR7tek3bLeoex1DEENc4e23jvnZ/B6Wgj5KPotoBzF86jVmujWK6jbrHwZ1dKYabGRrCzvoJWvY5svoSNvT30T41gODkkIIwnyny5hEjCQKOTA/Q6VI3X38BC/xm0GwpWTtYRSQQR9bjhcLZkXk2ngab7sbKyjXSqgGQ8Aa+m4Mw0x0wOiRJmeMxpKofXf/yOLMDPPndVBGmcyYqauutyInvHTH+pvSar5+SIyO6QIDja3d7DwMAgAl6vCEFp3+XmIGxMm86OISnoIbDY3t2H5lExOjwmIIQ3Aj8bRjWzGIz1yQ64JYejf3AIhi8gjg8utcxx0ER/Yy9hLA+Tkh5dwfKDO7i/fEeec1aI08fO7Ypis4g/LO2BPD3eXLyHSCCGqdEk6uUqqk0n9rMNLO+uQ9FoRc5IgqNkYkiKp4rZiRlhne6vLkoR1aWxYUxUnPCVVeTLLZSrNXgDXmwdp3B3bRemJwxvsg9t9nG0GriwcBaGP4DPbnyKUvkUlp/hPkXU6mX4/AG5J+3E0rQUKoU8g7DaqghTC7lTqArtx03Mjs6IZfTgNAvV0KD7PBIvzmeSe4AApVJeKHCWkHG0x4K6/tFRzF54BHfv7+D6rftQ3Qn09REcJDHcT9eJKZ8b8wm83iAUswmtyvtIFcaNzDQdESZUuJwuYQC4JnKkxRh7xjdL4qlufz01VLZ910KtYcrYgULeQskulzLbXEfs0ztdE/x+9vpv6+TsfBfbjilUvtct9x4F1Fx3mKtB+r/HHPDruA4QCHDfYIaOKZoB7Qu9HUELgRhP+gIGzLYwFAIsuuCAomnRnlk28ODPEveQjBXsFEUBI2S/xa1gjxV+HTigk4nghnvHw6mpcjDrxSf/KkHi36Y5ePi/9f5/76HlYiaFLR1SxLp9kR0KKm0Fe6ensvGOJRKIBajwtiM2JUf41zAHvw4c0JIlIRec15gUnbAgiM85LVDMNmDlb0s6x2nFq9TSEiXMXHG1o4pzgMwBvw+FcVzoe7Qub5J8vtClmNzIF9n77hC/MzMPejdPb6TBkpR6kwxsWwRpVH7vntzCB5/9ANsHS2i1eDOogmg5hGDewNMXX8Yf/lf/HCEjIYiZ+fscHzDC9H/+n/413E4Nf/w//g+YmpuRRY7ggUUsvZ9d5+zQ0sT6VKEIzmHBpzngq9dwtLaMTupE3htPRJyvcQbFRkJSbGQpwiOTGF24gE8+fhfvvvYarj79OB77zd9GU4+hWj+Cs7gKV3gCLSUsgimqtzlPzpZPZXGi8ntrZ9ueLbqdMv/l4jUzNoeFmbOIuMOwLLI4FEm1YVYruHfjFhS3D488/SyapaIsHPwMUxmWAtliIPqe6dzQuv3lHOfcvnVPdAnPP/ei7Tyggrub6c5Nd/9gAxtb97B/uIpC+QT5wim8ZgNunviqgNfpRyI2DE8wAnc4imj/ADqaVwRxDHbiZ7u5uYkovdwDAzLr7mUD8F6gBZH+bj5cVPyLZ1vo1Q7y+SJOU2kUqxUBD9OTE8im0jjaO8ba1jYqtTpeeuklmNVyt4ApIPPQXLkmOQUezYVYJILbt2/KopKiQyKdwpeefQqfXruF+6vr6OtPwtlpo3R8iNL+CS7OLmD6yjkJVDFcPrhNE6vb2zismciUCjgzN4WZ6XF88N772Fx9gMFkVMY+E5PTmJqZFzvqtZuLQo+PjQ4jGQth9cE95PJZxJOD4opYvPEJhsNxPHP1GVTaDnxw4wbOnJ/G7Pkh3Fm/jnx1Gz5PAC898jJ8rhCWjxehuyw08inUO6ew1AAAlhX5sbS0hZ2tY1w6dxFO04Lf5YE33IdIuB+m1ZLT1LvvfAZVtfAbv/EUhzCwiBwsVYqbyDwRsFH8FY0GJWK2RMuk7pRNYfXBOh4srmAoMSTq+nqljPWjPRwdHQiY5umYrYMzcwuyMRweHokIdGRoVMZMEjnN3AGFttCasH8uZtjrKhSNc3pLdCH+AE/fdGJwBu6TgCaf5hfLYrNSw/2lu9hYW0b/QFLskMyb4HrHn9mu1sUKzMz++6srEng2PTwgOoPJ6Qs4LgKvvfMmUtkVrK9/JCPFgbERcdVwQ+Mm4OH7LmYQi4fx+PAEJjsGHAUTJcuNOqu4q2WsrG6gVGyganjhHxxAUwWa1TK++tJXkBgYwHd/+G0cp3fgCipodioyFmDoGguw8vm0rKcDgxPw65NQ2iqK2RzMFsO/OkgfZwQw+l0uHJ4eQ/MZojlpynCVdavUDlUFFFBXwnWLQIlM28DIMKYXzuP+2h7WNw4Q6x9FMKAjGNQwPBSX6Gj2LzTbCiLRJPyMdt7YQ8jtlowQAg9GnpdJoyg6DJ3jCwq4Ce7s+mZJRHXYxW3sQeCeQOZBGOoua8ANnHtSvlRHvkhdAzVJZtc1ZGvyWFbWYUOgK+EWAAAgAElEQVSvRIXbp++ePklO6W47rp/rFX+349ptm6OHBxYX17WmrJG90SFZNgEPLjv34gvrpMcnQVE9FlPAgEobLg8n/H5kGuz3QDDEvyuHw+7huscc9BJ8e4DnF5mDXwUO/k4hSH/bWOEXwUFv45YpOVmCWk0sWIbH9lbyIauaGraOjuSmnh4ZQEhnmA6FfU6x+/XAwcOjhb+NOfjF10fBBxGkKFNpHWShjGVKNS0/Ys6L9w9P0Gia0AwnsrkjlApZ+SDIHKjObl+CqttimK5ww379CqpV+2RKGpEbH0+KBAc9tMibXpSwqibfq9awuuCAgTQq8qVN3F5+Bx9//gaK5SaCgYhk/TdrDekvmBq8gH/x3/4rKV9iSxxb9wgQVlbX8W/+zf8CXXHgX/zLf4mJmSm5hmIdZfgO6S/OQ3UL7QoLQTRJq2ObodWswdNpolXM4XR9Ga1iDY5mFQEPn9u2FDDtn2TEWnXm4lWMLSzg9p1reO3V7+GRRy7imd/6bbRccdQ6ObhLG1B8Q2gqYaRTWXi8Cg6ye1jfW5GkOJ8nIvPiWqMt6mLG3V6+eAXn5s9DV9xQmmSUOCpoo+0gfd7E7Rs3ZVwyfe4iULOT7HhCyuaLcnLhDc6Hiv4mnqz6+uLiff/88+sy0/zSl1+wUzFZH+MMo8mH19lBOrOPo6NNlDMHaJbTONnfRLvckIyDcDgOvz8Kp+5DtdZEpcE8SUvUz71qYxYWMXOBFG6iLyZUMQEkWTBu5GTCdvd2UMhlMTw0gHDQD6fTIcCA1LXTbeD45EROCWfHRnH3k89wd+0BOh4XLl59Ar6gD61iCePDIwJEaGEq1hoCNAJ+Pxbv3MHK8hJy1IEcHeDMubM4szCJn/z0bSw/WEcyOSAqc63TQSIUQywYxfnLF6R0qb53CqtQxkG1iJLXhd1MChcvP4LRsSR+8tpPcH/xLkZHhtBoNTA4OIinn3wWQW8Y49Pz4uX+4MP3cO/2TXSsJo7TJzaFDhWXRgYw4/JjemAER50O/vU3/wMGpobwjf/8Zazv3UaxsYfJoSk8ff6rUJpOHORWwLFzJrWNTGkFVWm41FGqKNjaT+PkpIBEtB+G04VKvozZ6QUszF3C5zffR66cRYFJnbqKc2cnkIwOwcnSIcoGOwZSR0Wo0GVzZFFSJOpHtSsoI+BevLOEg71jJGP9iITDKBTyYuXjs0lQwc3gxRefx9z8FIqlHA4O9iTkaWJiCk3GU3M+xRpxTZVKbCZjmsVTpLKHSOWOkaum4WSVru5CvlwVv/3Y8AhmZ+eRjA9BgxtuxUAunUPuNIOF2QVonm60tWRHtNHiM1LjIYV2vALiySiSkRDcZC6bLtzfPMVhOo3J6QQcVl4cAowWztSqUlRFmp5rglQPDydxITqI8Y4Bq+qAlhyGw+NH7uQEn33wCSr5CppBA95EAnXqKRo1vPjsM7LJvvbWD5CrHAFaRULMCPQjwQEEPHGk0ocCZhLxSQQCc9AUD9QO9Vy0hJs4IuNCaES3QyoPIxxA26WhrZAxc0lGBoWRtPwWC1nRKpDZo/10YGgQI+MzWFnfk8rq8akJW0yYOZFqbJehdZtVj+H2hfHUaBKVpVU46Q5wuzDYPwRvNITDehGqkxZVAw6XA6bCgiQFhotNI6yGZydFW14H6XgpghJWQZNzqa3paopTQCy9rJquku2wUxqZimnT952ft7R23RTUydn7EC2HdrcNT/lyInfbWoFQgJHOQWG0eeCRn8sEUuqp6tTv2J0UHBOLxqkLDnrOvl7UNNfLFg84DAST7gfbkkjxs2jf2ExKbdRDzAHX018GDjiq5h5NPUWPOeA+93fOOfjbwMHDG3hvrECZlelwSgBHoViVFx/2G1KiwwtbMXXsnJzIhZ4ZGoTB02PHFoYRZUoLXJcy7P3eAwe/Snvw8Gskc0GmgjYovkmG6dgnc5aXKBKaUWCKHmkpp4V0+lj86qInpGZAccuHykhTnh4lKIVVvPJh8sG2Bxh8LbSLEBwQHfZsJb2kOObWcx7JTZLMAU9CtKC5vSYerH2MN9/7K5TLRQEaPPn4vXGMDi5gtH8Wl85dRdAbk7kXTy7BoF/EV698+1W4NSf+0de/hkSyTxAoGQ+59rzAKktbyiJQo3eYyWJisWF1NKturRYyu5vYuvtAEhQTIR3NdhXVtgOH+TIK9boIeypM/OPJqmEhOZTE8JmzCA7Oo6U1oRTX4PSPYO+4gaWlZUxMD6HhqOJnH72Jzd1VoYAj4QTCoYREKrebbcxNL+DypUfRbnZkPKBbLlimU0qR0rlTLC0uSu7A2OQMOo2aaDPIBHDEIBYbZk8YOoIhHxTNEGaBn18hXxGf9NT4iB2vYXHbdtrRwTKL5FmzBQZJo13F8famxNmyZ541yNTAcObIxYo0Iz9DPihkI0hL8ufu7m0j5PdJHoDB0YFpgwNPIIRgIoZbt28gfbyPRy4siHqfGwjn2B5fFIViDa9++y9hZnL4naeeRieXxXI+jVSjjoNKEeV6A25VgdfpRLyvH1//xu9ifGpGApvW11axvr6K+8v3EA2HkMmmZXFJ9PklDGd760CqaemnHhoZxdWrz6BQamA0GcBEKIbMZ0tQ68By8QjrtWOEBqO4+PhVUZ7fvb0o7Abv8+3dTWFF+qJxPH75Kp5/6bcEuP3J//3v8cqf/ke43CpCiRhOT7JwOXT89//0DzDH57RUhDXcjx8+WMT7Nz7F00+eheJpIJQAIt44pgefgWIZuH3rbewebSExEkZyDCi3SshlqzhJ0WrWAOUFDLrx6j7UixXMjp/F/Nx5fHLzLWwcPACcAek34UnS74qKgE51+BEyxrC5koGh+WTWDauC6ZkROFklChZ21fFgdQunqQIS8X5UKmVsbGxIsAzvKTvXQsGVK5cRi4fkZ+zsbMlpdmhwBK0WZ0t2w2qbeqF2Q569w+1lSQY8PNpBvVUGqawGGqiaTQnY6h/tl/As+lYMI4CRwQk4O26opoYL5y5Apx2VapSungaKU6KTKfTj80wBJdPzSCu/9+E1LG/s4cKjj+Dq4+fhdDZRK+dwf30dxXpV4ohz6ZSchi9fvGDT0idHSFQAt+KD2jcKPRTBxMgwPv/gY7z2vR9CCfhg9CXQYkYX2hgbGkTL0cbK3gNYGp1CJVRaJdSbFYT8SbiUCBr1ojAb/X0LCASnBRzIjJ9kb7Ml0dNap4FaJYXyUR4uvxdGLAbN8MP6opGXa2ADpUwa+0dHkoQZiIQxOD6OkYlp7O6eQnMaMEJONKs15FMZjI4My4mam/PG7iEU3cCXpgagb+/DjQ4KzTZmxmbg8epYPtiS6G2VDJ/uFGZEiuFM2mbZruuBylAjZ1sYbR68+Hzz3uvlmshoGA0ZD3I9MDuK6FlKlSpKlbKUu+UrtGm25c+ZnNpz+vUAghwwGN3vYNkU3WY8bEDYU44mmfzJNT8QoHvFdiTU6zVb+KjZuji+vt5YgTZOsgk88Qt46Dap8t8ZWf6FG6IrjKdTiL96Ecu/yBwYbuoSul1AvwIc/FK3An/wLwMDX8zzu3qCHhB4GBzYCm0WgrTRUXU0oCKbL4vuIBr2wq1wSTZRhw8nuZxsWmP9cegdzmWZYvWfDg4efn3cEPhayBLwQ6GoSARMLdszm85mRODBD65pNmTRNWnhY4Wng4JCl2Tx02/MDcK2TNnggNkGFK71oisJOmzdgfLFbIebE3/JXMqpoVqnB7qFVptiHr6qMu4uv4fPb7wlNkYuvkSzHi2Cq5d+A9Pjl21qrEMBHFvIKuKPpQjt7p37UiLz1FNPyUbBZDVSdr00skqzDp2V2F1dBdF9s8l0Q4IughMLzVwG1954D6F2B/0xt/i0GbMaHZ2GqetYun0dlcMjxA0D4UAfWgxZjEcweuYq2i4LVmkdincY99fy+Kvv/RDjU8P4nd//BtZ2V/H+R+/gzvK7kpT46MXH0d83iNGhUcQiURQLBXERFFt5XJ59FGFXHw6OssiV80gdHSDgNkQ1z8+oYTak+Y2UnSh+JVvLtt4dlLeE8hsfncBTT3wZ8cCADSqF1KWgiCpY+ugsCbrhZ0/hXL1eQTaXRvZkUyhB0nkUD9ZMOxaZehBSyuy44ayYwlPe5ysrDxAKGOgf6EM0GkLEG0WHiSyGAU/Qj7X1B2Lxmp8YQDmXEk82haX+UD/ef/9zfPub38KFwUH8/rPPo7l/iEwwhPcWb+LVd99GdHAQ9XJJLKUXLj2Cf/XHf4xz587h82vX8K1X/kKA6/7BrnQnsByGxTKn+X1USyYo0uZ9ub69hfkLF3D1md/A7nEWfmcBk24/1AcnaBSbeNBMYcfcR5yb8+Qo2uUQapWGBDvduMWq4hzGR4ZRK5Tw+7/7j/Hb/+Uf4SSXxv/6b/8trn34vhRD0cFw4/od6C0Ff/gHv4/zmgcnq0sInJuGZ24ar373L7G7fx9nr04jPupE1JPE7ORX4Pf24fuv/F/42cfv4czTZzG14MZx5giZdAnouCS1kc8oR2XM8dUsBR5vP+Zmz2Dn8C42jlegusICYJ2qCUfDjY7aQqvqQtg7g8PNMsLBBIb7o6hWjzA6FhPAxM+WTpq9nRR2N08wPjYrYGh/ZxeqyyPiPTiaCIW9OHtuzmYHWx0cH5/C6VExMjJm55LQ386ArGoFpVxaHBalehXp42M0KkWU8ikUiimUG0VUzbJwV8HhkOT7EygQpDI6ulFuIeQJ49FLVzE8vACt45D3TIbqiEVgcEiNs+ZwopYvo1Tl5lzF9bt3ZRPvG4jBGyATacIss8fALgJjPTSBwbm5ObH0np6mkT/dgO+kAlfHC6V/DJ54Hy6cWcBH77yDV775LWheLyIjw2IplZh5q4Nis4y23oKplFGtp2Ap7F0pIejrh1dNwIKd4TAz+xQigWnUq8whsTcyxmCXCiXUGFSVPUGAintS6IEgLImbt0XLLY6OHSZapRK2D/ZFGOoOBwQcTM4sIJMtodNWoYYg9kqLgU5ulzgFmH/RoPjSHcCEu4nO/VVEDLeMzxYGJyVp8N7KIhwNoDY1AC0YgB6JyOGsnC2i0zDFHeDiBuy3MwrIEnOtaTWpB7NFruIQ0uxcGz4f/HwIEggS7U28jnyDbEIFuWwRtVoLDQKFrjtB8kUd9hiaa5GIiC07xpkuF7FQMlSLfRaGIQcR1rlz/wgGDDucq8NCKTt2nQFOZjcTiP/O78NxMd0ONnPAw6/db8I9gM4sahZFxN3iZ2SPOR5mDh4GB+z1IIPWYw4ISnjYtUfyJhy5Ql6gRm/DfxggMJOeiuIeYOCWy8fOYTG1qiMnKM6cWAZLpNy0NHhY3KK6UWwB2UqVAxHEQwQHvBl5A9Irap92ZUbLN8NudsknsL/Tw6Cjd0p/+PeHwUAPBYnf2R5e2Cd7Rg53Z/Gc6fAiSk5AxRYU2ptGUcYKvMmZVEaUS8QXCkXsm4f0tyRS2cpPiXvmFZCEM9tV0WtnpCCNIkuv7obb65E+BV4vSbyq2ihVcVWQOj3E/fX3sXt0RyJ4uY8xkldt+zE/+YSI9QZiI4iHR0VFXK6WpCBqgyK1UhWjk6OYnqaFzmffFN2se94MAs7oM5eTiQ302NgmannO2WDhaHUNP3znLelheDzZB5fZQCMQgjMeh+H1o7yzhXa9IO+DAstsKQPFCGPy0pNAyI9Obh96OIK1zTz+3f/2LQE4f/Tf/XP0T07g3upNbK3cxt3lG2iigiuXH8WjF5/EvTsP8Pb7P4PTUHBxfhbPPP4i/HofrLYtJLJVzUTMTdFIECYabFSsVeH1cYSjSiTz4v172M3dRCqXFhX6o/MXcKZ/Gv3+QRhGAt5QDA2PLjHFfo8brXpNKl7ZjljmbJqWIA8XBhcMzWtrL9pNZMt5CcwpS5RumU44oOWQa8DNOTnch1A8InXMHh9TL92wnLb45+BoFZXqITqdnNxPbr8b80NPIuqZwCeffIT792/i68+8gHjJgeraPlpD/Xh/ZxP//vVXsHB2AVEjgAe3VhAP9uMP/+tv4Mnnn8Xi1gF++PpbGEoOYG97Dffv30UwFEAs5Ecy5oGzwkU0DH8sgnd//CZUXxD9Z+fhbCtwK1n4a0VYx0W0ihrSzSZSeh7NQBOBRBBeJJA/pZiwIzN0ahb6QywfMnGRDZlXn8Hh+jre+fGPkMmlMXH2DIYnZvDNP/0LVPNFfPUf/iNcZqoj8/f9GqYvP4L11SW88cG3sPD4CKIhLyLxIVya/zqy+xVs7FxDsG8cuWodN5e+g+NiRgJe+HyBoFwj6+WGUnfCWefJzisx2OX6McrmkV2007Kjvwm2vR4FLiUM3dGHak6DRwugUc8gGm8jEOa6UpTF3PCEkTpu4Wdv3MGFM0/ICGZ7aw2KaqdhssODjMnY2KiMHausDM6k4PG7MTQ4LHNgqr/peCANvLd7jHq9A59HQS6fkUhqWtFo4bTadZTyJ9jn2MqqA24VetyAEmGGgxfV0zqalRYGh5MIDQzCqwUx1DcuGQBMNuWzO5QcRX9ytHvv1dBoVLCXOkWp0pDejI3TFZhGExEjgaAzAKuhSr4A21UfP39BXAeMRT/dWUcgV4av7cQG3xM3DZcPxZMs1la3ZfQyPDktXR662kauWMdpuYqaRUFpHqVOSsZnHAEMJKZgOIdQKhexd7SF4bFZDPcvSHy1rqii7C+VaxLAxt4Aq1LBwmSfVNRnSzU0LKfEGnMdYvYA13nO7POFIk6zObQcKoYmppAcGUGmyM6SAlptN6aGXPCIq8cH3e9EppSSqGyn4UeolEfzxgr6/WFpFR1KxuD3AHsry3LCd/QNojqaQCs+AqcvCL1WgJXJyghDo56Ni3erDaeLSn4DfmcYpuIS9sfRKAtDwvG2zjRND5M+FTg6DDuiHo7KMKcUiNVbdDiZKOcayBXKqDTYh2IzSCJolnI6rm20XtprMdcbh0mW3GaxRXfAmGTNLhnjP5rLlHEHWT2KsnmvEtiSbZBDoEnAQrupHSAo5XcSOsa8Hdv+6LQcsLpJjtTtiHOkYVuACXZ72gbedxwr9ASJvWiCL5iDvy84IBPAljE5jfMGsdqwqOQkRFA90Nt1mKoHhZYlvdy0lsRCHrgV2pnaMgNnxwChr6ISVRIY2FWx8j274OBhgPDwWOEXXRI/Bwq9zAW7eEKy2Lu6h56og6rXXtgNWYJiKYNCMS2Ilu6EHjig/9qm5emM4g3dYw4sOEgTERRx1mOawoAIucSyl1YTukOFh61aii60E98P82poPXR7m9jevo+7y+8iW9oSCxQ/9NTJCdo1DU889psIGBGMD85iduq8gANJ1uu0UMgW0Kg1JfTD9s9qX4wyJCq0C/CYJEeRDcGBfRdyM2O8C0Ed8P3vfAdvvPszzPUn8NVz80j4PKgSaPj9YjtC5hABXZUZFlPwqs0aVHcAyflL0BIRtPMncIZ8SGVV/B//+18gENbx7EuPY/bsgkStFotZvPP+69jYWYVCxM15X91EsVYAawfox37s6nMYHZiH0qYGAWIz5GLEz6QjCnANQap1VTG8ybWr8MFt1OxypdIpNh58iuvv/ASNXB4D8XEMjJ7F2PwF5Cot5LIpjAz3wSOpZ235bN0en6idmbYo9xnBLTP9qRqv10WgygfFoWjws+KXi6fGuOkGHJpLUt64ObW4eFpNoV4NQ0ehmMfxyS4y2UNAaaBvKASX7peSnrapoF1TMewZQGllHwndhVPFh59+9Bk+WvwQLzz/PM5PncW1j6/h0sUreOqFS6iaCtZ3jhCLD0vS4eHRLl75y2/i1ucf4/L8HH7v8SdECOqdGsXcU0/iT//kT/De9Y+RnBlB1GAyWw3N0wy8ZQVWRcHo7CysmIb3lz5EhuCl40Yxb6Jl6gj4PFgYTGBhdFKS87KqJsU2J+sb8CsdpE+PMTY7i6n5M/jwvQ+RS2cwdWEGY94IQqqG2Gg/Fq6ch0OvY/HBh7DcFbhUBfHYAAZjZ1A+sf3dg9PncH35Nt7++D+ibTWlxpwLpeSbqKbYnB1NJzplQG0b0n/g9DTg0Av2emBxAdUkF8Hr6iAemcDJgQlNicOj+6WnZGCEQTt0ehXEQsyUuv39PO7d3UJfYkzaApmcF/LFZPRkNhQR3AWl3dH2k6+vr8HndWF2bgqaSvuY7WUPsuskEBV3Bsd3jPrOZE9FYEpRYTjkkyjclZW7sGplCckqVzJQ/BaMUAClRgt1F+BO+oEiw6i4HoYwEO3DzOiIHLhaHRdmFy4jOTiG7O4O9tc30TBNaU7UAgZu3P4EtxevIVctY6R/GOMjk/B6vAj7/ZgcHpT3sLq1gerxEcbhgrcGfPhgA4uHJ8IoUNcRjrFkaALx/hF7/GWosiFvZo6Rbhyg0NiW9bFWt/37jDQOB+ISC033AuPH3XoYoUgcXlcEXj0G1RlAvd3C4e4GgroDs2PDKDODIlsUAM09gsmhfNbE3m51JH+A/SFk7XyRCDx+PzKFvGikOoqO8aiOuC+IYouBUi04rZbYwX2JJPyVFhq3b2OK9lTTAX80Cng15A72UEmlYcYHURwIoR5MIFXI4dGZIej1GgLRPnmeTw+OhNvtqA406iaUFovvyPRY8LktOWxR+8UYZtYlk3FggiJBAXMtDM0SZohMI/cHNnU2mm2UKhUUKgXkCnXJx6HgmMwzj5MsSOsJxsmAiqCx63yQg6y0yNrOAq5VXo8H4XBQTvRk1vgMsevEdjvUZL3i13IfENaLAkdVF3ChqG0BB2ztlK/x2uVlXDvJBng9tl2aR+j/H8ABEw9NOY3a4KAjaIgH6bbihqvTQEtx2+CgUpfCn1jADZ0tiRJwZFesSixNtyubmwL/jADBrn751b96ftJfHH/0Qpfs4gnbZsYLK3W6DoeEpVDp2wuz4Wkhl0vLDJwWKdJIFDDydRBJ0SdLyolhGTbSs8EL0SB/5+bZ6lI+tAP2LC/cmDW3DpcRsJkDqw1KExh+Y/hNHB3fx6c3foJ85UDAAymsfCYrbWRXLr2AscFZxAJJDA9M2wwLizB02nQ8Ir6qt0oy8+rRYDL2kMpkrVvpWZV/7401SK33ECEpyG9/93t4442f4rHJUQEHQa+Ohs8HLZgQ0ZRWTcFPQU+1KVYfjiQs1YBvcAzGUAKOZhFqMICTrIof/OhdNJBGx53DV158CRMDM9g6OEEkEkAqe4JXv/0dnJyc4vKVy3CHPLh261MJznnxya/g4txVBLwxOFnB62IyoVNSzhQHBTw2pSuhJHZqrSB+YWwcdqXt0eoi3vrh9+HWnRiZmIQRjEP1+PBgYw/pzDHm5mYQCNpNZhT3MN5a8tXpE+Y9alZRa1TlOrp1r8w73bTBOTu4decadJcDA8PDEn/t9nslyGdzbwWF9BF8Xh2Gl3XgtqhoY3sDpUoemewx3AEdDo+JdCElToiQ1ge97oZSshD1hpDNt3H3zjLWt+5jfHoO0WACe9s7uHjxMUQHAkhlqsjlqziz8AiuPHoVR6e7ePX738TW/Vu4NDmO/2LiEipmG/qZaYw98xS+9cp3cHP5U8ycSyLqsZAumRgJT2AmMo3sYRqTk+OITwzgB+/9NV7/5A20m1UUi9yQ3ZgcGcQ3nryC+cExvH5nA/tGHPVqER+//lO4WzU0SkVJGA3FYiK+5b1dVssYj4zh7PhZES4Oz8QQH/GgXDtEqZiCwvS4joqIHkHIFYHblURVNbB+uopbD96EWc7Dw6hi0XVwLMeCJQWGZsBw8CTXJ70GnmAbql76ouxMLIVtBYqUkYXRqHJ2H5VTbLa8h0C4hWhSQ7mZk4rfZousHeyFu0hnQ0dChahtcGnM8PeLK0Kx3GjW2MapI3WSoo8C8wuTMLwqmg2WM7WlvCkUisl6QJExxYmWYtkFUsdpGXPJYYNOgoEhJDx+HG2uIHW8IWmJe9lj5PUaWkFaEFsw9DgyJxQFtzE+lIDWVqA1DXz1xa/jsSeew/7OAfa2j8Sdkm+V8dgLT8ghhJXnvI6lVlWyKR49ewmJaAwfffQBtvY2oBsahn0hnNVDaB0UsHFaxFahjJ3dfVnXwokkHrn0FAx/TDQYQ/0h5Cpp3NlaxkF1E/n6FpyWimrNgWadAKuGoN8tGiZGFSuancpJl5XhGsDU6GX090/hJJPG6uodBFwWrly8Iht5KldEnaM9qTJ3SEqjtJIyaZxWu3ZLwAGzP1jPzPpxpoL6jACMag26qqBlBFGsNjE3MoRANIDjWgtqtgZrYxHDXgthh4FQdAQVj45S9hSFvV1UIgkU4yGEx+dhOi0YnSysagmz5y6jVqmjnMqKQJthb+yLoXOJ9xY/J93J0TjgNSLQnD6poCdzy0NBx9KETej3q9DdKs9tsmcw5lsyFxQGKjFeW5U9h44HEb0SGNYp8Kzb+jUe+LrNihwf2Ez9z/c7p4N5GXYvBfsUBKT5PFKWJhHmmj3GkOyVbvcDxwzyddz4WfPO8AeuEXTteI0vwIGtZbB1DuLI6moOHmYOhOHoFS/9/ZkDbpDUhjtQqNRkLBCiZ5ahEQ4dTgrZmOLXtJArUzDmRNTvElEYxwrCPPDFcyAhQc52mhxvXtKBD7sVfhlE+EVw8P8eK9gjEgKEL1rjAPHK8mcwAIc/gyIQ0vWtVl0QmC3ssH310gPuDtgFHk27RIRxmXJRaY3sRnDy+9uCRbuMg+4W+tM7DgvhWBJO3S1WmHrDvnHcRhPZwjKu33kbh6fb0DnK6KhIp07gcwft8KPoNIYSY4hHBm27TNc0za+jr592vl7hhu3XtcGUKFfBB7oitJbuYsCOIjMxqRnVdDnZf3T9Or7/l9/FldEBXB6IoknazR/E8NQCSrkiKseb0NAUGpSYlixIi4syaexhlsaU4I6OodDw4c33P0Wqton1/ZuI+oOY6ptFqebECy88h1wmi08/+1gCkTQqjqs5rGwso+6oYzI5hcfmHsf8+Nuq8bsAACAASURBVAL64n3wB2hvkzoUmdURuPE685rxymkMMKdXutrAYeoe0vTuZ7lQORBL9kv7YLPFZrsO9lLH4ns/c+6ihCJJqFaH0dg8sdXhaDgl3pVjbtsX7JLoZScfcqdb7J0/fesHaHUqWDh/DprXD1dAQ6q0ieX1a6ilKpiemIdmeWWopriBm/c+lZIVCj+pOahaRRRrWWnkTMbisOotuB1eDMVnELMCaJQsfHLrU2xmM0K7hr1+hN1DElkcjfkRiiQwOb2Ax688id2DTXx87XVYzSxGYlFc9Q3jKJeGd2oGU1efxXe/+1e4v/Y5Llzph9dZRtOK4Pz0lzDWdx7Zg2NRkHtCPlxfv4a3b7wOt96Qro+O04XR/iRemFnAbGwEqzkgEx3B/t4RPnz9J8hsrcMpKaMAtSx02vBXqbmP2akLODfxKPKHGYQSTgQGmABZhUdxoETzTMtCMtCPvsAgyhUH1k7SqDoK2Du8DbTq0NzU89gWLFLY/IwMtw8RI4iEf0Ky7TtOCjaP5L6WSl4+s7W2aIeqVY5yvfJ7uVqX/ATVzQTSGlqKXbxDwK65eboyZD6czdDZwGx9O9yKJycGZ7EqXXP44dFCqFVNRMmSJZOy+LJuud2NpqUAjwCS+plqg3n4dREXJgdGpViHHQVk6AKJJPoDYSjNBpq1PE6PtrG9s45U9RjLB0t4UNuE2qToji2CdWQyp3BWW5h1D+CJ8Us4s3AeyZmLCAxO4Xs/eA0f3/wE3/iDb2B+dg6dcgsPDhbxw3d/CpfhxFhiSEYT1+7cwEnxGH3JECbD/Zi03DhZ3ESqagK+EMxaQ+KuqQWbWngK4eQETrI56FoLHVcHmyc7OMxvoKWk0GpmpFSqlG7DanQQ9RswfEHpznC4a9InkitYmBx9DBfnnpT+F44ei/kUasUcBoemxRVA54ai89myZ+IM9mLkNGumeQBkvDifbS5xHG8xa0Co8yZQ2GUAVAuRyUl4fUl8+dnHMTAWw/UHmzhd3kFzbwkDASCh+NAfHoMaDiJ1vIv00R7K0TiKoTAQGcHg5CSUVgqFowNEkyM43DlAn98Hl6OFB+v34Y/FBLDL2m+ZqBQraCtVOFrcJwwBK2RFJAKprcEyVfgdLekcdzjtvANupBwvkTlmHgtzLESc3nUicO3laJlAgeFj1aYdryzlYk1TdGMED/Ze00SzXrWH49xr+L3JKLg1yYSg7sDoag9isaiIvzla6HRou3UIQPCwyIv7qmn3KDAIjlsr9ymqtnt7He9/KX2q13+uOegmHv8NzcHDroCHnQIPaw5kw+Xpnnu7U0W50cb6/pHE104OROGUHnuiKUtuwnLDQq5UkibAEJvGyDZ0LGEQ5FTYVZUTGNi/eET8OTh42JnwMEsg4UJ/o+bZVl72NAc9yphjBX4g/EXqz/aSemRWzTEBa3dJrfW0Dz3RhiDsUFQuMhXEvYhMvmIbUTGFy7Z7SHVooSBfQy88w0k4uyQ4CEYSUDQPak36ZclrUB9QwVFqEffXP8bW7gp8gRhgachkaXdz48LZK7g48zySkQEopi6bG284Lo489fJUTaq9h+z44fYSGvk+GNwi7IzqlDxzCm1IxAiL4nCIiHFxbQ1vvvZjXBkbxmzUQOpgE1WomJhekBS7cuYUaFVgMSNC89iFN3RN0DIX1RAIduAMnkXODOK7P/0+Cu0TyWO/d/se5kdmMDg4IxHIpFbHxkdw7sIZfH7rE7z3yTtyDcIRRlMHcW7qHC6PTKO2vS9indjEKKxgCC0Pf66dasZrSz1GMVWE1+nD9NiUxCQ3SmXQWOcLeFEyG8iVisL2DPYlxY5GK+H4xLToSPjAMfmOKWW8djw9GuJHth9sWhKrjMZWWO6kS+XvaXobh8drdi656kMgFELLUcDNO++JODLs7UP+uIbRkQkcZY/xwWdvIjkUwfDwgLBAjO8ORyLSX+AN8ohRQ8AThBNBbLy3A7cShNPrxt39LRyVjjA3PoZh3zxaZRUdVwreRBjRZBKq5UKpkELTkUPHUUQ06BMtBq+LbkTx/PO/g62lTXx+/XX0Danwekzo2iBioSvoNOJo1epo1rISu7uRWcK93c/h8zI1z0KhUpSN5XxyGlcmHkPHlcBqsYp7D/aQO95H4XhPhKL07XdUSzIHKMDVPFlEY4PQ20H0e/uQTHqhhoswOzn4NBeaCmOffYgHxmA1NGzsreCkxBpgC4ojB6/UZttOIKVlSWQ0R2fctJla6TcGJBeibmVRqJxIcVWzVZHMDHZD0HvSJBtQaEocN09pXPw4tyXQaLQZtsa69IrtVrJ4MqS3vCaOF7fhlohbjrEYRc0oboojPXoQHo8Pfb4B+Iw4LHB+SxGgBYsLfL0j4IDX7OD4AKrmwMTUNM6dfxS6ToeL7IOiRaL3XianXRE2R2P50hF++u4P8O7dT+HoUIeUh6maSOUz8FtOjDr9UDNFVMp1fO33/hs8/qV/jFde/RFef+fH+M2vv4SXX34Z7o4Lu0frUtG8vHIfb732EyQSSYzPT2HzeAP7R5uYjQ/jUqQPnloHJ8UajEgMBteBch3VWgNKdBbx8XO4s76Nm4vXMTw1gr6xEeQLdG2lcZJbRupoHf1GHCE1gfThMTpOBf5kDLnmqcRnD42cx9mZpxHyBNExK1LxTOt0o2Si1CDjaAs3+dnxM+D6Q3Ag16ZtyjrZC9zhxingwS6pQDWVw/7WPhxaB7HBIczNXsBLLzwlCZ/8bHeWt3Djte+jPxZASPcjEoxA8ThQzJ3CpB00EkBncByHVT8OczVMTfTBz8yFjgMb95ZwZX4aIZeFa0ufwMFacmZMOigct5BJ1TAw7oWh6gh6vOKKqnBtoM7QVKBZPKTQ6US9B8cFBD2mDQ4YW+wA6JUhjU8myt7gbW0B2RMZIZA177oFuGfxvZttO5VVNmvWtdfrcl/TBs4RDL9eGmJd1MHZjgXJUjDcAgA4LgkEvJLYSrcOj4m0RErQlM8nr4dOGDszxnYr9PIUeuCAoKG3r/4ngwPOjKC5cVisYWnzQBbac2NJ+PkQdTftjkNDrdteJ7nUVF4qRIwKdEYlS88a41N7JUm2JYQ0DYmo3q9fZl38dZoDfkIEBkLdSKd6S6xqPEGI6BLM1GdOf0aEhhwT9JAaPxzaIAkOSBcRHPToewIKSajihe9SL7yhyUjwz3kql1Ai0jkeF5wuL+ot0mem3HjyQCCLnf2b2Ni7jq2DFTDan6cVziwDtMslhvDlJ/4zDCfGYFYc8HpIv9Lq2Y3z1T1ys3HD48+mpqLHpPDfJRyDGf+cjVv8d9v/yvTHSqko/31pbQ17W9t4lLXMPhW5gx00WqaU8VCXwFOG2ShCc7uhuwMw2fFeqUB1KzASTjj9TQQHnsVmtoNvfvfP0FEamF6YwYcffihJb88/9QI21rawu3OIYMQHf4SUcx47u1syT4snojAbFubHpjEWCeC9v/4e2mYZrkQEObI0Qa+IhWgNYsBQrVhHuwLMjszia1/9HURik2jxwclmBIl3NCCUTMBteEVQebS6LSwBuwPIQHAjZW2u2+UVwNdg8qJZRqWaRbNThdPjwkH6EFuHG/CFDQyFhhCLBAV8tCoKdEdEirXajiI+v/UuLHcHxXQWpUwBj1y+iky+hGu3ryEa98Lq1JDaP0XA58Wjjz6GSDgOw2cglTsSfcvGxhqqKT9CrpgEW6UYYqOUYLg7MHNuWDUXBueDCA8HEYgHsLK0gWz6GJ6IBcVgRnwDx/WsiHv9agCPzj6DkNOH1OkKOmoBukeB1gjj+MSL9bWaMGC5/DGcnjZ88Q4q1iEofycglz2xAyS8oxiLnUE2VcLS6iKCiQhCAS9OT/ZxmjmCg8FhtOqKPsiCQ6siEE5iKDqDscgoVCuPbHMdjXYZbt0Hn3dIJnx6JyqBP2v711Bu52Uk5HY0RC3v9HrFDeKocdRIway94DGfodnWZJTVMEvIV3ICdJtmRUrRGnUF+Wat69Cx8+zJRNp1s3ZNu9nUoGqsei5J/CzdR9QPuTUV0agPmpvxs7adTZToFBVXmHxpU7N+VxwOhxeaGoHfn5CTMeO1S/kGkokhSUK8deeGUNFDoyM4f+EyJsanEQ5G5STMxE+n0yNOjJqEZqlwOYBU4QSvvfl91Mp5+EMqljdvY+94W06P9NwHvLpESGcyebz41O/gd7/6R/jxj97Cv/uz/xPjC6N4+StfRbNkP9+jE+O4ffsWbrJae2wYgWQI+6k9PFhdQszpweMjoxgNxZCu1+DUdcRoba61YbXaOLEiqGgxZEwVt9eWkBwZwPD4tMzXVUcTpUYKR7t38dzFS3jizJN49c9ewb31JTgjBiqOOkbHz2Fq7jKC3qQ4Dzxupkdys1elabDWtjd75pAwN6XORa5nTWcjYnfky5TAnqq+N3/n75XMKZaWlmT0F/IHMDk4gWcuX0R/zI/5+Tls7+/jrT95RQ4CXjq2VBN7xT0EPZpUVqd9KmLnr8BIXMZP3lsUvcNoPwWudeSPD/APrl6E3ingxvI1mB6PuFsCug/37x9gdSWFoekQzkwMYriPEfo6NCMouS1WvQmrWkXDoaPKBMWO/RyJQ0qyOxgXzSMv48+7kcvdxFTZjOmEo1iQOirqCCRh0QYV8ucU3CrcA3sCTjvB045itkcJ/BmaiyDdRK1OcFyWwideN69hIBQKIh7xIWgwOtoBt0eHl8JGXe8mL1qiQfi7gIO/EYJkoxp7AbBP4pzx/tyt0GMOeDI1nW6sn1bw4CCNgOHG/GAICQ9JYYrn+LCrQomzbpilNlI4I0oFBTpVRzJCsC1/pAt7dc0ShPTwAKaLEh4GCb8OHNC0wAvJU06PNaBanbMWOQG3aV3LoVwudEUh1D70UJ0lp3Wv4Rf9A7P0RV/QrcbkaKH38mxnAHMTCnBputA1ZCgYsEEq3mSKW7PDAkFUKh0hReqtE1y/8wb2ThbRRBGVmomToyySA1FEggGYTQsXZx/HI2efxEBgDJri7dYXszGQSZIdOZHw/fFGokdXGAMZLdhWUtqheK0bXfcGs/x5Mm/UapJQtrG3I6e0kVgEzlIa5YNteNgIJmlcDbRrrP+keDIkrpNC9hT501NJuRucoKvBBd/gk9grq7h24zr64gnEkxH82at/jsOTNL760nM4O38BBwfHuHHnOnaPNmF2qohHEoj4owiGw8gf5SThzEIVP37/e/DHDfGlMzSGqXSVekXm+SyoYUzy+blH8aWnXsa52QswwlFUimUJqGKcK0EBsSZnlpyxlTI5HB/tY4AqZp8hYySW3rDojw+0qanQvB1sHN7Dx9ffhxHwgYEsi/duodms4sq5C7j6yBMYSUygnO3ArQah+5w4LW3iwebnqLUbqORyEizjcRtwBULIF0rwGm6kj49Qztp08/z8GYwOjiER6MPi4iLW9pcRGTLw9NO/CYep4e2fvoWobwhnL53H8uYN3Lv5AC1a3vpCiPS7EI4Y0B0Mk6qi0EkzVBDZTAHpMoWQihTU+BwhKGYbfl8TimYCjIVuePDRRxtY3ypifHoW2VIWjWYRyWEDbm8DqDuRypbhDxkwPE6EQ2OIhOaRPjrAyr33MDYzgHA0KPHXls6iKXuxkhmmoqDG+lg9gicufgUBGGhUd1Forol9rdkOol2LSidIIhDGhflx3N/5FDvpZfj9PlhVS2rLPWEf8sUc5R1QO4r0RLCQhkxcw6QivC1WvnKVbI8Hmk4mgJoDF0xHU2yGBCDsDWA1NBdYu/+kDY9CRwnvZ44BnOJv93HOSgEZlejthize9lrDwZB9mCCQlOAYJ+e2Tkk2bdSpQIgh4mdiooJYuA+Gzyualv2DHezu7sraNj4ygYW5GYyMDEnojwq6kDSJSeY6wrEY/fWr+8u4/vm7KDUy2E9vC2hmvj9dMp6QF7rPJQDg7OA5/LOv/zO89tqP8e3vfQuqocIfjGJodAbxUAxD0X60aw0YIR88UR+uL16TrpR0Lg1Xs4OLiThGYxHUGeXtdKLf6YGrxrGuisWjGpqeJIbOXMb15Tu2VXJwAp2201bSOxpiDTwzPYiLs1P48//w59jYWoca8MCIRHHp0hNoO3k+1qFx3Wk3YJIVZk9AWxEXg0kW2aKVrykAgQVhHCHJKLlrNW93C4V6p2dpKvR60alV8e5brwsQjg8koFRreHr+AqYGBhHpD6KuNLH+yTUEvAHoioZ8u4J9KyuFa+1cHWmlitjsOcyefRkbRybu3FmB5dCRZlJpxIvffmQGzmYeny5eQ8nlRtgXwdz4OD77dAkfvL+EvrEkXn7uIvpCNhuluCPiTpod7ocbddx9sIFitY5q07YoSpeIpLZ2RGRLZrlXGCeLfvf99oT26kP6gi9Owd21m+u36uQR2raniwVSIwixLdn8p92mc47WdF20NZIU2miJ4JDMcTzqQTQcFqdFwGdI0BoZVNkjaAc1GBBoe/r4Z2QOeN17eTI9oPYrwcEXY4ZfYmXUFBN1y4Xbu2ns5Rriz5yKejDkU0RXUBeFOvPlGR5iinqZm1W9zVQ5Br5ww7XBA0V8draAfcVIx/1dK5t7YKYHZHiTyRvr2H5UsgZ8gxQJCT3M7lwoqNeKQuPXG3aFL3PeRRzVtgUckUjMdi4IyLBRWY+674EDQXiEgICAA0mvoiq3zZQwS4IuCJJoZzQdQKnUgqo7Ua4d4MPrP8aDjY/gdDfg8QdRLLDQpY1IOEATCPojQ5gZvoD5sSuI+rsefm76qu25bTHnnaiTK2PvQeM8T7HpK6XjFPTeYh2J0yknYPIxturfFIqY+JbjnezGMvIbK4jyZNxh4U0FVo12PwWq2y/1p41KGY1CASpq6Bsx4OyPwQzOouMfkBmcTzVQN4vYSm0hnW/g6PAe6pU2otEE2g4ThWYG77//MzSLDVw69yhivjA8moGDvT0E4l5ce/AxOkoLalvDQGhQchDIlHB2c3x8DMMVxNd+83fx0nP/EAGGC2lUNCtCdTLEiNeBFsh2oyE2nc9vf4hrn36GaCiMhdk5ScajDmBlbU3GYo9duoqWWsStjU/x1+/9tUQHP3L+Mjbvr8npaX5sFvFQBGgxJIhpi22cVA9wWNpAsXUMnZSe4kU9X0U6m0XT0YbX55dN6XQvBbfbB2geYY2mBoYx3z+B/a0DbOW3EZ4IYHKsH/lKE++/+zFc5gCeevYraDlruH3rBrYfLAEmrXwWEhEX5iYW0FI72Mxu2Au/wwuXacAfdUH36MhlK3CoTcRiiox/HGoQnkYHuTw94XGUTWDncBcOpQ3FUYXmrMOneOEND0khUKOWgT88BFdgAm69g9z+DVko3AEXNo53UGzWbPDF0VS1gWa1Ah6DvfoAHjvzZYQ0P8qFe6i2N9HW/UgXQtjbUqFbTlw9M4bHLo1g53QFH997E06XA0rdKz0GllvFxt6ajCIJpmn/4v0qccLiYtJkFOSw3HC7/FBVblqcWdMx0kKjwux8W2fDhE4KVN0eVcZmXgpP2yxbs0t3GD7G+6MXp+5sKXB57Fx6bl48hVGIzGREggt53l0dsasV8yre/9kOimk35mYu45GLFzA+0o+9/S2x1+pOBQd7+zg9+X84e68gSdLzWuxkZmVlVZb37X339Jie2Z2dtbNYkDBLgAJBA/BKNArdCElxFXHfFHrSg970oCdFKBQKOerGjatLEsQlQZAA4bHYBdbvzuyONz3T3lV1eZdZaUpxvqzaHYDgjRB7Y6J3embKZP35/993vmOOkEnFsbQ4j4nJaYF26UtCu97p6VkpDkIRBYNQD/e370jRfHSyK/HOQ4P7giX7oaaFEO6HEEcUG2cv4MMP3xWSK/X+TdvHxoufQTgUxeZ7t5Az6VsxCzWr470P38Lx8SGyhSJKZhyzmorpRBw1u4uIGUe0YyPc94WcuVVzoCTncObKZ3DtzkcIx02kS3PodCk19KGrHQy6CtZWJ3D1+TW89qPXcPfOJgoTkyhML8r6oNyYROsIwlAYSc+BIc2FhrZ072ImRDO7UZPJ68rPVjpdAYYDdRXHQCFpdmzYgz4mJycRcjR855t/Lk6ls2dXZez52xtXMZkuojI4hq00cfD4gVhlT+opmAkTrbyO29sPYNd6MDMRpOYWcP78F2GmVvHOB/ewe1hHjfkxORO/d3EOEbeHd25eR8eIIRI2cW5pHjduPsRb79zF4to5/GdffRmacyjox+PDNo5Pmvij3/sy5nJRvPX+m4jE09DCJDkTmSIJ0RFTJcpWmQnC/Ybvl0WRoFtU40jj7cu6/XSMMt7DR32yhK6NEDopGHgouqKcGm33YqEsRe2oGP60qfdkDw8rTIaMCcKUScVk3E2ZPcm0JGPzev264uDXjhVqjerwl7vxT2f6PLPFlnc8LhjNTBqOgutbZTRdFUlDw9lSDNNxDSpnJhJkQGkiK6ng3/qKgVrfF+3rVDaNeJilFp3wFAyF+c/ZDQGFEZrwaUkVFA2jGc2ns5ogVnVsvCQHH60tR3nbtEZm9cZuVLwA6A4YCsIzWs1T1Gq1Tx6XH5xcbCVIsEons7K4JRRoZHzBxyZJis9JvgH1xbK4/QDukQ1l5AdB+R6rMx9hOMxlwBDdbtCZ1JqPcXvnXTzYegftfh0Kncb8LhJJ5ifk0ajZSJoxrM1cwJde/j0Uk7OS4hV8BWODoKIMfBqC5w7YwGMuBt/v2BSDRRFf29iCU/y/dVa6HvyBhXb5ENXtLYQHPSkWWAjQwChCFn5oGJgwMXo3pIkBS8QEzOkpDDOLcKNFYX1TnkrWumoa8DQF777zU3x0/QYmpiYFOWq3G7IBcOQgATn6JNJxBc3qLpZWFtDiTG/IwtIDY5cq9kC4Acyq4AxveWkN59Y2EI2kxeyIuREek8e0IbrDDj66+ZHo08+eWYM7cHHj5k20WwxqiSAaiqBAu+XsBN57812Bnq+++jmohovrd97EweEuVhbXcG51QzpTGTe0fZT3y+KG18IRysNjtP0eeq0GFK+HQpIjoIJspEzO850Q0qksqtUaKocd8VPnDNL3e1iZWUU2NicWzK3BAWIZg3aACMXiePCgjK3r+zDVJJK5FPbrRyKvSkUmMRi04Lk1zM8XJA2w53SFEMbCLkr7aT0Chz4djoWhSifLLoa+g3Q8IZyaTLyI+dmz2Nk6xfb2PrTIENH0EH2nhvnsGl659Nu4d/sGXvvgH6CaCczOnBOjpYHbhqG0MQy52CsfotHrIWQmxVPeksPage6S5JTB5QufQzEew9HxPexXNuEpPvqdMHqNRbgdHZfW5/C53ziD09oOXnv7hzjq7GN6YQlPrz8js+8PbryD/cp9RKj6oG5/qIo7oMeJKTdSj9BpF4YeEr+BeDQiXZTBeb5L3XkMoWgCqUwYEfKceg4SSRMYWOiGaNHNabIK2w/yTyKISzfLSkcLxURCTcWKKFQ4EyfhkZv6wIOhcQ1q8LQEbl87xD98/2NsbbfwO6/+Dp6/egk/++nbkuRHV8LFhQXMFKbQrh9CHXYQiaaRT2Wwef++oJV0GLWUAZp2A1pYgWN4EqbFOHAtEha+DCXDHKmwAcjaJWSTYZRPT/Bobx8XL26g3znFjTu3Mbt2AZ/9zOfh9Bw8vL8piaue4Yu0LmEmsLG2gY2FdUS7PTz+8Bc4ajxCbm4CE3oRoeZQckc6nou4WYI+vYhOLIJ8Jgvb83H/oIxWxxGrYRqQrS5O4ZXLG3hw9x7+9rs/QH56GpeuXBS/lIBlT7M1onG0vee+TYJhHyF/KK6XlJOK5JutIYsJJtN6bKbqnxDFg8wb7mu27Gvcf+MI4cc//jE6nTauXLkijd7Zs2eRSqXxwQcfwIKHdvsOFK+MhGpidf4MXMXBtfu3YCtDGe+mc5MozV3C6tpLqFRd/Pide7BVHYvTKby8mMewu4dffHwDFT2HYiGH1Yks9veO8Xi/gkQsjFeuXkGUAUeej+1aHbeuf4w/+e0vYX1+Aj9+4w2E4zHMT81JoqYa1lCt1OB5CiKpNObyRZkbcJRdbzZknMzr/qnLri6ukoJiM09H0LLAQlkMvHgQcpRGPgKbazbotgNV0QNiJJshosVs8ULEpRj/zqhwRtFT86YEhMmwikw6iUKC0uqw8CNcTUOS0QJE7qk29H3xfyHCECSYiqdkEGLHENj/38WBGsZxq4ebO2X01AhysYgUB0WDuv8BvNEMX5iprBDJMoeOk5aFw1oLq5MFpE2e1EFxwAtJHoMUIIr+iVrhV8cHY1jlybphPPoY/10hdRCuGirodvsyl6FMMTDSdIV5XKufyIITtyohwRA1GAqBhKS2WDQxgm8Ckowwn11XGJ282cVDYFQwja0yA0fGAPah7Ec1NAw8Db5KIyRGhPpy2DZbu3j92g+xtfc+6s0a0tkJYcU7blfibVXfRFjzRea3XDqL9aWLyKaKnzhcER0gySfIjQjmXFK9jsgu42JpDEnx9ywMxsRF6Za4+GhI4jvw2i0c3b+Ho80HojjJpBOI6CZCkt7HMQTNo8iUNYRUF9I9mDOT0Itn4Uan4LlKIGPlf6ou83vXaglX4+79e1KEnTt3VqyHE2YS165dh2upaDWO0G1VcP7CGYHHGONNLbt0d15X1sLKyjrmF5agyE1BqJnhLa7kMuiM3x5auH3/Bt557y1EooE8iAlpJFFuP9oUD4rVpXWsL59Dr9nD337zW3KzfekPvoDp+QIa/UPUm1U4No8jGt3Q+MVC5eQIqmfIJlEbHKDi1ND1bQnQoSIjRWULEaEhR1URYTG3m50ApWo4YrOaTeVFtcPubrpAf3gFB617CCc0mPEcwlETtXIf+3cryJoFQXru7WyLXWs6noPHYqR3gqhJYpsjI5ZENiHfianT5qpL4pJji8wpFtXF2GVAI5a+L91QPJpGo97D4cEJYsko4iRGhjxsrD6Fly++is37t/D6B9+BE9IxVVxCso1DKAAAIABJREFUPpuWz1dXm2h3WzisVlButjHUIxJow+7F9Uhw9BA24zi38gJiIR2Vk4coNw7hs1P0ErArRSEZnl1Zx9OXFlFr34eNDqqdOirtKpayy0KsqndOcVzbEXIf/QaEQ6MH8eqfJNoNIdbmJD2nM0kpzHUG6IQUuL4uKhqORsIDYNDoSwzuMOygE3bFBl1lXPqwJzazEUoWfTYQTFBkSl9QZLAs5XtjzkevF9zbESFL64QmhNR8fNLB4602FifOIVdcwF/+xV9ha3uPVl2YLs7gy69+Hp97+Qp6nSo07mO+j53HOwK1X7jyFLbL27h1/wY5+nBNHqjU/fPzs4Rw26n1sDi1grOL5+HaMYS9ATqNOrZ3jrF+dk3k1o/291BcWkU2EUKO60sJYfdoVx77o1vXsb6yjkvnLuHFjRdh9G389Fv/Hi37BIsX1jCpZ5GygwAgZ2hDC6VR3HgG6kRRzOw46qm0Ojg4OkXloAvbdxCPapjOp3C8f4Rvf/fHKM1N4/Ovfg7ZVKD5Zww0ibdUUZH0yYYDsDDwPiXe0dFpPPIkahcYl6iwbDYNgdQvUFwFPAUZi/q+hMwx7GttbU0QnuXlZYH4OZ7jNDqkt3F0dJv2t5jMT8m4tG210Xd7SKZTiJpZJAoreOkzv41wOI3/8P33sHPcw+rcDL5yeRmGU8Wff+cHuFl1sTA7i88+sy6v4eD0FJlkAlNTecQ5Bh446KgaDrZ38fKFC3j63BK+/d3vicMvDcpKuawcsv1uT4ozKlWoPOIXkTkqO0RuyAax05efx2Jx2YfY5RNZ6TOOnTb9liNhXyT0g00diYwKldUuVEmbJSI+ECkkG3YimoS33QEN38KYmZmSwDGl24czdGH7A2k0s8kEojSU84OCgvb4fM281jwXiHAQTSAiRFiDzSbPFMrs/1FxMJ6/BzD/LyMH7PI9RcdhtYn7B3U4oSiKqShWCzFkQr7MxNnVBV09PaF5jmnCYN4/7eCg2sK5qTwKKQNDdj3stnmgSkXP5xq5G37C5vzl2OYnEYTxQcgOY/xzvlFeMKomaHjCgzAIlHDgubZkGXR7AddgzPhnFy6mFL4iroOGHsxk5PWMEJPx44tckFJMumbxNY7kjVJkMK9eYpqJmdCSk7C3Lt0KZU4ktzTa2/jJe9/Hhx/9BM12C8XCtBC5ROLSpZ56GoszJSzPnsHS1FmsLVyQYCbmEwihi5GkShA3Gvg4UE5DVmxQgQsvRLIlQvL6WBiM+Qnjn3G+yxuRsJPS7+PhRx9i6+bHKCRjmJ4syBiIwAhvXNcOzFAiUZ2gr8wjY/MziE1ehKWX4HM0RH95FoEq7TwjYnNLVch7738oI5err1yVx2i3+/j42kfQ/B4cBCOcZCIG17IlkImFlOUOoXgt6ebWVjcwUZoWOc+odoDHLYnXXmJLu3jw4A72Dh6LVJJd1MnpCRzfQr1WlTCsq8+/jJnJRdy6fgd/99d/J4TE516+hGQhDHtYgx4JoV1ro1nrSJgJNxlaxTLfIpsxULMOcNyqi3saoemZ/KKMNbjO9KiPiYkiBlYYmw93ZY0ZIRPVVhVwDQw6FjKRBOamF1GaTuCwfQ894V7MShF6uluFVR7i+edewc5JBR/duoNEPIdMMoVyZR/V1hFicU0OdiZSQhtKsl0snRASElEYIWS6Dor5gnRWtUoNfU9BNGzAtiz4TJaUuSeNZ/rSMJxfu4iNxeextXUXj4+vI86QHz0u7GbKMcOqje6gJwZmRPp4VNoODwIWywNYA4tHAqLhEuJ0EXW7Yh+sM7JWzWH7Tgth3cd08azcY8lSDfMrRZycdvFw5zaeW3kJfSb0OR1E4iFUTonicf7vwBv2RM9N1E8QLkWRApPEQoGzORNngSzGVfS8H0AfKijqBUTciBQSg5iFut+EZvCIp6qqLWPCVMQMCk92TCwINLrGDeA7moxdjCiLDRIa+5hITaHZZeSoh0SC5N4hWh0VM+k1UVLQdnp7p4JBLw7FM+D1Lbxw5WlJHe1ZdbnnDg6PxABp7amzYgD2xi9+hkMGO0VCWFicxmnjAIcne2jUO8glJvGZy1/ATGERpp6Sufvu4y2BmKMxU5w4Q3ETR/U6Prr2NgrZgvAcap0q6r0advYeY3FmCdlkDk9ffBoJRcM3/5//A36og40rF1EYmkjbwRiEqYjO0EDx3BXEV1fQlewV7r0K7J6FStXH9v6BGD2lY1FYXQtvvH0N+ekJvPDcZeQydAeNwpNMCAsaUWIJMqG+eygdOhUJbD5kPyJBXBTrQymK+Dz8ErWXM5AOm4ou7klByqwtew9zDISDMHSRTDLQLHCmFNM83YftNdG3GtJVt2sNKApXpYVwJIFkJo3plfMoTCyi01bw4d0GDk59zJdK+P2X1pDSPfy/f/N9vPmgKoX1S08voVDiGNXCytIZZLIx+L02Or0BbD2MvZ1dfEaKgzX85I23sX1yKMTDbDyOdDYVhCXZHiYXFgS94zyg3WmK4iDKOGeDGTsBEh3wE4LMHKoIOHIX5Do468VsimAxRzdMWCQSkI2QN5OQXKABQoglE5J/wmaAihsWYfOzs9IchSxX5Jetbku4ZkkjKrw/ohc8i8aZDQF/IRj3UBLJ0QP3MDa3/+ziwEUIlUYXj46q6A91zOSTWCpEEfFHXAKRPPKNCvVE5sI2dGwd13Hc7OH8ZAoTGW5G4+JAE/8D6eTFKyr4+tURwq+OF4JuPTgkxwejpEAqQ7Rl1hNcfDHRkQrWRaNRE6hyTLrgAiUiQNSAG1IAZ37KMeDjBVyEgLAnxcGIGCJztRGC8EnRIiOHIObVZpbDqDhgh03zn0rtIX709rdxf/MjeY80ZilXDyVcJJUsYoYEtkwSK3PseC9hurSAIYsM1xe3MhYJLA6C6i4gGxEC4vON/Q7Gr0UkMk94ho8tMSnd43iFLlxkVt/54AN849/8Ga5cWMfLV1+A320KeYjSF00JB+895GPgtWTem1yYQ3TqKbT8rDy/5zSlUzLCSfFGpw8+Z78PNzfFevjppy/JtTvYOxToLhtXYPmcfSUCK27HFha1SxIrzQcI79MuV42iVm4gmcmIHNL2LeEi5PJZCSTiZzk1N4nd/S107I4Q6B48ui9GPLliStAEfvbRUBzduosHtx/DDJlYvTCDcMKFYtgoThYlJrzf64nqpFatQ1OjMLQ0SjMmslMadk9O0HNbYnyUjE5J9zwcuoglAjMvq63j5LAuNyhNqvywg0aN7EcNuVRW3qMR9WGkhwJFE3kimaqyVYHf0bFx/lk8PtyT/I1L5y4jEUvg/Q/fxt7JDgxThZmIIpGMBrkYg76Q3FLxpByavVFMNTdRmgH1ujZ6Xh/ZTEqQrH67Iw6ALCBoE83woOmJdeQi09jb30S591hIhyzGOAIUh08aN6hD5htJJLLFVMQQ1wDQ67cEtRkaQK+jIBYKIxrWxeCFRl2am8DJQUt4AI6dhueEsHwxBN2knp+R6R7OzjyFSu1IZHecS9Nnotsn+5uHVNDJkOgZCYdl1Me5LTdUud+GQ/HJIBjY6w3IkUScQVz9FAzHRMw0EEoDu90dtC2OyOh8p4qhWUw3YFkn8DTKKIP5bDqeQUgx0enWoUeoVTfRYwy7o0jGwpCeIuRBMeDK8XFp5QourJyRA51DsKPDhvgVlLJFsdG1u8DkSlr2nXuPHsiazU3ksLi4KLkOj+4/xPLSGTnc3vvwDTzaeyCw8vLCeawvXMILT13FSxdfEvSq02rjzr27AkuLV4fAyDoOygfoty1EozEpyLKlLPL5PJKxFNzeEJmiifLBCf63//l/gm5YuPLCJSxGM4h3XDnEqIHveTqiMyvIXbgEh5nIPt0mGUKkwLLC6AxcHB4doVI+FnTwpEa5qIoI+SYxDen8PMxUBp7Xh85Rk8IRoIK+GxjghYYDaDzphMEf1A3g3HwY8BrYfcjcnXRNjVkRtnDDuI6GLs8COvoFagb6D7AgIPJLNLNWL8NMRhFNGOiT7Nioo9eoQVNdCaxiJHg0BsytrwJqEod7NiqtJDquIU3pv/iNpxBVbPzF3/4Ytw7bSKfieOrcFBKpEHqDNuamFrG0PI9O7VSK4q6mYOvhFj7/7LNYnZ/BT95+Hx0qW9j09jlG0jGRyQhBNJZKY35yWvbjarUq485EirbIafRog8yzkdmxo/GwbtBzh0RwKkkYjhcRQyhGXVtMX6S/iGtjKp2RNXZ6WkW15yJbLEA3AxtkVrStZl3G3gwNI8nXJ5rh2NzoofsM4aKkVJFRBblRUpwRMRcTJBYHCUTMIE46SKT9J5CDwGFwTBD8NZwDsiQtG48Oq2j0BliczGMhF8eQZDZwQ+aRPSIHSkWqoesqeHhYRdPycG4iiVI69kvFARUQcng9weQcH3K/WizIz8W3cmx2NJZ7BFIPLjpWo3y8wECFRBmiCwzU4SZEJQMvf4BWUOIoh9woZIlvfVwEBMYVPflzXkAh/I18FkhIDFQRT2Rzj4oDLmiXNGAlxH4LQ/K3DQW7BzfwH370f6NnVRGPpdBpD8R6lzfI4uJZGEwqM1IopieQjk3i+WdeRjqRFQhR8RgeRZiU87lAASKv2wtSJ58seMbXYVyhj1+zzPcYQhKlnIVEGgunu7v4H/+H/x5feOUl/Narn0f3cEdkZjQAoARMyJwKvcTZHQKx+VnEJy/B0nKBZ7hHYicQ1kyElLDMV+l4uM0ExP1tLM5PySIXyacScEoEfRm42N98ALvbRyyZBWJZdEXi2kNICKs+th9vyd9fWVmRjWJlbQWm6uNnP38DfkhBqphDpVFGPJ1Ap0+ppo16rYxQhBhDW0insXAM9K5tnfQwmZ9DMu9IeqAb6gvxje8xHovKoWT1uQklsbtdgaM2cem5FfH2P23vwohA7Hrr1SpUdSibCXc9t2ug1+wjHQ8SKC22YWoUkXgUZlwUx9jbeQg9GhL4vN1oiia8c9IXgh4TA4+bx/AVF+fPrEumxsPHdwV2Z2oo1xJjoMOhYGwX0iIo0QfAssR/f6hR3hQSwy1uNKetIwloknTNRkc03OlUAom4Ltcja67AUHK48+Ammn5ZZpMcH0mRrWhw+4ogCLyWhqJjtjiHUiqPcuVQXCF9gyZnA/R6vsyfdSUsLng83Ac9CspVxJJx7O12MFQNGIm2uCcObMqtkji7fAmN1gkebT+QELRYIiUuoTTBIbfFVxxxtAwIt4RSg9fGLxJO6ZdA5EA2VE2BMYxAbcSBrgGec/HMEB2zjZbdCBJLmUTjqYhzHaMD2yWaxxGji3x6EmlzAq12BbVOGUMWhqEEvN4APbeGoe4gZuRkX6rV67iw/DS+9PzvI2xkhJDctk7w2uvfkWtwfuV51E560smvri7j3qN7uLd9GxOzjAZPIBPPo5idxOraU6J2+ODDt1GpHuHx1qZIM9cXV/HlL34Jl8/+RoC4Ath+eAfXbl6TECceqAO7j3gygkqlhr3dI1y4dBHPPfecEOCcHq+LgXDMw97hEf783/4ZhsM6lpYmsBzLYILejxwxOr5YdGvZSRQ3noaSLQiZOULNgUOZuS4+Nf2Bg2r5BFt7R2h0bSFcR8MK2v0eQkYW2cIUEjEDmkpZ6EAOJBZTQ0nNHGXbsBGR5i1QvvGXKNrIUWIqrqLBdoMigL8X2XmtKdeb6Bj3buGsES1QPQwGNnbLD8WoiH4ZTJ5khXh8vIVer4VCcQo2UQzFhkdXWSONfsdAuW7C0UxM5+L46iuXEAu7+LufvI7dho2pySIunJmXXJTK6RHWFtcxMzeFTrMhmR6WquJgex+vPHMZi7PT+O4bb6Fh9eUw5jiKuTwFNpiuj2yxhNXJaRl/sTAoV09lFE2X0a5tyZ5NtK/ZaEjODd0hWTwk4il4tisKLI4LqPxhcS5jL7uHfDwhxQHdZh9VKlDDVMTFgiApPSKeBURKibKGmCSpkF80EN8azfMENWMDajkDmEqQGUTZnTew0et2RXptxiIBEVx8GP4jxcH44H1yrBBIGYN5BCWJhxWG1XQxVciglOSYgAskkNbJASDuaoF0peNAiom+H8L6RAy5ePD3yTEgwYLFgfjq/xrk4MniYFwYCNdgJLsc6/slAWtkeDQ+sMfQiUQyK0rgYsgDchR+MWaNijOfPN6nAVTj56W8SjamUU73uGhhd0BkgcWDOFeZAQuUfAdxZ3Q0YZS6JP9RwaH72Nx6Dz95/y8FjstlJ9Csd4QDwbMyky6h0a4gGspidf4sLp97EWcWNiQcxAgZUtioVHyAUdRBYcDrEMhmAqJikBwZ2GLKDPcJE5LxjUY4TBXEQYU/sLH38AG+8e/+DGeX5vCZqy/ArhwLvMgDjJsxH5OkuFanjmg8gvjSAiL5FdhqCqf1mnjQS2CIFhbiy6ldxd17t7G5eR/1+hGKpZTIzbjw2TGf9uuIdLqId7uobO7A8jSY06sIFVakQGAYD6vZ6akJfHz9mhjWJOJxLMwuoFQqoV3eQ4NJhq06mnaPU1xEk1HkJ7LodBs4PNpCr19HfiKGdMaEjhCsuotexUYqksbUUgJaxIYfctC1fBk1RAxf3ottDRGLF7F7cIqdo8eYmZ8IWO1+Q8iErhvHw5sP5XOems4F2Q196thVzM/kxbb0/l4HOweHmFzMI5XT0Ww20GpVMDFRgq4n4fToe+ECThiqZSIajmKg9dDuVZFJJJFJzKDdraPVq2FIou4oK57jMx6XEaoNYrHA2MvrQw0FhDTe2JJRoAxh92zoagQRjdLQMPKZBMWtwLCP6ewGqicOPrhxDUi40KK6ICfcnBGKCnJGzonvWFAHQ1xcOIfzK+dxuH8grnyVwSkOG4/FOIoJmCTMhvS4RIWrvoHJXAkh3US11scpDaHY6RvDIMlPieDlVz4nhcbh4b6M4KjC0HQXisaxnAZ/2JPv4jM/ChUbo2Bc4+loEq7FEYkq82emaEb6JbGpNgwPWqKNY+cAA1hgAh3NrbodB6YWwcBtwff5uBr6vQ6SxiRWZi+ib9Vx9/ENmGYWL73w+7JOfvbed/Do8GMkolGZ4TLUZ2P+ebz4zKsSL8yMCCd0ghu33sRpuYmN1Zdw+dJLqG81cHR0JGvytHOCjt9Co9eBFjKxce5pvPrSl0ThQN8Xznr/8q//EjduXsNLV5/HdKmI55/6Is4sLMGqlPHhWz/Fva17OLb6SBRzcGhp3WtKHPrO3pHc+wxhW5pZwfnVp+ENGE41RKXZxnf+/q/Rae5iZb6AGT2GzEDFkFyrsAqbfnRGHLn1DYRm5oPcAB7wQzsgFypMrKXrnopqs4PtgxMpDj738gtwQwZef53SSSpdkiiWaBinA0MLA7sJk7kWIR0ui0YZIbAwCEjSrPHGjSD3KELjgXcMeSDBeDik0l+mJ0Wh8KUkBY3Jt0G66mF9E/XmjuyhcSOPuJFAt0fzpmPE43QNTEjTUu9wT+RgSUOjx5l7QsYKn3vhIsJqH299fAMHbUt8BZbnZ2Uttls1zE3OY25hVrwvJEobwP7jbXz28hUsLy7i26+9gb4ylAZL0NUwScRh9E8byBVLeGn9gpCpW+0GGs2mjKCJjLCo4r8hQtdtkNzMcXMf8UQKCwsLstZZGDlEsHVdeB8ct6uDHpKRKPLZvGRkbFWrIh2ljw2vD5tbpginMllEmKQbjsHVIJkURAdCNBczDGkYmHbLRpNfRBZJjOw2G0jEokL45Rt2JV/qn4kcsBqhDrjt+GgzCMgMITESb5J4yEVAVnGwmbE0UNF1htg8OIWrRrA+k0QirP2j4kBGEL/COfi16MGvoAayyEYGEfxOosv4UAyqzsCqktJKyjXGTlRjmH3clYwzE57kGfD5x4/NDloiM1nZsdINabJBCwzKtL5oNFjoRAs8RnmS4W/AYUdFcofu4tHuNfz03T8XeHdmehG10yZOq0cSCkSjnnJ1H52mi0JiEv/6X/632Fi7ggAdIts1CJJi6mIwSggiQWVeNTLSCLgen6ZRBs5cdI4L/r0UOXoY3qiAG7Tb2HtwF16njlhoCKJcTqslrH52npxREtas1qso1yqYnJ5Cam0Fg3AabSckUGCKB1oxH+RYNE/x+rUf4/XXX0OjVUU2H8PUXEHyEAZ9C4lEEqeNI2QbPcy4Q+gDDdHSIuIrl9Dyo9K5uQNfKu35+TncunNTILPnrjwjr/v0pIxiMY39gwOxZk3kU7j96C5KcwVML0xi93Abb77zA9RbVRQmMvLaNFcjlxKGoyOqhrF8bgJ6wpeDpd0bymzb8ZpotRpok61txNHsWjguV2HoJjy7h0xWxezCpMi9trYPoIdioqXvdzvod1wUskmsLk1D80J479omqo0qVtYnkUppOD2twVU8ZAopaNEkQgMN2yfHkjJnqhlxPEymo6i1KtjZ2YFJpz4zhL7dQDxuBoiVxpGBJZuBJjAk70FV+F2200fYpIvlQNCEtFmUzZVdc5TPETGFJNeon0goy9mF8/AGCVy/cweO3oeZisKz+9LBMWCLIz4uY3ppZcJJrBbX4HVV7GwfiTSvNqyiizJ8ncS7oaQ7aiEeoD3JR+A1Z1gV+1hCq1GDI8QQDvfKmJ2dx2c/84JkhuihhNwD12/9Ag+23kM05osPfESntTmDZaKfoGGcN4/ntCkzLRss5Yo8wIh0+KcpZCMTWFkuQUlZuHtyE75iifFRo99Ar+sgYWTheFbgQ6D6gkwsli5gtnge/d4ptg4eIhrP4czal5CJZPD2ze/hg7vfEwdAI6Gh2ejj4uLnMTMzh5+/9XO07SZsrwVfGaDXsQA7gqcuPI8XzlzF/TubuH/vIdbOr8GNDvBg/wE6AyJVYTy39gwKuaJwQegBcOPuTdx6cEcQkYip449/++vIxhL4+PXXUN29i0q3jt1eD0Y2i1jchNWpw2F3HjJkdEpHvXyqiD/83T/BpfPPQndMbB6f4OZH76G8fwczxRjmokmkLTUgaCoDGefQ8yO2sIrk2YsS+sTZvWYEaa5scMjMICpgOQ46zhCxSBTPXFhHz9Xwne/+FPe39uDrIZjJBErplKjV0KuI94ETScMOJ+GKnw2Nqlh4KHApGx+pu2S/l4C8Md8sGA8LQWFkH0xbZUH0CMmP2PXesIPDCrNJbopcOpMsCjLZ6TXlEM6li5Kh4KlhRCPkpzhwlAS6fROTySKevXQW6rCHu3u78MXhcSBrrdbsoM37dmkZ8ysL6DaIRHpwQirKuwd45fJzWF5axHff+Dmqtg0zPiKuqx4iNLyqNpDJFXB1gw2dIZwNWvSTlFquVXFYPhZUYDaXRymTQ4YFfrMFezAQjkTUjIvUk4ZYVLF0SdZkkuLAQlzXkc7lRR67U6sJobfn9NHudQPeGQ98VUMkGkM+lhTlGMfbjHCOUgXC2AAiaMJNC5p3xkQTneVYJhmJCNGaxQFVOySB/7MIiSSgkOFKgxwe/xJM7PfEF79N+2afns7C9xUZi0CDvopHeydwtAjOzmVhUDhNJ5MRckDwXXwKRnpQQR5GxJVxB//Jz0iAGeVN82dcOOPZOguDcc5B0MUHHTQrPCas0WBn4Abw1JinMK5cA0ljgEg8ObcfFwtjBYCEcXK0oEAORz4/3y+LA4Hgh3wOG85Ak+x46qwtxxPt9Nb+Nbz+wTextf1I7FoJCTEPnp7+iWQa7c4p2q0BlH4Y//pf/nf40me/KozzQMnB6pmM/qDgGksWWSjwgx8jBuPxgnghjKxLx3JLKW4YgCLxoUEnUdvbQajXRiqioVo+hGsRZdGQoixuyHCZFh7v7cgCP39hA7kL51Cn/7kVRG5TxkdHxla3hvfe/hl+8PO/kflVKhuDHgNiqYhkuVPKIxnpbQuTto/lYYwGyDAXzyEyv4yD4xOQCqoZSZQmp1CcmsT7195H1Izgmac3cLS3i4HdQzSdR7VcRSqdEGjRGvbRQxc3Hn2M9qCJcv04uF6qAqvrQvfCCNtAQtGRMU3MrqeRLhhwNKBeC5LLVI1+AT5OK11UG12B5PYP60iZRcyVEkgnXJgJdkIqWj4T0NLi1EZSYLczgOJ5OLu2DNcaYn97BxOlIpaXS0jFDfQ63Fwt7Jzuo2k7SGoGDrtV9D0gZWQwX5pBLGag2qrh1u370hXPzk1AVWjBnJRgnWQyA6vPeXxfZpccA5xWG/I+c/k0IowRrp4GaZ1OXKKqxyOkUr4kiI5jW5IVMF3IIKIXcVJvQUtwrXtS1LW6DQzVGOKRMMwEo5FNJLUEUsM8Djbr2Nou44OPbyIxFcHshTT0GOFJFwObhXIUrt+R7A9HGY33XBVm2IQy1HCy7+Lx/UM8e+USfvd3fhPZ9DQmCusoFWexf3QDb374DdTaO8gXiBwFozp+LkIwRkDmDQp95hE4yCZTcFwP1UYdITeGpLOATKiI0lQMdaeC/d4uVM3BoNtAy66LOiFh0EWTmQ4Del8KMhZXp3G62xfEoTSbgeuGsbz8W8jFc/jg7nfxuPI29LAP1fCxv1vBpaUvYnFlDh/dfgt7x5vCp2JxHhjQMHEwjGfOvopEOIfvfOtHmJ+fx8xaEduVh9gr70qGgBeKYDpXQr/ZhWkk0Gp3sXt0IOx2ruezM3Mw1BBi/gCxkI3TbgP3TutC6qbfAQ28tHBEopy51+lQUTuqY21pA5//jS9jIX4Gt7e3kYgbqB3dBawqZs0ksq4BzVWkqKPKgKinXpxF7vKL0KM5UZhwzs2hMF1dTRI7PCvgnviqHFpr89M4PKnhhz/5hVgz+6aJzsBGiv4hszksxjnitNEJJVHTkhgMKVOnpTtVEkQ9A6VVsFcNguJPC1jzbKgo5eSeLfC2cCxCQV5Nt4seWfi0KmbK6/AU97beR89qI6KnJAen1ayKqVrSnMLA6qDv9hGNUv3gYhjOAUoBMYTx7NMXJT/lnVt3YGRLIn1kNsbByalEM08Ui5hamJODm9coVcjDbndsdGojAAAgAElEQVRxfn5JkMsfvPEmGu4AZjItA2NFV2GqGuxaG4lMGhcWF+UsYLPBz5sHPffO/fKxFC+TsRSePncBi6WJANbv2yJlJReMhljZVBzZXEEaWqvTxqDdFAQhkcmiUm+g3OyIHNpVyOcYN4iB2yn3dVI9mDXbsfvI5QqYK5WQFlT70yRIOecYJDj0YbVaSBsRpMlBo8uowuYzDCb9KvVmTUoJ+aBE1kf7sJEbk0DkY5JgEDiEIRnD7FApAuRsmAmN1FAaaLU9YQxnqZsM80MfiCTI4aba7grhZCGf/uS8H48Gnhwd/FIxIH7ln5IUgz/7NJ6Yhx6hJh6E3FAENYjQEpPa28DxTLjaPg/WkBzeQeBFsDD5awzPB88zGomMmJxBZx68Bv7iYUuPayF30LhlxDng45uxuEA8fH10VxPrSz7eSH5IGOzw+BHev/sPuHnrYyEihegG2LEENfBVVzqUkBuFYkfwx3/wX+DVV15Fr034KTCLMozgNUsuIYNlVHrR8VMjt8OXQ42vZYxi8LP8xHZzxJdg5Ce13GTSGr4D62gbMceW6pF6fLffRZR+3GEdg34fjeopmu0OhqEwSrOziM8VYQ8NdH0dCpMiQxEho915+C7+5lv/Bj2lgvmFdVEyDBlTHR/CVS0YagRuy4E58LDsKsgMIhimZzD/8m+iS2SBkbCxFMxoRpzRDo8PZT63urKERqWOer0pRDU35OCkWka5WUNxfgr56QI+vnMdDx/dExJig+6JtCBVANq5Gx7heyaVDVHIJBErscKm9zlkLQiMRwMr+DDjUdSHVdTKTXQaDHrSYIQVLK6mEE0Eyg1HOUG9oqHdCNI7WRzu7FSQSpaEcGl4Dq48s4jJUhJU17tuBJ2BJZt8b2CjWrdx9/Y90fTPLU5gYWUSZiIiRcbdmw+RCEewtEqb3pYkmibNBKZKDNjRsHu4hwaDa2wflUpdfNOZfVCrVhAeapguTSLs62i7AyFr0fp6cWkBE5GMdHRegiZgZFZzo/Dh6fSxoB20hXKtAc3QUSwkxeCHjUQxkkWkP4lBy8D1m3dx8+5j5IoawqUonEgPjtcQKZuZKgoyB7cJexCGPegiQmSDXU0kgenEBWzeruPO9g7+6Pe+hng6hZ39U6yfvYRkuo+e/RH6vS3YXc68KUV25DAin4YhUXQsjcTDQsjstdoIR9PQDMbqthDxkshqi4iGkkindNyt3ELf7cAPWSI3lcQ8JyQsdo497X4LAxbDRhzopXDtzV3E4mHMLiXlOS499RXEzAyuffwa6t17KEzFhQ9x96NtnFv5LJ5+dhXXb76H7YNHMr8XazXFgR4ODj2rkcDZpSvY3W3g0dYuvvrVLyARB967/g7u7z3CgE4OESatUq8eRq9G3kQcM8UJWByLlU/EAjesUYLcQTyeRLncwuP9I6jREBaWkzBjafTtoRyOJAuzWBx6NGp6Cl+89CUc7dZQyKVROX2ATmUfy4kZJIchqEMLqkPXVqaTKkA0icylpxCfnEenx0M0BEd1oNAzhim7RCu1ML1+hd9CV8ioasLyfRyctlDpOLAo6FQcrMeHWI/pSMXiaEVzOPTD6PhBA0HVGPevIVFUEg4RE3ksvUXIH2MtQLvf4ZBjwk+bs8CGONh3mbfCLBxGikNtoe80cbB/LFB7OmWKnXWj2kAyrSOeTMNhdgeiMMJxGd05NPQKh3Bl4xkMhi7e/vBdDIZMm8yLB4Pr9TE7X4SvhLEwPS/y5E6/LzwCjnuWipNQ+hb+/q03hHOXyBYkY4H8CqIqLF5YaKzOziHiKahUy2iwmUkkUbU6eHR0AN8aYCqbwnNnzmG1NIUYjYw8VxxCO5YtpmphXUWGls0c/YZVdNrMkmlJ4d+2+jhqtUe8NyriaK438i3gSSdkeKDcaWO/VkEikcKZ2TmRh3b6HRjxKPLxNFRDF/SB5FSn3UFSVQMjPPIi1CDdlwXiLxUHAVs/YJMGBcPITnlkA8mfBpHKAWNeHVKDTjc7DwNFR73twbXpiW3CNDhaoHRFkwpbQoAAmNRDP9GhjzvzX4cWkPPwj0cL45jLYSC38wKLYxYG8hWiXTAhkxHx5YnigN2IWLSOeARj+Cr4Pn7PQYEwnttLCiM3vpH8htJBkUYOg3kZD18eEGEjIjIRvhbOlOnBzuhmVnfsmLWwh/sPP8Jx8w4ePLqLw+PHqHNmr1Cbb8oNtHyGiYzTWJ+7iEvrV1BIlUArec+lrwHtOmnMQd94D2ooQEI0fkYeF4oLRafpCH0PAiRhzKkIJI8jgyl2X44rxUHrZB/VzXsohBXRw7aaHURI8hJZC928HPQ67UBmRHJLNIbk+jS8UBq2G0UymRUyXLl9iO/+6C/w8PH7iGdI+IrC6jBoZ4hkRocSpgBniNAAKJz2kel5MN0oJi9eRe7SZTQZUBSJCupSnJ0QN8kHDx5gbnIa6VgSO48eQ6fyhEaX2QQebD3E9VvXYWYjcFUPJ6eHUPXgPR4fHKPbd7CwuCLz4tPyLrLxMCJGWHgh1dapqA048iLjW1VYGJCdTtJpDJVWVVj60VAKO9vHOKke4tIzS5iYywY+596p+Pcz+KfH2b4SQ7MepK61W1Usnynh7PqyhB6dnrSgqlEo4ZBYrtIps7y9A8v25Pee5iMzlZAigVwQFkGGExX/dLLSOFZg10D/CX6GZJDzc00k0rIGqMvu0Wa41cS5pRVM5ycFxmV0Oq2/qXDIFxIoxRLwrQ6aaKPX9GH36B/gSmgVc+dp00w726EWkMBCeljmmLnoBNBIY2/zGPmJAp5/6SraziEe7t2CNayi2TqVWO9wJCPwqeV0oYh7CjVNAaGwb/v4+uf/a7x44Ut4/b33xSznrXffwLf+9vtIxGeQo9ppzcDZs0mkUpQvtmSswQKD91pY51qku6cnromMp/XUqHRZlB1G/DgWCxeQjeWRy8Zx7fCaqCEQJsmZUeZBkeGxBQ1pgvbQuEuxfUwkVtGpUpraghJuIZ1LoJDbwOlpHV27jOzUEGrUEQn04VYdZxZfxpVnLuC1N3+A3YPNwHhN1YRsDI3FZRwH+13kzBnMT1/A3XuPcOH8Gp6/ch6bew/xs3ffwkGlgqE6gO1a6LVsaF4UyzNrOL+8gmblCO9fuy1NRSamI+p1EYWH42oTjxunMEpJFApM5ssIT4Ak1kRaF5J1r+PBNDL4T178A5xdekYUJpubH2D37seYMbKYjmcwdAI1F/cQ7vOOaiCxtI7s+jnY4EEVWNmz/aT8LdjfqDpgQdrDtffewUmljKuf/wJczUS50cfeURmDfgsFpY+ibyOZTsCK5eGnJkSmF0DVAeGQIUUMvKICgp2mqgTN15D8LOLM5NBoEWnS+Pc4jqRSgRJeyhZZNFbaFRwdH0AXNYuB3d19GYHlCxlsbT4UPxZaTWdSU0inZxFCoKLyLKphhlhfWUB/0MHHt2+hz2h7Iy4chYHXRyYXeDicWz8vnPd6q4XC1ASW5+exVJyA0+jg3/7Dt2G5Pkoz8wiFg2tkkJxuOUgl01hdWECMvhG1KirNukhqO0MH2+VjtGstzBbTeP78BtZLM4iOeHOKwQIKqDXqguzSYZQNLJNQeR2GtgVD11FtNuHphjwvGyeOFXhc8/XTIlk4FrSUdvrYOjmWZnV5dlbMCWssMnzKrcMSopZKpxGPRKHZDlKahoxIfwPk4ZeKgyfn7IIIPOEzIAf5iD3L72RCykHuBwcRPX+HmkeFKWqtwHAnQ09ng9pXAhyB1wEfRyB8MUb/p8cGT6IJTxYHn/48kBwGbG07iMkdDOSwY3VFMo2gAvRLd1mx/mPkgP9WeAMSwcxKNUBOxmZBgk+MZmHiYz36EKVIkAo3uAYsKAIOQ+CzLTD+kKgCu4IgvVICXYwooNq4dv1N3Nt+H83OCaqtA7gDWtpGxQBJ0Q3E4kk8tX4eX3jlK8hFiui1B2LmEo0w/EMV0lef+nUWHHpYZk2Sj87RCSs9OgvS+vkJUiJf85MjBr4wGmLoIRW9yhG2rr0Nq3wAQ2MVnUA+mULIoOxLqhKpJhU9DGtIeQ1grpQQzy5BDeWDSFOlib977Zv42Vt/i1xOF8cte6DA0JNIRE3xAyAZk597r9bGQsVDTosjrKew/NzL0CcnhMlbSBehqSaiExkhFrbqdSzOLOL4sIJ2h+SnEOxhU6Kjm+0m7j++h3K9IigBuRAsDu/euY/TowrWli/gxRdeQSmXQ6O2j529O+g7DSh0qHMCP3FGWHP+RltRoiREXuIpE5w3UO3CQ6TeaCFdTGB2uQTL7WOfow9jiEySbo0aGlVC6WFyKGFZTZjRIVafnUMqlsPpcRfNhi2seMKG5XIb+7tNZFQbxal5VJoNVDoNaDEfZ9cXUcokUa9UUdtntHhUxks8oJPJMPJZds6GJLSl9Kh8Hg3yImqnctNz5npuYQ1T+Ql46MIXmd0JdBPIFHjIx9BpVDEIefD6quQEsDzqKY5op5PhmGii6f/P92UPWFgOEVGzqO24eHDzEf74P/86vvYv/hDXbv8Uxyd3EUv4qNcqEqN8UmujJm6KCSR1RjzQ6KodSIkVA3PRdVyYfgnZYhGRTByb23exu7OHk2MLb73zLlrdHSysxPHi1adQLDB9kRHcPbmfw7opNuaMHmeHzEyGdleRsQqfP2kksFhcx5nF8ygVs/jhjR+Ku2AkEZG4eDE4I3lXcdG3+3CIeHk+TDUMxTJxuk/r5RBiKR+5UgYLExt4593r6AxOMbeeBh2W6o1TtCo2Xr78VWyc38CPXvs7PNq7Hch8uTeoLvQIURID3boNp63iS5/9OpLRAg73dvH0xfNoWS18740f497uHhyfBNQWWnUiGDlcOrOBZzcuoF07wZtv30Tf0zGdTSLe2IXWPkVXDeHhoIV+eigseXJexE1W8xFP8vOi8ZglTcTa5BX86df+G8xOLuEXv/ghdm59gLXMBLKKIaigqDeGTmBbbbnQswXkLj6NYTYHr8/7NCAPWh5zLeiNYCCq6UiGNFQPDnFv5wFm19eQyk8gGivg4eYOHjy8C9VuYaGQEU7DftOBo8Wl4OcIiE0TXRjpk8F0WOFt0WoZHBHrgZGSCpFBc4RAuXC/15RwNMpMaRLX6gSW9zQko2eKZTsyhkmns3CsIeLRFOq1Jlp9EhMTyGappphA1ChA15LiZ8Emio02Ze1UE7g+ybQMyfJhkdlKt1HXxfzcIjQ9jHq3LbLBs6trODe3AKvewP/+zb8Sw7eLl5+RPZecKM72qcDK54s4w7ECNFQaNdTaHVEVDMIaHh0dSmR0PKLglctXcHlxFTGS+72BHMbkdjUbbQlLIumWexSdKokcaK4rfJNaq4VIPCUIBfeCbq+NWqMV7FNpEhJjrKdQ6bZw89GmFBFnlleQisekILSIKHJcQTEAawAfyBhRrE5MIMX90CGizkJXFbKoIAdPFgdPmiBJFTkiMAR9tQ97ZPFI5jytgtkJBFa2KmrtYGGloxHEjSCIafwVjC1+2dToyRHCJwXDqJCQw3ekXngSPfCHwRtjMcAvPi7/fzwiIFmSRYGkOwYC26AbCulyM3PuI34II/hKvIxGYwn+nL7UVGWMTYZ06qNGHotjBGH8fQzbj2WTMoaAKhCdFgpkj/SKD6C1Pg6PHuHd6z/Bg+3r6A9qKJbyIrNi9CwhelqOXjl/QTTPWXMCBS7wRFpcBEOiRLBkXDHmSYgdzMjPgDp3knYIz43JimNkZPz3hafguFBDOmJMPqyf4vDONTT2t+EMBpJylk3m5Vpyc/YsFi9ALB4XW+yTdhuxuRlMLF6EYRZg6kPc3nwH/+c3/lectHYFkq51GK8bkxEBpU4+BuJRPugO4Xc8fPnsS1ibOSMxuQODRUdfnkNhqpsRh2JmsLX9QHgUk5OzuHf3PhBxoectHDc3QaEJGb7seIlK0WSE1/34qIz9/X34fR/zs8tYm7+Az139IlZmlvDh3Z/j5x9+FyetLblhvIEvRD3bDoxXwgaJo5QahZDUk2KURZjYiNOpzBe0gV0QxytkrqcSaanSXctHr2UhZkSRNFlsWHAMG426g4O9hnR4RCuOjk5wckSipwEzHCBOlNMZcV1GSXMzRcyWJmG1enKtmCV/dFgV5UDC1GV+nGGBYEZgtXtSGHIcQrOiLrtpx0WpMIHJ4qTMv8vHFenqc7NppLNZ8Xrot3rwdR/ZWBrddl8OSm7khA/Jy5A1M+QYjt1KECrmD8I43RugedLCn/zRH+L8+Q28+f73sHt0AwuLaeTiSXBvo2McDZMGbtBFddzAZyRqmpJxULvdwdHNGrLZNK7+zlcwM1sKNvZUAdv7j3D9zi9Q7+wiV0hibjoemOFIBHkQYjMucHkP2PQQ6WvodLjBnwYR8U4I+XRJgsgeVB+KXwNHa3ooDLvPA2mIsKmjYxGeTYFgJw9HxdIxtGNIJEw0OoHfyMrUGbQ6NsrtYzScMgboQFN86F4ML136HSzOL+G7P/4GtvfviukM3yf5YETQ6F0JJqY2VbzyzKv4zJUv4qN3b2Ain0M0a+L92x/j9vYmGu0a6o0Ket0B5iYXcPnsRZxbXkLz9AjbBw3sHDQRG/RQ6mwj0jtFP5HGVthHI+IgwghtWk1b5H7ZSGYNcdSk1ssnwtIJ44WnvoyvfeVPcePaB7j17s+wmshiykwJOa3eozcB6V5DeJYLLRJHamMD+twS3D4jldncEFHqiLUzzwOOLlMkAId1RNNRdGnAM1RQyk2LG+ete3dRPj5ANm2iaXexedREy6L3pIZsPCHGUSzAGOgmjpQkVY90/Hx8om7l6i4OTxjS1pWIbqZqUr7IcQG7aaIKRGiYw8E4ba4RussWi0UonomhE5HcAubakPMkI6m+h3xuFoXMLEDbdYdFPLtfGvZRssGxkAZXJJe2JEH6A+6PtM7WZAxI2/LVxQV85tnnoQ4c/F9/9dcImzE8e/WqZL9sbz3EwuycrFH6Gawvrcj1qjYbaPa7EuTnhkM4qDckZZYoy3PnLuDywgpSYTJGhhiGAg6ZJMjq5EalRLEzVIZoNk7RrZ2Ky2er14WvGvKeiSrwOUlcrNUaMkqh+yI9alquI0ZN3Bc55hGnRSLHtHUXBeFQiJBUZLBAWSgWkDQM8ZigUuGT4qDWqP+jnKhPof6xgwXP2MBbYKBFRZrCqoPowbg46Hgqqi0GJPjIxAyYISWA79QRyY/mF3wMPvk/8SUd+jhhYlQcBIVBwDOQQ3qUnsaOXCD8kRcBNwMpMPhhc4RB1qVIEwMWLIsDXnhuHGT4jr/48Nys+TisWtPJ5CcQvLg3CuloKJvleJMaGw6NO3R+Z+HB10NdfL/niYxR1ANMoqTSQfPE3+Cd6z/C29deQ6t7KrNUsrnpN85DIZMrYmV6AdP5VawvXMSZlXOIRk30OabgYoYrbGtugiTvyOcxcIVpTgiWHbBCs5uRMRT/PCAxfmq3PO6kGNBhlw9Rf3QXfjfwhVCNKDrtQN0RCSloNSqIhoF0PodIPovd0yoiRg7zl56DaZhQj3fw8WvfxrXH19BKh9DSPOy6DUSo+6UHuEeNvoo2k8PaHqYzs/gvv/6vcGbhAtp1C5sMfmqeIJWMoFptojtwkcnN4+69m5iamkJYi6E/GGDl0hIeV6/jH974psQ10zUyFIogk50QktC9+7fRatcwPVlENjmN/Z1TlBLz+NOv/1dYnJlD2z7Cv/vW/4Ktk9siA4roUQnHYVfKz53SVloTB3NRWni7AndDGWB7dxub29vIT0wKJ4HmVixQaWZER8RGpSVukwtTk8KC73QdfPDhbZyUm8jlS2J1zPQ0fj6SwdCqoVmrY6pYQJwGRzkTmSytuSMyZ2eGRK1ekc/W1A30m22ZlWYLKSlgjLQpRXlUC6PTaEj2gKwNlW5rQPWgjmzMRDwbQRc9uGoIkVBMujUjOhQSpNXqo9dso2t3ZCMNKYZ4BpRbJ9B8QprBZsIGoxBfQClbwvREAbFoDLXOMW7ufoih0kYpkUTciCI9URA4trpbQ7nZDKRW7NiFoBtC634P5dt1eQ2/+Ydfx4WNdUH7kok0Uvk46r1dPNh5D7ZbhzLsSBgaJW30neBmRwMc8V2I6DCTKXgu7aMZkEx+T1+Mkjjzpb1s26P5EWfUBsJaFAOLRi99EGKjsRGNxzAISVT0TGkaE/klue8f7dyW7nU2XcLU3DyqvRru7d4VVUIuE8Py5Fk8tfpbUtR876ffwMHpA4kWZ5HG+7veaYmChEqkQcPBxcUr+K2Xfw8nO1VxapxanEa5X0OtdYKPblzH7uGBHPDZRB4LU3PYOLOGZERH23Zx89pDtB49wLSzj5DbRDUcw5ERRkd3oGRCsvb7Pd7nHiZm8sI7sAc99HsWaoSus+fwR1/7VzjeO8aNX7yO9WweUyRH06MgkhGYmSMJsdx2h4gsLSO/8TRUud884QZwzyXXotsPOFokx3XaTTkIM6WC7DnJSFz095QWHx4fCNxPFHCvOkDXCwsqOnRcIcxmMmEpjAdeB67bgjMgclJDox4Q/zr9Jk5PK1AML/AQUWyEwpQ2UgFHuNuBaYaFaDiwOKZWBWGkx0s6XoDih6XbTsTnJEqbzP1e30UsmkXMTIsKgs0uOUD8Tp8Bl4XcaK/06fsyCs4jN46ptpQLElXIZ3P47IsvIBGO4ns/fxvT87NYPrOOew/v4d7tWziztgI9HJFCgDA+TYfKjQaa3Y6Y19kqcNRuot0iP87FxaUVPDW3BJOyG3L2WIiT/M2xbjSMuBGTxkANqeh2Gug3asJPoxxyGGIxGwua3xE3jsFdvJeoBhNlmgqxZCcaodJgrmeN8hw45uf0lqo3VXhCYQXIRKIBAVWsv59EDup1AQvGPIBxYTD+vRzMI/RAjBNUwtaekBMlNIrIgTpEa6Cg3g7kL5mEiQjTdrzAI0Cge5pgsGYh4eE/Uhw8iRIEyMGnBERBCvzARY0dIA+xMdeA3Z8cgm7wIYtHtSALgbSPCACLAy7EwAQpGAsQ++B75eOMlQfs9qTblrHDSMUwKg4ISRGOHl+nsURQ4jVDGmyP4wmONj4NaCIhhuzpg6NNXLv9Oj689Quc1o8Qj+WRTuVQLu8Kl2P1zHmcWziLMwuXsTR5HpEwF3KQosgDIMgB1wSac3pWwHUwYzCipsyepCN1A0Ok8dhkjHIEjGBPrhsvjQkf7f0tHN/9CKpjIZ5Mwdd0PNo9hkNJUCqOQbcpZlVMQIwUCjhstpGKTeLiy1eR8FxsfuPP0fn4ffQTKrZyOg7iGqox3ugWFOFC+FKFUxPvWT6eWtvAF5/9XeQzc3C6HrqExB0GTyXRsRy0bUvGMLdv3kIqkcWl85dx7sJTSBcSeFD+GN/6/r/H7skDyXsgUvDs5WexfnYFr/3sh9AN3sRpDKwImtUBJnNnxHjm6UtrOCjfkaLM0y0gxMNQx1BSZsOBz70b8FZ4w/RIxGIwimeh0azIgVNv9JDKpJEvpSWJcuDXpJMxjTTcbhhhJYREhKwBD6qTQL3ZDArScATlShOHR1WEo5qoEI6OT9FrkakeFzOSyYVJhOMqOoOaBAHFQxl4fh/5QkqsrENDTboGX6NiQkckV5T0yKyRQIJoGJ02XQsnzSZq7R5CHQWZkIlMMYfjfgUWXLR6LTjDFhbmssiG5lHba6LP95RKIRGPyUw9ktYD1KPWwsDShEVNK8Tl+Q0UsjkcHm6KI2O2MIFQRkO1fSTOdA6L2mIOyVgcZojjKEssrqmy6fZoW66ifKeJ9pYFIxrGF7/2NZzbOAffJ0fElDyO7uAQ79/6HnrOHmIxRpHThptQbWB4xjqYXaTjBAl3QxZoPscXhuSYsOAXq/CBh74bEJMlqMYNod1gEmAwZyevZNBXYLUVuMziYGZDoijS7Er1UJjaS1MlgZSrHVpR23KIknB4cekF/MazfyQ8kF988Pd49/ZP4akkFXNGHiiXWJxzYxzULKzPXMBXvvif4uhRFUN7iJmVadQHTZz09vDmO+/ipMJiiWz+qJARnz5/HgtTJUFBb75/B4/ffQdZt4yIqaAfT+FEUdB0e/CTDhLxtBRd3NzTuaQUBpxBB9xxD5qTwG+++FW4PRU3Xn8bzy0sYjoWgW9Z8JiD4DLHgp4ICtpELVM5TD51BUa2CFuhRTyD8OzAoZCrehS/TGlqRA0jkoyL6iMejoiCgp/Dw4cP8OjhQ0xMTaNmKTis2XC9YMRLnxRFaUMbdtDoP4JtV6CoTQysphgC6aqJUn5VRgD0vVAjFhStC9slj0yBEeZhSQvwHjSVXjUKOt3+yDXRhmkk0Wnb6Hf6mJpax8IiLZBnoKlp+D79COixEBgpuZRf0KmRiJNkCQTjZF48afoIOEt2AamjQYdNOtrs1LQ0PEenNSytnUGuVEC9VRe/Dvq8ELklcrAwOYmIpuP/Y+xNfyTJzzOxJyMjMyPyvjPrvrur73NuHjPk8JAoanVQlr1aw/Z6/cG7hi0YC/gP8JfFAoaxhgWv/ElYr9dLmWtSIs2bGg5nNDM900f1WdXVVdV1V+V9R2ZGRGYYzxuZM02uFnALg6a6u6oyIyN+7/s+73OcVErijZGIxGAqHuzXysLpIgp1dfkMbp5ZlWeX6g4hT8NBs1aXVVo2npIzWvw1mlVYzYbEj9dabQQTGfl5dGGkHwytp3lGhUNRQQ7okkhFD90QhYg/ZJCqVwzL6GvAdbFh9sSRVeT9qhfxcEiQZJt+OY4q63CXkPgbzQFfFGGH3yQNjrkHhL5JQnQLvrtW4APR6gO1FgOMLCSiIQRI42S+Ans0FiuxOHJDPv6uXy9KCMd//2JzMJYe2pbLNeBEz5AbFhMhp8huXRXZojCIP80bcJEDNgcsjAzJcJsDRwh9/Ln8Gt74vEk4BdC1iuTFMZIhK4ZRRLN0E2LyxHhNd9/Pt8TdI/+96aHjHAmLRAy4WgyLd5gAACAASURBVGAxZ+Ho4aSwg3c/+gG2j9Zg9JsSEMKgo0b9FIGgD5qewOdvvoXLK69iIrEg11c6W964DicU5tN7pRN89mRDbua5lWWx7ZSES4mZdh/qscsjr/3Y+0CQBB9jjiFKhdLTxyhvPUYs4EeALOP+QJi1kWAIuuqFj2sSe4BSs4FBKIbWEAhn81i9eAHO4QHu/vmfIdguo5Dw4L5moZmgdJP+F4a4JKbiMSg+L2qtBgamg/MLZ/DWxW8gHMqIm1uI5ils/7j/5eTrMFXxHvZ295HPT+PcmXO4fvMmLG8Pt5+8jyd7D/F0d0MO/0qpiIlcBufOnxHkhQ0rY1ybFRL/TNHfs+hlMhFEEl6ZSPRQQFInuQ9n4I3Z6yMY8suBzweM6xsy3ek/Qc2x2TUQDMfkkKPZiarZsiaIJBRx4xva1G3TqU1Dp87XVEWz0peo56WFebE9Xt/YxP7eCYKREJLZIDrNLrzwoVKuo9nuQY+HAK+JWEIVf4NsLC1IRiqTxJCx45Yp5kND30BSGWtVxpID+URKmMjdRkOYyI1uHx5/AFprAN3QsXTmAipOA8/Lz9Dol2E6PYRUYD50HmFPDL22JT8jzDAxyshCDjpootWtQ/HoqNLzvsfGPwhrYKHaLEpGSD6cR4oJmwMDDbuFrtGSfANC3GosIHkLfFa80NDu0BmzBacWgG5FUDeaePMrv41UOou9w0Pkp2fEp6FQeY6TyjpaxpFISukvQSktOQPiL68H5Hnk2a1yWrJ74t/Pc4rqJEsClbgfV2ENGbrWkeeYz0OtXHeDqngoWgxRG0J1EnLflYqHYvoTiiTQoTW0FoDm8YpclAVNj4Tho6a8Vcfy5DV8/Y1/hMlMHpunt/Ddn/8FjEFL1EsmoW9Csmy6kwl4ekA+OoHXrr+N2nEX8WAU0UwEj57fx+2du9jdO0KPbprdgTz/q/NLyCdiUB3mq+RxvHOE02fPALMlXAnT70eJuRAh8kJofKMLcsj3yFUYiZpM3WPRIOrVLvdFMeG1Y1j/8AHeXL2AM9mEuNhKqh8VC3Qf9LHRpW1yBOmlVejLdARVyS2V5oCfI5FPkqXpC8EwPSKV1OtT6tdpMqeGiFRAIHaiWenJDBQ9hb3jMgpHZcmrcIjY2i1JG623n6HTO4E9KEBVDXjBNEIdC/mXMDtxHWuPHuKkvIFoagAl4JKv+cyyOeCOPeRPS0CYOezIGdfruQ1o6aQuUfFzC/MIRxNQ1SgSiXmEQxNyP9MBV1IHmQdDibvI3NkcjB0cFSFKcliQdbCcu64/DIcHXi82oXR5jaXSkptBpRDvTdYgcir0cEwg+ogWlOaA+TmpSAIkHFZMt24x+XZlchZXllYQJOGT3DjKOa2BrB2CIR2pUExqGFMWiRy0JV/Eg07fRDCelhhm4WiYpnzPRrslREQ2znwOSIAWE0R2NdZAGoMgJTKi0BvK50elQ6tB5U4HeSZZRoNw2BQSfvyUc/AfaA5k6h4VPJlehZjoiGc8LU7HJD1BBLyQ5oAqE5/PQiISgo9yGWkKyAZnhOoopXGkCvjNBmHcHLyIHLjD/yhQSIJfhuiTLzCKUm6NDoFxUqGw8+2BaPjHzQGhtxebAxYEs+cmLYodMj3ouySMFeU1hmNkTcekkZA+fLR0+buaA95o8rq5OhlN662hBct0I6A5RbHzpeRNVQZoGyXcefRLvPfJD9AdNGUnTSExCUWyFvGEsJBfwes3v4qVqcsIeAOilZW9HzXOXnoXWOg32/jgV++Lp/q1V16RB5z4CqVV4kL2d7gl8rMQO2kyuMkN7nYENegd7wtHhKhB2x4iPJUQ6LB4cIRWqSKBIB0GwGSmEJqYFKar7gDH7/4Kx+//BJbawmbExLrXQEcZYjZ/CYlMFKelXfR6dSnIveEAjqkiocfx1tXfQzYzBz9tP0VXzSmQaxd2twMJ/OmZJvxaEAeUTsX8aFhlvHfvHVT7FfiUEHpGEx7PEJ12U9YKk9lptNtdmeKCqob+0EBvyHAf14OC/9ngA9xFvVB192rWELFIEKl0TAxB+PUDx4uI34RPDY98BTroGjaOTytQNQ8C4QEimSC6JIAxYtXH3PSQuLCVj1o42KqhY/XFSpqJbVNTKbQaNZyc1kRjH4sHpJjws+Z+scrD1QPxd5/MxKVZSqaispooVeow7R5S2QgcXx+NXgNtpjBacdckyO/H3MQkQiqDsmhd65Msj2TPC6Xix/TMORRRxFbxARBkUx6A3RxiITCF6ew0ioUyQjE6S7DZcKRJ0iIqBiGuWRy0u1U0jAZqxhB1oyPoD+/XSSeOlCcqDeC+WYIv4EPOH0GFTaKvBq3nF+WId0g+CP0PhvB2/ciGpnBcOcT162+h1e7j1p3bmF3Jod07Rb1dEHWGeJYMXDfSaCQIq1cX626usFggYtEMEnHK/Gx4bENkdsw8IOdpYJrQ/V6YHhZM8iZMQdkoaeOU3WMhIKLRKqPX9rkHutmUNQMHHpPEaj7PQyo9etKQcRok84me/YuZq3jr5n+OieQkDhsP8Zc//5eodE5dJ0fudD2OkDrNSFh08arlRza+iNn0GWRiKdS6Rdx6+AHuPb0vTRdXJ7RP1xQfVucWkAi6WvNOz4Hddc8xfsYa9ee6gidH66gNqsjHw3LI87lho0r/Flm10q+fBFB40Cw3EFIzuLTyOWTUFFI0TWqW5JopPo/wQAjV9xQqkHQoPQ/USBaRKxeh61n0+4ZM2Ty3OZjICtO0hc/UHXnHEO43Oi00WnV0+l1RTcX4PGRCgD8oZ2Cj3MDBYQG1niNx7vwshwMDRv8U5fomLLsIv78Hq9NBJrKC80tfwuMna9g/uY/UtAeKvydEVBKVuUqTSVjyMih3ZePgE+4SQepysSQNKRE+Dqv0wIgm8shllhCPzCHgS4i0cWiRB+ZIg8B/R0IgP3dyIWjAxnOFKK347owSI3mesjFgw0DEnNM6jYY4lGayTFEdSuy8Fgrj4sISokFdyMK0jI8Hw4LudlX3WrbqNUwlkri8sCTIi8lcHDa8zlC4A0Hdj2SQyACLO2PQ6zIA+L1cz/YQimWQTqdGjsIu6iGy9ACJ7T70zZ5wJXi2sIbxHgkGNET18ChRmKO9S+qvV6ryvSdSKQmgsqX5caWMLiGxVnFeVAi4ccBkvquwvH7JQ2ARzlCeSCIJERhCFh5KGFm66R7Ph5QdOxP2BsKsJGzDvx37DLgEQJIsPuMPjFcOL/7OFYbA41wNiJXjKKRjFD88HEV70pqSN4soFMSAgRacDPxwuQHjiXlMSHS7bJ/L1mTRHqUoEipi98XmgN+PwT5ihTxSJghvYPSaRD3hdW2W3ZXFZ/C9+++G6FmOdNqcoE8LLqlsYXYOipBg+vjg4U/w/q3/Fx2rgoGjottiLDKvmYbJqXm8dPZzOLf8OqLBlGsKMnQ5Cx6v64bopwxvOMD6w/tybRbPrpANBY9PFy9wTnG0RxaDDnHToymNa00q9tHUDfOzqxdx+nAN6Lbh0xkr6sGgZ0HPZpFenoBRL8I4Lcn+lIz82OJZYHFGDD/8lQae/J//Cp1P/haBlI71dB8PtR4KQw9unnsDFy/cwNPtD7BTuC9ThBAIawV4ugq+9srfx9mlK3IAMoiHpBtCnQNqeTwDBDwDUW/0TaBYP0VfqeKg9Ax3n3yCdq8rkiJ7GECjbaHW6MB2uojE+b76UhTI2qYScGIyAy0cEUOQUrUIy7DQbvbQa1pYmp+E7h/C6zPR6zfFoUzzx2A0mQtBuDqEvaMCOi1byHzF0xMJzmLmgDfuwdFxEcVyzU3M43U2PbCaDk4PaghoHsRjE8KmZkxyMKrJQekZKKhWikhlo4hGKItknKuJSdnlR8Q0JRwJIKolUW+QoNVCNMVVzwDNHhsa3nsKQiQV2Q7qxSYioTjm5qcQTwRE400nwCktBafLxMuceEIc9TegRmxMJFaRD11C2srj4aN7strKzcXhdQLYerSLGy+dw+rVCXSVNky7DnswFO01GxMah9EOxWhZeDn9Gs6mz0jj8P7RuxjoYSzmzsu0t1F7JpC/lwmeAwOaP4RIjOZD5KB4YRo2rl78GuqNFt776DsYeBkDHkDXYnJiCB6FRduLAJn//oFo62m7zWmN0jo+eNRmM6c+l0+KTl44NUPus9nyWmjbfURCYUEt2w1Ol26oGs8iNaCg1Scjm483UwVduTYL62mp6E7IA9/IR4TG3O7z3W52sJJ/GV9++R8ik57ASeU+vvOjP0fTqsIf9AvSQMmkMvSi77PQqHZwfFBGyBfHuZUr8t5qrRKOTzfRqRvS4AbVOJq1hhCgM9kYJqZzElF89+N7+PjOXczMLuOt17+M5TNLEon9k59/B+3GqRBYo0EmNXrFoZBIAHk9DJPlWmowVHFp4jqmk+eQzC0gm8qit3+MxvojBK0WjAEjlk0oqobKsAcn4UU6mEDz1MLU8jlEVpZhmiqGKiWSPdCgbtDnOtJNhCUU3TNtgdhdHxfXNIlqJJXRw9TBkBjNtYWioN7s4PlRBScVrgncM2jARn1YQb29hU57H91GE3ZDwdLkBfSsIgylDAsthEMhmY6HXgu0HuZg2u/0BG7nOomafLNtIKK5WRxEkmnLRytm02PD43eHPb8SQUSbRTqxCFXJiWRaIozJUATNhFw+nRgJjdJtx+c7yb4i2x9SiknEgqgD1zMkhLoyfT6jbH6yE9N46fwVSfg8LRyiVqkilcxBDWiSiTNUh+hUDORTSdw8d0EIojZdECn1Hw5QJofI70U8kXJrDN9Hpwmj0ZBrybMtFEshk0mPVkguesDmIBylP4nb7Hf7TNesSkPDOkd0MBmJyWpClCJUR9D7oN1Gn6RJLSAGcVwVcdIfmwxKc/DiFM9JRqZ8mhrZwPr+iRBTJlNxLE5k4LNZdtyCwxtD1oJcNQzV0U3jFmzhJUiHQljbVR7Inv43kINfQwpkVeG+GrfAu1O/QP80POpyOvSKgZA7lTP62i+wPmE1Oqgp7AJHvgQu4uG6SLExkJwA23b3otyHj/T/3DGzOWCTkEwlxLueIRauGZTbaMjaQhYjfD2j3cLowo1/nkgKSeiy+2gZXRSKZegBXfZVzpAwTgW3N36FDz75IYY+A0PHB6NFCZIhoUvLK6v48ku/jfmpa/A6mkw+JB/J9fSQPEMZuyF7ooPd52hUq5iam0MklRFpmnikj9QRbvfrNiz8rNjwjNUUbA7M0yNUNh5DcyyB/kkwYvojuQXRqRj8qonm4QmqR0341QQSy+fgmZtxjZO29nH64x9Afb4O2+fgQaiFtWAfnXgSb6x+EQvzZ/Bk81083rsFDyNU43FUC0eI+xN48+ofYX7yjCQYChTt98l1cGwH/oAXXka8DnnneGEPe/Bopkxoz3bXBX6bCCXwdHsHZdo8ex2clk7FgZF2xlTWdow6gpoXMzOErIcoVMtoNmuyv3ZMDyYSaVy7dB4gTOvhZ0AImdIuXfbUrZ6DpztHOCl13IhTv4r52bzslLlqUMN+aQyOTk6FRBhl7HTbwnx+BWYbqDQK4vwXiWkoNg7QJqEtOQGzPxB7ZM/QRauWV7JYPZtCMh4SZ71uh3KsECzFxqONTZgDD0LxuMT9ikWyRtfCMHRVR+H0WBC5qew0osEAAqojUwqn4JQvjaPtMnKpaUytJGAFi1ACfaRDi7i88CVk1AW8//77+Mk730cgqeDl66+KjbM9bMAXbwO+JnpmwzUMY2qbach1GJg+9FoDnA1cwbw6LdHKH9Y/xqkexvzia6iUt/Bw40N0WocI+Li7tASiHNDjw+uR6SUeTeHlS78Nc2Di9oMfo2WUhHBqDbrCbyDyQw05DzhOTbxfGSpEAm5QD8j6ozNKmvQHSOLqSnPAyOlULCakKjrSkefFZ4aW3VRO8wDlvjpI/46RmRkPWhZ0FityEqQISWFgyfOKXLZhtF2yWN/CVPwyXj3/HyESmkS9v4lffPRvsVfcljOC8DHPJ90fFIMZZ6CjXbNQLjLlU8NwoCAWpZdJR/wx4uE0MvEJHB0cIZmgI2ha1CMMz+nZTTH2Obd4DjfOXpNzZ23rAe6uvw9rwMRLvyBM5HkRyrZHqC5Dvnh9QsEk/ovf/W+wPPkSGh1bGtJBqYDGxiMonRo8Xk2aKKJkB0YFVtyD2eQkzCIQSeUQO7cKj5/uhlz/DhBQ6DXgSoA52NFfRYbJgYsec4XPQYg1g0mFbjEd5Q/z/FT8Yp9fKDVwVCihUTfEi4ZZGgxQ0slzKR2ifnoqDo7msAgl3oUv3HNzUbqOTMIs4EzX9HnJDfKiYTRlJtSovCLxcXQdxMvGHsgaiQVZ0/k+2BBp8Hsi8Gs5ZBm9rudgmwHXqJdWwqP8BxkyOVBJGOCoWaAvIEFz+mWwmeTZQfRhSFtv+jgw6wDQQhEsLi6Ka2m/15Yzg4OATw9K08TWyagZmM5lceXMWeisLSNeFpuDAjkdAVVkiWIU4LAhr0kWAzltdEjVIwmkMlwruDJ8vtZGqyXpwmwO2JixhlPNxeeWSDkLh676pbnhGorvl9dQJKtGGwGPB6EAycO8993hWlyHX2wOqBSQvGwWWDWIk7aFjzZ3hOAwGQ3j4uw04jQ34p6Gntks/B4XymY8qkAJEpLhxhZzD8//3y3wtGt0Ux7/rpXCGD1wYebPvsf4Q/9Nm2ReGDeyWBFYX5K+eDO+8APcwujKK90gl1FzYLj2svweQjwcDMUdkMz1TDYtARZjTwOXdvmZS+L4tb+Itow/KH5PhvmwMJPlS2JaSAsjlYjJ/vj0eBdPDx9jfesDlJr7UNSAQKatVkW62KnpBXzlld/B0uxN+DzBUfCRm9nAIiYeCn0DrUpFAkx0LYBwLCYkO3PAaYsQJ2VyLjpD2aZMViT1BFy/hr5lQx3aqD/fRvdgH7REZ4gMmx4ekJF8BpGJMIbDJoxiFfUTA141i/T5y3CyWQSdPsoP1nHve/8GvdoOfBMxVBIKDhQbph7HN179YyzOLeC9j7+HB1vvoTMYStdPA5bp3CxeXvpd5JJTCGm0q3WJodKtEnkhdGe7aAc/Lxb7Ae1ZNBbdIhptwvBDrD25K3a0JEIVixW0ml2x2OVEomimHMRhPSj7bn6vYulIJErnls9hdXkGQ8nacDA1lUYwrMFggBMhxYECRYvgwcZzHBYaAhU26zWRAxUOi2jW2kLQCkW42+XEaUjnn03k8I/+wX+NXGoWd+7cwcT0hETn3nvyAZ5sriEcTULXoqg26tjb2hdnvy98/iKuX5mC12tAsUkS5XpCw3Gvgs2tHRyXKzKNcKoljEnWM4tZRIuja7aEz5CKJhFWvAjTzdJkZO0QVlvD2oebEt/7+a+uYvGyhoFjIKpMIaUtIRqYxeNHm9h4vo7cfAxf/MLbyEXn8ODRRyh31zHwFASxImGt3yMpiwY2RP2Z6awh2p7GQmAeAZ+C90t/i2JyAvkzX0Krso399V+hVH0s0ktO8jx4+TgSnRnYfUxPTOGL1/9IeDEPN3+BgYeWzq6JmtGxUas1YXtdXwKSAql/b7e6ct9GuBN1BuKIqsKNdHZgoj8wEAlEEPTrYuLCGONgIIB4gg6VPIfcxr7ZIi+Fk6IiyAIPWuEYeV0ZJ1EnrjMoBfX6ddGYt4iqBShM8yKlL2Ml91WEQzNoWBt4+Pxn2Nx9hErdNV/jvNDrcPcfQDKxBAyiMsnSU4BBTEz/ZIDa8519QVQurV5CtVCRBnNxZQl7R3tyfyydnxDLbAbmxLxRxOMpfPLkDu5vfSSJi/Tn4HUg0sj1zThjghkh9CQ5s3gD//D3/hTJ8BLKlbbwnPSBgerGY7SPD0CrG8XrSPLfoVVDJ2hhNjoB65SZGgFMXrshiY2dAeAXJbgl3AM2UHS9pDsiuQckXPFz6o9yE8YoJQu6IKrMbyCvgbWEr23ooNXpYn+/jHK9iS73+w59qQaI6AOcmU8hoFj42S+/g4r5HB69CZ0qL08Y9ZYp1zIWCopChGmELP5UstDIh80jQ4t4fnEtR9IhGyduD8lPICeDaxqmxvq0EPxqEiFtBsnEGQS1DC3QxJiMQ59k2AjXgm6/hhRvqROjgdDosklyJfrOQJFmiCsYNiRsbC3Vg3g0BL/PrS253Cwi8ThMhyFSfWkO6Lh4+cwZRIj4jnNuhgMUyxVEggFEJQ6bajsH/XZDEiKlOeh1oYeSgm6Pa1J/lCfEVTi5KCTMS4In93OjeAFWZaqK+Mvs96TRGtcs26T9FcOZ2DwwldZtDkS5Ua9V5OWNcw34wCkOyWEaNk7reHhcBgI+xBUPFlNxLCQZ9+uuFnhRxvDL2OaS+5yxAmA8/X+mfBBM4NM3Nmb8j9EDFrHxSsBtCtyQIyFemO6UwAAaYemPgpBkfcAI1lFXJOKKUeF3iXhuvgIffLmZ+25ADf9sjFDI/oUErHZHLnyAezjJT/iskxlfzBcbm/Hr/xQ5GABdTio0RnIcMacgJBrSA/D7hqiWT/Hhg/dwUFhD2yqJTp+le2B3JTIzFEri9Ytvy1pBU11CFhz3MOC1DmhBtNp1mNwxeRXkSX6JxVFudmB0GR2tu3I8SdBkp+tq6vksU/JDLgb5GQptfLe3MCiXoXks0FKZ8D6vs56MIZSjJ4SJfrWJ070OFH0S09deg5OIYmA1Ub73GD/89p+jqhTgO5tHUzXhmEMkg5Ny+C8tLeHjuz/E1uFdnFTKYtFLVCAdS+Pzl34f09l5eIYkfBIZcYOqeODwIR9S3zvoY8Dm0utFvdYQq09FBQ4On+PIOsZRZRf7hefo92106wM4AypFqPmtYxDsIhLWRWNtdm0kohH4FAvRsI6lhSWJP+4zoCgSlWtCsxcSz7gH5vfTWaDLZazvPEeh3EKtasBjqeg2DNjdvhjbvPzqK1hcnMfWzhYePbyPi+cu40//8T/F/PQKFI8mGvJHm3fx0e13cFLYRywexVGhIPI6BiqxUZqdjmJpMY500if3ntVXEAmnsbazi5NiAc1eF2X6uzNmnKs8EqktIJuOI5VPIJoIIqoFEfP6EGBOe4AIU1z26T/+7i2RWH71m9dw6eUUOt0q1H4E2cgs4uEc9ncr2D7cRnouiqtXXsJkYgkbW2sodh7DNBmWFILHoRyRiosI+mbbJR564kjbi8jHllEoHuBh8QM4E2exdPGbaFSfYn3tr9Eb1sT2mY0M17o8aGmJbHRb8CkB/NYr/6k0cmtPfwp/yJEGQva/A3J0mHTo5p7wGe2ZDjoGd8Iu0YrW7NTeR/Us9EBUvPQ9XlMKr8fywuyYYjYWlLUmV58u/yYWCblT4IC5GJzM4gJJcxigEoTpdZQ3awFC6ZwcecACio/yUAd230RSW8Fy/m3owTwM5yke7fwEJ7V91JvM7VNE+UCjsnrDA9U7jV4vKKmLbaOAB2t3RTmhqyEYZJ57XYteFiw+o/RLaPVGKYBOXVQdMxOTuHr2ilzHv/nwF3h+/ASqyns7iVBUE3dBSsp5VvXpHtnoIRtL4j/55n+Pq2c+B6fvw2mljEJxX4ypeseHqO3vwdftiNMgdfyHwxqMiIW52AyUY0uUJ+HFs8ievwZLDUoYE2WNtjoaMMhgp1mOyefTwsDjSPNEEzhJoyU3wRqFKY3UXXIWj2TwJG0OEMJRoYijcgXNjgmzZyEaUnHz8iJyaR237/4KHzz6BbpOEZrG8LAAPwgh0LVHZwHPDfJBBKnt29IktJtM81ThKH3oIVc9QMSKfiVi1GdzTWUhFGMcOREOJpbGENCymJ1aRUjPwh6o8Dgaun0ORG7CKRtZ3iM8p0hmZxPB5EvXOZLrBqrJ+q4Fs+NHDxacAZFpEuMVxFJ5RKIx8V8IR3XUKnVM53O4ceECglzdsLkQybuDcrUG3euRACc2B6Rp9A2Sp+vyb+iIGI3nBN3mL64G+JyQv8R7muZPskZnlDQRHErribYrbkNM9INZFqLssSzXwI/8GpWrKl2UgGKQPEYO6rWSa0/E0CMqCzwsIhqafS9uPTvCMRm1QR1Rj43ZWBCLqaB0ycyyFi8B6SLdG8ItqC4MPy68n5IZPeOY5c+8s8eNxdiQ6MWvcQu8232yMRgXc8pBxuuAcbAQb1T3a7njGA2jIw6ATbjccdxQGhJL+i7Dc7wq4EWXyaLZFJZzKhEX+1rpngiXjUiZ49/Hr9nt3MaIAu2a3QCRnu2RFYejKChXGrIaCGoqtAB97Rv41Z1f4P6Td6AnbPRMC81aE9lMHKl0Qgw6XrvwdVxY+Tz8Sgiql8xsvuauSOu4n82wefF6JKeb6gW+VqZjij7ZofpipE4Y+TtEwxG0mnVJSuREcu3mDTidDo7Wn2D30X3hMGQTUUGDWIQJV/riNuaW0zBKLWyvVxCfuYaJy9dh+fww+lUc3lrDh7/8HorKKaoRB0O/I4Y4YW8KX3r1T3Dx/Dn8X3/5L3Fc2BAIkbItPqj0if/9L/8JFmfPYGASIXKvFaE0o92E0WwjnIrL/r1UKgoCcVKoCGTOfezR8QGKg22Yahtbx89Qb7bgtXVUi3X0rAYm5tPCIJcdLHwI+aNIRWIIa15pGPjzuiQSqgG5Hw5O93FYOkKQJLcg95s2tBYZ3AMJOSlU6mg2uhJFzJz02YkZnJ24iuvXr2JydlLumfsPHiAeT+PqpZuYm10WCLrVa6HZaeD4eB8+1YNK7Rjv33oP3oCC/FQewwELbQfxuIp0KoROj+YmPtFlP954PiL4dlFpNIW1Q9MmviMelM6wL54H0URUolxjPgW+YQ+JGLkySTx7fID3fvEYjuXHG1+6iNVrVD8Y/GrMZhcQCYSws3WC/dNjZOaTmJmex2RqEZXaIQ4qD8RLgQ0t12B+elmoUVQaJ2KqxN3t2dRV1KtePN58gHCuh9T0ZQxxBs/3PgYGW2gOKiLhovzMp+hCDAxq1P8zEreHb731X4oq46P734MW9iIYrysPGwAAIABJREFUjIjMrG+4UeS0w+bakql2shfmimngRdsw0WrShIrk1ij6hgO/PkQi7YNBK2VDhWLpSE6E0O030e41ZPfrVUnA88MvQTMu654rNiIPPCQZMEU5HuW7XH3ItGt7xNTIHFqi4adh0lTiMmaTX4CmZ9BXtnF/6wdo9UvSvMh91elJ/HcyuoStZ20USibSuSQOC08FfZrJz6NV6UgDwQWgqJscRRjqdD2dmJ5CIpXEceVImprL587h5uWrKBRP8INf/DVKjQPkcvRgCcCv+yUrgOyIUCQk/IBqoYGrZy/jv/rWP0M8khZeSqF4JAmmdDj006Vzex2BdhVeOrs6Q2ybp2hFbawkFhGseGAbdfQCYUxdeRXeBK24XdSFxkNEJjxdA6WTUxlKuHPfPj5AbiKPSIB8JxtDQXJHUfLC5xjzzrh2cL1nbFsVvkC13cbBcQXHx2VkEknM5JOSJ3FYOMZJ40SQ1XJ5E/4AkRx3SCRblXykTruLLjNCGDJEF1em3g7IzSJZuOOipF4PuHriWoGoEAmUlCkqfjeLQtdcjkvhtAbVF8P87EXkc3PwYsJFageKTN9e+oSIUmYg9xmRaBJguYYlSkJfGds2iFm6YYSURdKpjfe0aclzTaIwDcxisZB8z4XZGbzxysvSHHD1xcaDf07FR0zXkUxn3HoKB9XSqSBSejAguTGheFYIieNfLP61Rl2UKpQyEm2QNaAgJ143YMvrleZAPo8XUAM2pyR1K2xQAz5BDqga+zubA74cSkv4JverPdzbPoWh6mK0klIHmE0GMRdzp1P+Evh/tH4XDoJUaBESuh+m4zYKEhX0gvLh31ck/DpsP578Wen55sbykna7Bdv6zHBICrS8Drf7YoEb8wH4c9kZCczCqGI6plFS8xvNwfgi86Dnz+LeT3gMo+TFMWLwKcpBqJKTzoisxL+nrFJUGdzhiBzGQdvo4eDoWCxwMylCPuRIdaU52Nz9AI6/KXAxPbmD4usfhUfRcG3xLVw66zYHnPQHpiJuZXTtI4SYiIYFXmNQEuEySkN9ZKIqPtnVC8GGJicj9ISmLZyUv/+978rD/o3f+irCqheb9+/i+//PXwrB7eVLl9FhoSW7VVcRn1SxuDqB+nEDB9tdpM+/jtQqyUJ0O2yhdVLCwf4jHBsHGPiHCATJ6mbkdhCLk6/h4vlVfPLRO6hW9zExMSUHaKXWQCwRxZmZ8+LMJUx/LYrN7U3MztDi1It7H9/DxavX5GG5c28Nq6ur4le/vvEYy8vL8ufPNt9HoXuCZ6WnstKKhmmbyljkDs5cWRRHQyIRJIUNOip0ZhvIPUBkoY9eyxTHNuYrmDBwXD+C6elhYnZKGoag7RdeAGVRgUAQ7U4HpWIT3boHVy+9iuuLN4STwgaTu0HHwxAnTUyO5ueW8PjxLTS7LeihCHKpvEwJT5/dw93HH8D0WNg7OEatsoV8xo+L58/KQVSqVTFQPHi+f4xqtSqQeCCkCfxHd0Xq95nwx8O1VanB5wlgbmYBEV2Dx2nCGXJ9FQSGOnY2DlEp9iU8KDMdQzRDPfsAPq+GRDiFqXgW9UZXpFaGuM4FkU9MotOvo2LsI5FKIKj7RJ5Hlr/iD6LdbcHo1qEFolhKL8No+LCzs4NgsodQcgXd7iQ2n30AzV9BR6mh2mhKIFcoGJW9aa/bgscJIpmcwVdv/i6qjRI+fvxd+DQLyWQWkbCGDpswD9njECc8Rp3LM825XglIcyCrAMuD430TdleFqpsIJyyZHqvHA3idJOJ5He1uWWyPgwkahbnwNyO/eWyJIdJor+wqeLyyK2emvR4gMdZCNBpDJMLApZY0poyhnk5dRS78CkJ6Hn1s4+H2j1DrHohEjhbRpdMWAkoUr1x8G3BiKFXIO6qjUj1GJBxEOp4VTb8S0sRHgw0sP1v+l05lEPD7YNldPHi6LsXuczdfwWtXLmP92T38+MMfoetpIT+VlSan3OG+fYgouQfU6Xt9ogb6xue/hm999X9wpehDC0eH+ygUK9D9UQTh4GTzIQanOwjRn19VsTsooqIZyOszCFcG8JotQAtDm15BbH4Vltj7DoTHoSoeHDx7iq1H6zi/uopQKoWnpweYmJjAbCIjkrkO0QTHXQlLps4IRZYAviFZUUSJXAIgJafmUMXRYUkQFEUilyyU6y30+ZlrHjQaOyhXHqHdLyIc4ufEjAefKIloPU2+A7yOmA3xnPT73TOeKCPTNIMhKk54NbgqUMFBiWd1repKUAMBDdVaTc7LeDIrXx8LriIZn0A4xL1+WJRLBD7EkZH1xKKdvIIB19l07zQNsVS3iD53B/BDBZMDvA7VaV10bKDvRhuKSRpVP8uL8/jKW28il0zDpoqGKwnTkkaReTB0NZWvsCzsbm9KemMunxF7ZX80hVQqKc8Gaw9Xx0QOqIijYd6LzQH/XtyAxb0xKvc/1YXu5yJkQXQ7LZFLBzW/y6gj+XKMHDSrJYdRtG6Qh4KAd4iO48XaXhG7pS48gQg0j4OE38RCNozJiOvdPy78Y+B9vAIQ/QJvjFE056ctjqAM/z7h4NPchheikscoAW8qogb8xSJPdqWPBimjECH5d+PuVFwA3b0Rf45M8bI+cPcrPNC5x+713OAlVw3hdjZ8P2Lxy5077SblBnP9GMYOg+PmgAgBm4PxW+H3EA8FL+F/alEZukSFRxfHpwWZTAgFqyptX+t4sH0Xeye3UWxuw69pSMaSaLfqrrejGsSV2S/g8vkvCudATKdMNz2QYSGUKsbCukhP7F4Hu7u7Yu+ZnpyW8Cb6hBNlEKIQu0Fdlw+cN9eHH3yAR/fv42tvv4X5iQwerd3GT3/+18hG43jt4lW0Kw25caMBD2aW47KPLuyVUS0GkLr0OYTm5+BYLhxVqbWgxb1i3iPdvDBggbbtwYMHh7IOuX75PAqHz9FrtzE7Q9j6mXj3z00t4uH9OyJlPHvuMh48WkMw7MXq0goerD2BTw3gytWXcOfefW79cOnqWWxsPRZJ5+LCMo52N3Fr4wNUBkUk0iGRkQVUTaRnnUEXjU4FPr8KjXB4k5GkPYHT+qaNKg1f7CFmZ2ZgUa7ls6GGKbOiumTkcRHR4RgOBoYHiXACRtfC+voB9p834XGiODe/hFgkJkTS6YlZ/M43/gC5dF6KyNTUFAyzijtM7TvYx+9+41vIJVP47vf/FX7+4Y8RiAQwMIY4s5LE7GRMnPpa9T5qrRrqvTpOSif0wEQ4FIAuChK3wSWiwwnI63XgtXyI+TKYii+I6RJ3s4Z15K4dDB6cboJnMp1Cx2yj1q7AdgiNBpGI5hD1haUB3j89xP3Np9C1MDIxejl0YXst8fjIpDVBQEh2FoM0epkw3IVDQnwGEX8e3XYPHesQthNGKnUJzc4+tnfvom425bDm3pc70LCuolWtQ1WSeO3Vb+D68hex8WwN797+12ImFY+lkctRZqbAzxAbvx8D0x0IpNk26SsfF2Y8eQC1ExuFQ3oKRBHLKvCHW0Ja/PjdHZzu24jlQkjkdUSyXvhCXMfZElqTjKWEj0NESNI4BzbCsTA0n0+yKTS/T8hZPExpZhMJ0ViM0x8NZkKYTlzG8sTbSIam0fXs4dbD76BU3xKdu2154enHMTt5ATFPXqydM7kpOad6fQNBPSzSbtoC7xSPUa9XEYyEcXxSgm3auHH1GhRCunYPtbaJ05MqsrEMJjIhfHzvZ3i0dxveiCrkXYZp9Twu3B5geNJwgJZpI6Kn8cdf+0O8+dIfwkFAgnx2t7bFT4PXj41Et3iM4pNbUPsuefAIZTRjQ0yE5xAqDYF+CWbfgjc9L+gBolFJDOQx++TRGt775d/A6Tpi33vm5k2kzi4gnUgiTta+0RVnPtesip+dqzqj/p7nNCWDbnE1paCx0SO5bzjwCOGd7oiiRgnqqHQ8wg1Q1R563WOUG8/R7hzC7lbgs32olRsC2Vv8P29fqH6dDuHxoLs+DrDAuXC/6vOIqyXXCzIotftot3uw+GLFw4HT8hDx+GiyphWzo2M6fxELC9eFjM1UXDZ0lAlKw+p1UWWn34cOC/GIiu5wiErLommLcIDICWv3+zCoSKNtPflvdM80bUlYnZ+bwsLcPGbnZkQ6zwft4OgQQb8fiVRa5NFcg+1tPcXQ7CKfz0swkx7PS3MwHsTF56DRkOLvZ5DSiJgpgX+icDBczk4kIr/7xSjQpQOwQeA9zzh3Ngds4H6Nc8DmgNMn2atsDnTVQdUc4m839lDqKvD7IoiqCjK6hUV6tbN7GxEMXWtFNhaEtF0IiqQfF1riBO3uL8Z7cHcN8RnB71PnxRcIf2Oin1vcDZmW+MtgAhWhdN/IJnkscRxJHt2f7RpajDsf16Pd7WR/szkYr0GkOSBiRXbmiHjiBrWMYqxHwUWfSlwclwAp7oqj5uLF5oBOfzxQyJSv1hvyATA4JxAYot2s4P7WXTx8+gvYak3kJwNzgEq5IGZJgIbXz38d1y9/GaFAXJADx1akyeEU0jX6YlgUDQWlOajWKgiEQkjmJuEPRkfSLHcVI5wMxYtELIL7a3fxv/6LfyHf55/+d/8YuXgEtz76JTafb2A+n8XZiXkEHOY/KBi0KwilhphcTOLkOTXhccy8+nVYqTiG/Q4sxxF76FqtJFkCsWAMzXpF1hG53AJ+/Mkd2at+7a0v4WR/G9XCCV66+TqOTg5xWNzF1Us3UK6cCklrYfEMTgqHaLSKeOnaDXRbNjbW13HlyitycKxvPYIe52RQwEnhWB6aasPAracfwhu3sXp+Duj00TytixFKs2eibhSFMJTLTYhBp0E5Gy+tSllhQvaP/bYhpKFYKgJHpSFIH7t7B4jFEvDoKqx6E4uZCagDVQhUT5+dYkhiVK0jRKN8Jo9hz4OF6TP4Z//jP0dUj2JjYwMXzjPdroP/5X//n/Bw/RHeeP1LOLeyjJ//8q/wYPsODirHOD91Hl968zoiPh827h0iHMjKRLhbfIRnOw9g+hJIJSISKU2bVOHZ9NsSSsPmKhuewGLyPOp7Pezu7mD5WhLpWTfVrlG00O0AIXGL7YGdk2G5AS6Z5AR6hhe1Yk2IfJYyQMfkNKPCyylddVzvdniQigHJaBJRPY5uh/76hB1DIk/0hfJYnrkixmF7x2sY9DyYTp+FL25hbfNjHJ62JDqc15ttRURzE+sUJ4mXX/5t3Fz5OhpGAe/f/Tc4Lj0TeRZ3tIloDCtLc9C8A1nv8dkibFyvN8VshjyOttGE04nj6eMqnj45xptfuYKF8zEcH53iR3+1htOdISK5KFbOTWCoNWF66yKL5Cohn5mUUJrTcgWtdlua/3QujVDENX+hPqZaLsEeKLKiGQxM4YLwWc+mM5hNXcXZ6a8jF51Co7+Jjx99F6X6Jvw6xXNRLE+/jGR4Beu3nwthlWuwp0+fiqPfwuwSWm2uD4pY39/C02dPkcikkUxlRdGwNDePS2eXxDyu19Pww5++J/4N5y/M4P76z7BdeIhUJi7y34ZximA6g6n8FIbtjjQ6VdNEwBPCpZkLODt3AXNLV5GITaF0WBDDsHA8gbCqwNszUHn6CbxtW9Izt/uHaEaB+cw5xOoe2O1jKI6Nqh1EaOEC0mfOIBAJYfvpJv7vb/9bnJzuYza/LLyDxetXcfXrbyMRjiLU7sNutOAN+aDYHE5cORyzMWgvLYZso3hiL5FtksTtHhpNrqBasoZybctVtK0uDos9mEMfAiqga/R4sVGurePocA3V3RNEwwm8fPMl7Oxv4tHzNcRz9P5gJ+tFLMqQoVEiLx0AqfMPaWi3G67xUZfPcFgQPyoNuO5kpgKJobyWikIJbgpBbRa51CXMTV8ShJMcA3ey9roOhLYlaoNkAPCBXJg22Bsoqu6uFNptmBzu/DqYZ+Vm/bgOjFQQsGkkGjM1PSkKh5nZORl+Y9GIIEnCabBNHO/tYNA3JGyp3mwgEHXXCqI4GAUQsjmgZJOR9sqIS8cU0zFywBpHNQN/8akcr/H5O9e5bA7Ii+OEMXbaddUK1ZYbvESCi1h8hXBcM3B38xjVPlGmCMIeC4sJHQvpKPw0shhpQUUxIPaaNOFxMBzZEY+ncYH9fwMtGIcpvUhG5M8d/zuRiFCWOBxK1+O6YPXcCMuROmFMWuSfsabyz8kt4CHAXQvlGnwoxgjEuHNivgIvOm0nxUpYyHCUrLgsVX4vxesGJvF7UZvNn033RLGajURkxzVuRFxYkiiDm8jIrqvVH8rqgixofh3XFZl0TMgo7U4Ttx++izsPfwRjUEJAj4sEtNsuw6fY8Ht8eOX67+G1G9+ED7RI7cs+XgvE5L0UK4cw6i14hkNBQQKUJ1In4icZjRIu7mgpw+wJk58862QggL9570P88//5z7AyN4c//Sd/DE+rjgfrj3FYOcZSLoX56CS8Qz90TUG3U0ZQM5GcSmHnpIGBksPClVdhh6Lio8CbnDHOa/fuoNtpY2FhATvbz4VJe+3aDazvHmJ78xm+/vZXJA1s7c6HuHHjuny+Dx8+xMzSImI5B/fXb6HfGSIZz6FaPsbE7ATS+Uk8u/8UIS2GMysXxat953gdhfYBWoMajGFXHNMYgUpDqGBviF6nh7Y1RECLYdgyUayURSIVivrkM+t1hmhXu8ilo5iZzqGr2NjZfY5YMo5gyAstoqBr9mC1h+gUOmg3moiHArgwvYiYo+Pp1jr26h1YSlgUEM7Ag3A6Ls2X3TDxjS//Ll59/QuotSqIJ8IolJ7jO3/9A6xvP5cshuXlaRRPD9DuMLL7FN7IEBfOzmJ5YhZOMwDHCCCVSWCn/ATF5iEi+SimcznhDPBr6CefjoVRbhTRdRpYTcwi2tXx8c+e4NnJES69eQWBqIZsNolqmQSvBuaWI1BCffTYUPj6sv/vtYDD3WM0h1QCkJFM6agq+nQuE6kNp/xW87tE1lQiidnpaZhGD81qDZqPNrQmYClYWrgsBMK9w2cYKJZMkqlkHJXyIRpWEw2u6Gj1Sx4F7xmHs2wcr139fZyfehnxuCZk1Z9/8u/Qt2rwDhieZCNGsmU0KK9FniuvK0Pk+MFcBavXRyyZwPNHbfz0h0/wyttnkZ8BrIaNx3f2ofqWsXr2IkITbZzUnsLnddAyWugJ8c9BLOxDs2mi1bVgjiTPAUURmaRXG0o8d8/2Ix+KQwv5Ua61RVI8VAbIpZfw5ct/jJQ2iYa5jffufBuHpafIJqdwZeVNJH3LeHx3D/GUjuVzs9Iscmq/fv0mOg0TG+vbOLMyi0a7JnyN7FQWdcPA/Qd3EIlquHH1FawuX0G32sGf/W9/Ju6Vr3/hJfzgp99DobqLmcUsHIWDl2t9zEmRZ8Du/gE0LYCp6ZysV4d1OhsmcPHcm7iw9Bp0T1T4AvSNGHhMtCkJ3jtExOvBwaCJomIjG01Ba9jQTZ5nKnq0Wo/HkT57EcHkNNa3dvHTH/01/O2mrIr0+TmYySQmFuaxOj2NGBEAg4RAdxLnfp8+DAMiCSTBUe4HF/GI0KlPts/kHJEE3JXQN9YAnqGFdh/7+0UclRoiu6QHgKpQik3+lYH6s9u4ujKJ1eUsbm18grs726iZBmxPHwqRQJKyKcO0PNA1KjOYadMRwiA8PgxNqiOCkltSaVYwDHhkBTjoDURJQLnh8vxVLM3cQKvuQTIxhUw6K8iVm7yryLxK6WZUUzE3mZQ8hGc7hzg6rSGXSEl8QLPdwrPDEsrtLjyMM3eYgePAP3Q5cEK6Nd3cCr7vSDwm5xVdYc+fXXR5COYQB8824PSqyKSyKNUNhOMxRFMJ4cS4hFYLhUpVeE/hAFVmlJgqbkov1WniJuwVBNutq2wa3OaNZ2i31RGVC3k3VGawD+D+h0Ogp1ZrjFIZh2LGY/sDaJge3HlygCJz7YNhYbueyUUxFQ1CGbjkwLECYexf8JvNwafrhN/4H+Pm4LM//vV1w/h7802NI5TH+Qk8MMZQv7xR0aKO+A2jjonNAdGCF6WP/DqSkDjh88MQHoOoG/j93GZkzOyny5g0G6bLgmWDwiLPxoCwMYkoY1eqbtft6JLptLAT2Xj0bQWmyc7Sdbyi2DuZ4iQ4EDnV3cfv4dHm36BQ34FpkaGeFKMRxXGg+8J446W/hxuXvgy/EheTIMJhJOHwNQ1B//COeOvDGUKjftZxIS4eoIxhdhCGHlJk3TDom/DaJv7243v40c9+hWwsgm+8eRl6v4/tg0Ps1Wo4NzOBKT2EQZ/NEck0TehqF+nZDI6qFhCYQm71Orq0NzYZBuJBp9XExvpjtBp1XL58GUdHR/jkzl3hCHSHPRzsHuC1V15DJpXGvTsfy758amYOjx49hqOauHB1CU+3HqJSbODM/Hm5LnRUZDQypVGlYg0ap2Yf0LEaMPp1HBcP3dTFARBOZSWJz64P0G124dM1IQ316w2U7I40VXQ/zKbzODmsoFoq4+rVM5ieTeO4vI9Sp4P20BFpZDxLjXwUxkkDXh6QjQHqwzrmZqfFyrhcLeF0+xBeY4CllWm0QylYPlVssilLnJ2cxsz8BDI5IjcG2s0W9g6YOV8XtGp6chLbWweo1XtoMgbaKCGbCOOlizcQRhYHmyWR9LWHpwhlVMRz9D6IwjMIwao7mE/nMJVK4KR5CEOrI6fHcbJ2hEfvHaFi9DB34wwIrHISqZZMGHYZN16dxpkLdLP0oN5hZgNwWmih1WpL00gyGe/hcCQoVq+if/ZrqLea4sRGm1pON/OULkcjAlXaNETigTFQENLTQtqrNUtiK01pWThEn4gBtFhIIpPrrToaRh9Gn3A6A92T+PLrf4LV/A3E2BwcreEnH/wlmv0CokEGQ9HW1cJsOidTnFexRUUj/iaGJSFMVDZkcllUj3r4+NY2zt6YQiKroFfuwm4rCIfmMTeTh5bqoNk/lVUID1iDtzUVD15byGxc/Sl+v3ibkFTGZ7vLAKdeR7IlokENkXQEZt+DXsXB3tExpueu4o++8k8wm0ihYmzhR+/+a1Rbh3jl5c9hNnMRR5tNaN44zqyu4OnmIxweFPDyS6+Ll8e9O2uYnZ3F7EwKm5sF+AIKls8v4p13f461R3dEltjrdPH6a2/CZwXwF3/xFwiFdfz9f/DH+HjtIzx59kAKXyTOoDAmFvYQCgWEbHl0coJMNol4IoRQ1A+l7cHGxj6uXXsLX/vSt5COTAnfhBMy1xKNvccwNp9Bc0ycOC1UVBuTqUn4q32oYsjGGqrCDAYRn1lBYmoJDceDnY0nWP/lr1DvtpFeXEJHDeC0Xsfc1CTeuHZNtPtsHmXDTyIeOVkSK+8WUtHce4cYdjmdk6flKiBcLprbQPIMtj1+8v1xUqxj9/AYzZaLIvGs5tfkfR5cXp5ErbSBjx6/iyPjFCeVAgJBXQomzw8qUii1pdKCawUOfJ2+JY1DvVyTIYxSW6JqtsLY6wgcGsiJqyfJiecRVPOYzp3DwCap1ZWBU73CyZtyeYWJqbqCqXwCwYAftZaB40JVbOeT0bCsMZsWcFpvoUNVlG2hy9wdw3Df5yhNV5w6R+taPgN0vZ2dyuPC6gVkJybx/OljDDtVcYKtdSwEtBAmZqZd4yai61ZPEiBZhySwSdbsnk+bA9ZBXj+xSR87HY+9e2iY1OrIuphqBT4vEo1ARQMtDZitIBO+0PyHsJk/Ggjj6WEFz47LYmU7mYri/EwWcb8ixUb2LfzQ2RWOzI1EOsf44/9QVzD6cyFFvIAmjFGD8QsfEwlZxMe7c9ce0g1WGq8vRIc5SnwcGxqxKeA7cRsLd2fJX/xa7j/5O78vC76rZ3U7QTFF4r6L4UkMJqJrYrcnkwobE/7H5mJmfs71x+5zb9WWXQ8/lOnZGfgDuhxknS7XCrY4g5FNHw2HkEyEYJktCRr66N67+OD2D+ALkimdFPlaOplBNpVBPjOFydQKMqkFOIOA69bnI6OfHTlRDaYC0WnRzangTS8OlRJvS/auBb+WQMDviPkPJ8ZIIICP7z/Cz955H0nNh6+9tIq0d4jjSgeblSZWpnOY0VSB2/rDnjQH8aCNcC6EihmAnr6AyNQZNGlT2x+I7IwHze7zbezu7ODi+fNSBN//4EPpfGOJGDaebAisf/PmTTx58giVWgWvvfa6mEI923yMa9cvIRgK4N7d+0jGs5iYyGB95xZMTwWetIndwwOU6w2oJEKpKiJ6GJ16D/Uinfs86HRNkXqSV7C3tScSyIl0Fp1GHWWlIuQyv+JHv22hfFqFz+/BS6+cw9LqBGyrgY3DU2wcl1AluoQhpicyiMKL2MCHnJZCTWsKFMlYcqbReZ9XMWU6SE5oMOYv4LDZQrHTlQNwZXkBpcYRTKstcCJjqs2OB3ZfQTySxNF+CffvbsPxBZDIxsWaNuBXcHbxPDQ7KWmVhdIuEGhhYj4GW1EkK2Fh6hwydg6JhgdpZs6nLNgTXQz9QxytFbD5cU04Hp5IAPVuF51OC5WCgZ5axefeWsAX3rokD3q5UcHxaRVtk0lFgJ8DAAsxuSKKT9AQyZgIh4Rwyp0z4U6ia1rAKzbQ2UxSkifJ3dD1ELptFmoeajRnYkjLEH2jLzG42akpmQjrnQaOTkqotntSzGLaBN649gc4P/EGkukQNg5u4Xvv/CsUW/vC8wn4dQzVATyGjalcGpPZNDyWJQRNQuwWP/e+LY2xxmKnBBHKaqi2yrA7DtJBGm0xR0FBJK8inAgB/aFkvdCghkmOZqePvdqpyHnTuSwikRi0gI6dnV1Ua/TQcJv1Rr+Gvm2gddRGdauBcqWJGy9/Bf/Zt/5bLCxO4LC8gW9/788lLCuVzMpaIROdw0tXX0Hh8FSQwyuXXke13MHa2kdYWpzH/Mw07j+4jabRx+VL11AsneJvP3wXiWQM+clZFAsVIco2iwVsbz8Xj5Qvv/0W0tkUdvd3EI6ToGqL8x135MwNISGZclxyQkybsc19tE+Jx2pAAAAgAElEQVQN6MEofut3/hAL86vwWD5EQ0kh4HHdC6OE4oMHMKunOLErqPuGWJhcQLjtwGcMhXDH0B5j4EEkOYnpC1fhyWXQbbfw7v/xl/hk7TZe/vwX0IYPP/7Vr+T1/eEf/D4unz8nzYGgqeQZUIZHZQmRKdYJ1QObiJXlKsvc6fnXV7fCQRDPCZ+gWzwDnh8coVLpoN0FLNNBNqLjS69ch4o6fvHh97G2/RFOKruIMs8nGJDmgGdhOORyHbjepgScqy4WYc9AlcJOtQozORyVCFpAnBeX5yinPAOzpyDOdMfJVeHdSDMj7oJDIQ+y2dFUFUy2jYd8CIc0MQzb3T+FYxlIxmi/bgLhBGxFF7SZvAhmQRLBEnMvrp5tV04oqZdEx+lZ0GzCNg1pWFPJjFiCn5mbEHSuVO8gFs0jkoiKK1PAS++DDuodRpH7ZcghiVhIquQVyHPclZrMtcKL6LwrMXXEVIxd97g5EOdglc2BCU+9XqdRgMAJLnuAOD0zu1VsHpyIa9NMLoXFXAoaCVDMKpD08JFcccR6/P/THPy6++FI5jLa249XAON1wph7wIvGIk8m+Zgn4IZmjGSGssNyeQXjm84t/u5NKKQYuqhpunwPfhgs7ONGgw2Fa6Dk2hR/6m0wdMlg5UJRPjgy+dnV0cOaB+e4SeBF5zTDG1CIToIeAI2WIUWMTnLBoAKn3xJY7NnWDg4K68jl40jEs2JzG4smJNWOjHfYXtgmNd2EUj2yC2YWOU1ISNAUcqWuiwaWP4sKBmkOmMbIw30wxMcfvYv1Zzt443Nv4dqV67j9eBPf/8FPsDozgd+6tAB/t4rTRg9Fj458IoQ0Hb/6XfGf9wwbCPpNRLJhWJEpBBKrMLUUTCZ7mbb8Gz0QQLVSwP1795BNp2W/uvbggax0Lp67iM3NLexs7+KLb35eXv/t25/g7NmzyOXyePTgjjR1Fy6cx/buNgrlI2SmQ1D0Lp7tPsB25Rg09jCkATPkPaZjOYS8ZOJ6EQmmUD6pAB56H2jYeb4nWREs8IWTYxhWSZpAqhu6Pbdozcxlkclp8GvkpJi4/3QLG9sHkpqoatRGQzTe8UAQ6akJKGHAqBuyM11ZnMPMwI8U9c1BE2Yqjt1qDUd1lwTE9MRKu4L9o2OJ0c3HI5jITWImOwuGyv27b/8I+wdFRDMpaCFN5G6xuI5+10ZMzyCfyKLePEEiS4nXEM12G15KsfohdB92cd07h7lIAkayC98lL/qxHtp1HeXjII5PqlhbW0OPE4VfRaPRF77IH/7Hr2BmKYi9w31xIORU41E1ISbG9ACalBpyP8ltKRUAzE0Ih+BhrjwtBwaWEPTYbDLwhdl801OTiIZ5j3eF/Oh1hjB6bXkuApqOoe0RbgHNi6illijlrimBUCzw2dgcXr/xLcxFLyOe1PFo+wP88MNvo2kWZcCQZzRCwlhDSKNTyZxAtHxtEjEf9MH2DNGutaE6DuKJmAQp0QuCaoF4LIZOvSlBNWpMgx5Ood8x5F5mU10qdFHYr6HRsETlwmdtcmIOqVQGn9y5JZMW1468n70xL45O91F6XoLP0jHwqQgns/jcy29ieXIZGzsPcPvh+7A9DOuiTC6AkD+CUCAErwXxjsimlnF4UML87BRymSz2dk5QqZZw9vwcWnULD+49QK9P2S0taDRoelhkiZ/celfiyqmE4TmVz2cxMTWBpZVFabS5+V6cmxUyMleWZ8+ew8HxgfhIUH//8IN7mF6Yw6uvvY5INC7yZr/ql+ZLzOBYEHZ3UD/aRrFXQFO1kI3nEOw4CJkKvH7XV7/bt4Xcmlk+h9jlc9JI3v+rn2Lv2TouvPoqbj/bwruf3Ma5Cxfw9775TUFGaFDFtZ9kMYzkkrR6p48ES6OcHT4Sx91JUWS6lI6KcR2rD5tXEukA1e+VSd0wBzg8rmF3v4x6u4do0MHnr7+E5YUZfHTvQ3zy5H08P3yAamMH/iC9ATyithGZY9eC6g8LqtuzWxhy9eAEZUXGeHTKw6tNortDpBIpXDl/FVYngn5XwfnVVxDwR8U1lfwU93UOERgRLLnbZ5DV7FQaE/kMtrZ38Gh9A81qGZlYhJMcHC2GeG5GMi9IrB2SzKi4YX/jYXiMIIxTc/lzKC8kwZnGT/l0Eq9du45EKo7DYhGZ5BTyM1PCk+Ks2On1UaqVkc6kZDVAToNkR4wcgIk0sWZEojRZ88iQyZ/vSiXhyjPNviif3PAwnqv8d323ORC40P2o4OWe3XKg6jE0+5ZAjWGGgvjZcZmuIyI7PH6UJOeNPmaX2MdP/TOTo3GxHjcFYw4CP/zxxRmT+vhi+R8T6VhkWahpeMSuaowayI8Srex478+cb5eVOZZK8mvZHPCijNcJ/PtgkA5zPhwcHEjRZ6Hn1zAyc9xcSDCRQw2yC3uxKSBkPuYn0GiCpDU+lEwC5L9JZzNS3HkDuDIpPlyKEBLtoTNyJrTgG/J9UNvMCaAj+nefSr11THZPZPn2eh0MLDIhXQTD7+fKgO+VzA7aDLP/pKJEcSM92XXaLjvY5xmKn3mldIh3fvFDtLsk7L2Eazdew36xge9853sI2118ZTWPpM+GFdChzSzB7jbgrZck453NZt8k4mAjtzKLYWwWSmQOPTUsmnNOdYThggwysrpYu31bPpJr167JYfV8bw8vX78pKMo777yDDM0+rl2WAlYplfH51z+HRquDjc3/j7T3/JLkPs/Fnu6uzjlNT84zmyM2ALsACIAESIAQg0QKoq5l6diffPzB/hP81f7kc20fy+fKlq/MS11SEgUxE5FIC2CxOc3uzu7knpnOuUJXV7XP81Y3gGvJuvL16KyWmJ3p6an61e/3vs/7hJvI5pJIjibxYPsatit3MDk/ikZTw9omM9oddvzW+oZ4NJBlzLksYfCYFUXfoB1qCLY7DM20BcbOpGOIxUO4f+UaoPRx9MwJhGNRVJp10RfPTmeQzsRQLhdx4/59PF5fk46ZQVQ6/eNdQCRE4qgfVkvF8vQRmal23Q3QDX4kFsN+YRuV8h5UuLFHYl+PSZAepMeyaLOg0XqYGc8gHgaSoRiMmh/vvPGpmKqQj0PPimSKxlU+1GplzM/Oo6fryOWiWDo448zHyXFp12BUvGh+2sBTyiJySgh5XwnRp2Iw4k2o7hGE4qdQzBfwxk9fR6fQgk9xwR+OYmImgW985wQ6dgGFWsXpWixGefeRSgXFE79QriAUjosMtF6pyVqiiyWLA4a3FAoFeQYJRbLD6rQaGBsdQS6bEd5MLOQTG1vpSryK3G+uT8vsi1Zbcgx8CnwME3MHsJXfgqsbwdNnv4fDUxcRjXrxcPsK3rzyU7SMohjJSFfjdSGWiKOc35fk0QNzC5gezwkhs6U3EU1EYOsecYj0+gdxuzQ38rpIEneIbmaHtTTcdghW3YWoz4NgNIZChb4RKsJuL3Z3d1EtdtC3Ishkc7j/4Jbo44kYRoNR2H4WlSZ8/ZBjT8xAJ1PF6EgGYU8UtSa9/7tykMYSUQnoqZUrsldlEyOiiFJccaSSOTxx5qR4MnQafVx88mlYmoF7t9YwNT4F02zhl7/8JaZnFnHk2AncW7mF333wPl7++itS3L7++uvS0PzRH/2hyCrv3LmDY0dOikLi+rVrwveZm13A+x++h4npMYRjQfzs3/9YULunLjyNZHpEfPpp2/14bRXHjh1DJpZDv7yPvYc3UdGLQDwgcHR3rwpfqwdv1PF4IdLAotMVTyFx4jCi0TSKV1eg7e1i7Ngh/PDt36CsGliYXsDRg4dx6PBBgbgN3n2xUKYFtksSARWpBmxRM3DM+rlUnfvaQPLIL+FByaHC0BiNmnuOJsy+B/WWir0SY4+LePLEaUyMTeGdTy7j4cYa/GHGkj/Gev462pW8HNa8brVand6wYj3Owti02iLz5b8lYmzG3Njf25P9++SR03DZPvhdo5gYm0cwNCJ+P1RbiD0/fQ14PvQg/BfbNFEr5uFXXDh8aAmVahVrm1t4dPc2wgEfpmZmxUgqnp6QZ4SHNfkTQz7dsBggwiKFkhj2kRPQE6SF7TcRRMY/H1pYkuJgLb8h++iBY4cwMz0jsn7mqexXq3KeESUeSvdJzGfNxXOQ51mMpF5JNHUI+9I40ySp3YKld8UhkdkKbhdzfIjUdeGqNRzkYDhWkCqPLoOMgGRoiaST2PCyXaAEkLMcSkD4//+Z4mA4Xfh/FgaO1NG5IkPewrCS4QVj9SnznYExEdMNJVVvEKfM4oEXUipuyykohmZIQ/YmK+56vSY3k7It/k33KL7GnTu35bVZ6VL2omnOSIGvIYuSvysrXzjaVs4lhRTldiOZyiCTTguLmRsoTYgmpiYRDkWluiT7lVwDjhVINuXn5LVI0vH04aelJvhzXGjXa9jY2JYgFxYYtP5lFm+/53USGL2OTljcH3uOIxdvMuFpVuMsjWUx8X71TPho/KO40KhtCi9EUSLY2qMRTBquUBJ/86MfQ89v4MJ8AolgH4FkBgtPnIPRrEItFyWwim9aM5jWF4QejODT1T1Mzh/H0XNPCjTrZlqcC0LgYje5l9+RP5OTkwiHo3j/ww8wOjKK4ydOYeXBKlYfP8L582cRj8Vw6b2PkY6nsXx0AY+3bqOqFqBEvFgt3MFG6RaisRiS8SlYel/g316ni+21HUebztACxUIyHcG4koKPV9Hkewhg/tBReCMp9D0+7O3uo7yxBX/EB1OxUW5VsVfax+hYBk9dOIdIyItidR8rm4+QL+5C09tSobsDPszMLqDVaCNkB7GYm8RUdhF20IPrjy6h1ing2KHDaJVLuLeyAq3vhtF1SYhOqbCP9HgKk8uTcohFgz5xPhxNpdGqenD/3iai4QBUqiqqjqkPu5iZ2TEkIhHUqvs4enxRWPOttipOfcJK7iVR/qSCo9YoJsIJlINNZJ+bgDfZQdGMotEdhdFo4PZ7H2Lr/iY8fuDEqZOwFQNzh6LoetrQerR6heR7EPJ1uxxbanYPlI/RDIobuZ+pPQNHQK51TufoJkdok/sBCzQiCTNTk0gl43C7DOh06qTlLEm+zPGwaKQaEb4CIU6OjdQuSVEBFEr7KO2p+Mq513Bi8QVEol5sl+7gZ+/9EHvVNeE9MFeiwe+NptFnNkm9hPGRpCA33DA5wuPzGlAysENdNKwt+Bg8BBMaOhKwxe7UDLCg7qBf6yFajSFux+APxVEl6dTbg9/tR6Nag6X74O1nkclOYGX1phR+NGmqE95liFCPPyuKjt5CLOhH1OuBP+JFly7SdJYjyqa4kEonOLNwnOfoY+/1C/u9XmvJwZfJJOSZTsYnMT+7ANT7mJpYxOzELD659DFKpQp+79Xvwuha+OCDD6Q4Onr0KDbXt7CysiKcnvHxUVy9fg25XBaLC4dFfUT55bMXL8jXPFx/hGeeexK1ZhV/95N/h6X5A3j5pVcRCCbgD0Qli+TGzdt44YUXMJoZAWolPL7xMfZK60hN5cTHQdspwts0UVfbUhhKc6L4Ybg8iB5YxsjEDOqPdmEWipg9fwo/v/YxAok09IaOdCiGr33tq+iYGjT6SghJ3elOHakzSeNuwKfAMh3uiuxtztT3c7k4MxrIzGd+DndKKhxYMDBKm5kV5P/wMJwezUns93ufXset+xuIx6PwBXVUO9uo7N3ETv4x3B4e5uSVeWQ/HXrzdHRa0GsS007nS/Jtzp54CuMji6iXOxhNL2F0bBaVqiYyX54djnSd3Ag2p7QWd2Mvn0dxN49EJIjTp05JJ7+Z38Hq7VswtTbOPvkUvNEsLGZrDKASg2cCnNHLsBkenoPCQ6CBEl0ZDfLaOLZT5R4sTy1gZCyLtfwj/PqNf4An4MGr3/4WDi0fht3zYytflnFfmkjRwPNnGCblKH9ciMec4oDRCMPzl+cJUQpL1xH2B+R7CT1IaC0JjbV683PkgAc3tb209yRj2KHvs0ulFQlbVWbK05gEosfmB6sc56inXaN8ZlgXOI3+IEjpC56Bgyl9uUAYVk5i60i4RJwMHSYnde+iBBhIJc2eQ7BQ3M4MaDhqcOYsZL86yAF5ArwoLA4k/9zrFZMJ6mn5tay0iASQPMj/Htox86LwQOf74+sREuUfoiWc+7A4IEGRmxVn7aNjY7Lhcl7JWS79wgXxGBAemSYnczjxTbBhG22kkzFsrT/Eu2+/g6NHTuDJp5+TxEEJdRLvc6eSpK+BI+ki+cSUa2EoTnHAYo6IAa+5oye2YXd1aO08JtIxUTisPN7Dw/U8bG8Un3zwAcKtCr56bBaNegVtGzh66hzCPpfYc9JRTbFoylRDYnQcd8tN/PKj63juq6/g669+Q6Q6ptqT+RyNr/jzXJaF27dvolGr4fSZM2Locv/+A5x+4ixSI1m8//H78PiAJ06fwN5OHrs7u4jlaD7UQN0oYK9ZRr5WQseso9NqIR3NIB1NS/a42bZQydeh2JQhaWK0FI4GYFcYD9vDRCIGH99zMIrA+AKiqVlsPMgjlYtjdDQno4sGiwPKRL1AMObD1RufoVQvwVBsUDnFCFom7rH+lU6jVEbEG8bszDzUsoFWrYGCuiPEvnPHTkLpG1jb20HXp6Da7qBeasuzEYj6kR6Lio6913NjZi6GyYm0RMQy9yEapSY9ALeZwN17qyiW97C4MC8xs2O5JA4cmkWxWkZLM5AMR+Vgtps+7F3exYQRRC4ag5lxIXwyBSXcRkWPoVBkdLaJan4DG+t7CCYDeOKJJ9Aya2ioWyDmyG7eH3ICw+QZssiM9omEtq220Wk7ncnnMidq/WUO6uTYM+hJbId7JAS2MJJJYWJsEi67BRpwuPuMC2Yn7xitkMnOQ5IzWY5vmjSOsT2CstVKJp5/6gc4OH0RsWgAm6Xb+Js3/w+UGztIxZNigVxr1eHzR6XobjbLUkxnElFkUymEmApIopsdQm+sh8edayI5ZOiOqlfgotFR2I1OyI12pwqjYCHTGkUOafQtH8ocBboMsYoNeN1wGZwZZzE5PY1CZRum0UGzpuLy7YfYL5bgdcUHRLEanj96CqcOnsCnD67gs4cbMHSni5QMEJ+CTCYl3CI2JU29h1QmKNAspcc8SHomVUA2PEofyUAUk2MziMdGsLa6i8PLR3Dy5Gms3n8ssvEnz5zB+vo6bt++g4PLBzA5OY3Lly/LIXn27FlsbG1ie2sDT5w6LXvvB5c+wvLBZeQmR/Dw8T2oPR0T2QksTM4jFIxDNz2oNBmTTC1/CtGgjYhpoLy2gpX7NxBMh5FOxNErNxBnwSvug5pwRlS17SS9juYwNn8AnVJHCqDs0hQeFHaRyk2gtFtGOpLC8y88i7bRgd4zxFeCTR0bChdtgAd5OSzgJF2TuDMLBO5xvUE88uDAdAh1VKk49um0kpazQlRpbhg610Qc8UQCl+/cx8N1zvnd6Bgt+EJsvOrY3HqIveJj1OsbiCVcQtbkM8DX7HSdcK1gwAtD00SKfeLQBbQqfcxPH8HS4hHheLU6NGWiBJMgphP+5SDsHrmnLMr283mcO/2EELFL1YqgOzuPH6Ba3MfywUMIJseg9vpyBvJ34QjY5XbOG8e8z0ELhn/434ZpMMlKik/VaCDoDWJxfAkjoxms7tzHOx/+DPfW7iObS+Hrz7+CxaWT0Aw3xkan4afSjk237fjccA9kccDLx/G2FAeDgkwacLigtZro6RrCRP8oZSQ5XhkGL0lx4AQksRtk0h27ieGBLP7kLA0IoQ5CfSSJ619QHPxj1IBFwX9orezMcr442EnA40Uis5oH9tBEQ1LiaHsMdjo0HOIG5FSgww9n5u+QPPiHF4UbH52wWGg8fPhQ5kb8mfw8Z3tCxRwgEZ8rH0QW7xQfRAj294vCyCbrnp/f3NiQByidTktxwCKBxQHJm0yh48/iicMZpnAbKK8kbCOwWRc9dqyVbUlMm5meRyo9A50JX0w2C9CB0VlA1ALx0O4xF4HzLkJsodjAbcwpDlhq8T0xhqFn6ujUthF2m7JYNvJ1fHD5OnzRJFzkFGyu4mAmLEFHbUtBPJ5CgOludCjjnM+ow2Or6PmjuJyv4+Z6Eb/36rdx/uITaHbakmFAYg6LAyosSsUC7t25hcePH+PixYtYWjyAS5c/hGF1ceKJ4yi2mKZ4R2bMQb+C/b081F4VLr+BLqOBvS60LQ82t0poVoqIBz3wucIYzWThgx+tsopGSYXfFcKB5WUhN60+WIPWqmOG5EfLxnaxiGYgjNTEPGB44E2nsDQzh6MHjmB+egq7hT388q2f41H+ITxBF9bz21jfzwtCFOj7MD85i5nZWWxsrqFRq2NyPIt9o4GIFUJGSaDWa6GtqYw5g+nR4ev70AsCXW9fCFI+JeRISZn+xsOaM2+/jmwuiOm5MQSjPvF96Lf6yAQmUKnqcoh0u1Ra6PjKM+cRSwXFNrbaaGE6N4nRkRyK602sX15DxnRJdoJnLITggTg67io0LYmQMo9AX8du/jF2ae4U6EshrPh78Ae6siFZXWczMunqpngl0a+nusWTgkhFs1GXjYFkW27mwii3Laiq8zkZ37ngZL33aKvuwszoNHyKIR2T4gmKkoBmVdwnXBbJiV3ZP7qmBq8/BI8/JPyDVs3GkYWvYWn0ApKpEB5sX8VP3vjf0bFqiATC0lSwYCNZjAicOnxfto2RWBTj2YQUo/Svz8d2sa2sYHbmABKU/JoqPC4fGvVdtLs9WEoIMHKIGtOI9yNyMHftMPoev6ApIZ8Fj2nD54phfGoC5QYP/I6kTt69dx33HtxH31DQM9tI+Q38/pFzePbUs/jR2/+ANzcfwOr2xAqcz6M8m4MZMj343XQVRBvjkxMC0dLA6sDScTmYtjYfYGtv05GuRWhkRjJbDIlYSKRqp46fh0fzYH19E5Njk5iZmcPdO/eEI0I0od1ScWf1NpYXF0VqeuPaLTG3OnH6FPL7eWztbMKXTeHA9BxycRrluNHrK2h1+xJexK+NRzVkiP7Wirh25SPYPkjnre+XEGMB4UvIodI0Oo4EsNtDSTWQmJxFIpIV2aA7SESBgWoRbG0UBDU8ffIYoomwpDUSRWJGCtecENApVXW7YFNNJYUn5bMuOWT5QQIhTZKkuTOdjBeSWJ2kTIc4To4A1yTHeNl0FvHECO6ubWJrl6gnQ776aHCcbDZF4dXt1rGzdweF4m3oRgmxOO3TbXT7LlGCcJxMA7WAK4ywZwR7Wzr+8Ht/hiNHjqDZ0tDt0eyOkj+nRyb3hXs50XI+P9z/C7t7OHTgMHKZLPbKRQlw85gqWtUygqEwlGgaRt8pzh1UwMkZkb39S+fWEEmQvxmApzqE+manIqTopemDGBvL4d7aDXx44y1q1rD66J5wsKYnjmB0fBHPPvM1HFhYgtv2yjlDsiMLANqQM+6AWTKiWLEdUj//jciB+Bxo6hfFQd8hg5Lf9rla4fMxwMCb32nvbalCvujyHeIIXEzTGxBJOOAjQ5JMCBJ0JJ3xP/wYfv+QFzAcBUhM5sAJjQuB8xIWAdw8efCzU3YObKarscokAch2iIPC2nfKIHHLsvuOCsF2Ft7QQlicxEJB+TfOxU2y+m1byGR0nRoSE52YaV40Z8FKx87ioFSUSn5ifErMKnggk7dALgKtQ2dnZxEIhQU1EGKgTYtmZwHIzRBdLGWXXTlUw14FG+sPkM9v4vTJswiF0tAN+nJT6sHcdK/IamTU4u6JDer63Tso7+7j7Lkn4c+OSLIic+5ZJ/YV1hA98TQIWKwEd2C7NVnEWpMSLlOChdRCBfW1TVhmRUhjfm/A6dBJPrLIKBZKNwJeGwXdxq/u3MNOtYOXn/0aXnrlFcf9zLDh8jMl0gW108A7b7yB29duyEM8PTeFf/Unf4Kd6gbefPNNjE9khWhIA5emXhq4b9DC1kA/4IEvRM5SF7W6ht1ST/5290ykQ0wejKKncfP2IZvKOmmaPHTIiWlb4vQXdcfQLtSwt7YKD2fCQQXVrgEV7NzSOLh4AM+cuShd+G/ffxuP8xsYnchhs7CH7Xt7UKsWKq0aDp+cwbkzB7C7vyXjBVr4kr1O+dLY5Dhaehtb23mUinWEgzGELS/CqRA8US/qjQ5cPQX1Sl3SAbOjCdg+RTa2VDaG8dkM/AFSICzotSbGUqNIhuJEJqWbZmzt0vKCBLpQAsk1m8mmMJY+gHufbMLTsjE/lhL7WCRdUBIh9MRhzoNwMilhWYX9faw9yoOx8CTHkXRJvwXCqR4/IU3H4CvMABqrA01zUASJdh3Ix7iRDIv0cCTquDJKSBmdRB3PAT7f/NxoPIAMXZJYUNr0S3AKdQYdkRTHTTUYYlAN4VuaLNG4l7LgAOYnLmI0cQjJTBz5wgP85Fd/iUp3Dz1XD/FIHArjfVsch9CkyI+AEoHb0hFUgIlcGsl0ABVbx1p3C0rMg0MjR5Bw52SE5PaHYGvMW2D5HcL6YzcqtRG0rQhSwQhS4Sw2ik4SYxtAyG1hwmdgYWIUKzslVFotkEFKn4v2fgH1WgmuXgvjvg5ejEew4E3g3fwe3qk9RJMFoOJHLMZgNI5CuzC9DvnN46frH1/LRjaSxHMXX8B3X/4zxOOT2Mw/wKWrb+HBg3solMrOBu7W4Q/2xFjL1Y9IpPFkdgrnT11Eu2EI2nn02En6R+LWzfsYTU1ibn4ct1duolHv4Nz5p8RFlnwELqxYIoX5w4cQCvgRprkV7bm1PirNHpKBOEJRHVHOjXot3F29CbVdwxgl0aWq5LWELZ+gxaAnDjlPZk9UP3YkiuTSElyhKFSL3AwiKzpKWgNay8BUKodwPCLPD/ejnt2VuGsKFj09D2wD6DRVeJNBRHwBQaaFg0Bre6quLAumQOpOkiq5NzyAuW8Pg/K4bkO+kJCbZ+Zmsbu/h939srjm0sOg3e6g2qpKh04lAjw9lBvbWFn5COXKY4RDQGQkKiowSUOlIuUAACAASURBVCfseDCVOYKZzFE0iyqeffp52TsM04JKRMPDfAVyvpyDVMbLLv/nycPkT9CQiK6exT1ybdiZN9Bsq6AO2xeKoscunmMVwpfynTwniTBbsAkzsyjmGN/imeFY/TuKBtovtyVkb258FOOTY1jdXMeVlWvw+k0Uamv45NP3JHcklZzF4vxJXHzqBTxxjFLhFLpELDxuVKtl6tkkV4cSTNvVlewUD59dXidNhaa2EQ4F5JzqWiQYMw1W/8fFwRDyGRYHQuUefAxZpf9UcSCFBIz/aHHw5SJEpIYupwN2khYdwyPCmiwAnMjVQaDTAF1gcppDaBlkbQ8QBMpUCMOz2BAHqkHyIiFOWpWy6uShPtwU+T44VhhmLgwtmUUCMigO+DkuQOrrp6dmpRhg0UA0gYUGRxOzs/NyoLM44Pvqg/G5zlxJFBR8EMmEZkAOk8rMDq5dvYxmq4rjx05jbGwOqgGZqXHhEFnhpiuEFRdlZX3cv3YVfb2LQ0eOwZ1IyojDInxj9x1DG9qFEkVpd6FYtNOtyNzea4WQHaE1rYXNuw/QLZbQMmrwBoKIhmOsRRxnSKbPUWurqQhEwnhQKOE3N29js1jD8xe/gj947TUEY0m4qVkHEA75ZFb1s9f/Du+9+zuZMbOzOXv+DDq9toxdnrpwBsV6Hpdvvoe6XpLDk48CPclJqKJu27DrIoczVIh7n66TvdyQvHtuSF4EhATm8/fRc6nSBdfKfZFoTqYmsDw2j369g8Z+GbVGCxvbO2j5gZbfRNdnYG4ih5FYUub8sBXoTQM3b9+G0g9iZnoJTbUKX8yEJ2Cg3q4gPToCeAK4dfMBivsNTM+MY2wyjVarieJeA3Y3AK/VhWbokmvPe04VCQ8/ylTDEcZMO8UTg1K8gT5o6EkyJaWA81MzCJMP0dXRbtbFIpkza25AStCLRqspM9Xx+BT218tIRWKYnRtD2yhB7auIxMJSNFIDrhs9jOTSwkTf3qwKC58W3kx9ZLfFTT2dycHvizo2vp0aFFcfsWhSDn2SatmnDItiq+dwgcT7fiDzdUZrTsfE4oDrOukLIUsTKMUlDp4MK+IHnVF1OmjShyISkU6QqAITFYmEBZU0lme/ilzyuKAs9Pn4zYc/xnZ1FcQeiO6FfSEEQixzXSgVi457ozuIjt5EbiQtHVpFaaJlV3H66HM4mrmIsJkS4htluJSpjaUmsa0q+PEbj7FRDsPyBjE/GoXfdmG3xlGHCReJkr0aZmLAzOQULj/cR8Ok2Q6Jrl30TV0kZMwaiOr7WCg+RLJcw348gfWUic31B45HgtKGZZF70cFINo656SVsrj9CsbIvBfzoyAy+/93/QnxLoqEkEik/FJ+Ovf0N3LrzGa5c/Qi7+49h2i1E00yOdENtudHvAkmGJ5k9TExPYSI3jWpRRzYxJbD3+sYDFAv7OHL4JAKBEG7e+kz2w9nZOaTSOYSTGbFHht6WjINix8J+sYXRdA65EQUuzRAZ3qNtNimPMREOI0KHQY2ZFabsybZCQRCRPA+6qolO343M4jzi88uwlCC8bs6ou0LmdfUVeG032pbqqE7gwv1b1+X3WT52DIo/IF4Pn354Cd997TWMT006ijH2IwPkmGuN0D08DszONSipgSwiBuNiQWR7wMhIRgh6fF5Y/Hv9QZF1k/Rn2bo0iuTFSTphrwOjW8f6+j189tmH6PTrSOU4GtVhNHo4vfwcnnniVXjdYeEf5UbGBOWllbxjnDRQwQlZn00ou//h++siTMtij8eRIJIX5+qi3mhJ4FyMjY2foV5DRYaTZixnJSGVPhtvp2ggas+Gm4UBzw6egR2tA1PXMBKNCXJwf3MNNx/eRihMOL+Fqzc/djhxhgtuVxwj2SksLhzCE6fPY37hAOLxhIwVfIqCdDwhYgMi53QD5ViawV+dWkfyFlgw9YjAKX6xHJcztlarfIHLf14EDIkCJCN+mUNASIL4IQ+/gR6FyIFMOhxG6j/iHHzZLnnw+k5X7rwBLgQauMhc3svqj3U9pDgY5jc4bFGnqgp5AkIYIrTDm+9sTA7MM1xU7MLICZADGi5xnyJKQCY1w5t4M7kYORbg5sjNc5jJMOQ2DEmRdNMj52BxYVk8DfjvXEREE7gJLi4ui1JBfnuWgC6vvBcWGc5YxCUhKSwOuB5uX/4A7VYVhw8uIx5NwBuIw3L7YHFW61MkQlNha8kF4wVqhT1c/+gjJEIRnD17DkjExUzHYofmD0hxYAwYrj7bBcVqw6NoUJg13iLztQtTb2LvwRoUtQPT75FoVZpbiWcCCZS0A9V0RPl6yRSurj7CGzeuI1+p4sLZi/j+D36AVG4S3bbuJDfafHA1vPHbX+NXv/qNmI985SvP4tjxQwIhT01N4uTxo6i2q3i88QC1dglXbl8SRz0lAYQ9PvFWp0KbHWe3RSJfDH0lBK1Hl74AAgNIki6MbGR48OqmgW67D7XrKFrmxuaxlFvEWHwUPiWIq1ev4drKbXSiFmyfgUmqG9xMrgwhFEujul/H+mYeExPTQvQivL1evAfN1Ybt5Sirg0q7J514vdJCLjeCmelR8dantfPm44IY/9DGNsANMuBFpVNDIh1FQBlspIYt2fK8t0RtkrmYeMBTKrywMI90Lgi10UKjUkYmnUQkEkZDb8Hl96LK8YOmIEvdf7+PSDICKwzUtRpMvY0RuqNlMtjZqWJrMy/cmFAwKNp8yta0Hg9IQ8yw6BCHvh+2TRayC/v5TQnVGs1NyXNCf396eXDtixuheIi4ZD1xHQ8DiiSFbsDJkY1c0zAzPY5sJinSWY4b+fVEKqjmJtJINIGQNPtGeY44s/WMYG78aWTixzAylsH1e+/jrY9/jI5dEQ04lcd8PrKZDNy2B51OWRjTcMfR6SqAEkYms4h2JI+JjAsvHv9jZPsHEVFIBnZjq8SUzg4WUvOo9hP46ft0ziMHwsR8yoOEL4CNvTrqhNrkOatjIh3AyPg0Lt3dQ6MXgsvD+OEuFEYmT6SgV9swC+sYefwxvNuPoC8cRua5Z7FbzGN9ew8NrQStWYTR2MN0qoflyVHcuf62NA408EplJvDa7/+3OLDwtNwDf8CDbDKKdDqMcLgnqaUfffoOLl//CKa7DnfQQKPWRaelIeRzEByxHhYWfQyzkwfFS6TeoOXyMuLhUdy8elfkm0eOLosagfuMrpOEGnHkqHBhfbuIrZ0CZucWMDkWgY/prX0bG3uPsLl1DwlXD9GOiVDPI/wpxhRrNKCCBUMzUC9UEUqkkBwdRfbUKfjiIxJdzNRYIV27HcJ422Zx4EVa6+Hjv/+FxLBf+NYrcOeS+NlvfoUPP/gA3/zW93Di7BPoqhq8lMRy7j2w33fRopjx0AP1mfASBn+Gezu/nv9u9Z3RA6si+XqFfAPfYPQNIYZL4+OhdwXHyhr28tv43WdvY3XrGvrumiApXzvzbZxYuoj9QhVVjisnp5DJ5WQswnGrOOcwT4dNKtVtDrEOBnN/Brw4ZwRMZ1xDxqMcM4bjCUTicfnfDmI+lDA6zacQzeX4csbOkk0kZ5oFH1UaHireuk6UeB9IiFphC/nCruRruLwatndX8HjtjuzftE1HP4hgKINEKoeJ8XlxC80k05gYG8PM5LR4k3BMQft0FiNeJYh6pQ2714Pfb8GjdFFTi9jafiRN6n9CceD4E0gYC2kVfNj+I8XBl8cKQ7jd4QQ4ciiSEHlIixGEbjgPhNx0mhQ5IwJ2MDJO6Lnh5qzK7fAUCHsKx4AkLsLtrr5cUHavvKHRUBixZEIKgXK5LIREfh8LBCIBYnzEXG3L6YyGOQz8+XyvD1YfCrR18MBhGUXwa0h2JJrAB4GSI8rAKIEUeNXDXHpdqkU6Mg5y5cT1jdXav/u3f46+1saLzzwr/uaa2sPs4WNwxcLQhGnqgWU47o/MeS/v72Dz7grUelPe78Kp42h3WVBR7ucS+WhfIbzrhqtLl0UdiZgHUSUMvdqB3i7B1dVQ29pFc38PvkQUYXpzs0uptyV/vVAuoVVtIJcagX9sAjWri41GFX2PB3OzixifXUAwkpBgEy5YOuGRrPTGW2/j1p37xLPx/HPP4Nz5k+iqbcSSTshVIp4SZKbc2MOd1U+x8vgK7uxchzJYmC2VowU/YkGm4vkkzZAfTE8z6XNAsmCvL14FvV5f0J8QybIuAxYzEYwemuUu4uEcjh8/Jd3we2+9g3K3hUggiLNT88iEgsjXi6joKvQ2bZXjiAQjmMhkcP7cCexZBVzNr2C3WoXX8krn3tFVx+iLs9IupHAJhSIo7RdQqrQlwpcBJmQ871f2BMrOMgyrawI9BcXdkkjauB7mD82g59YJKCBMn4OQE9PaqjURGhhzUepIkxbV0OA1fVianYDPa6HR66ABE21LRyLghUK7VYt+Bn1srhfkcA8FA5iYzCI3mUB6PAK1URbIkD+/XFTRavRk1ixe7h4e4tGBQ1tXvp+HIb0XRKZFJM/tmIFxo/P7ffI88LryeRDVkNZEMh7B5PiIkJQtIZT1JUiLXQ8PC0KdjsKHKI+CaIiBMCnEg0eQjh5CKpPAyvplvPnRT0QJEgzFEY0k5fnoqTZaRkOuGWfWmhZF1z2HQPwQlGgONffreOZAEl+Z/A56hbD4wvOj3C5gr9KBVWsjMzKDVHoBHncESl9D1GvK79gyvdB6Legm9eZOLHMwksTDnRqqHc67DTQbBhr9nqBIzbolI6No4Saswi5a82cw98RTqBoNbBUZH+2Gl91fu4ywsoWAp4WVG++gtLsDX7+CRNCHH/zBf4Njh5+RPYRkZ1/fIYDSQjozGkQwDKzvrOLa7fdw+cZbqDXzTjaN7Yaq2/BxxNa1xO2Ue2MkGkDQF8bizAmE3BMo73cwMTaK2Zkx2Z/cfV2KQpcSQs/n8JGa1Q5qlbqoHejW6u57pKOtdPax+uAa3K0qIi0NCcsn60D4ViQ4u4lSlXD/7n0cWGJzlEB4dgm5xcPQ3BQd9hiKiL7pkuLQ5feIMY9x5Ta2f/m2uCNOPnMOODSHH7/zW3z40SXMLB/GN199VfIk3F0nrZfWxOSskI8w3HeH6O3w7BhKAInuSOpk3+FJkfj55SA9ryvo8NGYgkhFG1NByQWgaifkl/jp6/cu4Z33foGliWl89ezXkIlMoFipwxsJYGpqyjkPJHCMRQg7aoYmOUVyl2e7jORsUF0haIbwvhzE2FI1BCNhKOSjsLdmL82zhK83MLAb5vYM04sd3hw7eh7ZPZi6LqOiQJAx8l3HtCnokyRVNqZUyZhWE0avgHsPP0VHq6JWbUNX+4jFJ+D3U1EURtCfwPjYtBSNzH1hcxv0BYQjQ2SPo2e1rcLSef46RcPd9Y/w2bWPUKtV/9OLA4FGBumM/2++iF8UBQ4SMbzxsiAGLE2xdxzkIwjUSR92PwdejtcAIRwnEMPlLFrLyWfnxXPIfhZ0Vf08aUoMPC12gS35vng0KuxsHiwsDkrlgrhX8bVoSekEMgUEHeC4gAcwHzK+D37/+uaGFBkcK/Cgc7oqJwmLRQYtlZlkR4h5uAgIdfFQE0SCC8flFuid87hrNz7CzY8uIajq8Jt9iQ997pVXcPjpC2jxd6UOlVavJOGEvNhYfYDLv3sX7VIVhw4dwYlnz8MdCMkipfSu2aqLuYhci66NcLCLxdkcIt4ItLoKW6uB5IPqdgHV4h7imTjmjxxER9OxtboGd8+Feq0tDm38fncmi9GlGSydPCpFFyFsbyiGeDonMbxEfLgRXLt2DT//9VtiNkPt/tkzp7A0Ry/+sgTlOAWeIuOLK9cvoWPvwRsz8dsP30axsSXzf73Vk6cnNRoDVSjdpiaPB8cGfm8Q7ZYBlRUEHxtCXwzz4YNrqxLJSk92dvSmoSCVyclDe+WzG9gpVJCIpPDKM8/j+OEDeLy7gZXbtxCy3Uik4kBDhU/VxIjKt5DEzUYed9ceIabQecyLPr2o3DZaVJ2ofbgtr5MJTzvnCsl3TrdMM5VWlQWNjYWDk/AE+zDabpE4BsiX8fSRHY1CCdnITaXFqZGQIxEKFrkBr1+gPc7vDY3Rr35komnEEyHYHgur+S2xee7IQc1ENRtqlYx9vxjUMGyGTnkeH6WpHiwdGYfH0KC1NAlNatQYXkbeS0C6jVwugVgoIYc9Nwc+J3zGCOfyeRQ/DUFRnVEfPfsFMm1Rluckm5oak/La4j9A50TPkP4Mt7DzCe36vXEpgsAcFotmZG64zDhG0ycxnjgo1ti7lcf4+1/9n8KPuPDk15HLTst7vH3rM3x64y2ohM3C89CUeZjuU7CVcdj+NszeXwA7NzFSmoVVUcTXgzrtsckM/OEM2q0GXn7yWbzylRfR1boyZnTR2TUSg2q74KnmhdTY94fRILciEIZtWlAkIVCHarhRUpuoGSoebXdQ7fkR87TFLOZhcAHzM8uoWzr2mySq+eAjQqN2EE1oCEfd2N4qoLqzDq22Ao9RwlfOvoDzJ88j4qXBjO40MCZVYOQH+GUNjo0lYXRruHzlHXx87edotkro9XXUOh10e17p0m1ydSxV4qRNrY+wZwxL009hceoYFufmJZpYiju1A04GOpYNta+L90DQ7Uc6EoefPhY+j0hm2TBp3QZu3voIfkPFGK2D2869knwEyqmjcazv7ePho0cYTcSQi0clFXD80HFEF5bRQU+uPVEqogjMsvAyD+DvfwnzvUvwcTRwYBb+i2fx97eu4cMr16DEw/jBd/4Ar7z0dYG8hd/C2DAaDRE97TnI1ZA0Nzw3hAzICGLVMbCT8asykHsPDfE4hub1lXRe2kU7IwHuWV8+e6iqeLyxBq1aE8UTCcyGZSMYj2F0fFQYiBJsJD4M5Oh4ZcTNzpsjXfK07EEzyP/NJllGAWwIRb7nmDuxeODrDNFtOQ858mBTJwWMIwRwkIMBz8xl4eP3foeVlbv46je+gaXlg+h2OCqhl0NTnnn+/h21AgtVbOzewM7uAyk+2zJKDsPnSyCRnIKm8RoFMTU5I3LzqakZTM1MIpXIIhKIwLZsR5Is3iVB6KqBYjePja0VXPrs3X+6OBj+MpIwMRgrOG+eN2OghRjA+c6k4J82TXbglH80tfgcKuLiGEKW4q7V7Up3It83gCQdqYsTEiMb2GC+s7ubF092zv2p4eYi4weLA1aX/D6+Pk1cmMzFg51VF4sDbngkO0p3K7yDkBQGLB6IMEj2tRgkdUVzzptBVrHjwujYLQ+RBmrBEymSwxx4izdcRhy9gXcC/RPEVMl5gEIpP26+/wHe/cnrsCp1GXWceOopvPqf/yn8aULDLoFqebhSunf/9k385f/yP2M0nsIf/dEfIz07DgSC6LtpOmOj3qiKjIaLg7cmkwlgOpeQEHEeUn2jjKDdhdZooVQqIJnwYen4EdG5r99bg9sgIqbA7ivo6hZ2NQ3h8TSevHhOOpb13SKCsQyiyTTcXladfGgs3Lp5B9du3oelhOUwP3/mFDLJkKgleL3pGklnmqDPi/vrN7Feug3dU8P97dvoeZzusrxblPQ7b8SRhZlNx9SJ0CkT8/gsiUqGsjGtC0Nsrn2IxwOIhRW0mpyjU3cclvfPmOybN1eRz+8jHorhxa+9gCMnj6BaLWL11grSvjjikSh8dQ32btFJmUy4oAZtOTB9tgdNxir7FbT6Fgr1JrSWDoVyvQ5/tkMa5RiHoxlbVySCORUL49STy4hm3FJQFvfKgmRJJ+d3wx+iHsoS34B8ZR+1Wgt+JSjOepToxUMR+F0u5Ohy5qKDYR2BeASFcl3g60drW3D7Gc4SRXokKkUaYVSSGnd3951IWXdPZJyz2ZwUja2WBsVNbXMI1UYVulbDiRMHcGh2TtYvx3e61vncYIxoGzdByTVgUS7F/+DAcSaUsq47tT5q5TJG0nEJsorH/Y5ldLeLaqUu4yKfN4yp6REk0yHUqg3cvHEP6IXx1a+8hoMzZ5DKjOHqnY/xi1//EC999WW8/Pwf0+QchtnEm5/+PX7z/utwRZdgxS7CCB+G1p2HZbYRTdyD33gd+cufor8ewdzIIYyPJ5CKxzEzN4p4KotcMoxIu4cw3TC8fhnvcS5OxKylq4i2TZELd9xu1N2W5HJ42gaSHLUFFLGvpnKBY566qmB9r4l2bRc9y48NZRLB8Ums1VSsVjxiJOZlcdUzkY0rSESieFBuwmbDYzagN4vC06HsdmkkjOlMELGoISMUaZVJGISJ6Ykc5ufGwGlQsbGCt3/3U1y5+bbkirh8YRi0yRb6kim23B4oGIkt4MLJVzCRW0Q8SpMyGqn1Ee4FUO3o2GE0tFoWA7GgL4iA2ydGN1SlsPO0LQ1379zAXn4Ns2MjmPD4ENUtx6MFPQRiMRSaKm5vrGNibkaKTp/WRjaRgyucwfiZs+gnIk4T5PIJxyVA85z9Ku7/6K/hu3UHUY+CYiIM/7MX8O7uFj68dQv+UBh/8M1v4duv/h6aWsdRivWcETEJiuQ4DN1uh3yDIYowLBC+aC4d9NixwXcKgR7HqiJ9dxBnZ1TGXIZBZ2924FZC8HD01W6hmN9ArVSQ52FyYgbZqZxwyJy93Bl1+yXYzkHXeAY6R57D+ieyINJBjjCINAzG5ZSeOogApJhgkyvnGmW+xNwGRH/es+HXcS+z0MO7v/4l3n/vXXz7e9/HmScvolFvO5wf2yAHUsy+dKOOjlEU9OD6rQ9g9DS02g2YLSARy8HrTcLtjgjyROK01x/A4sJBJDMx5DLTWJg/iInciJjgdWolxMMxIVdrARUtbR8/++1f//PFgfxCA8niP18cDAuEIffAQQkc5GDQUX9JusEFMSQhDomAvDnSLQcdyR8XsTNvGkYjO/wCegoV9wt4cPeO2PjSupeEFPoEODGVDrNUbCg7HdHcEkJj18Ofsb2z6cB68ZSjzQ5HZEPnmICyHb/fKwUDDyjpxnkeDOJj+fuQVsDX4XsbFi7JdAq+gOMsJpuodFDOYuCcyuoazujE50VyNCUufj/74Q9hM6IzGsPozCye+vrLSE1OQtUNmTlJ6mLQh8cP7+Knf/VDLM/O49vf/ja6hKiCQZFMOlxg2/HXbjTQaanw+V2I+V3wGBDXtvr+KhIeUzYutasjGOxi/tABIdWt33mEVqEJ0/YikR6H1xeBnYojszgBl9XD6soqEmPTyE0voNnWxP2MCXq0J2XVblg+3FpZR72p4uiBOYzE/WgW87IJJzIZkVt5aMsd1vFg7xqurFzCTmMLfm8C+e0qWo2WlJUCC3ZtNOt1tIw+vH4XFL+NcFRBOp0U8yQSeTstHUbLECg9k43J70rGP4s7osubG3uoVxnhXJNZ5vKRBShehlpRkudHPJWTTIOl1ChQbqFRYkDSligvjEYTeqsDYyoCzeeCGlBQbLawu1Wkx5rMSMmkN7wk2THJjcxsek64sTAzjSfPnYINFfvlDfF7qNbqSI9mxeqUcF6jXEMqnkXH1rG1nofbcksATDQSwlg2A7eLfus6EiTkufg7BeX+Pny0idsP1tHm+KdSA8I6guEQun1dOjWPKwAmmxPST6bjUCwWDdSod5FMjULxh9CzVPh8PYyPJ5GLxQVFo1kREYEh30AsxBljazojPnoNDPXO3Fy5KfKg39upoVapiXVrJkkZXhiJZFQKh0ajBaPTlO7q0NFpLB6cEfTn7TcvweOK4Jvf+AFOHjwDXzCB9z/+HVYfX8e3vv5dnD36Mtz9AAyzih/zYFzPA8mn0Asch6H7oGiUQZK38zuYnY9xavaMyBQz8VlMTs+KIsjZyvtwayWUH+ThsrwIUo5JO2qfB7bPJUWRonvElEdlIl08LATcXrGMQJehNl5oNPnSVQTDYcAddMKqTB1+dwhFM4JWKorNSgs39m1sdRWUbOrXXRiL+zAajeNevSGEQkaIc510ex10ilWETBVTaT8WJxOYHA0jqhgAZYHkUtkm4qm4cFIScWrca/jNmz/CL37711CtFuLMmXAp4p/C54AEwJnRg/jeq/8lAkpK7reYpvG9u0KwFQV3b17H5Q/exMEDC1g6cQqNBjlFYXj8QUSiHqw/uosf//Cv5FB//sIFzMbjGOFBx/iFriFma4/y+7h0/yHG56aQ9Ss4xPFsNIZ6s4/I4kHEF2YBxY8e1WSwkQz4UH+8hXf//H9FZHMb2UgUW0xPPX8a12tFXLp3HZnYKF577TVcePIp4Y5JR08zO7Mn4wWvRNd/4YMz7PiHBEWSG4ecBPk3Zh1Q5cCuntwXn9OU8XngHykkhPjnnCO07xMkgBJDhSMNEz/927/B6p37+Fff/wFmD8+ho5Fo6rwu93kiffxvWlALr8HHlEtn/ELpKhE3fp4cIBlHDM6tIdlSVHmDQlv+jWvmcz7FADVgdo6M0QFLa2J15S5i6SzGphdE9sz/o4dETx/IPvsqumYDplXHR5++JX/3aH7nCUqzoLZd4psRCaVFQRQO8TyjA7AlHKXx3DQOLi0jm45JimTYG4SfaiFXB59cfxPvfvrz/+/FASV5w4Lhc4Thc/TgHxcHQ+RApI4DgwZeIB6wvGHcnIZkQifbwCkCeLGpdx4ewuyMualFA27ZpFdX7gu3YG5hHsF4HO0uM8BtuExmRDhdDr8nGg5D8fkGboiaBJ5w8dDQiOgBDZIoFyKJiDcnFotIYcAQFClwKMehgYXpBILwPRGBGBIkueFQ/hJLJAZjBbc8xPyQABG3G41qBYXingTT8MD/3ZtvYu3eXRw7sISXX/46AvEE+tT20f2Q1qUeRf4mLJbffIzrH13CSCKFhYUFBGNp+BIJcQTs04GOGgfOB7nYxMTSgKfbgWIC9XIJO6tX4NfrSMXi8Ib94iS2cOiAmD89vvUQnXIH4HwqOYKu6YJnegIHzx7FxqOHuP7JNRx84jxmDx5Do6mixMq03ha3RxZb0fQ4NncriMQSiPpsKNDg0U3UPOPbQgAAIABJREFUOm3UOy1kUilkRsLoeaq4v38dH916H/fX6/BQctmpo9vXkIhlcWD8sKT+Xbl5WaxAeY10SxO9MjtZ2kXzweNM0rK8cngFwkGMT6aRHYlDbbVR2W+iXuQhGENppyS5DOPzOeh6FVPpBOKMPFVJmIpiKjWO6dwUYjFudnG41S6sdkfSzdb37+JxbRP7dgtqX0F+rQ4vXStdljCcbWq8TAuBoBfROMc7PRxcOoyXnv4GunUD+9U9NFoNXL93FZ6wC+PzY2IYRKne4uQc6moP5XwBxw8cw/zkNHa2tkTPHE340dHbaNglmGoHEY9XrGcpzCVJ8u0Pr+PB6rYcdOFoRBQqtIxmkdGq6EjEo0ilIyjvN2WTZJHJERXh4UjUj9m5FHweQ3wZiGCQMyK23YMRn1P4MnjHIf4S6aLXPzfdVqcjz6MEwZmaEOQ8tlcKsHql6pjlGJQHJxHwmlI4Lh/KYWwqg06nj0sf3oTasTA9eUAKRpcngkfrDxEKWfjeqz/AxZPfkQhovVvGb67dwzurXbQTF6BqISTbJTyRtfHMKRuPt38EKxTAk4dfxt5qCwFvDAcPHpaRk1ZvwlBb6HWqgED+QblGisaDU4E7EpHo5l61hEBfgen1o+b3wxePwNdqw621hbtjuvxIMfQt4IMpm7UJmB24dBs9Dwlfo+hZHRRUFx5pPlytK7hfB3xBG7lUDBtlGh5RQx+FxUPKqwqj3uxo0BrbSGghTOa6ODrrw2w6JioKTW/BdFli87y8kMFoljFgBv72F/8GP3/jR7CVrvioMAQoElbgsj04ffRpvPTsa7AN8p2cyG0qRTw0sSERsdnAL//tX8Dn9+Kbf/KngC+Gdr0Fnc63HhXVvcf4m//rr6C1Dbz41Zcwm4jCU62IZbsvHMRuoYKr9x/h3n4RPcWFU3OTeOXEcXg5FTdCMMJJTJw4Dk8ogiY7Jr+CdNAPPV/Axz/+MVyb2wh6fdCicVjzk/jN7U+wur+O84eexmt/9iey/3Y7RKs8IuMmGk/+BpM5h4cq98Ch386wYKBBEaF5mwS+ATIt/FvTSXvkwTscSziSXWqwaV3MV7AR8sXgZfSDx4JO8m44jDffeAe3Pr6K73/zW5hcHnO4AzZHco6M0lG+OcoKcUgccBnk9eW/WTD45dxhYcZzjCoer5eEYMoWOWoYFAFCxmek8kBtx9EMm1qRBXN8YSHs6WM/v4HNvQIm5g4iGk2gQ5K7yxTPCMvWZMxEWSLVLu9/+Gt0jBIiUQX7tSpaNR3BQBI93YN4OI3cyDQC/qisH3q5xBJJ4WslYkkcOngQLz73AkLMsnD1xePh6sq7+Pj2G/98cTDkDAxhj+HfX56hfPG5L2YrQ4hneEOHFZjMWQYyFZKw+NDKRqZqckF5WAvJh0ZMvBl0CHRZ2NpYRalQxInjZ0RjTmJdq1iQWVIgkYAnGkdH49zdh66u0XVDgoh4kPt9Ibg9PHQJ7ziud7y57Mw4qohG4jJSkDhguy+oAeczPICIQvAbZQHTvUp3zJUczwUuHoexSltlxms63gqMz3UytUWaI2uSaVu0XN7Dr3/xD/KzaBqUSKVw/vx5JJMpsWTm70wpV8gbkgpUc5nomwZaG1vQKjWxuY3OHUIiGRNXOpb59PomukL/B3IU+hQU8/3Wqihc/xBaeQuWO4RgOAZfv424r4/cuWXZrDavPBb5YCScRN8bxj4VI6kEpuZm0dI6Yu0a8AQxN78MbzyJCueZtI7e33HIcJEUQpEkUums+CO4bU1Urm1LQ5sJjl2GR6koGjdxbesTXN94hLiaQCYxL7rb3fJ9tHs1zM4eRnG3iRvXriAzlhM4niMQesKTSOQ4WXblnjGCl/dyaXkO2VwUipshQQE8fLCJ4l4dPk9aXMCKe7vwR73ITMThCyniL1Da2pdUPF8oiFgqJjPx0WwKs9kpLE0sizxyZXsXv3r/12iB2elJNGotISIGYgriIxFoJQP1vRriwQAWD8yiYxpQPCGcWj6GbDiMifHDCMRSeP2Nv0XPbuPY0ik0KhUxftop5FEtVDAxMolvv/QaxlPz2N9lnPMGInGfjMh0t45Pr74DzaxLgaWQK9NuiBPc+kZFQoTSsRBGUym4+14UCw3p6ifGmCtPNbwb7baNUqWBaruEVCYmRKxsNiXjoGEnZhiUDJtyTQm9D0dmLDeJYAji5nVQCG56vAcstjvtFsZy3HBS8LrdqJQq2N+ro1nTRaPPcREzLOYXx+R34rO/vV3CnVvr6COEeJhGNm7ZnBWXH9//zp/imQvfZXAy1E4Xv/psDW+uu9EJL8JvFPFSxsLvjfrhCT3CXz/4C7i9o1gOPYN2rYHd8g5KBRUba+soM63QAP6r7/8hXnz6WbRbdWj9HrwkkFBgHQk5z3G9JkE7LPPa4oITgN7sIOYn0c+DnseCrboR8cfloOxbTYFeRdXT5+ggKXiqztm24pJY3rWGje1eAjVXHO/vW4IcUNVDCJmFdNPuyhjKZ7jQrdbRqe4hYWlYmEjh2KERTEQsWGoVNeiy9o/PjGE8ExYC7//0w/8Be7WHCHo90FvOM3D+ia/jyPIzSIRGBsFYfUGx+jb9Zoh26uirFax8dkmI2U+++BLC6UmQHuCyHLVRv9+B2aqjWqojQHl0o4DWnatQFFuIbKwRV7a3cH1vD2W9hzOzM3h+eUZCeuhmqVOmOzKKyQNPSXyzaqoI2pSe2mjv70CrFgTJDCVHsFer4hdvvA5Vq+Hpp7+B7/7+fybBaR2tJSFf7PBln3aR5u5A8T16r5COM1CpsRB15O3cY51tlY2bozSjn4YIF6RB5F5Ba2Ti1jQ7oo8ICd5i9OZyy88JceREW+SAT4L09nfyQnam6pnIMjt1Of+GXDfu//SvoSKM3CcZqxON8MjhL0I14Sc4fAUZ30jz6xdp5JDoSXmuZbIBDMlo0PKYzvuwXTBpKGZZKBZ28fjRPZFnnj53UdA/otqi8HP1YHZVGF1mJtgo1tbwzgd/g1KjAE03pSnmCITNLC+d4gogFEhiLDuPTGpCnEAZXU3rcz7bJ44fwR/+/ndFak1yb6fNsZKK/ebjf1lxMCwG/iXFwXCcMNyEvpylwEOVxQE7DefGegaoAQ/x4OBmsMSTE08qRF1tYX19RaQiJ46eErirtr+LdrEodpreaAQIRtADGb6cV3GexiS2wWiDdBc3LYkZnqI5meMDR0Svz4NQMCJz/+3tHbkxvLk02WB3xdkOVxSrTxmDaF1ZoPw6PnSqqsvXxeJJmaUR2TAG8ZuyIRGOJWuWgOegEn3nzd/Ia3EcQjnkUfFOn5DrwAXAeWA0FEWAByEheSaZGV1QpsgHRfVHHbXGYMRBlz4+BLEEYVAGzxBF6KFNCebtT+HWK3CHMyKZ7FsNRL06cqcWnOLg2prMUoOBhBQHvUwG2ZlpaL2udNFaW5VZ+8T4LLJTMyI9pHVzu1WTCrTV1mH0nBnh0vwUGAqGriFdf99FToQPXaOG7eo1rNceomX1EOpT739CiJyf3XoHheYWVM2FrY0SKvtlnDp3Uh68tbVHco2Hrpckgc5Nz8mDXWtUJQ0xFPYik02INrmwV8La4x343DF06hqKuxWZ008ujMEXoLunhXgwLFI9+l7UWk00mw0k41GqDAWOTceyCCRSWNvdhN7vYunQYTxa3cDa2rpsPMGoH6baFQ8JtdNCOhuDnyONjgtnjpzGiQOHcXThHMLpFP63H/6PcCsmji6ewsLUMhR/H+9++DsUd3dw9vRTmJo4DMtwQzfb6HT3sZHfRC47g5GROPaLa1jbvguqyEvNEraLu/D4GCATgW324fP0MZZOoFM3sLNdxkh2HOMTabRbJSE3wvZD1U1hH7u9NA1TBDKnvbM/6KABjjTMWc8M2eEmRt6FTg2835m5ctMdun0yjVTY2rohz9bs9DgyqSQMjeZeQVgG79mmeBtQ8UEkgZ748WQEqtHBzvYutK6J0ZGk2AjTFS8UiOL86efxh9/5rxH259Cs9vDn797HR9seeAIJPJls4o+W/JjzGdg2b+KH9/4NfvL6LaQbi1ganZEwpCJVAy4L3nBQiHl/8OJLODc9D5tKDLfL2SSJwkUjYvLibnZE+mUH/LCiIfiDQaiFKqJ9ZhD5oHJrNGwEYnHYhKs7LfgHfCYx7WH0Lds+1RCJmcivfSEUXGHku318tNrCrVYQVmhMimXeA483AjcVEr2OFJIdo4rGXhFqoYAj01E8c3QU03EFttlCEzZms2EcXBrBw80b+Mt//69RrK2KgU00OobTxy/g2KELSITH0arrsHs6An52q364XTQDckElyYyBeV6PNCLcI9MTk8J+JxmS0rXR0SRGUnEUtndQ7ajotqso37gCV6uDnmHJ2KxuW/hkYwv38yUcHMng2eVp+N09dllosxJLpzB18CIiE9NoqE14qCxkoJynh1p1F+VyBWOT83h4/wHe/tXrCHtsnHvpVVx48qugsMfqm2L0RpknmfMOYuVI/kT9QGnfgLhOBZOcH6y8GCtMRQfn+YTa6cXhIvfBLaofad4YKa5q4hDI8TLjrfk3iwUikIwl53huYmJMSOiaqkpODAs/FmikhAyRC0ed4BDMOQIRvhnl9LT0H46/6ZHBs4JqMxo60dqefAdyzshh4BhYAo/Y/Hrh89AdzQN3wLHL56jLUk1oTRX3HtzG5u42lg4dwpHjZ6B4GdbHR9txkaSOQpw5FQube7fw3qd/h1qriGq1g/HRcWkW6vWm8AV5pjAzIp2cxPzMQUkCZoaI4yLcwsljJ/Hd3/uBk7ngtgQZDEciaOjl///FwRejBScZcfjhXAgHyhl+jVw0OTxVCcMY6qn5gBE14MWWeREzuak3JpRmtlDcWxPtdiKeQTA0hur+Lsr5XakEg4kE/IkEmDzDfZGkPxKpAvQT5k+36Arl3GjKHod8BxYGQ7SCboebm1uyEfKAP3yYKWQMamJ2wSB3UsLHqToIyKHFrpa8AJoghcJRh50h/tlMV9QFOZDFZDubMDW/hD9ZobEq5ryXr5HOZpFKpR29a582p3WRHfG9kdTHsCBa94Y8Dhei2O3D5ENFC2sx3XC8ykm0rNRKOLR0FJ6+ieK9u+jnV+G3NSCQgjeUgqZVEPK3MX5yWBw8hotyL38Mpi+MxNIBpCemUGvX0RBTD1sOQoZWRdMj6DOERGx0HYiNB0C1oYrSY3IsIzp6t8cxR5Hs+L4PFlSo9i5q2j68Qvx8ICz6RDqFprmHjd1H2Nuroau6kYqncOHCBaw+eoB33nlL2PKG0ZUFHglyVh6V/PRuT4dmtmBaJlJpJ0ab15r3sVU3oDX6KORbsh5CCR98AR1zM2kcWZ4VAx6SiKr1hsDfXLMs+vh+TcOCxxcSNYrZ6wvRdGX1EQzdElUCZY00b2I5Rp1zIKggk8ygr3lx8Ymv4NvffBUL40u48/Ae/vt//d9hciaLkwfP4fypZySb/cr1a9jLb+D4qSfQd/tRqJVxd+0yHm7eRLlawdj4IqbiOajdFnQ6rZlV1JoNVOttUVmMjWcQVAICwUa8fvR7Lmxu5iUqmtwMur6RQPviC99EOsFioYZmsyrrkteKm4l34KEhgTIDlrcz/vLKfWRRPvQf4bPA60NUi13M/03bezBJll5XYue59LaysrzrrnYz7WYGYzB+BsDAcUAQ9ISCFLlYgjIbu4rYCIV+iIJiUNqltBS4JLBY2CE5cANgDMf3tPfV3eWyKr3PfF5x7pevuwGRG5KCqoiOrq7OynyZ773vu/fcY8idINmXiyzDtxJiH+yiWJwWBI5kRM6Oa/UhtjfbaLX76A666PT34YY9hEz0zJqYKRcl6ZFc5ZW5I/iD3/s3OLr6lHAn/vPlCr7+dhUZI4XfW9Hw6WkHsZSDdzpv4e+2voVgtI4V/REsTs1gYXUZU4UFJDOmZG/49hjbt+8gN3DF3yJb5DVvwwkhoxg4HobtpvCCbEMX3kEykUbMdpEOfFihCyMWQ3swRJiJY8QNIdCRDblxOyLv0zIJBI4H3fYQpxur5yDgoDiVl1HF7X6IH+6aeLdhYWyRN5SE5pjQGXxleXBoCsWlKdCwf+EjDO6cxfrCLF549FEcn8+i43cwPx3g+AMlXLj+Af7yP/4pxvYeFpcO4uTpT+DI2qMwwzQGXVc2+ZjFvZJsIKVKSaZMDFpd3Lp+R+yXmUBJ4uqJh4hopWVTNmGiTI+NuIZbN2+I6qCYzaB2+QrsjR1BKzUzQE/TcKHWw439FuZScTx1bBVF3ZMx3jjpIr04DyO5guLCmhRfIUPTyD6g0qK9hztb2ziwfhg3L13Bu6/9EAvFDJ749Ms4euwRZvhBM2kOx+PmtcgMD6qAlEEjr1n6GES5v0QChONFe2HC/iTI67T6d6QZYk6CENCTSn7L6zkamVHRJt4NfMxYKSS4RpOgSa8YGWkww8E0BMGIjMEod402eu4lwjOY/Ex8D8RvISLtTgobpudO/HvU/qfUF/JHo9iKnhWGoEo0WfIs5TOSZUvc7ePWpZvoezbCbAKLBw9hbfWw2HDT8ZETFc3nnqiaWNfr487ehzh75TVs7d8U6+npQgmtZluO24opZH7ct+E6KgX4wMrDYts9Ho1EPcO8js9/9rcUPy8ToJBMi9049Ng/XRzc3eUn3yiShSJ43I8g/JeLg3shSxG73x4rFy0iB4Qp+cUbNHpuUUQQhmP3TytOt49Od4dFFtyRh2RqDfagj9b+PsbjEbKlIrKlaUWMoaOVVJ8qLIqQFbsiuUjoAKdzfaD5hPJMiFwYlf9BQ46BkBK7WqX7pj3LvfRIohvsZDc2NlCpVMTj4MCBdWH48kLia7E4UO+L/1ZhHSR5MdSCDoksDvj+RzLvhcS78mLl70pKpDMSEx1C+uxOp6fymMplhaRI2HkAEzY/H1pwkiFMExtNx3e+8y2cv3Qe//LL/wJz01lce/cduHvbmJvKwEgUZQZL4xcj3sHaw0cw6g+weXYThpFHGKPZTg7lYydg0Ao6VAEgrHCpY5ZZMzEQg2RPgjiuvIdUMicyK95orDgJeXMhpiFQgmYqcLHbuY7dzmXs1Tbh2ZqEiezuVJHKJDG7XMbuXhV3bu+JqRBd8D5+6kk02g188OHbkuZHCdnUVBnFbElgsvnpDOIpE77O6t1Hpz9CZb+GmXkaWlm4fPY6arsDNCos0EykcrRBTmP94DTSCcJJyvEvlkhhYWkJA26og56Q11jg9XtjDBtjjHqc51VQ6zRQLs+iWx1hUB3DJ9MzZiFZTKOYT+HUseMopxaQNHNirNSqbOPNd97Fja1r+NSnn8XK/LJksMOz8MH7Z9DuN/HMi89hu7qNM1c/wPU759EdtsSki8Y3dtfDyB6gMJ/B0G2JxEpHBi43oxhXUA2ZONUNCfH3p5SRCBSjvgnTP/HEU3jowY8hl8yJF4N0+lpcNPY8P5Jhw8VzMiqL7l/DMJXpDhnXvidcCjXvZQoh0QFLiuFIxcPQHC6qkug6id1VEK/iLjBlkCjC9Vu3cfXmBQzcOtywj8xUAqUiVRQs/lnhavjE0y/jC5/+Q5haGZsDG1/7+RbqlTa+fHQWj2VsjBMtfOv691HP7OPLz/0r5K1j2Ol3sNfvI2dlsJCNI2fqaO9soX+zjQwBv7gJ5FIYuR56ti0KGm6AfrMh75NS4CH55aYFw7GRjgOpbBzaSBf7XT2dhMuZMi/+4Rih7cGKxZApF9HvdgWKJrecpTlZ6hYDoxJZ9DFCdZDAq5tDvNdPoIfchNisTHR0jnBiabjdGgaXf4zK+X9AT1vG2pGn8NzD6zixzLwPypFNnL/yPr75na9jeiaLxx5/DuXZI/AHNBxSY3Qir1wrxVaexDgthljcwaDRFbvv9QdPiK3y9QsX8OILTyHNhEgW7Wz6i9OYzqfQrFew328Kz2Cw10LjwwvIxXmd2GJHfoM8mvYYMX+MB5ZncSCXRGvQQU1vo3xgFW6P2SJFrJ8+iZAW1hxdaI6EwHGMOlWewfWrF4UAubJUxoHDD2F58QgGQxeuuBnSl4HjG/bD99wROdoi2ZDXIAPCfvaT16QoePFTn0QmmxXEgOcxk0hIMBg5XYTJVw+sqJhlqTBUty4IAKf5vi9GYSSu88sKAzQrVXn+4mwZsUxSODx8vBTMdL4VLx0S3e+NzXl9i/pswj1wPeWIK6XA5F6IXpfogYoGmKj8TAsm109xizVhi0wbiNs2mrdv4dI751FYW8aBh0/Di8UxVZgWu2PJLiEfRCMCaMCyuFd0UOtcxdXb7+Lcpfel6SE3S1lODxHqLkrTBVGzkIPFJsLSZzGTX4GlZ9Bv9cQD4XMvv4QPL76BZu8WHn3wBcyVjiJmlv7/KQ7EXWlSRERjBp5IVm7UPXOREfenkSPfRwYsQvCABdcbyTyFG5E9bqPb3ZVOhY5O/UFMSBksEOjyRv/4fKko8dK0CpW5j6ZJJcTNM5tVhjwuGbH0kiYsReFUPD7xIVCdEKObyWKlWoEdk+qq7klW5GIy4/JYFgfssuiTsLi4LG6DvJCk+4c2KQ7u+RywSGFxIByE0J0YzFBmpWSawlKVoCdezyTbkLA3RqtWlVEI3yc1qMePPYjy0pIiX4YudNdDSjeQicXws9d+jPOXL+HzzzyLTCaGb/3V3+DW5Sv4zEvP49SJj2HQ7sLwukB6gPWHjskcbvtyBQiy8OJpWLOLKB08Agq9lIENbY6TkqpGBEGyI4SJq25gxXJXeewsskacH4Zk3DuI00LY0mEWAlzceQvf+cnXcObMGSSMPIpEecAij+6RCbhDE92Gg0wmiUTKhxHEUSoVMHZ7aHZrmMori2sqFRh4k4jrSGVISEzADTW0u2Ns71dkFnfo8AE0ttv48L2LEtjEXPvDR1ZQnk0hkdRgTMyiut22LDqzC/MSKNXod2FSwpeIobnXRb86wKg5Qm/Qh29y1GPA64QY1myRVfaozU7rKM8U8MiDJzCfX0aj2lQJf/tX8dOffYBTpx/Fb//Wr0kYEDd2qihee+2nyEzlsbBWxpWN87CDAVKZnKTKZZIp4cvsN6oY+y5crYfyYlZduyN1XFwEPd9ELpPBfHlG2byObQnqCb0QJ4+fwtOnnsV46AHjAIuz85jKloEgKaY6LOoC2tJN3DzVtac6m2gxU5u9Mm1RHBqmCcbkXAsxS2PkGnV1pLaTAKYIjFzM1fPyHiCcziGUiXqjj6sbV1Bp3oATtKClQvG4T6cspBIxdNsdzBYX8aWXv4JHT34WehjH2V3gzfc+xMPZFB6ZjaGN6/jupe8hsTyH333ij3Bta4C/v3wWF3d2sV6YwedOPoijpRm4zQbMPZK2fBj5NLx0XClHGm1kZgqSTBfrKTdWkGDJxoFE1yEl1TSvYWfImOYQWiwFK2nCsntwiKgQocvmYOVzcAcDeP0OdGcsSErApsFMiVVzEgOkAw8NJ4EfVeJ4fV9DO5FCaGnKE4H6HMfBcqqPRfsiLvzsh2hlTqEePypBPl88vYjf+sxBHF0e487WVdzY2sb84jJmyovo91yM+qNJA6T8KdR5oxRZF5JZMuFi784WRo6D6fkFvPPOe9i4eAlf+rVfRXlxHj3XF4O0VDwDZ9DHqN/g5SGjB7vvofnhh/C6e8jGPNnsd/sehk4AjEfIWxoKcQM9w8GtcBdzBw8gNyzAbYY4+uTjiC0swB2SSxII+uAQCgpCXLl+CZ1uFSurc6JKKZWWMbJJ1CNCx4AlVzZAGSUY2oTX5anoZk2TiO2f//RnUkB89ld+BfmpolgLcy/h2sf/J2+MZPJCuSxFHC2U2bRFhbCQFYmKacp7QEyVGI3cZ1MDJHIZ2DRWkon2vWIgujcipE3N/pUCjwXCvTH6xPaYSNKEFCH237+8D4YqPZeuucypodKDnxHdaxu3buL2xVvQ8jkcfuIJ6AxvIgJCbwSd/gpqfJKMTwl5fOz1MbDruFO5inMXP8Tu7rY0nVwv6VTLNS+bjyGViiGZSsB1PIwHEBOttFWG7uQlEXT9wRl859W/gJnw8MknfxPHDj6OpDXzz1ccRPrPqDC4hyiozpubBhcXi7ZZJPSwc4baWIRQNykoINIgbtTSoqLV2ke3ty+RqOXpBYzGusySOHYgNM/nTudzk3wDNQPkyel3esI4jQvjPSUbu+PSa5vPbQhhSEhYIbXpyi+fTUIyERNYiV/iWTFBTkQ9YMRkpEA/ayIMKh56jMXlJRRLZWGtOi6JiuxaVYfGK5rjEY47+F753qLFmb/PY6W7nOI1kBGvdLECr0mL4Mv8n8gGHQzpw8DZJ9Pz4ghRZAfYHyjGfquD6UJckvreefs9XLm2gYPrK3jh6eeRpptXZx9WxsX66cMYjGzs3WzCHlvw0wXk1w4hO7cinVYUvHM34Oo+G1NedCyiOK9j8SV+464rFtK0u9UdkoPiLMvRcHfx9qUf4v0Lb8mcy9IysinYTk9mdwcWj+Lw0mn4Iw3XNs5j7LeQKiZRb+6Dwc6ZXAIzs9Mq/IWkIiHZOBgxm2A4YOsk4Sb8sJlKR63vfGFVSFaDzhBThTzWDsyh2aqJ3fb8whJ0jcUnRyM+Eqm4jBfu7FXQHoxhpRLQbRPNnSb6jRGy+SyslClRrHbfkZhft8/AGB2pfArptK7S/XRFGFpeXsTqwVl89OF1fOrFL+Dlz34al668g2w2L8TBb3zz61g/egzJvIauXUE8oyMeyyAVL6LTqKLXqSC7MIPBcIzN3dsozxYlQe721T1oTgrraw/g+PHTCII+tneu48bGTbiuhd7AFtOh0yePQPNIrMsgnyxgtlhG2ioAXka8BzyP95zazKP79X5E8P6igWvW3QWVgAUXREpnLXrMk1SljGUIbauuiskgVMzEoBlE/ugySTTCxM3NG7i08R66wx2kpgzEExxxML43DmfMBc/AiWNP4Vd/5Q+wOr3tluiUAAAgAElEQVSGlm3gw48uI9Zw8fHDS7jTfw0/uPwDHDn+Ip4+9gVc32ri7Z3r6FGuWpzFQzNllI2kEOHiI2Ut4xiM805DG3kyx7VDF57mI0PjomQKXc8VEyQeQ5GkMaHCORjFUtip9+AZMSyUi5gmKbjTxiDQUKNbXiyBjK6jQPdHGVN66Hohmo4H2zCxnGeOwwg5PYHqKI/v7Rv4eUuDoyWRJGJIr5BxHY8ua/js4RTqG9cwyC7hrS3gb396BaVghD/83HE8tDTEoLMlhme5/KysDeRMqPWDI04WdITP4yo9ULOgWyY0v4+b167io48+wtbutmyaU7kCfu/3fg8rqwfQcT0hDtLrYX9zH6N2DVMLOaTnGCCUxuDGFexdPiPGSKlcAQEbB8vCuNdFSEK2N0JTG2E72cTikYOY6uSwd34HudVFxJYWQOyJmytn+ZZpora/h8qdW3DtPg4sz6FvBzIKomzaDclNUnkC5FTI9UeMUtOkKCY/jegUCzByxeiUGsukAYsZB65YrBuOi16L62NdLI9X1w/KWkT7ZGbWEtWhKRJHFowTVyFiVDe4goqywJJRs68yZvi/0ThC5L0T7s3dIuC+YEEW22LRLDJJtVHw7+iekr8nfgd3lReyqShOAo+OChnKgpP8Mf1xei4c+jbkSaROKUIw5fkcs/geknHmtkwJejRiOBVRCw3oD1rY3ruFZqsrey3XLHJ9eoM6bLePJBEWaQJ4zw5lNLVUPo2HH3oC5cUkPjj7M1GJLc4dwNLCYSwvHP5/VxxM9sl/dKwQeUeLDeSkSos+JH6APGAeHIsDborsRAnTS9U76VzEmc2O4E92/yNsbNAzfR+5rAo2iSVUwiJBKIdmRC69CeJIpJLCD+CixufotjoynyLsRnfCbG5q0j0pi2SBTKlGCHnxBIJi8DhZHLCYUMWNkqFELFQWB3xtIgdUNPBxhP9TmbSkoXE0wPGFHJ8UO6FUfVKMsDhgXoClKk4+JoJplY2mcvvSOGNnlcgLk9UlUzKZcEfbM2aRE7djdLPvIcu5U62OypXrWJxbFO5DpXkL41Edg/EIzf4YSWG2TyPo9oFRB6nkGIdOHMHA87B9syE6cqs0h+LBo9CTBfRo4Wuwiie78J7emLNlqWCZAkm3Qish3WOMoTe2LTeWzQQ/QoOhKwYub3zwQ7z+3msSjX361CPod8Y4c/EDueEN38Jzj7+Eo2sPotdp4813X4OZ1YC8gyvXLsOioyRjkV1bChAGS9FumGlzHc48bVfCqnqDrsga/SCUDtrtBRJ3axkxkCXH7n5rdwvDMam7MZRyU5iby8Gy6GVOeWoad3ZquHR1AxotYfsOes0h/BG9BtIwkwaorKH0ls9pd20kkhnJXRjbfTQbNUkPZCdCFv780rzYWH/x07+B555+BqNxF6trh/H+Bx/hW9/7Gzz++JMozeWRmQFu711Cpb4n0iJ2VprRh68nJLOeVqhscFlMcY6ejc3h8Yc/iVx8CtXaNi5f/RCVekU2ZKbAZXNpLMxNo90fIWGlhAuxuriKXGIGufg8sqk8fI6KJouwIlIpqDVa1Pg3z20kEePoIBoTqHuX5aiHzc1NkROvrKyIVFgRtBQKRvotxfhcFHkvGFYS3X4HVzYuYbt6G55ehxs0YMUD0VvzOOIJXaRWB9dOYnlhFpW9hoyapoIZ/ObnP4ft4B28de0f8KlH/wXWF57CuGejZrcx1iwU4zFMcVrU8+G0m8j0aQYWYMx5NNEgV0M6lkBlbwdXL1/GySPHkZsqou27aDFAK9SQiyWRipswKJOGgVq1CV/TMVXIYIrkTNrZ+qG4VZIr4ttDxHWOzzTR5XOZZ7HNj5YFALk1Sb53I45zdgbf3gix6RbgmzH0jQBJv4fnDxr44iOzCLoe6mMb/7A5wOs3IPHMDxZCPLUGLOQG0L0RLJ3cDyawknTHjd2TIkFp8RMCnytmvY9sPCncm7/+j1/D+2++KZvhQ49+DL/6pV8TwqZjxmGwqEcMtZ0Wgu4Ac0s5dMKBOHF2d++gc+Mq9F5H1meiDflcQuzbQ8+QjXanV8OmVcPqiaNI1izsfnALPmOgp/ISDMd1YOXQQWmGKjs76FT3UUjHsb60gKtbm5gqLmJh+SDGEvSjZOvExGWf8DwxlqKSTdZ2yxIuUjaZwvb2Lnr2QEZGTEyMcYbvBsgnshLxXW02UZwuCErMUk9nPo9OJNSWtSoaDZAXw7WYRQRHqJFc3nfUuDkqdiPiekSKZLFC23lBuCeIG392/zpJ9JTrVTS2i9RtopKICm6Jbp44QXK9tGlYxj3CQCadRz5XRH9EKTJTaxsINW/iAKwjlWZoVEzcG4e2g+3tBlzbwOrBJWTzJDjbkwbVQavbkhFlp9uShlY4fnYP/WED4/4IpdwaHvvYM3jp089jc/cmfvjjH2E4HuIZQZ+T/zzFwaRmmowS7kEystgwW5rFwKTD0LVAOmuWWLLByMao4BlJkwvI8qRJkid+AdeuX0GrXUUuW5DEKUkhnBQfg24P/EPNK30J6DVA609C8uy0SR4JAuaYGygUy9LxEuIX8wqZSZHuQgMPiHERTyTHF9y01QyJWQnqQhCypG4Jo5s3Hzt4zoml+ye/IEGplHW3OCCETTWFuGkSSGeFx+vIVAZQElTjqVx4IgWR9CUdAI6ljimb4Bijh55L+NKCNuKGQT8H5Ruetyx89KOf4PI/vIvDK+soTs1gz62imIfE4sZyefScMWxuGG4It99C1ujj8OkjGAbA5s06bDuO7NIBFNeOYugY0l3xvZLkF90Aojv2A+XuJZphpeXl+yIJTLz4fU/Nx40YrEyAnrOHG7cuCLoz6tqo7tVQ3d/BQOsiFctjtriCx44/iXwyCTcY4ObONdypbWMca2Bvfx+VakVV/IEnXhGZeFJCUWKGgXanL3A6g49oHcyikKiQbfvY2aBiIYFyiT4WwMG1ZfSGPWxXa9irt1DO5bC+Po9SibNKokUWdnd7uHajgm5nJClozEQXfsRALfhe6CPNZMV0AsNuH75Nj4ES+v22LD7c2DgyY/piKpFGY28Tzz/6NH7tV76E0ydOQjeL+Pb3X0FjsIknTj0sowOzGOK9qz/H9Z1riOXSCA0b8XQg6XDjoQYjyILOw5mMh1TSRWhbWJw7jvRoATvbeyrdRB+gbVcw9pi8lsZoCJTyzKVwZey1vnIQp449junsMvwxn5vBMZOUOQlIUpuKwK20mOXFGqpFi9/LtTsxguG5TsSVedIrr7yCXqeLz372s1iaX1CFvzZZ7Nhpi95el6RP4gluCNza2sGlSzfRGl8HzCaspIt8bhqpTAahNpCOlLyYeJBFf9SF7feR9pI4sn4Io7k6UuU5fOHUv8GUuYL40IPtDeDHk7JRmqENc2zCrtWRoXoiDDG0AD+bRmD70Iceti5fRvvONg6ePI75hQXYeoge1xtNR9yMQeOGk+L9qkOnKyYJZDFNnBLdsQ1t6AgJVEsnMB4M5V6ISMTSaHCOTC+MgPa9abgSpObBMUt4ddPAa80kaloWsPqYCkK8eMDA8w8WEQ59tNpDfLA3wmtbcfSSFvKDNp5c1PDQioe01wI5xSElcwkgjZwkD5JcSnicbovkyugmg3OAUmYa1WYD//7P/je8+9rrEsT0zKeex2de/iwWyrMYGgbiTPwJTXRrNhJ2gLn5NG43b4l3/8gdonf9OoKq8nJZXl/C9HQKdmcIP4hJvPLQH+HK6DZmHziAVDeF/uWKyPHMXB7G9DRa/S72Ox0ks1mk0kkJGVuYK4nh19Wb15BOl3Hi1Mck1pkbJtfVkHb5Ah5MiOQM9eJIizJaJquOHezv15DIx2CkGL7H8wyYtJYeu4K2mck4ZmaLGDskfnqSDSGz+skIQIpXSqG5stOymK8XV0gC2cuUAUts9CT3J2oKI1dg2cMmBonSyHHAJuRHlaIrY7j7mkk+vQQq3UdqpxTUFivIuOxPLC0pdZfxFkxR+GRTObluJQJdEDiqCFxYWky8X0xGKJKooJl4/fXzOPP+DTzz7OM4cXoFusUmnKM9ZdEt64Q057TtDmBjhMGwKzbjzVoXB5YP44UXXsBe9Q4uXjkra/vcUhmD8d694iAiBEbowC///U+REO+vmuR72hebpphyRNGWKhuBRQBHV8rm+O4GPZGv8GfyOE2xUbnYklTIzWW/sisVMDtQXawsE/JYLoAqhlkXdzFC/RwPcI4pdrgx5Q0/GPSFzDddnpLZbEQ4EcRiQirh78kCn84q+H8SzqSOW5GsuFkR5uHr0gSILovcOHmy0tm8dNtjWjnbZOWEiBMpYOfPGTINCbjl+8r7W8YUE9MjuTbFKU3SR+R7lfmQlM+RshlWuNLhMdbY9ImoI+UHuPyTN3Dp5+/g0OphWLSe1m0kVxIICzqmpmdwc2MLG7dv4MGlVWTH7PRrOPLYCeER3Lq2j4FRxuwDj4kPgiSx8QKUMCqhVEvFGgWFSJcZKEtRUWaIr7j6ioxLBEGSrAxdFivGmLfadXz44fv46NwZPPzQSSEYEsKkUUi7vYd4NsRO9xauV65jr19BrUIZJZFTC47dQSxBt8QUFhdW4NCPnZ+J76M/GInBjFT+joIgDceAEdIadQQroeGBh1aFId+sdcR6ll7+1LQPXVvmfUZoUZmFO1tb2BcFCud1gRC6OO5IxzKYmi7CLJjQ0jrs3ap488/Nr2N3Zw/VvV1k0hbSmZRIBln4VCo3MTdXxvMvfAbPPvYJjFtD/O3ffR8PPnIK5dkl3Lh9RkxLdhv7qHbqcPQ+tKSDWMZEzM/Bduh+5kOzksKiTmUMiYq2AhOPr38SK/njsDsaap0d7A03EMTpKWFAs2M4MHsAbjjA9vYWZqaWUS6uoJSblsWPnZgfS6tOR+JoFTIgfu+TRY3nVDhALkluqnAgkS7qli6cO4Or58+IciGWLsqYhAZM1EjTqIeFPQsD9XuMzghE4+/4Oq5eu4Wbt8+gM7oDM95HOheX8CrKOYm6ccTidF0MaDxkOCiYKdTHdXQKLfzG538fL6/9CZJOHq4gekyA9GSET1TOa3QRNHrIuAEcdnUMe8py9DUGKlVs/eQN2Dd3MPvYCcw99giGCUtCx5KaiZGmYZ9kNSuGUiyFbvM2mneu4+CBI5ieW4LfHQJ8nrglaYf+mPI73s/cLFTID6nkBnEzGk0FGuzQQmiOBRV5pzuDb2zlULENBPEAKc/DZx+ZwvMHNaDaRL1t4PU9G2/WHATmFEzHQNFo4MXDAR6aMsWEydVdUU4wUVK6TF0hjSTm0YKcnwcbo5gRk+Lla3/5f+LM+2dks1lcXsDy2ioOHzmC+ZUFkRyWczMyktjcvM3UAMRzJtr+QNZWv9bAYGMTdqspyGNppoxurQG3N0Qin4cfs3HN28LC4grK7gz6lYYopAiHTxXngbkCNlpNWc/y6QzGLiWzpqyH7Fi5vmYzOeFpRZLAyE+GVkIkMovFsBsgKcw9A7pZUOmzhiuSOzmvElZkyCZ35fJNTJcW8NDHjkMzfYzdgczdhVgr42sioSoKmY0k5/IcuRDBVeZ2zBJR0HuEFESqCf6MhUoUCHi3EJgg3tG9IVEDExM/JRW+x3nguZI1UhQZLG4V94x7He8zKn/4ufAz4trbqLfkeHKFPGyXIWSKB0TsLhDSvoa4mUaj3scFIsfLc1hZKSPUieART1SvLQ2eT0K+cvcleirlpB6i0+0jZiVRninhvTNvYnP7Go4cewRzq/M4d/2d/2/FwS8WCmrYElVHJExIJyIQo0o6jGbY/Dk79MgQIvo9/m5kdkFVAudHkrMw8RRoNulV74iUL52nZ7RSOhDqFflKIoFymRajmmR8cwMnS5vNP5+Hf5Qlcg7FXEF1vXzNCYTKk0/yGZ8znUzJuEA27wn7OoJboxPO55PNkyMJz0MqkxViGTdGcg54rEQO2KmpC8sTuJYXRRRxS+KjqCqkqozeP+f3thwfPwMWIUwJYyIgq1tuhAZhMIuwm4EUV8ZaFxvvnUev2kLMpBbeRXIphZbfRrM/RE1slZtYyqSxlikiYQ6w/sRJSTm8da0KZFYwffiUXDQOFxqdxE+lqJCLjEROSUFTF7csTPxcIlLPJCRFCD7Cn0jBMBWHRCA25sJroXTvZNYTqi8UpiYmJR5qzW1U+7ex09vAxZsfYavShBbE4Y5DTGVIvLHl96ykJq6E/EwTZLTpGvrDoSAIg/4I4+EYqUQChh8T/3Gef0Jw80tFJHIxFU2sxZQEz7Cw32phe2sPuqPLRtwdDrA0N4vF1Tk0qjWRgAUBk/vSgnBxEeZrU2ZYKMwhly3j6uVrAvmbYYh8vqjuAzON0G1jZbmI0nwJ6XQR/ZaNva06Pv+FL2F5ZgrXb1/DkLPfqSKubV3BuY13kJlOCAdC80ZwRix0GDWtihjOFqllnyllcXLtYcwXTqKQXMZeZRtblYtIZk3pDKhKOLh2GokYkbABtm9X0O84OHnsFAqZGYSusiSPvgQdmITGRMUBr/t7xbw6j7xfeU2+9957+NY3vo4DS3N48skn8f6Fy1g9eBhPPfGodEGEpdnQcBFi9Dg5P75vCzlMMxKoN7u4dPUs6t1bCPUGkhkDc/MzEu9MkmipNIVRb4jOZJNi1sVOfw+plSz+6y/9d3hx9Tcwbhui1iE8kaCJmu/AIP+GuQB7TRmV2KGBNo/BtDCdSaPQ7WLrJz9B44NzKDx9GmuPPYwgnRa/Ao5ZhkGIqmNjGOrIJnL49t/9Nc6+8xb+5A/+GE8//Sz6jQZvPnEe1FNJ6epC1xfLZoZwCarI8CBOrDWagXlw2Qn6PSQtC+dHi/jmdhx3xj78WA5pr4Pnj8fw7LE04raJnZaFv7vWwrtVG+lUDqDFs1vFx1cDfGo9hYzeQ9/uybiU1ypHfNF6yXNJKR8RUo+haDyGIMDG9Q25H7kBnj1/HrA0PPPMMzh+6iQw9pFP5JBOpGWNGXsjxNMWPEvd53EGVlXr8BiEF6i1btTry+uy+BjqfdyMVTG/egCz7gzsSlsspoe2C8TSKB89CKM0BTfKHyAcz3wBl+ovQu5Kvsd1RfkBsMBSe0iMAVgG1xwDMd2C4TsIXHoSlIUwTBSZKFMqFUfgOdKQ0eXx8qUNpBM5HDiyjHjCxMihl46yJFbEWr43eRW5lkkm577B5pL7Bdd8qnRESXdXkq9QXln3JtkNkULhHtqtiomoT+LaF40vopFd9HzqOlGJoESSuXdJxgnTiJnu6AfIZbOCFvOYFpYWRTk3ou5T14RTwoRGjpZoeJXJlZHOz2JEVMEMxKyLoV3qemARpRphriWsovlZECkzjBCuPZJ7hb62zN+4eOUMvve330ShfACPP/Ux7NSvQ2u3m+Evk5L+n6AH9xaZXywOIg08lyCaNnChkY53YiTED5EnR20+99jS/HB4wVDqyLhIBWUrZnzEkOfJjCcpg4oYrZNUOXpdk1EuFqKO8ABEH8+NYzCS5yWqwN8r5rJ3rZEJ50ebGhEKzq1YHPCxvAjuFgdsgSaSxuiYpXMWghy1ukkhOfFnRA4Ip/J7biYSCCXe2koSQ5OiRNxCnEZGgY+L588KyfHBE6dkgwkMVrgBvv+97+CHr/49vvKVr+D5515Ao9FSkbiGT9aldATsfLK+DnunidbGLgzHxyBoAKkAdtxHdagsjw2MME3yoh8imzNx6ImHMLJ9GSuk5x9AZvEAmADNkY5uJqQ4kLSwiRGVKmzUv2X+P8lcj34WFQ6CCPGGnkhVZUzE8zepplmJB3pcwlVYJHnhCJ45xJ3GZbx/6XW89d6PYZnTmCktoZQpiSRS8034oYXd/duo1DdQKk9L6qMbOGi2G2KsQxZu4KqFgAFZ3PDa9YZ0ynNLMyjM5CYzWgdZK428mRDJYrvdg93zcXt3F8PQw+riAo4+sCy5ElQGECrvug76nDn3+kiR4yFBLkl4roZGtYV2rYV0Mo1MuoABDZIYnDVu49iRecSLppgpdah8qLt46VMvY31lDvVOA41eDwOGFQ1ruLV7SWRJ2Xxeij+aX6bIxzF81NstDG0b2WwGcwt55LJJ+YwOrpwSbsP2rQ1ZVPqjPqykgenpdSSZD5IpobnTgTN08cCRB5BOFIEgraR5vwR33l8wRN/zfhUfDSagug6uXbsmXJvLZ8/i2PqqjBS+/6PXkEjl8PRTjwt6QB7IvW6FmyfvXUrW2KnE4Lkh7uzWcP7S26i2r8FMjFCcyiBfpOsgybcMlqHHPqFYuu7Z2O1v44GTD+Orv/5vsZY6hnHbk45TZUFQTmYodQ1lWkMXsIko2WgPbLiahinmPxg+Wtcuo3L5MhaOrGPh0DoXIYGYuVjTLGkcUqrLyO4x/vwb/w4fnXkf/9O/+h/x9DPPod2pIxwNxSPCzCfg2x4C25NCKLwbLEcEhkopWrjz2qEah3bpSXw4KuM/bWjYGWtw9AyKZhcPTrdwcoER6xnc7KTxs5sjNDANzXRhBTGE9girmTaeX+pjGhXlJMhNwWPDpbpOV/IDOMZhYc7zSnfDtBCguVYQEWLkfKW6j1J5Sszd2CQRzKbWPq5ZInnzzBBWKi5dtoS+cWbfbMqYRmPWCx3/6ObHZsrXUBvt46axh5VDRzDnzcLf7yIVMrTJFx6Ilcsgu7wEL5MUBYDYwbuKFOhMHBCFrD0pCKLNlNceLZU1kgl0SwiHmjfG1q1dXLuxJ2OD9SPLEj3te7aMTCzdwv5eHe3WAP3OSOSo60cOKu8HnXwvorfqWuZnpIqEUAoDosmRbw2LJF7r5CdEqDb/ViiCK8VBtE/eVSNMCgmGT0U/i8YO9783QTYnYwfhHpA4KqicKiz5GiwQSLQXVd94IP8uzUzL+NolesvigERgP0Q6lkIYxOCxPUwXEE8mYIVjaHYPI5tOu0QOaLxOLwhFkBQpP+WuprpnQo5t6PDI85WIY6+5jbMXPkB2egGc9t/auqSKg2jj+6eKgvt//ouoQfQ/9wyQIuRAzIDsoaq6Jh+yZMTHkorFfx/aEG3QvEjarYbA+4SAosKCAUustOR3DKU9FdMPdoMiqVPVGp+XmzDlS/3+QFAKJvmRr0AeAau0VMLE+pHDig07CYASJuhEi8rvI6KgQDKkjtxHsLz/pIv+n9ZVmgErkZQLbUx+xYTlSmEGqzhuUixaRBamc9YUIJOIoVbZxv/653+G3UoFX/nKH+P4yVMY6XHELQN/+8p3JZnr97/8X+GJxz6OZqODMeFM3VGeCsmUVP4xN0RQ78Lbb8Bv9lAdbAqUP7U0j1rg46OrF2D6AxwqZJG2XSRzFtYeO43e2Mf+Th+FpWPQ8tPSkfBi5YiE6IB0JOJMohLToio4Cuq5n6gWXeD8WdwibKW++Pv8/MQ/KjK4IvJAm2iT+QlDjM0hruycx8/e/lucv/ge4rEsZgtrKKSLgDvE+oFDWFo6gg8/+gAbWxeEEMmbPpkmuVNldNBsx3cUdMYbZZoJfO02antVxNMZlOZKYsITT5DHkZWNZCo9BbvrwGkrYloDjpBFs1lL/O4tOjzSzpWKiLSFuB6gkDAxtoF6kyEnIeJWCo1qHQvzazLuOnv+MobNPhJaDKXZAjLTcRltVO7so5Cdxm/+9u/A1QNc2zgDzxhir1LF9vaOzLkZBFPMTMHjLLjLaOIBZmZprmWj3eNYbArlmSk4YngDMR0qMTzMTcIZ6YIu6DFClCF8O8TRlZNYKR9DXEvLJqY6NF28EH6hGJgExcgaoFEnzQWS95qCUbkpXLlyRfTydPV8/523kTKBZ599Fj95422kMgU8/9xTKBZYgKmUOr6eEOY4u52MyRw6y3khWn0Hd7Zu4/bOZQR6DaHRQ2GqIMFDY7snVs7u2BW51vZgC8N4FV948Xfw6098FTlrGto4lJmyGnvR1c1Eu9tDv95COtAxHZpiNuZzGE+HPTOEZunoDzrotJuYS06LFE54FYysZhqBoClqLel3m/i7118BU1+ff+FzWDt+GhyGh6MemADM65vENdYyEnsmo5N7cfS8Xxhgw86O3IAwlcB7/QK+c8dAxc+JLNZwm1hP7OJYYh+1Rgu3wyXsm+sIrTIcbSDFAUILRaOOZ6a3sWZW5NgcckTYbBm6yJ3tiTKKElgmbNIoSFxWNQ0peg4EgXh1SNBcqagI1zFKdi2k4wkUEkllCGSESNCB0CWRNJSAOKfbQfv2JvROHwldF+kwN3puKK1RFdfDHRw+dAylUQmDrRrySQtGIoWRo7xbknNlGItlOERIA8DyQyEBUuAaeQdEawIJiNEexMd6JOAJcmBA9228+9YH+NpffwdTM2X84Ve+jLUDKxixWKP0MdTFmfP8uSvYuHkbBw6u4KVPv4hYTCWLiiMhZe4Rh4y7JXiMTFkNhTfGLB0WB0RrI5XZ3WZoAs1HNaDIgaNGaWK2FK13suGTYzNBGyL0+f79Q/G21BhWER6VpwK/eF3ZLM6IOEv37ysDP41x8Unhltj2CCnaHzsGql3O5FMopBPQ3S6SFiQ2nk05Rwcct5H8TlzGk/WdRggkd6uCLfBCxGJJ4QW1+i04/hiu6WK/sY2L1z78xeIgmjH+l4qEf6w4uAfDsGdTrGVKFakAiKowteAo1CC6EISbIBnZ6mZnMUC+gNr8J5BIpE8lRM1KjX2wFA+qOFBV54RHEKPlpilBStVqTYoDkqN4c8gxsRqbzmNtbe2u5FE6/wnvIOIXREQ8OWGTWf/dynBiqiFjCUojmQVPJ7RUWo6F9smKwRpIBc8ZFG9eMZJhvKsZF14GiWM/+/EPZDZIKeQXv/TrOHDgABwrpT4PVr0aBGbyHR/tVk82Wc5byV+gbJFFRN6MwegN4FZrGOxVYZs98a/vuAF+dOYsNvd28eSJQ3hkdRn+sI/8VBKLjz6Enqeh3w6RLq9gRPYrSaGcF1sxQQeiG0AW+gnCwvcXna7aILgAACAASURBVL+7m3/k/jWZv8XoV39fhDcXMeXnMNEEW7rAhUwe8TUX1WEVZ268iw/O/RyV/dsCc+1vjQBbQ6kQx/xcGYvzh5Sk1PCF3b9b2RJJXbGYk/PTanbRbtGpkbkZOgrZtLifcQxDv/F0LoVckfM7Cw7haDvAdDKPwX4H+kgTXXE/baAx6mPUHqNkxFHk/JxckYSJ1HwOiWxMHBEjtIk5Ytl0Dr1mB+ORJ34bVzduoH6rA1BxgADpvIG0ZSDumXj+hRdx+qnHcLlyEVdvnEEmpwt58faNHSS0NA4uPgDNjaNSr2LotaElXWSnKGNLY9TrYtQdI58pw9BSqJF57NhiJNVo9eA4Jg6vHxJL41prD/s72zgwfwTH1z4OM8jJ9WMmlNww8BUfIIJFIz7J3YKOnBxxjpxYJ+vaJPVPOc79h7/491Ic0Dzl/XOXML+4is98+hMiwRVffxLKaPtNv3tKvAjtTooT6cIMA3c267hw6Sx6ziY8bV+dm2JOxgti4NJjcFEeDXMP1uIAX/7Ev8Tnjv4xDC0vfgocB9KsKS5cBgdvv/s2WpUKjq8dwsGpEkjDGnaagtKxYLGSaQwcprY6KBRnVXTxxM+Bskx2y1yFuWAyNnp376pkMwSxEozSCoq5ItIG3RNpsx0XfTxJj+xI1XRXjWpkYwkZH04iqwYrlkTNi+OHOx7eaMfRsnKI078/6GLdquKUuYud7V3csI5iMHVazHnoQ6G7BnzPQEmv45mZPRywarK2DPwAWYuufEwanMywJ2MikcyRNzFS3ad0qq4a69IOm4+XdZVeL/CRz2VweGlZ1qT9XldkgAndRIydNpOMPBftzU2E1Tb08Uik377BEVMcjj7ARfsWllcPotgvoLtRQZHk4GQaNu9zIijZNIyFMvyc8vnn+IbSS45E7xKcJ0R0rjvRV5zkRDPEyPZkDFHKJbC3Xcef/7uvSUDTn/y3X8HC4hw6HXbIijPD+//VV3+Mc2fP4/kXnsFLL31Sxpkir/XZnChyedQQRnuNT2ImGHOvOnQWB0StIzWbpMVOPF24Dspew7HRRLcoY2YSlia8OUHDNYWyRl8yMrnri6DIi1EzJbHOoDRYkez5xfhr9W0Al2RyMSCLQxeuABMsibAb6LsGdvcdJPUMUuR7DOqwshZKi9MyAuUIhblELA5ktDBB7z3aKnC8wz2KIwoG+DE/IsbIrgBDp4nt2i18cPHtf57i4P7KiYsCL87BaCikCW4m0cV6T7qnKm0eNC0y+WHxhJFESEe8qNLiTD6CZFhdpdKUCqrnj2ZDd4lw+kRyaMakMGDKoipOYlLt83n4++vrB6RYUBuWOnH3Xk/Nm6KumAvn/Sc6epw8hh2H2HLeKw7YQtCmNmKp0jJZqtThQIg35BlwZsevVDyGN994XSQmDGHKFwsCj9OimO+NboFk9/JmZ+AT1RfsCsxYSo6ddsn9Rg12tQ67WQeGPZFjcY67PDuPW3sN/C9f/8+CpPzB5z6LAyWGqdjI5S3MPHwSIz0Jz0lCSxUw9GgQREWw2hgkXWzS7bMTYnEQVflRIRUVeNFnKP9PnbAiG9+dw6n/vxdKQrWJEOB4wxghOnYT17fO4Uevv4LL18+i3h7DHcbhDH0xy0kmSL4xkU4VxdZ6cW0JN25cwX51F/1BG67jo9cbYtBnMUoZETsUA4VsUkYM9G3ge8sXEohZIZJ6gAcTUyi4QNdx0U1YuOOP0XcdOM0utB0XLx44hGcWFuG7Q9wIO9gqWdhPhWiHDorxlBSZ7nCM5fIigpGHN954AwcOraBULuL8BxVcvXUHyekUlteKmGXS3vyDWF0/jK32Lu7ULiljq25LtOCUWvI8F7Nz6DZ8NNv7SBZ1dL2OIAYz02Xkkgn06yPEUUQ6mMZUdgFaYKLW2MZec1OImQvlJZw6cRq3tncw6FZFRbBcOoq4MSXMdCEGsqIRYiyXGeVSGkGl0fm8f+GT0dmEVEU4mhkk3/nm11GvbAkhsTC3jGPHT2D94IqMA6gYISnRExWI6mDFC0OuLCXLZd5Ft+vhxsYmNjbPoTW6hXjahZmgtt2CFw5haDE4/RB2doDcYQu//cwf46W1P0Krw3uLvv8JOPYAyYSFzqCOP/2L/xmbt67i6YcfxuPHH8Z0OocsuedDA40KlQ+AR9lq2hJH1bRlMYlFUC0NFkyf97O69m3YqOxcQ6/eQKa0gsT0CqzQQIYwYEpH0iwgdMYIHKpaKMvge5to2xEgFtK0ZgBGC/fis3ijauH7Wzb2kEYslRaY3ow5KId7OGbswx84uO4soZFbx0Cn5M6Eyc3VHWM+1sCT012U0RA1AN99Jq5cK4UtMpmNyxooZlTs+lWhL2mCI1sgbMLI0ZrJjZJMfz6+kM6KPwxzRjhCI6rAkZ9LmSZN3fp9uJUq+jt7slHpMR05+mWkXHxo38Ts6irm/XmMN+vIBbRT9+GLJXFKbIENRoiXCuILwuOlo2lE6uMxCtIro9Z7DoMGTdUS9EyBIAcL5Tw8O8Cf/tl/wJkL5/Df/+uv4ujRI9LpR2szR81vvfU2Xn31VWHev/DcU7I5SmNDJEquee4xKtsgWsfNiccBCyjmKTApkiNe7kOC8k7uD7k3qG6YpCtG6Gk0Vr6/2GYlHL03aSAjFcOkYIhPmmNVaCjCLz17on3M0ulCOkGrqbhgEKSYkukyGiAnj34cnplEraUhE6TR2bqBwO9h9cFDMvbia4qMPhoNkzc22ecCxryziKEjpRSWk6KESIuMjYE7+xt499I/URzcT6C4WwJNvvll5OCX0QYekFyYji26aH5FBKeo64wKA2GGcs49IUGRhCGLyWS+I1LCyQ1ANzhuTCTF8Cs6wfxQ5WRMiCB+oElhsL9XkzcbkQdTySRWVpYwtzCvNi7JAVcFSvQa97+X+xGDqGCIKkqBy2WkQPmKcpBLZrIC//DG4yfP15ahBBnFTMDz6beQgCG/G0K3VATu9ExZqlYWCfV6VeyV+XnR0nNublZupmq9JsfMjHlPYGEfdAJ26jVcfPNNbF2+KDOm2aUZLC7MopjIYr87wN/8+KcCCf7a448ha2oIUjFkkjoKJx+AlywicFPwjJTykOfNY0GQF0Uq47GrrHUWB/wMIpVCtKFE6EI0PlAaYXUx30+YikYS/KyZkcECjy0l5/owPLEJPnvlfdyqbODOdgXnzl2SWGzGNXskOg1HyKUKePTRxzGzsIjK7iaq1T20m3UpPKhEaNTbcqEXchkkYnEhn4rnhRx7iFTcEHJY0ffwkJ7FnG6ikzGwO5PEDXcAu97HbDPASTeFp4qzOM5ALreFtxJ9XJjVUUloaPcHcPp0+aSLioY4Ehh2RjKTfvoTH5fkxp+88q6gO0995lHMrTCkJ4RpZ9HtD9Cym3Dcnly/9J1Pygx1EcmcjuHIxaAXgKXjzPIctvYrqDUb8IdM+fNx/MgJzJTnkbALSCQKWFpYFhKSP7TRb9HuWUOxMI2AsjwwOS8GzWXwFwtjXzps8a6YwIvqmr43R72H/t0r7kS1Q+vvScHM+2/z9k2c/+AdWUgffvI5ue4ZSR5nVSj59nTrI/RKcySVV8HPiygMf0578Fg8iWqtiXMXL6De3YET7qPvViU7gigCj9Pt2tizdzD70Aq++vK/xanMsxKIxPhr3ksssMjJ2Ni7jv/jW/+7oE6ldBKL+Tksz8zg0MwK5pOLWMgcgImkFImU6RLFSBLKNXUxE6Pe35R8NR1BXCltvvG9/4RzH5zFb3zxd3Hq4UcwHvSlsw7SRPXSsLhm8TxOvP+VY6SCiS16LsQT6PgJnGnE8YM94KoTRzydQ2YySg38AdIYYkGvI+c3UOtoaCYPopbJIgxSMDlX9qt4oNDCw3kP8XAAG4qdz/WPMPxdi2AW4gJ1q7m0EPomOS8RN4j3n/KZIfcJ4JiWDQC7UllHKUEWshoQOC6odjVjJpJEfPaq6G5uQ3eZfkruANDRu7iAbSwePoxFLMLbacEaDjAY2oprlUxJqJCVziJVLgH5HEaMwxbFjOqquU9H6zyPKxo1m0zW9YZSrFC+nIprqO3W8Zd/9U3s7O/hq3/yR4Kw8tjVhscI8yx+9rPX8e1vfxsvvfQSnnjiMbGqV2Rb8TQWVMf2bDFS4/qlihQ1ihY+gg8peKloY+FB9JnXvTLEo43/xKuHcL0QthWSFu0fPJaoEIj2p6jQlmJ8cg8J/2wyUmAYoDxmYvUvRQaRNmkvlQz+frkxOSHs+nXY4uBZaTIsbAqVSx/AtDwcfeQUy4a7SPxdBJj8LikYDFjC51AeJzJMkyyiUPgO6nhNGV3ud+v/d+Tg/mIgKgSiv395AfnHHsvFROCYUJkcRWoFfshCiLjrJKVY0dzUeYII57Bio59/9GHypETzvLvyOS5WlLlM4LTomCKDCRYHnJGyquPiRtY5v6ZKBTxw9Jhk1PODkg9iksUQvQ8F/+hyMd3/3qOLmK9FGIa/y+dQiYE0v0kikc7QtEwISpQuyomWIkFJyDjXkQtSqnYdDqUodD8rTsnz0audKIHe70r1ymOZX1yQCrjaqEtQFe1fHcKaoYcEQaBGA5sffIjO3g664z5GuifowWJxFrZh4Qfvfyg3+MunTiEd0zFKGshYOjLHjyHMziD0UxgFpmSQk4RHN0nicaJQmBQHLKJ4LuWmF37HvZFDhBpExjniPjaxsL7LEZnAmdyg5abiNDGWELmgxgxz3hjhGPF8DGPNwbmr7+GVV76DC5fPwfM5kuH8OSFmO8XcFNrDsUDWhJf3dnaFAEmXO65o6XReSepCuiHOikuY41P9YUoKJccZ0xZwxEwhFToIyhnU8ib6poWlWBHZnQEe64wxM/SQ9ELczoV4b0nHzRJBbA1JblgMfHJDDPoOAttAo9EBEhqOP3oUxfkMbn50FfPzszhyegVtbxe97hCmXxAGctfeQ2DHJUmS57rfo7sZzbg8maPTI8KQDiUBlylpgYthu49+a4Dp2SnZOFuVkVg6P/7EaRxZWUNZW0DaXYbnpKSz5M0v58hViIsQk8yxyr0gymUk73ZcnNdGX1xIZAGjdl7uD0hImsgayRuaBIldvXYJNy6dw0MPPYSFtUMYOdz8VbAYmehiRCbWyyrMKuSOw+Aij6qlkSz6Lhf/MMTGnSo2tm6hPdhAaNVRms0IYS6ZS8LtdLHZ3sLKY8fxW8/9AXKtArr2EO1hWxL27MEAjcY+ar0qNhubyObiSDGvpdtDPpeCOxohZsfxOy/9Po6UjiNs++Le6XE0SfYqryFyBchRYLIppyHpGE8l/vTrf4Wfv/ku/oc/+m/wxCMnMPC7qI5c7DvsdGMoZeOYigEWbd6ZcUDrXzCiXcfYTODqAHhnz8O5vQAVOymduBY6co/5ybIQWxN6DPlEHUez2+jdvoHbozm05k4gjM/BsG2UrC08Md/HYctF4NtwDLrCjuWcCgxNnsrEkY/rFSFhrjGMTJfCnIUC3RglH4BJhmpT9jnHp9KCa9hkg05MroM+11Zef4T+Qw8ZsuO7PTiVKgyaPLmOWBLv93dxJ9nEgQcexAzVCnttJBg7bMYRdwL0PFsex5l2bn4W+fU1jOIxjJme6E+CiPj4u521avgEYea6YPgypuWYJ2H42Nmq4Lvf/RFSuSy+9Osvi8xbmk+iyXxcIoFz5y7g7bffliChYw8cVrwQSW8kCY8KK+bZjETKfveaV7MH1VzqisuWL2SlWWNxwAZFIdQqs0D2B4OoqBrRRN14hIZIIzhJ8IyKhghVuIt0e8psjyMFPib6OccNIns3VMPp2eTr3DNcUhs3HX515GMhmu0BfvjWBaSSebidCg6uzuD4xx7DyGFgHkflMeGOyZ41SY7kv5mBw+KR50IdN5HWSdqky7GyKftZqze4Vxz8MkLwTxUJ6oIkIUZJFaOKSLpHydK2BTlIJJLyFJF0UTaO+2ed5Cc7KmeBRQH9sWUTnigDog2Z8hKiBtzo+bzyoU9mmHTPuh/qV3NpC3u7+8o2dGoKuztbQtZaXVuWoCQFqbDKUxIVBQFNAmME/Jp0ThOZo8SqsOPlbCYMZf46GPVRKOSltuBsUMiB6aRKXzTpcDcGUUixQnZtZQMaOWqJ0RNkc5iZmRO+ATdgzlo582rX9mAPbCxIImNSZFu0TzZozsSKnCZJDDfyA9TOvIf+7csSXewSZmoPMWztCIwaz+TA+8B0bKxOlYR0MyaTOulh8dBReLlpjLQUWGYEPmeNSr7IcjU6l9Hf0UhBsiEmhVOEBkRKBv6uEE8nfAU1mghknitztcn/82JkVUwfeG4evNE5Q2MUa6NRw/XGGdH4MrHyzbd/jnq9JgQy1wmwu1OH0+mL7Ghubl6uH6busYt99tnnceLECfz89Tfxgx+9ivJ0AUszsyjOTGO7WUNlcwfojVCczWMtlsVCMgk/HWA3NkAzGKGoJTAdpjDTdLBCi13GvRZjuDpn4rY+xgKSWOkEyAdAvUfikAEzkcSHzS18NKzg2OOH8cBSGbVuTzZWEqb2qvsC207NlpApJtFs18VEKJeeQlxPoN8cYm+3h3bDwVSphIXFaQycAdq1Njxq0bMlFDIFkSQxVKo4nUN90Ea9sQPPHYjR0/rCcTy49himc8tsqmEGMenQZeG1lZUwyUkCXzLSfELIkn9P3OEieFYhZ8oKNuLzRD7zVAbw4nvlu9/E/uYOfvNLv43y/Dy6lCryXqExF+fZhOg5TmCK3CQCXWLUJ+sDj4ZrBIt5Wr0yD6Te24GZ7sLTm5KuStWO4XmIp014SWA6U0TKyaJaG2DgNEWjTi8IP7CFtT47W5KRITcAyiljMFGt7yEWJPHrj/wuPn7oSWgjH6B3RoK/x5wJfiqM/PWUrwSDfuCjqRn4+t98GzeubeBff/WrePqxRzDqd9Aej1DvDDEyTOQ9DTNpQxzpqO7xwxw6XgJNz8ftoYV/qHq4PorDoRwVOsZegPGwA29ESXYMVsgIX2Cu1MUzR4D969fx0V4OOPICrFgWnlPH0WILj+WrmNU68DRLHBpNjV4GCUxzNJJO4s7mbVEb5NLEJNSmNZkayXuR4n3iKcPrUDY3X8nz6Aors2hdFxdCnjP+3LVMpAI2biM4FpDgBru1B7/VIs4vfiIjv4Ob3j4Wl1cx7WQx2GmjSIt6WqN7gaznsi9wfdR0FJeXkVycx2CSgko5Hjc/+hZEXTTXea6BzmCMoTuGS+8FzUA+kcbmrU389I038PBTT+Lh0w9KZ88NlHsMeTv5TBqG4UvuSmgW1PVH8z1nJN+rcbZCQ7nWR19qLHzPd0eu/0ATt1HGOPN9MGBPKUHUPXFvX1LdePTzqBjgc6pIABLqlYxeva4iulNlFRUFvAhlHZ3Y08vPSRjUTCG18/9NmnNpAWwWhlqAZEipfQ4XLl3Ft1/5ezT7XWl8P/+pT+DksSPwXfWeyUtR9xxbbPUlyLepwaNjpJAhJ8RzSYtU10AsSIk1dXfUuSdljCD1fwwduH+UIEtEtMlLLNtEKjGRHYqV7gRukbk+md+TF46qtKjzZgfIx7O75+LCmGRuJRGBQz1e5SWwo+EHzY09YneS8KSqufvgUVqUdlUcMsl8rAB5kpnWxZm1oBpk5Yo3uarMZIYn8yQFDyqH2UnVycdM5HmExC5evoSdnS0cPnpIgn3YFXFEwAWQm1wYKjIXrWo5S6MEhlKYCNYRrCjUlUskdMzPzklBwscwDIkyFh5XJpOWYBp+lo1WS4JV+DokY1FaNNrdRfXsh0CvhmSODOSs8rIf91Ct1TDmJ0kCYaijnCsgTXMTklOsAZaOHUeQm0YPDC9iKI8lhkTcFLhhKIcwVXWKTEyIiISMWRCq8inaUCI+wl1kJ+IqTIx2RK3BTUJTZEZuNryxWdnS7pmvwUhZLvTSrWojWEkdt+9cx3e//x1cv3ZL4pNVJnsPheyMcEgK2TxyuYJcMzzGucUF6WbPn30f3371+2g0q5gvT2FuZlY+C87LhZ1uGFjKFbFanoGeNFDTBvBNHZ1aA+Y4gBP3UTJMrGazYqfbKcTETW9+38YDFQ8Fx4JNSVE8hn48wA1rhK2cDm0uAbpu77YbqqPzDLQbHaQSDGMFrLiJWNJCLO/DHjno1LqYyszC7Sdw6/q+OLsde3ARtX4NO1u7KGbzOH3iITEHunnrNlqiWJiGEaZgaUQu6qi3qkik4zh98gkUU9PIx6dgcaZIzTMXT51qhhTCMcRSmRHPtqaSUKP7nNdlxAlSc09uEuoeVsmlisUfpZi+/84b2Lh2HS888wKWVlfRpY+IyNV0UaHQJTNaS3juo9fh4i8LFKFcmamS6Epy4jbOX/8Ite4GeuNd5PIpFKcZtdzDyoEF9MZdjHsjIV4ZZhJ+2JP5cDQX5giJxxehgXS4M8lL8kjMK+LQyhdx/PAzwszPIYms3pdxDK2P47JjsIhyxArb86kMaeInr72OK5eu4lc//xl88umnRGHgIibnXcYi5DNoJoahj4EXoDHWcaUT4sYI2Bxn0SfBl6qsgHki3CC5MfvKzKhPebePeOiinKpjacpGveZhZzwLzK4i5zWwWgpxbGqEYrAPw+n9QhfohsqVb2mJqGIoElMiFhEXiJ8v1y8lweO8XTVAkbeL9J+iIlJfsi5NOF/sjl2OFCa8Lo/5EVSCVZsYVfZlNs5CpGe3cMnZxfzSMnLjOPqbTRTjCZhJUwh1UdHJY+r1h+hrGvIHVpCZn5Xob5E0MmyJFsksUmWDDsUYSPNCdEd0QB1g3BvAG44lpbZSreLwiRM4uLYoCYO8Zulgynspbmkol/M4fvwYmt1Jto2uRgcyip7Y96u9RK2pqphSo6CowY32Mq53bKb4OYvD60ip7qIGh4+7HxmQ8fh9z3UXDZCCQOXmRAoNFmXR73ODVpwLdQ/Kfcl9RNIkOaxih6mJuZXtj8Qp0fQtpFNZvP7GOzh36TKsdFKQtE899wxOPnAU3pjZN2I7OeHrEW24V8QYOtdAFeYk71cnp8yT61pMtGLi9ytmbnd9DqIbenLN3P0Ao3/fD+PfRQB0pRmN4JRohMDKnm+W/+ZogScogmCihUlYtJbKkGeaFG94JU+6F5GsZkNqcYqqvPuRAn4I0UniDEq6IU9xHG7fujXZxDzlfJjPyawql8lOEANVCfJ9R9pXdrIRoeTuCWTamRg5qUq8slfH9vamyGnKs7OywUeeCNSQxq0ERoMetjfvyM1EYhhHKkObYUzsqO5F5n7vu9/FxXPnkc/m8OQTj+HRRz4mN4yRUEYvIWN2Aw3uyIdB8SkJNHqApG2j8tF76N3aEAc2M5uSm87QLIH+OE0aekPc3K3AHntYW1yV2Oeh20fcGmHx6AMI8mX0tTQCnUqOGEiU4evJnJ7ufFIoqffOLo9kMWUFem+kI+d9Qjy7n2gUFQ9353COsqyOHMhoGU2yINnCkrE+6klFK6/hxdFo3cHO/lVcvkxUZBbJVBYfnX0PtcYmStOLmC6WEDOTSCUzePTRRzF2R/jxT3+M25u3xEr38uZNbFa2EOc9wpEIkad0Urgho/YAhUwW87MLQkgjIrN2+ABqjSquXbmMvu/A1H0sTuWRonZtKiNM3vmajYcHFsqjOAZhgI7lYT/lYi+nIZyfRi+w0evXYcdpU2wJ43zUduCM1CJFXgK972dXi0ru6YUoZeewMHUU7sjC7vY1QOsgKCryGC2/Z8sz8HwNFy9ewdZWFbploZDMYSqdxtrqEsK4g0p3WwxukkhhpbyGYb+LwbApYU8HFx/CcukBFJNzCAYeNE9HwFn7JCxGXftqBhvNpanwGA6VIVhE2mXhS4SHRF4Gge3c2cRCeQ6l2TmZUzM8RqOOmp3QRNanVjq1EEYoHb937JEYJBFdo1xv5ATY2NzATvM27LCNmDUUnXV+hsVAAI1JcizoDWV+FZfCSCUr/l+MvWeQZOeVHXjS50vvs3xVl2nv0PBEgw4kaEA7NEGZkaiZ0c7sxIYmNjTSrw39kkbaiI1Yxa5iVqPdWXFmRDIkjqEZckiCJIAmgAYaaLTvrq4u72168zJfvsyNc7/3VSU4u1pVBKIbXVWZL9/7vu/ee+6550jfVFjDnERqC6JABUGPTYGkLg6agzDDX0Qo/zSCARdCHi/ygSDC/jbSXhMZnxsJbwBR6vR7qGqqNPhNqyOclkjYQDaZRI9Jge1Ds0PvhQDqLQsV2y3TLa06NVVIOMxgOzAqtlY8xfx6rM3lheWiPJJb+CQedwvNthucWYp0d9FpV1E0Dbj9cUTCTZxOVjEdaSLrKsuERbPThd/VE+6Q2xNEk3LiHp/spfGxY/LeDx/cc/rjTFoUT0sn7coI+Wg6xUtVUGd0UI9vy1nnYEzcK3Rv4JcgQu4uepUaqkuraO8VkEtnYPbqeOQ+wNDUBEI1D8y1EvztLtqdJvyuAMIxpcLJ9SMiZfQIGR5EbGhQ/A6YsBANZguXXgoSXCkQx/Oe9FVWy/x9s6k4EDZQolhQx0YyrlASKh6KHHCzLcHR76WmRRgNcb5Urru8R4wPOlHS6K1GTPqTAl6D9kHQSKk24GNiq39X7wlBk52iV7++/j29p3gNsVhcroPfk0TcVvGSbTqdpEhsdUa9KUQnYlciiqQE5Kj7wQCuZPYZ87x45ZXXsL23j5kTJ7Cw+BCPnTuDUzPTijiqbarlOSuUn+/F504iL/eM5kyIs6TfhZ39dcwvPkIo6cLZk0/A3Q78tycHOknQwV02pwBzKphzkfKg1/CJeA7YkBujDyG9KHWWxe/t7uwInJ6kEIpkX0cqVQqi8SlxJGes5DBDdsyT5GG5VL9KJRAdQQ7YL+L3CEHzRh8UCyJ+xJEvgYfYT5MWhlpMarCAcKM60HRlzL8Tuub7s9qtNWmGUZDPRTEOHkh8H5o7SXXl8WNnexN379yQEcaTx0+I0lXLbIvICAl//HkmQ9/+O4kUOAAAIABJREFU9rfxrW/+GdKJJP7hP/h1fOQjH5Eq5qCyj1K9JIdtzIghkx6Ex4iIIZOn10ZnbRW719+Cu1GHLxFBL2zIfLK7RaUsL9xdC8VSCbOr6+R2Y3LiGDIpIguE5N3IThxDKxxDuRuE25+A1x2Bj4GQIzF2W/qwop5lK+4F4SfpKBBZcBa3QJbc1H18BL1G9GYRkRhn0fM58J6lUhmVlIE8C47csIpUI2/Sz2sGsFtYkgSBPdRkeghd24P3br2F2Ye3sLS+RCUlGZfiJuKUhxExsLKxhHsPH0g/lYGE3hNUQyT6QsiY+v7yaE3qb7Qko+cb5gZziKQiqLfKWNlcQs/kZ7eQiYfFEZISvC10MOI2MO0KwV0qS9VVcVnY8jSxUCyi56Y4F0eCWgjmomjTp8O0MT4yJW01+kTQntnl7SIeSgqszimdVDyDiaGTyMZGsfjoHh49uo3gWEw2t9loSM9QZsPrrDYtIXKyGmeCe+LEDCcmUTErUmUx8HPCA7aJYmlbkLZLF5/DxMgppENJRBCErxuAbaXfx7XRz4fPjs9NVziStImVOStwJX8u8q6GH5ViSeboR8bHQFJVh1VIV82x6wkfrSkvB6Az/qUPY/EhgEtaRXbPg7WtDdy6f0OMmZrWCgYGk8hOpGDRWXWnSo9ZeIeiIHPQbweloGBlR7Y5pYK5v9X+VJ4fdrcNX6+Oij0FK/eP4Uo/p2bn2Yen4RsTbLQQdnURdrH/T3SQaBnNpbxiwU60gOuGBDAmC+2uD2bXhaoIDJF03EPAqiNYmoe/XUA9OY3t5AXhBHjFgMyNLqexlJwYvNRRACvlCmxvGG7bh6DdgGWW4XX5MBhvI2+s42TKhYRdgsssw/QEYNHsqt2AW/RUggD9zsQl0y0V5OTkFIoH+1heXpT9GfAr9VINJkui4FTOqthS1bR+3jqQsJpXgU9VxRqdJXrgppDVzgHay9vw8Rzzt7EVtzB++jiwa6K+WoBB1M1qwO3yy9gj1wn3P+tfilE1vB74k3EE0ikRoOooBSlFCHRGpX1sOxB5JKrkqBJSzVTE8HpAnQXWIeKryK9MxUhspqSy1WpIC4fXr9timiuli9jDc8tBVHRhp+8H94BOKFSBqK6xv0BVCJviUCkuwNE0Vn+izfORv0e0QhexRKHV6x5NCmlEQu65EFvVSSpFBp8VxyOdSQkic9R2uXnjNm7duY2ZmRmsrS5jemoCly6cF77bUfxSCYg0ch3iPemqPEt4k+XaOTJv9FAob+P2/ZtIZAcwdWxKuDuHIkj9wf+/9nd1mB85SkmG6Ch2STAPKMKTIkUolUGNNOgbwo0sWuqBgLQUdra2EaAwR5gZ59GMqMoQVS9EJh7UXZWHxdfiTVpfX5cEgAFYHrx2RXRElAjfl0olFClHOTSEoYFBeV8S/N7XQumqPhWzbEVkUbm0tB3gFqXFeqMhVYP01q2OmIpQG57XTHhboLteT7wg5mcfYGd7Q0Q2zp27IBkzoV5ROrNthCMxEZb5kz/7hlz3f/+7v4MTM9MwKw2sby1JLzXoCSARTSE3OIqaq4cmiYjNOoq3b6M5P4eI4RMVMpvsY7sHDz0Y2iZ8vR7q1QYW1vZQNSGJSD4fRTDmRtO2MHbyBCIDeVS7BtzeOHzeqARml4sZKqdHuOE4hqYgN1bOYqEtz+aIkKiTA33gSAbM0UeH8CmKloGAPB8lT2qLc2I6pSY09EEkJE5ht7PfxsOihXJ9F5V6STwPlldX8ODBPdy5c0eUEpuNhgRd8pFb4pHAJCIhNtEdVurwIZ3MiCdCJp9Vld06bb/jMjZ4584tNOk+ySqJkswRDxK5sHgSVBsWsvG4kMCygwMYGBuTSZJWqYqo34+wz4VMIIZIKIqeP4D7D1dx99acWAL7kl4M07SkWhWzmA8+/1H4/AH8/NVfwB/xodM1EehFhWndIePYq6qi0dwUYHmxsbKMrdKeVOhDgyMKceuwIg7AbDaEk0HTqWAsiKHxQbXe2i5srGxK+4yK9LkEve4rglQNjo0gYHhZwmEgPoDpwROYyT8vCS3hZ52kvz/xd0adnORPV1SSnJMHEDJw/+49eQbnL1yQtSXPnbWn/KGRJYVIaJVMTeDiSC8PMO4TBnUXK+tOByvrS5hfmsNe8xF8BpDKRtDZLSNjheCOhNHMeWCyJWIqtrj6j25+ygVVJiPIqPfS5ySCkK8HX/AYfIOfh+mbRqnRRbHtgxUMSwBnO1CSFbdSKlC9RFb4CiUkUietNYqACd2PP0VxLBqwKZg2xn7N3Guoz12Ff+QUghc/g5o/I9fEdoUaHlVj1z1XCC3Lx/kWuKh/3+4g4u1Im2PA6GI0WkMqsAU/baSFyAl0qUrogkxmSB3GpNij0DsfuU0tS/gZx08dF/SVCQIDKdcFEVcduPS9/9WWse6hS0KoLbipZOhA27xutmlcfg+MhonGwhpa69so2xUUch6cvHgOnc0KmmslJGnTziDm9co5KVotLoiaH3VgqpR99roROzaOQDqOhmhsq/OFOhFSMDg9eMvhIvD96TnAcUQJnDJZwXYJSXvs1bsRi6XkdxsNSj1zBxxZJusKXscLXZzqNhqfof7eYfB2WtS63aYn5nTCoZMMXRRrLo2uzPvRAJ1E6PinpiNUUNYtW+Ec9ClFsiDoTyY04sC1JImGoUbZ2VZ77bXXJDFq1usYGhrEM888dRizdKtD8yL0WhAzQJ7vtkp66GNB4zvySDZ31sT0jYZ2GzurR8nBr7YV/v+SBTkQXKpnwl45/xQ2u0dV+brSUAfHUebCWXs+VCYHrE7ZC+bC5vtns2mRxKQ3AX+PwYWLnDPUOtlg9k/eAT9YqVCQAMvD9My5c062S79qyos2JUkp16qoVurw0PozlRJIVxYEs1Q9xii+22pRcS5YMmyy9p1+FD/T7t6BJCJUwqM3AK+XzHi6ZHGKIJumHzqNklpYW1nGzuYalhbmJTg+9dQzCEYiomqmZ08ZmO7eu4fv/fUP5P3+0T/6uljgtis1VMp7oqBIgRavLwQjlkCtbYK4pLm4gMK9WXjLRYRiYVjUGCexhCNOMj7ZgVmrCzlN7H8tN/YPiiibJezV97C6X8RTl5/CE89fRjCahs+bkORAKb1xTEzBfMJkd/pS/AwkNMm8MBW++tAVIgc6g+Y94X3j4cRnwv80fMXf4YL+xc9fxalTpzB9fOZ9Gbqe7RVFMK8LpfIebj94By///G9w9/4dLK2so0ghKKstwYCsYqk6ejYyuTRCUaU/QJne4eQA0om0VH8bB5syEWH4AhjMUfCphvt3byKfz4i98tXr76BYL2B4LIvsQFyERFzttpjFIGQgHI7CbfVENIeJyBYd5uJZnJg4gcHcKFbub+GVH7wGHmhGNoBAjJVOW1pY+ewAWk0LZtPG8MCgsramc2evi0J9DwdsCbhsTA+fRj45jqAnjHa5glA0gngqjXuzD7CxtY5UNoFqrYBSuQCPHUDL3YInzHvtEcVAygCXqyWkhzLIpvMy7bKyuir9Y3+ID7aDbHgAF2eexWT8zPvQPJWQHU3nCNFY71ln/EpXQ7I/PB6xP2Yvlm0PTb7ic5YDyGG+6wNQowZqxlw5CCqJdQp96dlqF7a21jC/8BCLu3exvr+BoOHHdGQQp7LHhFC6H2igjho6rYI4mdIgizwKenkwSWAbxevxicpkJJqC4SVB0Q+XkUGtHUS1FUa5GcF6l45+nAYhduCSw5EBmDVur8dZXh4ETIYDMmuvAgiHkhWqGbAIw7rR6LkQ9gHexauoXvu+tMlyj72AcuY4Gq4Q2ghIv5i8A+5J7ieibiG3jYi3gIS/hUzMg7S/hqSrAaNLbYgK7HoL8McAbxAB2g6Ss0OogMxzYcMTNqaMrrJN57lIY6ShoQFVaO3sHFa1si8P6Wiqum02yXVSaf5hO1S3cokacIre6YWThG25bEkOQnYPzfU99La2UDbLKCTdmDgxic5aEe2dMrLBuORXptO/pjouNRPo4sjn4AmEhEi9ZtawVNzH5JnTmBwdh2W20aOAEpFgChY549/sfOvgLkiGE7R5vgjEzrZ1p4djEzMy4UL33k67ISinDtAyFcAkwok/v9q21jGvP3nS61mtecWZ0UiCLor7iYnqPVSyqNe8RmM0UqYROfV59CjkUXuWn10nGTIafzjKrxBsone6zUeUTgqusIEiJeJbbTlnmcDSbZTk936On+ZU6M8gpHlyDqAI5K1OQ1DNilnA8toCDrZ3EUkn0eTsk5ZP/tWs8v8rOdCwoaBCjrFSq6n66TIXLXrf6gL1h+x/bcKp1D9QC7wnegT0rCaZjwxcHiZyyPcg1ThhnbYzpSDBwDEBYpBvNZtYW1mV9x0ZGVGqh1BOjiQNUnJW3TilVqaCnvpkUihohS5pK6hsTkh7sklEV1Y+Q9NsY2NrE6VKTfrWhKS54JmEMDkYyKUkYeDnKtfKWFtaFIbz4vwj6aU/d/nDAr1WG9Qp7yEcjiA3kMfPXv4FXn/zDbmeT33yRZGn7ZKLQXlgP6V62+i4/TDCEWXmYlax887baO7sIer2wh0NysaSCq3Nakwpgln07iUsZYQQCIbRsT1YKZbws3ffxp1Hi3jq2Yv47BdewsDACLzuGPzeGE3lOCgjVbhUPuQXEBaUze1V7RBbCWv0Jwe83wI3B5TVdSIWVyqKhCL62jNiStVuy7PRSEL/5hEraIHSGPA7WFqew+371/CLKz8RN8e19R1Uaxbc5Gz4PMhSntVH9cuwoBDFQkHg5pNnz2BmZFLsqw/qBVx77w3YZg2xZBL+YAQdXxvBsBsjozlkUmncuXlPJGzJEnbxsgOEUbuSWKhZYzdoEihjXK0mqFiaTsYxMzOFWCCGu2/MYeHdJTx96Qm0uzWsWQWk0jGkMzGp5sv7VTz92PM4PX0ekWBM3ufu7D1cvfE6vIEOzp4+h5HMDBI+TjD4YZtNsZutteqYXXiIDjoYHh465OxkolkZZdyrbWNtY0lcTE+eOi4OdJxqSecSKOzvY/befXgDAeSHhxANRTE1eAqjqSn4TM1sV6Zah0FcC6U4yXH/Yce/iya8gxgSPeDu56GoScEUaGFip5AldViqqkfJzcpaoMopPQB7ijQmCCMdTNttzN2/i92dLQyMxLBQ2RNC1aAnDqPnx8kLZ1BDFdvFLVGM9PvURAMTBFE29BkyYsz9T/tsxlT6cTCRdLmasMid6dH7gSJHHljdANrdIOpdnyiF8s96xwvT5vc57aFEwLqs4MUhgmOlCk0kRB6UUTBSPXoYbW4jvXkLrXoBZSOO8vBTaIdyojrqc7Xht6rSwoj7KKBlwR/0IOzeQ9JrIeSjXXQLbkLB5CuyZ+92yXgxXD4Y1MHntXD8k5MldIHsKZKwPmO5N2nMM04TpHxeXBaZHPL+Hgb/PmfZfuRXI3zyc86zZQrH5IDvwWfF6TGuWYMs/2Yb1toaSrUCCqEOBocHYa0dyChjLpwUATeBtb18LNQ6ZZerLaZoLl9QNDFuLS3jL678HM9/+kV88dOfQ6fVQVN66jbCVEd0SNGcKpAuoGk6hGaXtK2ES+jI5TdbbeRyQzg2MYWFxUfY3t5EKKiQ5qOz50hsSdar44egA7hGuTUnTrfZVKWtzn/+XY2tK8heEpn3GTQd6RhoJWC9f/pb6ZrUqL+nn8X7kwNVnEmR5FbnIX+O7y0KwuWyEsZrNcXBMRmLCyLOMWUiPkzutUmUTn40qqFbhhSOk8SR/DLbhMvfQ7l2gIcL97C8uACfEcTo1DG4yuWihMv/ZuRAHKUoxKDGlUSjmiMXDrlPm68wQOisRWB4Bz6RxSNMeI/0p+iKVa2VEY8rVjelV9WhQ8Z+REhyvCl6FLLnOBnSVKlaLsNsNBVZioGQ7YKwgbW1FTx8+ACTk5PCM6ArnNcXlB4VtzsXvDB6HTKWAhQ9SubV61IPhP72Tl+GjOqllWUY4aijAhgUIgyzsHQqgmPHxkVKt1SsYX5lAeWDXQS8Liw8ond5GJ/53OdlHnx7dw+1akE+y8jIKH7+s1ewubEhn++x8xcwMjQMb8AtLPtYOIRqqwWz60Y0EoHRbWN77iGK92/BY9rK2dBPNTMbbiY9nI0VTXk6Ejbg9rnEhIRfNiV37QBevnEb9+cWMDU9hC984UVMjE7C6wrD645K0mXz3qMtgYDiQzLbbxgC/UpiIJrx6mDSsBURGNFuF9fLuPTFNXtcL349+cDfCwQ4vcGMuCfXy4pSrxNBbOCR0bJKvYDZ+Vu4cfsdPJx/hDevXkO5VCf9U/KOcCKMWCIskCsZ6/lMHl5Cy1xfXTdC8QQ2S1soFTfQNsuoUns+ZGB4IInUQAwuXxdhjx+lrSrMio1gLIpauwmz3ETDaqJjWzC8AcQjKQ45i/AO2ew9L+2jgxgfz0ulc/fqHBK+YfzO//BP8Oqbv8C7717D6XPTqDT2sLW7gYiRwOnpSzgxfhZBdwjF3TLKjTKSeTp5BsRkKhceQXNP2QL3Qh5UOa5Y2UWzrRxH2d/v2W50TBv+YFUEamqdOvZrGyi39tD12pLPUTuCDYsgJxZ4bz1MtoPkHmMyO42h2AhgpQ6DtSahcd0fVluOgJdUTAzobPY6gV4qH+GZiGqQOLuphMGBcmVMUhUH2g6alZL+4vNl8JNDUhwVGWA55dDF269fgd1s4kOXn8SWvysGV63dMq5du4YPfvgynr/8FLYONoBeXJJLHdh49qjxWOXAaiOAgKsJj9+QkUV3h2NxtAGmPgDFddT8t9tNeqABs2ugjZAkCM0OULbDIpZDEzYKH1ld9tsoWKY+p+kFfJx2YlXdtZEobmNwYxHt4h6K1Kk4dQbB/JAiUHbZinKLnokfDUTdZXS7ZYR6dfi7bnQ7AfFeoHU4n4EXRL5stCgp71i4+90kdPthi/U155jVNAIDh1aX9fjoPcMkchQDQ3kxyGILSrdHNbKn4W0dOIkE6rOce5YjjTJV4gQkIXtyDfDzEjWh2mKhgLX1Jex4Gjg+PYVgsYXi0hZCnFLweBBi+9Hvln3IZJ1nSTjIkWmXKESu75Xw6oObOP3sU/jUhz+OTruDkllX+himBd5uZcxHfgbXmmo5KJ8OnhuqxSOFKFs+tgunTp8Vsa65uVmVyjnkOxXAj+SK+flFW8cJ7jrw61aBFIcOn0BxD5RE/1ErQZkXaURDFzcasue90oRFfa/1e+j9JZLbDrdHr+H+Sp+fVxIXj7oW8l74u0wEJKmwOzKaTxKmWWuIhDjjGgtBV9AHw3EU5j7VZzR/j7FRxVfVLibHTK6jSz5WC8XKHiq1oiiGFsoFaS8fJgeHO7hvWqB/U+tsR8Mf2mBCaw9omWQGB4GhnZuqCR66x8IPrjMl/p0OiqywiBLIv9uKbcnfFyMjxyBDJxhC0EBPXPc21zdgOEZBFGxh/zOVzmB7ewura8uCHIyMjQpMy4hCwRkyW7i8ZNDYmclnmsbkgFUQN+Hh9Tlw687uLu7fn1Wtj8EhsR0uFkpiy5xOJzEyNCCeCetrm9gv76HbMrG/vYXr77yF46dP4aXPfwEut0fN8ZqWJEOddhu//OUvUalU5XNS2Yve8FathnQ2jzCrXFYvnh6SqRDcB9vYeu8G6jt7ondANEFUBsX9knOrnNPuwm6ZQLMLVyIKy/Ai6Atjp2rjrbUCFg5MNOtlpI9P4olLF/HcsUnEYYmWOaskj+VF20NGrRo/ZKZOaJFVBTcv+8XintFVmT43AKv2bCYPw/FC18xYHVAEg+mDpzk6QxEox6larGZV9UpCJCslBhbFXK5wlKlr4+HSA/zRH/9bbO0tobTXlXHPYMgHwwhi/2BXZGBp0EQm9Z35ebS7FkYnJ1DcL2JtcVVQKV/Yg1KzgEA8AI+/J4e/4Y/j2NAExoeHpd106+Zd7O9sIuAPySZhBRnPJDA2NYpap4r9wjbK5S3xiufnjhpxVHdMnD52Hi994rP47ne/j4Wlu/joxz+Grf1N1Fs1HJuaRr3MiplmOhYOVnfxxMXncGbmgkwsCOHJqzQHfH46YvZQK1XQabL9pngYHBXcL+/CdjdQ6VZhNktw+Uw0XGUUzAPUrIaMkHUtN+xmS/r1kUgQPZvPNIGwewC+DvvwEQS7HF1lgq8UMHViJloTToWvq6f+/qqGV5X87FFfl4FZH4RsCWob8v7DkTwbvrb0kA3eB7fq9Xct+Fwh7GwW8farL2NyOI5MIodC14/ByTEU9jZw/b2bSAxn8alPfwxeztjTebGvejvsrTrmYKzweVZw2oP7WrU/HQSAsDUJtRTios8JCxjuHyY95LqI66lfiMNMLPjUXKxm+W8k7FFrQLzIPCIgxG55a7OAzffm0KVOQriHk8+eQT6bgdWuSaAI+BXKyLlzOXncVSVTzuS4Rf37ADxuP9y8//w+nUoPreTVCazsoFUFzHNMAhiBZGefqkRO9ZJHxyYkUadKLFE6QRW7iv1uhALiKHo0Wu3wxxx1R641plkkZfI+imSwBBA1Li5By2xga3UZhUoRE8fH4W220F0vokuEgMEUNvxGAJWDEtY3djA0OYocyaNuH/bbNm6urGFpYxeZwWE8+fRTmBofQ8dqyAw/1zl1EcShQ/wAVBHHPaKrZ4vJoBNA+Zx5j0eGx2SUeW5uHpVKQSWzMmGgoH5BeQ8F744m7PT61jGJ95HrSVf/uuBVMVXdf51A6ADfX/3rn9cxT8dK/Wc/N+uQtK2VE533YC6ukFqVaMj6dloNkiRwrJieRK0m2DRigS4cJocvp5Fejdrr/a3PY41kKIRWtTlodcCWbyQWQzQWRLPVwMLy/H89OdDZju5B6punFycDt2wAEZlQpEFC6/rC+qEbfYP4sxre4E1YXl6VPhlFJ+T3HAIPf04gLmfOXhYu+6F8n6aJ1eUl7G7vKAEQR6ufBzY3Np0d69WKBF1CLhOTU1IFSEtEkgOlq66RA+ntuxUcRWWwwz6Ns1h441dX11GuVpAfHEajYaJWrSMSJaQdR4z99VAYa2sbsmkMrwc33rmGn/zoR/joJ17AV/7O34UtWS6d/PyysVstE2+++SaWFldFj+GFFz6CYDCA1aVHcnimM3lUq3VJGGbGBlFbeYS1WzfEHCVohOHjeAy3ETcUZYjJxu604K5b8DD4RsMwAxyLDOHeXgU/nVtD3RND14jBHfBhNJvGF557ClM5oiFKPtRNRzVH3ZL3QiUGqtfJjFY2KlSSwL8TKRjID6m+s4PC8HB5/7o5Sg7UJjvyWmCCQL0JEdOiBC1TNJk86cLrdwvEWO/WcPX6L/HH3/xD3LjzLuxyDxEjjGPjk8IT4bowLVOqvUKJ8sQNISMO5gaRjGWl30+XTr5vo17BfmMb1WZBgjGnBR5/7DE88fh5lCoHeDi/gOpBHSdPnEU0lMDiwiryQ1mMnxjB6u4Crt96S/QreK9CoYgIwlDIiL4Gl5/4MGbvz6FaL+O3f/u3sb2zjndvvInJmeNimnV/9oEY9xi2gbOnLkibwfAZ8PBg5pqTsVAmemydMEmmXK1HtTcYuFwWuu4GHm08wL3l27ADdQQCNiIc2XIEsKqUarY9iMQY6OrSdx/Ln0DMn0er3EUkEEEyNOwccEQBVGUohyPltR2Ojf43fYDp9oOqPjQhVbG6+WU5Y8RSofb1fI8OR9Vm4Jfu+3LkjpPDHcuDH37/J1ide4Df+vtfQL1Uw1v3FvHE889ia3NJ/FE8YT9S6SiG0wOS0PA1dLXF6l0nInI+MNpr0RpBCCiwpdoEPAx5DrBtRJ6FPuy1zwT7+Gzf8XNz5IwvxfOMPgl8PnwNN7UAOBHDIOh1obFRwMM3H4jvSWQwjqlnZxAmD4iiNY6LIV9f7hXJaBw3Fl4PSYB8B6KULvgD/Ew0VdKwsrrPvBYGapfzuUUnwHHs00FLQeOOHLzLi+HhYWkxMEEgp4tJm0J4bFGg1cm6oMWyH9UYnyCCrq5UqepMZFGgrkO1c10IdFvYWl7G+s46pk5OItCy0F7bQ6Drge3zwOi5UWxWUKo1EQwnkMhlEPV7hDx5c2ERbzx4JAhDvd3BwEAOv/aFz+LY2ChK1RI8NIiizLWML9Lymy0NCg8dVf8siBgc2a5iesaYQ77HyTOnsb9fkHYykx/NtdBtM1bsulXA+9b/mbkONLqiW2d6vepYpe91v/GcRhn6UXdBP52JEFX5KxEknUTo9d+POuhEQ561XKeTCDr7RbUz1LpvmEpCORwKCuGTI6C8ftEAYrxyCor+a9JJi/yMM5WkP68U3WzrdJTYIHptWF0T80uzKjnoh5v6EYRfTQ509kE4ix+kf3yIf+ci1xtXVyG88F/NknTvhTfx+vUbWFhYkH47FzTFcDRqwNfUfU1N+mAWS8IiF36lVJSxLqrwcRRH9BW6bVSpKMh+ea+LZDqL4ydOwRUIOIOXSsRJDgoueHkAivynrtkx2HAWkH6IbAkwGUqm08K450IkCWhyckJ0wnkdpVIFK2urKOzt4tqbb2B+/hGefvYZ/P2vf/3wgPJS51vMOYB6vYH9vYIcNkQgxCm5w4QLiMRTkvl7LRMhs4aduTvS1wwFooIciE2SUqRSAcVliwa823IjGAzBFw4J0cryBfHuzgF+8mAFVjCJdjgl8G3S58PfeelFXDg9jkphF/vbOxJUs/GoSJOK/LXPL+iB2kyKp8FWCp9fMGQou9NYQgRNpHpxxmb0ulFrSY/6OP/HBS0SpkqJj1ihJJ8OkU2xcgmpsfCz0bKreO/WO7h+8xpW19bgj3jRrDRF8Ofc6UsYHx9HuV3BrUe38e2//BasRhXnT5xFKpzEsbEZXHryA9jdOcDd926gWSljt76PK2/8DJwnJtqTTMUxNJpCL2gjk89hNDuFiJGETWvguoWp42OIZoO4ev1V3J59D+F4HNlETgSFuG5XN1YxPTGDjz3/KSzcW4a358Gw7yuuAAAgAElEQVSXf+0reDB7B6+9+mMJMlVycnxEIaII+8M4e/IiZiZmEAtEhF9CxErcRluUllZsdCrfERHivfbSftfVQaGyg/mFWRFq6gZt9CwTGZr5dIC1/QN0/F5MDp+F2S5iefk+0rEEpsdOIuiOIeJNipocEQypHnrOoe9UJ2rkSj9rtQdU6qB9Nhy40+WoxEnl6qjwSRBT6EDQcNqDfa0IVVSo6lWqHypQ+r2w3awWPfjz//xXIgH+D776Rbz3zjWsbpdx+YUPweo1EDKici5sb67JdEsmlztMaPqDnL5O2hgzOeD1019CUEBJgNjDZumhuEQy/uYQjxkMVUXYU7P98jzUaCe/+qHhQzSly/abC5XNEq5fuYNGq4eBqXGc+eApcI+DzHmaJbVUsFdIBSckwnIVIg3vED/FL4aIJfUIKPIgb3o0TSJVvJjiUEFP9d37CzZep+l4zrAdwXOQLVX2pjkmztFZvr+IWzlOhCKvyyDrJCAMLOqrT7GPCYIznkoUkyieQUSvsIfF1QUMjeTh5zPdKSMeJAmzi5AVwNz+JrYqNaSHJwQtzRt+xOl/cOMGrj6aRyAcRpsz+24XPvOJj+EDzzwlcr7C7xCpZ/V5lU2S2Nip84WJMsWBRM2RUyVMaNTsI5MDclAWFh5JXKIPhEZWGDsYdLnHtAePRgB0QqwLXxYruu3Au/GryYGcaA76rRMG/q4mJkqQdZR7dYDWqBs/k2476HXVX+H3Ixk6SdFr3DBCEg9ee/0aCgd7OHfuDGamjqlrddohgm6Q0O+4curPKIWes7eZTPMzUxGX+5HEa32eEz1ki7bRquDR0p3/d+RAJwj9yYG+cP5JWUoNvWhhG2b4rCz0RtKvoasHfYP0zVHjNj7cvHkTN27cEG4A5W+ZQWvog6OKehNIViVZmZoZpazl/s4uvDLTy72lxugo8oCOjQCzTdo1x6IYn56BLxYVog3hPCIGUjQ5xBaS7eRw6WixEGeG35l55ffoGc+vgGFgY2NL3p/aDMdPTCIaIiHKI7K/jxYWce/2LazIpIJf2hovff7zSCTTkj2rfqcyS5EFwF6y+DQ0pQ9EpzkvmdKsFtBFoF7Fzo3rONhYAEdkQ+G4GNOoSoY/w6qCO5fiNQ103T4Eyb/gmBvPyXAcG4EA3ljawcP1PRR9QSTcAfRqNbxw+Ql87iOXcf3VX+AnP/obfPCjL+CDH/qAEJyY8TAx0EmTMKblVFIHL59XKp2VTSuLzc/kylFc64PKeM/0M1RnnlN50nnOeXaaJSprxWOLIqU6njuoNQ+wsjYvo4sbmzt4tDaLh3cX4Op48LlPfQ6ZXAb7tQNsFbfw81/+DLfu3MLZmVMYSOcFVj579jympyfRbtTlFV9/77pMQGxsrsHVpX6DB/4IMDw5gPRABiOJcYR9EdEjj0cTyA+k0fNZePvmm1jeXIAd9GAwlUOzVMPG7qaws1m55BODqO+WMZWdxjNPX8aV11/D29evSqsgkcxiZHwENkx0XT3EQkn4e34kQhEcGx2RsUeXTe0HKkjSjlzMZkWvgNM2DLil6gFWNxeQiKRx+bmPwu8L46BUlDGkveKmCND4AmwDReH19VAqbSOdSiBupGA1XUhE2aqKHh4ksp8ErVEaIQxOQiJ2qRG//v2uk3uNBOr+pd7LCg1y1N66akZeV0j9h6FUoL2O9Kf5Mw1WOYEA3nz1CmZv3kA+Fcf2xga8gSQmT05jeHoQQV8QuWQWjXoZRigGX1BVSTrg6uqfgV8d9KpKVwHBsaslsYtkOXIGCEszBIpKKitpj0zYaFEaEypB4ufnz0gVSo0HB61gRavoleRPeLC6sIWXf/RLtG0PLj37BC4+OSN2wSRDco9zDepDWo+RqbFhCMopz5rIC0mcRC78ocPgIv11B81R6IDiCAiqSuKos99UEqPatVw5WqVWOzTqZIKfhQUTkyAmH+IT4yW5TpH/BDmggmlLBV7R2fCzFaEKJ7532E8UxcbDuTvwB1xw1+rwFOrIxynz7UGv48fPb7+Lt+eWYCTyQjZ9YmIcZ6Ym8fJbb+DO5i5CcTU63aiU8IEnH8OnP/kJ+IMG2ozzcm+O1h+TmUOpe49bCiMiL7paFmSo20UilcHU1Azm5+dRKOyLvgnvnwqUSt2QrR0fRX/6DJN0jONnU8mGem1NqNdxTCcCStn2yFVY7wmdKOtCu399SmLnTCTIPe6TEte/rxEOUakUhVql/UJHXl4bUdpSqYw/+fa3JV7Slvozn3lJYgYJ6EpVkb0uNTWkkxr93tyPfF9yGDS5kvGVn4dJJCXq2dq3TFqTk/dV+9vJwfurvqODXUMjHVsJjqiAoKQoZXTR5T1MDoTp6pA+tOoUL47/pheuvvkbGxt49913hbxy5swZ5Aey8jr8Ob6OHDLOBlFBRmll0+OAZEZWAKIX74w3tiol2eicj+V7R+IJjM7MCKu/0bFAkxH5LKzgHXLjEbNeybtq0yCNfnj9ASW04jw0zZPgRszlU6JPQNjv/r1Z3Hswi4W5hxjKZXH//j3khgbxO7/7u4hEaQrEzd0+hH4UDMpsWAVY6fuK5bPqbXFE3VxexPr1t0QIxR8JIhhKSAWve3BCBiUw36bGgQV/OIwAvY4t+oH34B8eRPTseSxW2/jey6/g+lYRI6k07GoJMwNpfO0jH8L29fdw7erreP7TL2D6sefQaHPkTkuysoRXLQUxWHKcwjh2SbKloEBCRuU5oA5SvYb0Ju/fYP0QsDrYne+K1XcLrR55BkDTamF++QEerdzB5t4aSpUKbt2+h7mr8/LsKVBEAqc/6EM8EZGMucK2QamMWqMuyVgmmYLVaIgjYCqfxcTUBNa2d3D33i3sbe/ArNlIxVI4dW4G6XxKab3XLIwODyIcMrC6tIjdA/b6u8JbYdbdcjeRTcRhNetYXF2BEU8gGk+K/HLM50eyl8fW3j429rdgJEJiCpNMZpBJJrGzs4JKp4aB1CACbkOquOHcAPLpPNwuQyRL4x6ll0HdD3g5rsUgw/GyFnruJoaGRhDzZGFXVJus6amh2j5A2Aih2+wKr8IIeUVGmcA4LWCpRNix3IhFk+i1j3QqtIOmCv4KGVDJq4Jx9fqXQNkn/NJPcNNBQ/+sHm3VQbv/deSs4IQPk3DWhQY/pxd3r72NKz99WRBBfySMSHgA3lgQFprwe4II+QMYGRrEhccuoW0r1FLDtPpwVcI/hx2FwwSCB6xOVohe0EdEr1F9SGvhNXEVpT6BJnM5Y53vfy/qCxOFVAt3d7uMd67fFVGu8xdOYnSEkuDs16vkg8kKzxSO9rGdQdBMDJF83kPHUEkKhFnAda90EfTe0HtJQ89MbRT87EDhzgipfmZM3lWQUyRNJiTqjFaa+16KGhFF4WhxvYZGvSljyhwP1aPoEpicz6CIkXSeVVC3xx2kNyQezt2Dz2Uj0DRh7xeQMiJCFPV5YvjetTdwdX4F/lhOSLtjhh/HRwdxe/4h1kumiJbRdrtRPsCJ8TG89OlPIpPNomlxf3Xh8nNaQyE8JFr3HLK1WIyLk6ZCqKXYIHGR8H2ni3PnzqFcrmJpaUEKMFq360SPCAjVGKVF6qwfuR+OkJGOb/2Ijk4C+pMJJhpHSfGRK6NU7cLLUOtCT5To15W15eyr/hjbn4Tz7wzyfA7kAHDqhEmBmtpTMeE73/0Bvv+D7+LFFz+Gr3zly/JcuG9o8ieOxjLCqxJ83S6RNpkzacGfIQLBxIB7g8U930dQPSYVZgu+YAC57MD7pxX6D/FfPdB1xkPUQEMnkv3z8O31RMpW30zeEE1I1BmUvmH9wYF/Z+ZCfXAK3JBI8/QzT0rQoZAMf5c3VG0GJ4CSOOdX70sIXzQR7A44vcCJBVfbRKPakAOWv0sC4eDkOBpdSyDDQMcjfTWNcBxWHKyiBA7U87VH87FkxTIxUMSWDhYXl+W1o9EwypUDHBsfQygYElew13/5FoaHBvDFz34Gf/qf/hRrGxv4n/7Fv8DgwLAsXG46mZc2yL2w0airKogwvQgNEQ1wuRDy+2DubWLr9nVYO1vye/5IBG65BuXAxs/MzUvAzOJDJYM6xJ5zHN0myT1eJKePY+DsOexXTfwf//FPcGd1E+lUHMloCCdGR/HssUlEqqb4QOSnR2GG02psikrS7B87o5+8JtFAsCHkQ87xU+5YH0LaZUz3ofWm1Ovo8JCTRo4DWzu2wTJ17erI5MHs5nWRTX7waA4P5u6hVD9AOKbcPTe3d2HvsQJoI5mNwwgHhNg2NDAgvdVGrYZYIolKvQFfIIxUPIHKfgFrq6soNxqIZTJIJsLiXFjY20dhq4qIP4pLjz2GMCdCIlGZpojGDCwszoooD7NoKQXdZALHkElEFWnWZWO3sC8VYzgWQ3F7Cz6Pjah7CAury+iFXMiPp+Q+ck0ZPkpRV9DzuRELx5GgxoTLjSaliisN+LwhHJs4iVO5MxgeHIWLVSOtiTstVBpNSZpsNNELuOEx/RhLTyJOKfBuQ3JbnzuCjulGy81etjIk4sOSytgbQIuiZOSQgDLSqnoiNKsPLy0h/r5DrG+KQR8wcoA5yIBO/nQwlYPOpQK3lhVXFbuqOmVNcFqBo21wIxgNw6oVsXP/Fm6+/Q68wRAangDyY6dhJGPS96yVlYbK6TMzuPyBy+j2VGGig2X/9ehERHFxjmB7XYVJ4tNTev7SQOR16b6+m/4TfpmckHNAvtzyfanCnGTJ8LlkZt+SIMMGgReFclNkoeMBL+IRTkHwHim+CLkIqi0gvtWqXcMzzOn9M3irKo/IJ99PabxwT+uCyhkaUAJtPfWafOiU5iV6SUE13QtncSH3uudo69ttxwgJcmbWG+XDe0cFTCrJkv0u0wrkr4RiCBvU9zBEj0KZ9KixZhVMYjDtFu4/uAXD1UWGku77JXgsqkJ6EA2l8NbiHK4tb2C3xcTMg6GgFxP5DBa31lG2fCiUSoiGA4gHA8hEDHzg6cdxbGpKRiGbPOsDPrh8SsSZAxoc3+SYHiN+0yT5Vt0zhVSrJKFhtqWVksnmcf/eHdRqFUkO9HmkkRZOPej1qgMo/9QJAHUS9FrvTwJ0wqaTkf5Yp/eQTg50zNKFsf5djaD2tyU0GqTRuaj4zQBXrlyRePLMM8/gQx/6kLRFyJ+7eu0OXn/9Cp5++ilcuHgO1RJ9aY5MBEUXqKvQIz5v/br8U3g6DuGRfBI9Vcbx11pTxUyPi20RP4xgHK5KpXToYSmb/bAzr7aH3nD9H0JlpCpjUzrwQcX8FeRZsYX5xe/ph6PJi8x4CW9puIOvy0qQIhbMYJ5+8klZ8EdMW2f+XRT6uG99sukIhcwvLsjiZrYVDYeQSiRFV529f14Dk4xkJi0wVp39Nlaqlu4ZqQWhAi0rGTVPSha3OvQU4Yr/1ZumHBKcra5Wy3j48JEQKEmoYW+Z7oljI6N466238e1v/Wf85m98HR9/4aO4cuVV/OG//w94/Mkn8Zu/8Y9F+Ina10wCqtWK9FA55qQPUo6PMMBz0fusFg4e3cbazXfg77ZlRj8cSaJLtj8VCSzO3bbQ5vytacEUDQUvXDkahnilZ+6LpzFw9gxS+RF0mm188zvfwa3r7wokOTI2gs98+jMYo2jO0qY8g1AyDn8qgWgqATdNn3g6iOKhmigQU6a2Cg7jY2OS0R5WlVwTfqXspmFMvRlk8wnPgpLM6pCR+yvyp/ziE2AgbODag5fx8ssvY//gAHWzJQJOfD+6GbbMGkaHpxGNRTh4j0DIK5V1KpXA6uoqlpaWhHuSSmVFHIU+Fwd7O2jUTayubmBtY0sCf34wLS2bg60yVuY2cHJ6Cl/9ta/C4wth92ATfsOLmlnB2v4a5haYIFC9MwrOB5MQKv4b7h7aTpXH7H53Z1s2ZDySRc2swUgGYCSVNzrbSSH6OwRVwDKbHNVltRZWVsptVsM9RCNJnM6cwsjQBCp7JawuL6JcqsqYkj/mQ8XcR5Pz410XBuN55BN5IRmS2BYKJzA6Og6fPyIS3kQReLyyEtAIHMm43qCjQuoImDGQsarS+5vPiHtZJ/dywDlkN3WoKgU+9X319Pg7OljbPbW3uV7Y/tLf0//GiEPNfAY3vo65sQTv7hoONrfhiiSRO3MRE2efQcVq4Xt/9ZeYf7SEcDKKCxdP48KpM6L1oSFTuR560/QRyjjLy39jAOZ5pA5HSwizhl+1O9iyI0lRXz8/g+jns0nn6edeKBhfFzR8P4Njo8KoVyPPHPgtmhT4qsHVMjGQjMLtVQevR9BLBfkLc54pPUdiqQlBhTrKHRsqeRJHRaIKXkcQRxMMxYueKKfTAmq7kMqkkUnn5TwiOVnOWAc5YeDkl7yHFFfqGbHtV2/Q5npPzlkxO+uoUXSeaUwUiApzf+qiTHO/ItHQYbEVDYZg9lq4/t7b8FstjESicFXqcDXacNES3OVHKxLC/a0DXHtIK24PLk4NYzgRw/35eayVlfuip9vFaD6NkVQCEyODyI8MIJpMwROKiO4B+Qv8ojOjjxorNOljcsXqv6vm/jURnucd0UYWl0PDo9hYX5XWgvBKqGjJil5LGEuMUrFEJ5D9SAIVedV6OEII+tFQXcFrZOyoHXEUL3Tw1wkH/19Em0SfQrW7+nkNziEo/06nSU7vfetb38I771zDxz72cXz5y1+WWEZl2XAoJYlPLpuRIoAci0arIWuELW9K9vPatXow7zU5KDqO83XkHKZbroOiSDvaQYfi8bD8PGPoYXKgb1i/k1r/zeMH0308Lnx+SKpt8QEZFNoRyVxmxCroaliFN0HDGJyH54HBL2aUXHy8EYTc2FZgv2hyYkKIbvx9uo2p1z3Sr2bmzPenUCbRhkePHklScPrESQwO5EUqmdfNXhnfj4puptVSG0yiloJnWInrBaI+uzKo0JtKyQUreEh8qoJBsL2wvbklSmQTE5MyqfBo/oHM/xLi/uEPf4Qf//jH+Gf/9Pfx+GMXUSwe4A/+53+D927cxr/6l/8azz33PMxaGY/m5/CDH/4Q6XQGL774SYHAGYClndLsYHbuAXbnH2LC8MDb2CeQiEAoLmNfFF4TB7M2Z8xVAlYv19GsNWXOv+VXCVTISCA0Ng5jakI+c8QXwC/fuYrXfvhzud8T01P4rd/6LZmUWJidEzOdeDiMgfEppAdyMqctxkSOw5s8AwpStZRcbT6XkwRJeWcoiwoeuszydatAQ83im+D8I7+vOGEKDeLhSaMfs11Go1lGvXwgY4Ac4bzz8CF++otXpE1gdqpI52KYyk4KysJATJlW026LLkG93UCpUqSqBwKuAGLBmLx+o91EfjCHXquH5flV1DoWTp+fwejoMG5fv4u71+8iHo7gn/+P/wznzl7CysqCJJMdj41X376Cq++8CU/AhVwuo6qsag2+YETQmWqjCqtJpcCkJDLZzIBsTk5PRBMB1K0yWjaNq4JiTmR3TRGFqddMmXiJpaJIpcMwwn5JNggJhpphBFwG/HYAjXIdGxvbqLU6CCZ88MVc8EfDyMWj2Fpcwd5mEf5AUuRpB4cyyA/GkInkcWLylHJotHzwcyTTUoepqJL6eVCwFcTgqAKIOiQcZjztW50WoO5d6kSef2qukQ7IOsFWfW8GarX3+e96r+sEgr/P1gxRkbbdFV6Qe2cNidIOasUiXLEM/FNnYOQmsV4o4Kc//Gsxngqmohgdz+HJ0+fRtZQjn3ovZ1ablbLTBvM5Oiw9ahTIuKaqwtlaElKWh2N5XuG16OSBCTArSqJnlCInKUvtsq6abGB85pQO+7VUCwNknj9EAaKeBwXbg3LFRKtcweRwWO4fE0cXOTte9oCV/j+Jw3I9bCVKBtOVvj3H+GTMmnwPYdorXoU6b0lCpBdMQJ5VfmBUlFRj0ZR8Pp5XHO/T91j/yfeU89tWQXRvb1cCfDqdEMSyZTYkQdjf20GxWJDk224rVIatH5KS6agoLWKfcr5kEpkKBeAKunH7znswuh1JDrzVJiJun+iG2CymPB7cWVjHraU1MYV75vRxHEsnsbmzC2THxM2W5GmzUECzsCMGZ5nBrPS9g9ksGl0bDRJcqXEgRnVeQRJ6jC1MCK2O8tBwilPeIzZmdFuEZzsLJ93akX6/I9DVbzyl0XDeZ70PtNGfjg06MdDvRe8ePl+NsPWjZv28Ao1GaIhfJ5lMrvlaKnlW/ACdOKuEwStKvN/85jcFQT1//jy+9rWvYXhoVGLksfFpGdFvVivy/MqVElqWCXiVYFW1pFoGukDXKBuLP16DEVGtYPJK9Pf05A/P1FAojFQqKVNfrmq1LNMK/RtYMieSaRyWqO7/q6oicKhuRrlgDRty+wgHwW3L90mk0AzJ/cKBbGjKF3s9Qdlsyle+K7wBahJwQ/JDMRixd8XArvUStF62vBfZrG6yaAN4ND+P6+9eQywSxvPPXZa2wn65CCMYkkxRJicCiuChJJf5MLScs57r5sy1SkIkmElvR1V4hP/572wnBAMROUzuPrgtBx/tnzlrKomOxyuz99/4v/8jysV9/N7v/R4GBoaEMPSNP/tTvHH1TfzT3/99cRC0iw38+Xe/g299+xs4OTmNr/93v4ORk6dFhZHyx7tbq/jmH/4RFu/cwdOXzuKpCyeQ8PsQ9IdFwMWm/wFVJll5y3ikjXrDRNutxpCq9Q6KlQY6gTDGLl5CeHgI9XYLIZcHC3fu4rWrV9FsmLhw4QK++tWvyT3eWFuXamIwl0ckmxH0goQeapfxkK2bFnb2VmEYXRhGSmR+A+6I9PRjqRB8km0rBryK/WqG3nZY3x4ZLVNaCez5ESGpFA5Q2tlFq1GX4N5sV7G2vICq1cbjJ06BFcqD1UW8s3ALqwfr8ixjRgSldhk7W/sS8A52C2LfKhCiwYNfCVtR84KbMEyb3lgMHunP+iWhKO7vITOQxZlzpwVR2NzcwfriFqYnpvDbv/lbyEYjqDDoo4vljRVxKtva2cLExISshYNyFT5WaS4bB5UCNnbWRU6X7QfKQvfsBmqVutQ9pVoVhUpZkkpOPlgNC0GK4xhhnngCIVvdhiQNlA6nQRbMAA7KNQwls4gZUcyuzGPvYB+ejtImCOdiGB4axPryEhrVChD0oGRydt6FEMdck2GcmTmFsxNnMZ2dRsybRs9icGJC2RZFz0MIWhKDI5MxHlSaBKd7sfqQ46GoigUFs/Mg05wjXfno9p+upvh6/SiEHEqiPWCja5nw0omvVYe33UKjWMCDO7ex3DEQTacwkM7iYGNb9PvvbC0Jmvj82UvC19EtCjncOmoP6FYmPVPUQa8CurDPvarnzp/zuJWSJwMzq2Vd2NAUi/ueOiSCeLjZt5VBeVVJU5SGEDuZAV3lvEjPkRb5HCA5tIpmu4HRBCXkqYnQhtVhADAQ9CtdD+EfOkqgumrTVbpu1bRbqrJkm0I0I5hHCLrpQTqdx4lTF2WCg1uKCRbXIZMLSeQs6hLo8VRFDpaA1bPxve99T17ny1/8NQTDhqNVQdGGDqqVErY2NrC7vS0JL5+9FifjuVSt13BQrqBEdVMRr+vh0dIsOPn22PgxZDseBFgU+LxAu4Oi1cJbdx5gbutA9CCeP3UST588jnbAg7NPfhCjFy9hc2EZj15/BVdf/xmW9zZw8fwlTA+PIZRPA5EQSo6ttN/th9cJph1+Tkm2jrwJmHAxWeCXVOyC8nEihIWTErJjy5XXrNQ6ldMvtUWkYGGbiz4yFLyjRGpPye6rApbvdYTk6OpbYqXjkXDIeXFM5igQxt/vbyn0JwH6Og8RV6ddxdfhfeeE2PzKFl597WeSPI+OT+HMhVNIhkMorxeQm5hEJJNAq1FFfX0dtGAu9dpAICxOsGarejhNwfvA1+XZzgJdf2mUUFRKneSRxbokMF1yB/0y/nqYHBwiB06fn+0F3sx+1iN/hlknP5gsZg/Z1Qq2YeCVyoBGOI7pEn+GAg1EB9gGoA4BBYS4Sdn/Y5VBQuLK6pLoBBDOaDUb8np68oGPScMz/Hdmwuz/8rCnIc79+3cRDQdx9vQZ2G0bxVoJ0UhCGbF0bXFLlMVArwSZd3YMfpyMTTsxHvZEncpJz/2qh6ay1Fq1ISx3XisPc/5OJByW12S298f/4f9EbnBAYCB+dt6PO/fuyu9+5KMfFdMac6eE//IX/wlmvSxM9WMzJzF57jH4jDDC/ggOtpfx4z//DkobKzg5PYQTEwNKrrXGkbaY8Aja7YZs6pbZRIM6EEG/QGqUXva0XdgtV9EMGHBncmgHFds4EYlgfXER83ML8jyOnzyBT37600gkkvIMtje2MTU1JfAeF9LO3pYYGVXNungdtK0q9nfXMD52EpMj0wi6wjJBcKhL4Q8jEU3CGyKbmCRAal4YsF00b2FV2kVhr4r7N96AP+RDPGqgXWvIxuR0xd72Nn783b/EWmUPX/n8F/H4xcdRp0Nls4Dd6g42Dzawtb+N5Z11rC6torRfRbVYF+tmJpJ8Fo1mU4h8JNSQk0GSIu2wScKhI95AJiv7Y31zBUY0iEQqiXAohuJuCXOzD3Hh3Hl86uMfkzVLJjkDx/rmhijODeSz6tDseORel6t13Lp/G4VmEfB1EIkHEQoTtnGLJCxd86x2B3uFA8XJCVAC242wEUA6mxXhER66JFEyuRkfHUEul0PME0Qsm0Vxd1+eQ8VSEzveVhe7O/twhyPKJdFLBUwDvkhAUJZauYQeR9YiQSSiMYzkBvDcpecxlBxDsBtBp0nrX+5XNZWgg76qXBSMqg40hej0H2jqsFTkKxYMem+oIKIIftK/d3gF/H19kPLv+md476VF4aEjJyVgW0q0q9vD/OxD3Lpxk302IY8+8/jTyMdTcIcC+P7rP8OxsXE8c/qc6Fnow1vrNLyvdeH0mXmoywHMwoAHcE8RBIniZFIpkdstFsqYokurn3u1IwGdbTFeGxM4jgdektAAACAASURBVI/xM/E5tG1yjkh0DkqyyTl6sdP1GCjXgY3tPURjIQw7yYGcn7ZSgqUekwoiCrXUFZvuB/O+6HupWxiqmlSJFMfN2IYYG5/CzPFzItDVsXqHErucdWdSLM/SVgip9iqRe9DtYGVlRZ7bsYlJ+PyK9KZQXqKDPRkHr9dJ5luUMXEik+RUSfuIqGCni2qjjna9Ka3RpZUFqS6nsjlkKTFu0miJbqk22j4Xbj5awi9v3hddiU89fhHnRkfhDgfx1IufQ3xqGg/v3MPy1ddx4903sLC5gmMjEzh/8jRCyQRCgznYEeV9wX5Bj9oHXFsU3+qqqp2xQIjjNHsiOd4h4VG0an1tRRBkjjlTj0SKXWkTsLBUrW9NsJRAD7qJch8QYWofklmluPQp0r1CYYg6OU6HzliixLL3GQweiRdpxJvXp/eBjmUqVqr4+qsJ4p2781hZW8aTT1xCIBgVno2r1UA2ksbYybPwhKmjYWH74awg0W3Dix71OMin6SpEgM9XEHbLOtyvun3C75PwyDFXPkveT8Ze2aeONxILvL+VHGg4RScHIpzgIAvMunSGLi/k9Ix1f5I/KyMwDuwi/ax6TTJ0/nssllBZHWF/mS3uCVRyUNiTgMtDvlwuHY1yOAFc93fkQ3NRWLZAdvz/1dUlGU8ZGR5Es1ZH3WwKPMuqnTAL++IkmXBjKuTAycRFFY2LTc2o8kuSD5nlP0IMNHSpCB41tBpNtbFEWjhweMhxMf7v/+5/Q3pgCC+99JJkgITfGazSmYx8Nvamr756BT/667/C889cEgGcucVVfPhTn8Plj3wC7SZHME0U11bg71YwcyyNVm0Hq7OLqFVc6LlDCJpsHdjYbhSwUdyH6Qai8QQm4llke15YzR4abjdiU5MwA0GsbG2LsFE6k0KjVsXczVtYWFqUtsLHP/kpDAwOCsFpf/8AyUQa+YEU7j26g6vvXWUDFHWriVTGQCYVRq1UwGh2UmyHfT1DZvqJMEnrp+dDKBAGvZ1r5gHsdhNJIwWX1w/LY8Hr6sDcKeBvfvTXmD47g2Mn6T3egRGmYVUE+xu7ePvVX+LO3C3khofxqc9+TtbR8uIc4Oui7W1hYX0eN1ZmsfhoGWbVQoDSz5TDdfkFdVKVbA/JXEpktOutJixa+Xa7CHmCGM4PCKnHiARw8+57OCgXEIvGMZQfwPraGjbX13H5wx/E4MAQajVTqm0KHbGdUC2V5Rk+efZxSQ7WNlbx6tXX0LBrcIVc8AbZd7fgZZJkJDA6MC6Vvzr46dbpRigQRLW5L4cqbZZJ+MxmhuEiR4A6AFZTerflZlP2TbVRRq3XgsfuwtfuodZowjTVNA3dJEdmxhHNxHGwv4O9nS05MGy/Ld4OXq8LI4PDeOzk4xiOjSNl5GDVOvCCiJo6XPuDuA7mOjj1B3V1uGkhGoUgaJRABRkViPU5oQ9jnUT0719WKhLcXR4ZS2Mi1qg1RYGU95iVUM1s4fELFzGUzqFmNnBnYQ4njk9jMj8Mi+YafTyHo2pIwbWKDKgORn1NCsbVP+mRg5Ej1CRRX7x4SQVAGjCx5y6BJiA/Q/VSjkLztWpNZV/NM81D0SKPVyrwcDyNUs3G2voWhobzOD5MuXbVv7c7bjlfxM/RRSY6eTyOwiGJiX3KoTrh4XNjYaP71LIuqFTYdYtey8jotIw/M9mWqSYq4TijpGRO8VzVLR59lhMACdFSHECd3ADh9qkbwhFKciek105OkWVhd2cDC4tzwk8gV0FEzqRoov15W6ajKOJW5xpm8lUso1soIsJznxV8OIj5rV385K3r8BtBPDMxgQR6SGYzuPDJz2Py2Q9g/uZtzL76C1QOtqTlRn6QjFl2gchwHpGRYXSMANocJ5X/FO9J5NOdhFMFWiWkxmBfK1ewvraHV37yNzB8Hnzui19AbmgYnR69MNQUCLxHWgNyzx3pfx3DdAA9LLOdqZQjQiL1Io4IgDr4aoSMCZ1+rjoR7C+wdSIo1/I+7xnFQ+B13r8zLwTrE6dPo9600SofIBIEnrz4OKbPXYI3FESjXsf67EO0GmXQAWyvWEJ5vyh8F+2AK06tluXEQEVU1Ig8v8fkwOu0z7lXxFk4oDoDsr/ZVji6EepvAtM5Sl1kNKt+ifqe3nhyAxxnJ/68Hm/kB9Qbs1AqClFHKh/6pIfDMBwtBF4TX7dcKapM3RmLrNXqh9wGfajohSywoAR0wn10LHRjbWURtt3C2NCgXF+10ZSK1urQ4CiMRDqpLpyJBZn+7KU7o0pMbjTxRFc3NLBR3AmfsLzl+zY3FPuthELVy+n+EoMSnQHJQ3jnnXcwfeIUTp04qQ4wGijRpMkXEFiUpLn/9d/+L5Lt/fPf+yfYXFvHH3/jGzj/5LP4u7/+G3g4u4B8JoKxXBTpcAfjE1EUlmcxd2MWlskqPApP24bpslE1K2h0W6h5PdiqVRDkTH9+DDFXAvGxEYycOwvLx16jMmHhIbO0toobb7yOUqWModERzJw4LqIqFE0iuSkaiaPS3MP9+bvYrRbgNkJY3V1HyLAxnEuh17IxEMsjEU6J6VDQb8jm4muz4rKo4+Byo+2iDWgPMW8Yfh6S9U24qjuo727jzTsrOPb4JUw/8TQq1Mbg+4ciqJWaeOv1a3j7yhX44xF87kufxfBAFlubqyhWqvCFvCD0++bibTx8OIftjQM0qxRM8cDvpnCHOthDQa+0r3hq8Jny75GggVqxKhoLIY5RRYIy8UDkyTTbeOyxx9Btt/DWW2+i2rEwPXVcKsRquS5z//l8VhKESrWMqfHjYqq0sbmER6uzsDy2VO/1GpNGP0ZzE5gemcIT557EUHpI1gkTRybBmXQOpeYuNjYXZcqAEzChcBYhIyYIVzjil/e59eC+OK41LBMNu4H6QQlRL+fAe6hXWrKfEpkEnrz8AZAs9vDBXWzubIomQiAUwMSxYRybHkPIF0A6NogQwhiMDyEAP4iM6z2sg7ruh+o1rVEADXWrIKv2qz78dPWr4dDDYNNn9dz/M/qg5GHFPSOiaeQ+yDSFG/VKFfFYDLMLK6jUaqJc6eu6BGHp+b1IxmMIkjQsSoKKWKhe31Ed0GOHPNQ8auZfBxHVZlCFTbvDUWhVWJAASkSxVCoqBMyZYiKqyVnyt958EzMzM/jA5cugbDtt31nomDVaKJPnwMkFA2bbI6ZswyN5TA/nYPdaTnLAs4bva8lZwKSDxm06idJorUZtJKh7IAqFbG2oQMV2IfkqLIAmMDE+Ja0KkYTmZBXPaYd0p3UP9HnLM4jtED43fSZ3nJFvnTgxUVAedEp3xCOIBVAp72Nh8SE21xXioCF2yjy3apxQ43CFC15ObzQaqK1toFusIExyaNCH7YaJV27eld87kYojbLUxOjqK1KlLePqlT6O0s4P3fvIjMUUj2ZeIBP0CmCi6YxHEx4dh5PPo+FgNK20K8Z/w0FmyKYJJOmArOlQPW+sb+On3f4KD7TW8+MHn8PQzz8BikUZCKGX2KfokyBeLv66jdUHVWrYdWe51pZ2kk0/eIz26qBFsBf1rlFwlujpBbtAgkFfmENn745ZOEDQHgdfez6WT9yIHiM6WpQ5mH82RrSraJ916BceGEzKqmcqPwh0MSOzdXV1Fo1pEIBaU9ufOxiZ61Kxw2hpMcPl3nYgQjc9kMvL//J5wDIJqeok/J+hBMIBGVRX0fys50ImB/jAa+tIECl6UhiX1ItfkQ4UYBCXL5L+xchY/AUe1S0x8nDaEVjGjIyMfNsdn+J68aP3Q+zPrwyxY1PRcMi/MjbOyugjbamJ0eFgSD44d1qom2lbXmVZIqcrGmUKw+lKhXz28JCv2KXEQ7QmgkyWl5kfkQhF9mk1Wf+wL0k0yLAGAfyc5UmAmZ4EQ5SDpjofHj3/8U/yX739TFPz+r3//R7h+/Tr+4F//G9EF/+xnP4+f/+JVDA/lYLhbePbSBD70zAz2Fu9jY3Yd9YoPVjcqO8QjEwuW2DjvuzpYq1ZQKpYxkshganAGY6dPIzo4iHrLQqfeRqfRkDFEwvLbmxvSsmEGyefCe0/iIVENJjBNVwMrW4sy+kkP9nK9goDXRiIYhKfjRSaYxMTIOBLhuIzFMHFiE1bpj7lgNy0xWeGhSYFne2sO1vpt2GIk1MBr90sYf+qDOPHcx1As12HXSKoDynUTV15/B8tLG/j6r/89nJ7MYeH+dRRrFTS9YcSyeSEubbUL4mGxtLKCuYeLKJWrynDLCMqC5gjozNQ04uEYYPUQDCjXRk4MFIpF0SwwQmw1ceKlJSqVA7lBkXB97dVX8Oq1q3IfotGYrEWu/5GRYQnCJPWYVhfZXArl6i6arRqdgwSKo4bF+OgxHB+bweNnH8fMyAm0GqZwarZ2txEKR2TUihKlVqcmEs6UDW+1XYhFEwiE/Vhenkez25Tpk/XldUniOOLpb3UR7HnhT8Thj/pF5nl4ZAQnj59CcU+1HwJRA2WTVt1uXDh7BufPnUHYH8JwblTcIFcWl0V2nHK5+rCQHq1T9WskQPg5DjKgg7Cq0BQ6oAlVOsEWFNCZXtBVVz/6oM8Pvae5P+krwv3DypS9dc5oExEkP2Rpa1fW5ukTpwXGlT1JoRe2z6wuOg4qqfkOvJ7+9xPpXS317XbL2lCHpYJvU+lhnDh1QhAjBggqnS4vL4q0NlxtKT7Ih7p36ya++93vitvrl77yVcTTKVB9UYoFto1suuSZqJFg2lQtlUQ8IkJOLndH2lqcY+V9o+ogf56aJpRH7kdbNKyszzqRv3Up4yEVZEhH7kku4g8YOHPmPOKxtLwWOTzyfSYVTm9cP0dpSzB5cZ6vDhLUzFDtB5VU9UPfPLf90s+ns18PzUYVc4/uY22FU0BqdJAGZCwEmJQ1W6bSROm00dnZQ31jC+GeR0zjGn4/3ppfkPUymYwj4XUhFoqgG07gI1/6EpKJON743nfRrhQQCUUFkW12KEHlV74VsQjCw4PwJePoOIke6Rrk53BqiDoT9BzgfeO5z+KyWa9i8cY1WOUiTk+PYWh0FA065XbZ2nTLedXzcjpMIcYEDtSQB/VblMiekLAdnQl+RycHnFbjl59jls64uQ70OtESUSsRbVK8kX7Sokq+FFqg94Ret3rSROIpn1fbi62dbWwclOHzROAyq2hVNnHm7Elcfu4FcQb1BULY3mBcKCI3mMba+oqMZxN143mg15j2JuL/azdcDQYIT6WtkH7+x71PXwXuOXFG7kcO9KHABcpv6lFEfbNYSeusSvf5NHNY9yiZ4/F1+Pt8E1ZH7OWQ1S4JhkfBabI4XV2pqCjvKbKNTCQc4SOdVVMaUt98nf2Tnavm67vY2l5HrVJAOpkUjwNuklqdUs5uBMOsiAmxqk1KRICYmn4d/RAJ7/KG8lqi4YhkV8JZcEbVJPg5+vOEbfjZSPJgr5Sfm4cZ34P3iappRBgI76mDCbhx8xauXHkdXn8QO6VtRIIh/MG//Ff4ySs/wze/9Wd44fkP4eKZc/jOd/5CoObqwRq+9Nnn8MXPPIf9+bv/D1vvGWPpdWWLrZtzTpVjV1VXV3eT7GaSSIpBIpVGmqCZNyNpnufHA2w8e+A/Bgx47N/+YzzjGTD8Y2A8POPBfhM04kijUSIVhrlJNjt3deV8c875Gmuf71Rf0S6gUV3p3u9+95yz91577bWQ3DxFrWzBwBJSLZdBD/VODcVRBz2PG8VeF2fJrNzDy+uXkZibhYms9O5QWMQjzlqbR2LH3OIhRa0C3u863dCGsikb3QYNm9EcttDHAPVGA8lcRqY9CKFORyYxl1hEyO4WURoTR7EMFGZAOVgypLh7u+wFDkStb9goofzoE6BwAG/AC1M4hvduJxG+cBWTa9dEj91n6qHTLKA1GqJY66JuMuOlq1dQ37+Dm79+E32HE5hagz00qUaTrGS696VVcpJOgugUJxLIqyB7d9gbijriysyiKOv1Osowh3KtbDn1RoQXOSXRE+8Ku8UFu9WO1bUVtOo1/P2P/0F6vLFEFCepJEqVklT1TA6YQPFgUlUwkC/yZ04xSYmHQ/i9b3wd81ML0tu39C3IZnOoNWqwOuzw+f0IBILKF4PW0Oa+MMSTnEagwpnTLC6ONBbyuQPIn+WEL1ErF+CqtGBpdTCxtIhG1IJUtYxLG1cwH51B7jgpzG6bx6VaEcUSZmdmsLa0AsvQCpfTK5M1NLx6+Og+yuWaMfqnKhe9z8arWVUxPW616X65Otgee4/o82IcLeTvjkOzuirWxQUPTI1UMGCzTGVSx33Pf0G/B75gQE08iBy7QQgkUknFOz1tZOjPn/eDDeSAELT0oX9nnNIsqp/kO12+/Cz8wYDsYaKPDPS7O5tSKTMRc1rNaNarIuN8sKtk3TeeeBIun18UVqmoScYBuRM9Oj4O6U6rqjWLuQ8X3V/p8U2thBGhelb9XXENZOxgcjZO0hxvxfC1sGWkRx0luKh4Iup+PPMW5pewuLQCh8MjBETal3O/KXREqZDz/VDTKUoTRRIFo41gFlfAoRQvuuBikiG+M8OBjL8KVI8BbFY+Thv7249wsL+tkkbKRnPibAhpCVWbDbSaDfSKRVSPz2CttRHx+NC0WnAvkxJxruV4CGi3MGp30RmYEFpeYscSnXwOk6GQtCdZdHUtXVjNTnmeBiXZ/T54pxIYeoiUqNYweXCcNmGc4eunSRRvbC6VRL1WxXrcjrmwH716FfXeAIWhDV1PUNqdDr7fZhWHlDOwYefMe94l92UoQmg87ySeCZagPoRMTUlrejqI+ZP6vkacKS2tBlAeG5HpIKx5Bp9H5mQfGM6Pei9yuqVV76NQLiNVLMNpDzFdwvu//RG8Liv+m3/zl1hcW0d3ZMLR6TEqpRy8PpdMnxCRIzeEz8dzSSU3BinV4ATp9hU/C6+Prqicrul25e/rJKSy9UWhMp0c6IApLYJu67zvf046IoxlLLLxxaYJGXzh7D+LtPlweD6xwBs23gO06p6hqB0rjQMuSgZaVmoakmEWpze+BGZD+ILkK3F1M7KwcrmASjkPnwh3eKXa6rS5sJ1CADxPSgSK5KmsRY5UlsjXx6SEbQE+P/XnyUz3+0n86slrUtCnYXlpGco180YO+0PJxuirwA8+l6gzslcmVpvqIDg4PkKpXMXGxhW89dbbuH/7Nr7zZ3+E7eQ2PvvsEzx76Sp8Jg9Sp2lkCkUMOiW8/vIT+OorT6Jyuo/Du3solIChPSQ8ANugj9P8GQ4bRZj8fhlzPC0UcVZWpk8UXLqyvoG4LwL7kIR2G6wObqghNvd2BSqfSUzLvW4PWii2iqj2K0iVkmhI9qt8xPuDlkB5PkcAU7FFhFwh+O0egT1JYJLFR8EksyI9kSjHw6LSqKDX78A1GMFWLcAx6sIZjqJpcWF3L4PY3CKWli8iZHXJbHi5kocn4EckFke+Xkfl9BBnN3+D4u5ncMYnMZzeQNcegdfOqrujNPJHfXSoX08Tq2EXpQor8RSa9R7CvhAmInGEvEERCuLvU+iF69Yi0tQ9IV9RQ4EHsdvrw8blS+KT8dN/+gne+fBdXHxiHcVaScZKuX6j4RgSsTi8Lp/IZGcyBRwcHUsiSXfIp5+6gu/9yZ8IGlFI5+FyuIUkZXc7RF2RCTLbWibq7VP/g17qvQ5yxbzwD2h2wqQlFppFLlvB4c4hnn32WbTyeRQ+vgVLsQxvPIju8hTscxMITU/DN7LD3BmiwzeJQaRDh7aGvK/ikikJtBWcKlpZu6AShHtbaiqIDokyhvq7o6c6mIxX/KpC0kSsxz1/3k+NNOhDUh+AOkHQ7QRdJelEgo8n6KQEPWXDS6a+32MXBCFXKMr3GDQoD87PrLqJwuliQVdHWlRLuAVGH18OXoHLLaI3QF5NLJbA4tJVxXmwmGG3qf7q4f4OGo0C+r0GHJLgm1DMphALhZCYmsRZJodyrQkTzxCHTcZ1GUhG5j7MVh7CdvRJLuvWRMiI8tUyfshANzTJmuX5xvOHkzr6jOO90NWnRjEFCRlw1Fq50lIel+RTE9Gp3kCQvsWFC5iYnJUCRu6hVLU85Dk19Lsj2joRe1zlqspVDNW0RwMVWvl/amiIWit/RyUUtJ7nNMPB7iYOD3ZEYZGBlr/vtjnFb6Hd78LU6aGZzaO0uw9ru4dyt4uH2QwigQCuLs8DvSbM3RF6nSGSnbpMAM2EvFiemYNtaIPH60LfQW6FFdahGe1mC12TBe6pOGzxmAgksbWj1WO1QqXLYUGrUsavf/kz7O1u4avX1/DCE1fgGIyQrjSxW+uhbHKIV80CeQwcc9RjtzaFzij3SQaukbSdtRS/QtasakzQUIil6YtYWBMh6Krxc+oL8D5wTfFc5L3mhx5H1YGf6/a8iDbEtwzvs/NWk9PmQKsL7J8cUHkaDmcYAb8T+1uf4PDhA/z+q9/AS699Ray+U8U8Mrkk+r0uHEzkqP/QVuJHusgmWi+x2Zjo0eJIRLoZu5i8SRzghGGnI6+HSLhoSOjkQMOEHMkTOWQeMC6OvCgiEt8U/g4XJwPeYwLGYyUuOVCGZqXd3B1I4DhvRxgkEgtH8ZjNcDbVSA6YDVLpkPP3fGM0UsHnE/9tkxqJEgjOQrjMIVkyYT1JAtGXTJgQiRI3oSCEV107szlmiEaPjgeMht60OiJRAEK8fA6ODJJY5vW6RaJXywKTvMSbVm9V0WqonhtvLDcwM03JwliJmTnZ0JNeXLvXlFGjZColhwWD0N/8h7+Fw27BC19+Fg9O7mL/cBMXYvNAaYSlmYtyeDx6eAvPP72M1165huLhFo4eHKDetKFp8sLCoNiqIz2s4swxRJ1EEqsfzVoLD4/2sHdwApfVjj/7/T/G808+jX6tKf4TlBkmJPho/xg+pxdTMeXOV2oWkCQnIGDCQeYA9x5uis5/3BfAZNyHUNCPmH8Wpp4TlXwVAbtPWjhyWA9GaPcHMrLHQMcMtjDI4eMHt5ArVPD8xWdwafaCVIbZcgXFfE3Ig5c2VjER8qOVL4vJlIlywV63BIHC0QHSJwdonDyAo5+HnSZHiQ0M7WH0ajX0KUVL05WBIuVRypXQPo2KOMZmgUs2rtvhlgOb44y0722RGNusw27i++gWLYJqsy7CSOVGDTNzk/j2t38PJ3tH+N//+v/Ak889hYnZBO4/fCBkwqXZZXjdXoSCCRSyOfzoJ/+Enb1tTM/NIuQP4JtvfA3PXn8ahUJJlPaCHr+MkHX6LUXmMjnELlwFAZMIh/HgrzdKqDbKkrEHOcIXncXWzgGODpN46vqTWI5EUL9xE8W794VIeej3Ivb8EwguL2BUbgkHpe/ggT6ArdVFnwYczO70IS7GXCZBxNg/Z+C7f/++oGS08H0cYFWg5/Xpw2wcFWQwV4eeIiPqoCOg7OfY2DpB0AmB9PoNPwRWf3LwCIKqxGEUOjiQKirgDwtxmaGdbTuuHWpD8Gxgj9s8Ziut2h6qAuY1y3UY4jZCqjKCJomPDKwzM3OIxZdFipuTKmyBki+TTZ4ilztBo16E226XIDKTiMI8GkkidcDWUKEEE0ccrUromInfkNwasYHmvCHHwGizTdfEjpqU8ccNXoNyCmHA1z4FusDSiKNOeKi8yfOLLQmRe+aUBRG5kVr35MmQkLgwv4KJqWkFVRtIlmpFKCicSp+djkrgdcJHTowEQoNARnCDyCATbE52cWqDz8/HJxxGhJEfNvMAmfQJHt6/jWGnhb7NLBbBFCgS5MluhZNEyGoTxb1ddNJ5dEzAreNjDBptPH91DUGvCzYuS5MThWEHzV4THiI8tCbvUCOlB/cEFUp9Ys1t7ZnQYTEaDsI5PYk+J0r4XEZbhNcqsvroYNRv4523f4qToz1cn1vCciKKoNODbKOHvdoQe+U2wpEorl2+Al/UIVNNbNXwMYSbIrk1x6zNkjzw/5IoGFM6XHci3cx9zPhkMiOdTOLOnTty/pOz5A8Gxa12vNWgUbPxxJj/1y0xXoNG4M+nFuiMyxaRZYROk/vRicRMAh5bC6ntbTgaA3jDUTipdWDuo9luirgXkxK22knqZSzjfmPw17GU/+e1MZ6yuNWJQLlYOict8nfIp+ALlT1KhUSBs9hvaJEU0lLZEM09RMlOZZDcxJKRUKbYq3S0x/tVVM9T5D0llNLuksSoRqLkAs/9yI1RC6tVJJJ5kfxXb1TVCKSh0Mjn5+OJsmJHeTVIz4vzx5TDMjzGKZQk9pwW2vt24KI2vdMtyIKIuIq5EW2NCVVYMLIocyZm9HTx4rXef3gH9WYXc7MrcJiBk7NDgRgvXVqX1508O0E0FMTkVFyYujI7y9fH/qTDKYQOQlZiNzrqSlZdb1Oz3IL2sIlsKQXOvzKzv/vOZ5hZnsHUyhS2jreQSWbQzXfhb7nwrZe+DovXhb/7wd/i1Zefwjdev4qz47s447xw3YlOfgDU+sjZCqjHbciZzTjNlmUEjov5049vYfvgDK6RHa9c/xK+/frXhOzFPp3JxGphiHyjDovZJXAzzEM0hhWc5ikO1MbdB4/w6N62sLD7oxaCIQ+evLyOmD8GtzmEelHBo1cvriJg96BWbiFfqqJQL6M56sBN2WZXG5/cuSlIzJ98/U/w0sYLpK3ipJzDzYP7aKWzWFhYx/L8GgaNmrIs7g8QdLsxbNZRLVZgGjZQOr6FWmoLA3cYBfs0GkOHIBCcCyMnpN/tCxwpRjjkgngoNKQqRWbfcmiOlNAIPxhc2Dfke85Nwn4pM34e/rfv3pFA//3vfx8bF1bw7/63fy9VwIsvvywJECuFydgkpicmReb4NHOG//Cf/iPuPbgr4lccHXz9K1/B/NwinA4HuqY2+qY+mpUmbB0r7CPqunfQN/fRGjDZtcPr9MFutqFSKqJWLck+4+M7EpOoFBvIpsrYWF/FaiKIvffeQevwGD6bEzccbTz30suIJmZkv5rZQej1EgAAIABJREFUBCJszaDCKqenYGUdMB8T91RFc2n9shxITBDKlaIUADzgtHKbllEeJxDqBF/tdwWbjlekuurVBEA5cA2ETiccGmLl3/I6Ps9b0iQqBrCAn5yPgIyh8XF47nDcU1T8DFdQSTYMe1odYFXVrFpGQhHSY4PSSzZjZfUi3P4ZpbkSDInIWj6XRrmUE5VACgWFQw6sLi0iHvCKi2e5UMRJKo1Kb4Ahlfj6+vpVdSiEQbEs5fe511TFyA8mOUSWqA2jkyO2UHUioIne45WlbtXIWdrVY2gspkbqfRqZ0OkykbJgcmoK6+sbKskZ0JeFCAD3upy2RhHExIXXZrQfRkrERyVOXCtqf2iYXPISswqMiq9ggFLtJu7evY1i6UTQUSYZbCuwAJRROLo8Ut44e4bySQpek0PcAzf3drC4OI+JYBB2qkW6PfKcPCNJHBcxt9FQiIaiGEnSpoWTWYrL02IwJY8rGlbkwm5fptNIhjb3LXBbW/B4T3F08Bm6TQdCowBG5Zrcj2TLjEe5Nup9O5ZXVnFhfQUOF++pcv6lCRjDjSDKlKs226T4oDMkyamMdZVKXTRuvAFqY3RgM7thQV/QwX/+p5/iNH2GP/zjb+Pi+gaajR6YV+lRSwn8Bk9FEAMWtCSnakE4o7Wj948Iu7XUZAtbgeFQAqVSU5xjYWohXzxB4zQrAlXeYEjEr8jhoTItVYOlnWRwDrhW+DUJzgqdV8RJ8qn4f9lT1ZrEV64/jXYw8ZWYbbep5ICHDGV4uSBdnFM3NjCDnh7r48+4wDmip8WJxrkAOjno9lRVIYeqQF1WJetr9HdGanpVnota+LrXQaaqZLSGvCR/zsDGCyckKL12eg44nDhNpqU3xDnWgNcjjnt8No71WM0eON0e4R4I1GPAbMLJHXJeXznQ8XGpMpbPZ/HpZ59INRdPzIuw0FnyUDLvmdlJmQMtZDNot+rwuu2Ynp5HvVqRayXJj7wGGQEhekCtB6tCNwjX1zt1jJhxwoLDozN5zumwH86IH5/t38F+chs2kwP9ZA8TpjBevHIdE/NrOM2dYX7SheurAewf3sVmOotm2QFP0w1Lb4h0PwvzrA/b+RI+vnVPXAcXluZx+959HG1nYOqbMJ+Ywddf+wrmpqdgGnVRrRXgDbhBeZ5KoS6EJpfPAZj7eLBzHx/fuo2t7X1ZGG6fG7CoSZKpiQRefOZFLM1eQCVfgcMSQCISR6dWQzmfR4Mok9Mp44rlZgFlkWNtCBHui09+EW6LS1WjfjNubd/D1sPbSERn8aVrX8K0P4Z6qQGX3QmHeYheOSvSzWG/G3ff/2fs3Pw1rHyPrFGUR7y/PMQYWBwyqmpmktbpCtwMinawgqH5USgs7wkPEL4eiv8w+ZQDOxgW8ih9Ocgu9gX8sl4/+Oh9gbO//c1v4me/+Dk2H23ha9/8BmLhmByu0UAEc7OzGI7M+M277+Bv//EHwlPhQZAIh0X/PBD0IVM9RmfQQnfEAGVD1JWAx6q0Cbpklg+I5DhFxZKHEVnW1I8nIY/TDIHQBFxWP8r1jvTefbYh3vrB3+KJxUVcmF/E/rCB2MS0oC09Ep9IzRKCKpe3GYOuQsak4jNY/Rr+5+sk+VEEvHo9USRlgqD7kwwg/NABXaOJ3Hf6sQS6H+MqaBRBo3EaNh1HFDT6qCspDafr7//OOWLAnzwKqDPBaRO+LyLcZKLAFRU1qe5XQa2uVN/04+kERF67kaDwfCHfgGcRRapMtrBMgoTDERRyOWxvbWJiMgqvz4FsNo1ENICVxTn4HHYMO225R7liCSOHWxwdWfDow1S3B6StYQRbch00QfvcHElQDQ33G5bQhs2vvm/SbuE5aVg1S3Evf6M1qg0pZLMK2gJHjxyIxWYxO7MkEuJEKYdDw3vFQE1UK80gLgh6odaKXiM6KCh0WNmpE/WQNcWWCGWKGSgwwObmfRwcbglxT5mxKa0FId+JngNtBOtopvISoPvNNrKlnJgssSFg4nSONygIn7YM5/MokrdqmXD0WLdjbQ6XeC307Q7YKYMfj6JLx1YxhRrAZbKgWdhCIppCPEbTsCC23z9Bs9yDLzCPksmDg0YbQ7cDF1bWpNUm4zqGEJ6sR74OaZEaOh5W9T6wzUDdjYcPN7G6toHr15+SIoQ6CCwQ/R4v9rYO8clnN0Uz5Znnn4OHpnhMFo33TFftep2rGPbYBlq1LVRQ54cQ8ustaW9funQZc7PLOD3Jikw/E4P7D25iyhdAfGIKtUZTlGNtDiaMXFPMc0bSDtZ7lftE7qlR+PMzx7AlOTTiOZNCGVU1En4t+iQJYzJ5OpINZqiZceFI5m/mLGtHMgs+mEwakB1r3ESd4arsmbrgCjnoSCA3zFdkJNAiPWp9oAyGHckQRQSFjl69rsgM82stgcrnZXbKv6FAD5+fUr18nmaxhNub91HrtPDcM89icXZOeckbOtp8gyj3KaIWhu2l3Hi6FPaUpzwVoBS84xAI5sHmA7RbPXg8Mem31epFDActXLgwJ3bMu1sPBZZeWpyFyxNGrVpBf9CGlWpzLqdyzRKBBMDmsgrBr9RKI1dPwe7xo1oe4s7tTUzPxPCN117FcT6Df/ztz1EsFzDpS8DbdSDu9mJpOoE5eiGEoohYTQjbWtg6foCdehnV6gD9bAu2kRtD9xCVYQe3tnaw+WhPRvNW1pcFGqyl27J46NKYCEXwxpe+BAzayJeTiExEcFIsotcbIZ8jmc4h/dAbNz7Eo81dDIcmeIIhrF2eQyBix537t1CvtHBt44u4tPIE4pE4IkETGrUmWpUeakXqhfcRnAiiPqjiV++9hdHQjhe/8CoSoWmkzjICo2bIvE2fqQO9W0M0FMVzl6/hW699HT5nSIx4igf3UTq4jUjEBYvdg90H91HLnsEbjqNkCaJucsoMrwjPsJEkI5RDOMx2aQFxfIrukHwbePATRtfyvYTQM7m0bL5AKCJJ3d7enhg5cYNRr6Jar0lwmJmflXW/u7uHr37ldSwvXpDDgtgXiTp013z3ww/wd//4pggcLczN4iuvvSraAoeHB8g2DmGym2BxWkX7wWv1wu8OSADuC/TcFl4O5ZO5p6Ynp5CIxBD2RhANJ9BtjlDMVdGmi2I0LMjArQ/exVQ0jrW1NdjcVOCjZ4MyUuGCFeMV2veSRX2+yR/Ls2qEj6+fwZUHBFsM/Lj/4K68LwzAqqWgCoLP84p0u4HX/Lg/rva8/tAkJ8Vj0OZF6qfj00/8+vPogYZedSUupkYik6wSE+5Z3kO2HaQXb1N+EArtVKORUsgYNsYUS5PXbZgr8fEpy16tD8UbpVap4/Q0KcqJr335RUQjHlQqRcxMJLC+ugIbk7bREA8fPkSt1YbF5UWLVaB+fAOaP28LGOuRq1MHfC3SpPkYcuCOEaw1p4nf57WeT2CIP4kiCQrzjwlbXxVvPNM4UcUzlU6b7NG7vX6xhmeS47RHDC0XlVbwvOO9Gk/qdFtBw9rEGfT3WP0z6RQ7awN1UyTGNna3N7F3uKNQGSpQkixKgSQhSSsRJBZ0TAyapynYhSjZF06CvOeEyztseSjPDbtD9fxF5RKKxN7vKnlsPj4Ralo5Ex/ruZ0ITU/BEgpL5SzcjGYF5dNPcWGpioUlwuZB7N3so1yxYmrueYSml5HsVrCXPYTTRX6OSQjjgjyKHTbjlkLB2NqSNWsZwef2IXmWwd/+578TCWO29/70e98Xg6taLQPToIvp+AxWly8J7+i9G+9ifn4OLheRLirAqvgnybURT7V8P9tiOul+nFw+RrkYnLmmZ6bnpHV0cpyRouPBw9u48fE7uDA3JyONxXJFPH9EAE6KYL4PSnZAI316bT5G5dQIpuYfSFJtfsxHkK/tNil6aA9tOj09Hsk3tSiKIe/JCyTkyhvGg0MfCkwOdFWgF5RkHUPK+nKOWLUC+KE1ubmQJYmgap0M1Q5Rq3DOsi2ZIkeaeMGEk5wexRVgf47PT+0AZkDs69DSuXByjA9ufiwEtJee/yKWF5ekX9UZ9GVhumxeQS14SDBD5OKkMQWJYpxpJ7GQZjdK+MONQqmEnd0tFIt1JOILQrYpljKwmbtYW56H02rBg7t3RU6Ys9bR2Qvwe5149OgunE4bvAEXmOFaqZnQ6aPDhW4eItc8Q7Z+LEYi25tpPHjwAFevLuC1V19CtlLBuzduoZzpIGz1wecYIRCyYGF1CqXuEK6GCV+99gUsLETx7r0P8ChzBpvLi26jjXZdSULv7R8ieZaDaWiXXlcoHkSNM8MOJ1549WXs7h/icHsf3/3mH2BhMoF07hSNfgPlYV/IXqcnKaSyGbjEiYs9+S7MQytGtj4S0174Y1YUyiXcv3uAXtOKa1eu4YvPfwE+dwaVahaDlgullBN2mwfLGxHk6sf4wY/+GfuPMnj++RcQDk+K9wWrhHa9g9R+TiSX6yYGIi9mpxN44+U3MDe5JIdJ7/ge6nufwGIuo2OLwOQKq1lvWFAb2tA3u2GyWuF2O8Sghta2rLIYuDmlIRuBhjdOpyQGPIBINmTQUII2Vemtev1BOYTrjZZML+zs7WJnZ0sRq+htPlQHWaNSxTPXruPZa8/CTWSkowKR2+/D4dEJ/uaH/yD8gr/4i3+NP/yDb+GzWzekzSBDVrYRbB6bXBvHCWnNLP4RvSYiiZj0jnP5vCTDsUgYHrsLE5EZLM8tw2rz4q1//jVazT6uP/c8Vi+soFks4r3f/ovo77/0wjOiQc9knMqfPMS53rUOiQ7uOuDoQKwgYrbUlCkL4W4iCPx4xOSXybkEqcdBXVcTmnvA+yatPWPcUQc7zTHQduy6stbf1/1Uzdoer1p15ar74tyv+ufCGzQqKx1wKb/MoMUEgQejJk+pQ09NoPC8YJtAO/CJwI9A61a0O0NsPtzG5uYOkum8VGVf+/qr8PvIFWhjfmpOWoiWAbkQEHO37tAEs90pEudUJ1bIikp6zpMckaGmjeVjAx7+ntw7Kgie2zAb01KGjoxKorRJkiqIVHtGFTAM1GyfCEIz6sM0sMFuVcmRmatt2DLUG93w+MLSGiXaQpdR5SpJkib5YtrOwdB8EDKidiMkCU+9nhHNuei7YSQ5qro1oV6rYPPRfUFa2Y6RQE9isEFERn8gBTn783bep0wWJvqQcDKIqpsUvbNY0CzXpU1H6J5TQIwrRHl75KpRCXLUFm0YIrj9lvKFGLANaAK80QhsiRgrMFBKOZ86hr1/hksXB4hPkbgZQKW0hAHC8HgIy0/iMHuEO3t3JNGz90iyIAzvVG1nCuCRUC3k95FMogz7bZHYfvRwGz/4+39EvpDG1Ewc/+a//K8wPb2ITPoUYa8bV9avIJaYQ7VUxnFyH0VOSpFbYxANZa+J0dJjBUWZXpMxR3Wv+aGTZr03+Hds2TMJnptbklYR/+7mZx9je+c+PA6HxGMlD+CW4ktQHKP9TyM6jfzr5EMXB/oM4JrU00giVFgxUFW/H2aHDdlUWsX+XC4zkj82Mh2pwo1pA37mhWpWs35B4zCgShQgcL1kwoOR9HPP2bYG54Crj30qBmZeGPsdrPZbrYYwxzU3wepwKphzZEYymcKNGzckk6EXwDPPPI1+vYzth5soZbJYXFhAKBpCc9QXFy/CynaxZObrIZw/EFMKGi8J5mGywENXOpMxpmV2SB+T0wSFfBV+/wTsbhcqpSxGo5bY7NJc5ejgGA6LFbVKCS997ffx7DNP4O23fopur46pmQnYnC70OzRuUb0cjuGUeyV0LXWc5gq4dWsLe/ubWFoO4StffxpL6xfwwUebuHvjFPaRE3ZrHSZXD9HZKQw6bphyDXzn1Vfw4peu4ZOdW/jZ+x8hk2VbIwCzw4R+Z4jthzvoVju4uLyBK5euwB/y49Pbn6DUL2Bifhrvvv8BTraO8fuvfRN/8a++C4fTgoPkEY6KKdy7v4mzVAbHp2eCeqwsryISjCCfKaJQPoDbR5OTLry+MFptojwdTE0GsLo6heTxMaz2Dvy+CCy9OGbiM/CEBjjNHqJU7+KTD/dwxJEmqxODdh+NagWMt6O+HWYaCjmGcPodWJqfE8W4sDeOJy9cxHrQjt0bv8Th0RHKPRtGbj9ik1ExJmLAt7gC8HjDCDv9KNYqyBYLsJIYy0OHEDQTBIddVBGF7MpRK6Oa1Jk6iV1M5NijZc9VesUWMwqlIpLpMyUpWiuJOlmtUsHS7CJee+VVTMbisp45NkWE4tf/8h7+7gdv4tLlK/j3/+u/w/RkHD98829QqORRqTbQ4WgUyWmgk2dAxozKvF4mL5RzJUfF44bDZUUum0IhkxPkIBGeFHnsRrEOu5k/d+OJjau4tn4ZN2/cxPs3PsTapTWBOAX1MVpw4gFgVHNEJ4QYbNicP+7HGw6rMoJqkWqbQYTW2+SHkOimWgIqeOnqQvftdSAcP2j04aarJJ1EaJhfw6WK2PWYNDh+II5fH39Ptwn4t5/vyTOxZyEw3srg4zLA8MDkWmafnx+8FqICrUZDDjrym9R1jrC7R42MIyGjBoN+fOvbX0Ms6oXJ3EMsGEWzXIbVEPc6OjuBw+9HMBwTlIwKdrq1oJMjOYTFeZFwvHqtvHYGB31W8nsytWXMJko/momkgSRoTgLn7TliqVEEXYWK0A8J1kzMhhzfM4uOgd1BUsAALY7s9vi+2RCORUXbw+v1IxJNiMiWGuFWjqmSKHAiwSDE2dTxf/5zmWJgI8YwK2o2aiJxv731EGbzUDQFVHIwVMI95H8N+sIr6xEp7g1gLpfROEuKX4zLYRPiMgu4IQm0XYWC0C6JE2Uu6h9o7RpaBhOpYwFQqQkZlYhYzwx4OQo8HUNwag6lThu5QhaxEH0AUrC5qTdBYu4FzC+tw+uOIeGP4tGjh9hL7UtBZe70YbGrsVOeHeRlcP9L0JS4p9oLvW4NhWIaW5v3kM6fiQfKl7/y+5ibvopOvQuf24KnNq4Ix6BQLKPZqyGVPZEgzraHDrwS72R8X433KkTt8fgweT5SkBhS4rwuLWM8OzuHy+tPSMxi/Ds6OpA2L2W+GbNkkseQQWeSIBoOYzoNfC6dxI+3lcSvw2hpcc3ploOMDo+ASrMu18q2iSmfz4rxEkl7JPtoaFBnHY8JTepihFVsJBLqs2LD6uSAgYRVDcenNClCNgA3Al8AeugYMqR8Q0g0Iiw6Dqmx4mPVmM7m8PHHH8sh/8QTV0Vhyz7qoHmURL9ch93vgjXiZ2RAn/wIerKbSMSwKmMS6ix0WyKvSfMb/rMMzWK6wQkJ9n35kS8V0e3QTtgtbNVs+kgmBtwOC1YXl3F8eCKcAkrpzm5cxre+8QYO9h4iS/VArwsen0+ILcTYOt0Cqq0+BjagiSZ+/POf4zSZlYB7YTWBL796CQdnZ/jFrz5EJj2Qw6jTrsprdTriWFicwag1xHOXLuLF55/Eu599gLdufIpMpoKA1Q1XzEGuNGrFOsrZrIwk/tm/+j7W19ews/sA/3L/1zLaVyyWUTwrYyYyhz/9gz/F6voyDo/38d6n74vbGrUgjk6SEsTjsQmsLC+j0+7i9mefwGRtYWohLonVaGTBxYur6A3KKJaT2D/MYWZ+AhcvXkDA5UOr2MFH732Cnf0k1i8/BVcwggd3tpDcTyIRjIl5SCafEUKeO+CFzxaRmf/L6xfQqZbRrjWwsrKGS0vz+PBXP8Wj+1lRbeQinp0OYyLuFmKnyxeHwxeTOXQiJaVaFQ6XUyYImCBwA3BR11pKYZOJ2niFSna1Gu9R0sE8FGi4ReKNHPIG+Xb7aFcQD77nDJ7Xn3wKayurmJ2ewURsQlCo//if/h/88u1f4Xt/+j38j3/1Vzg63MO77/5GkIFcWbUqKC1L18hgMCxCOlzftNXmQSBW2OaRqBli2EM+m4PN4kDIH0K5UEctX8GoP0K53sDK8gq++0d/LNXBmz/5sSQwr73ysoxdkpzGUCQSVELs5GigCk76tWtylE7sxcHOSIx4LZo8qKFIdUCqg+bzAZ339ZxgzL73mJ+CTho0fK0rYP1ZoxACjWs1w8+RE9U1PrZSV8WGOlSZnAnKIGx+RTwcJz3qZIZIApnjTBaovMeKkIZC6XTK4D1ZcXiQxPbuAQ4OT+Uw/r1vvo7pqbCY1pBTZesPELA5UC6VcJpNwxUKwhOKCPxNHRLdMtF8LF6PnqgiT0v3c3l/9LmmEwW7Ydgj69WY/NDJjgjwGBNeRF11r1oFFUO8iGTvTlc4Q5z3Z5uBEu3saYqVe1+z7NW6mEhMIxqdkNHuYCAKt1f5Jch7bCwK8iV0K0ixHMg/GAiXp1goYY+8i1wWg76aDmPrQTgd5FMZySR5M0xRibtRrrxfLiO/fwBbp4Ow4X0i6HJfcSf09JmGwZmJOB1umUASkyCiNVQxbFMFlQ9ulntvDngQnVtA12lDmwm7y40PPnkbZ6e7aDYGuHLpC9L/DwR8WJqel/bhUToJCwlLZjM8Fo6uK5RMV9iKkCte1RIHHJ4KvP4aRqYGUukTFPMN2KyzmIg9BdvAKSq2sbAfjzb3RN11aBuhVMlLoLV6lTicIC7GmLAW85J2nFHhP94vKkHga9b8AH69vn4Jr3/5DZwcn4nUN1sLTCyJSjOpGG/96ekf6ldQZE0n1hqx0wiG8itSSaze3xrdY8LBwjaTz4mBYSKRgCmdTgrnoNWsn4806OxFPwCzF539c5Hqw0V9VjeZpC9eRKNBbwO7IA56Y+jkQOAPdGUUsNtriyNfpVw0DiFlEczTjguIQhtEIVJJBXFcWFlGLBZD/mgHg51T+MhEn4liNBlEz9g4oOgHldxIpJFKXlm7clFopzVuPmqdS/ZoUb2v01QSo4ETDkcIjWYPt29/hN2t27j2xCVMJuI4O0kiHI7KG1Jot/G111/DZCyMo+Ndyf4pxyoMYY6/DOjO1kPXNJL++o07n8AdcOHK9Q14fA7kT/bx9z/4Be7e35fxwoXFWTgcTuxsJVEtD7B0aRJWswNOqwnzMzHc33qA2/ePhIW+MBGHxe1ArUoeCPtDPXi8Nvz5976PK+trSKcOsJXeQbVaxtz0DM6OcyjlW4iEJ7C6ekEEhNLpfSFi9vtWPHywJ7PYHndAjZ/2O0iephCM2LG4GsXe0TaqlRriiWmkUiRlNjC1NIXYRAyBoBvdah2p7TR276VxsF8Qk6Xp2ShcFjfK2ZKQj6IJBtQ6TMMOvA4TWtk+3IEwZmfjiHgtSKUOUKjWEZ1YRKXSQO2sirA/AKfZKhm62wn4Az44vBF0+zbYvWZ4/DQjUdUtDzYLR5BGij1NmE0HEya8skb17zIYmW3nG4gwPQ8sakAwqFBEae/oQEhoW7s7UmbFolGZIrh6+QqubFxGJpPDj378EzzY3MR3/vCP8e2vfxObD++L7S2FNZuDmqwFs80q3g2VWhXT07OYm5lFhYZY1YYELjVO1BZxJXIirLBiZeUikidZ3Hj/AxEGo5Tp1ctX8Yff+jY8Lidu3PwUH733viQqzz33DKKxCUEaCNuSmzASmV71+jUvgMt/HNLm1zop0NCn9H+NlgHXuB7HEsKWEaB1QOfP9M91wjFeHWum/jjZSqpkA83QRYe+Pv6M1/c4iVBhSx9sqt1gVN3SElQQqj6bFMqhEAf5GyYwDru49xEh4lkmpMRWQyrebh/IpHPC1REnVJsN6+tLWJydRKfbhM1uwmw4Cgd5OekM0pUiTB63cIfMrDa12JLcG4UMSOU8wrnb43hCxFcjxVOXEuYM16qaJLStkjiaQqmRNtV/V3ocJNuOv3dqHfcx6nIiYYCRdYC+qcMhRDVyPrKKaJTF7Jbgod9naXWMrNjZ2RMdmFdfeV1se3Xxxufl3ldj3Ha0Ol3x+Gi1aqIZUymVpVUjKpZsYxFOYEXM5MxIDojKCuGQFb708gcYttuopjPoZfPwWxQCS+SM6n6STFG3wYg7otJqWGr7ApFzkiPfNyIIlAFnkc84wJaizedDaH4CzukZlNoW/PDNf8Dm3ZtYnFjAS196BWuXVmFz2TE1P43k6RmK9BCgGRvRg9ZjIyI6OvKaBdGxcL0oeXF3MI/+aA/NZl6q9HKBo/YRzE48D58zDB8HvUZdbG8dYHX9KuxeN87SSbI9MeoqSXAWHxKEyZEyziG+J52O8ojQSTnPcf5fQ/2KbFuV82j94gZ2th9JgkO+ETVbeH/5mLJv7IrI2G40DZ0LthlV4sUPvYfGiyTttDx+DXrvyGO1yfkYSMvOdHJyNJIxr65aZEKuM/peOstXhkVqscrsrRZwMBIDaUMY5EXK1FKr3+15nKGS3KjnRimsQ5iKhDn2BZkccNFJ04uHWn8kwZKztqzyPBSxGQ0k2eDhfXb/Nuz7GUwHIjAvxdGdCsjMLa2QhjYzmrRW7YzQbrbPs3l1I2xycJrppz1UfvOE4Xgjj07PUCo04XLFcHaax/bWXYTDNrz+2gsCB5PdHo3GpWr79OEDrF9cxfL8DNLJE8wuzIp7mc48rUIkGqI95AhNDZnKGcrdLC6sX0CpUsXf/PDHqKRtCLnisNlrcPj7aHVH2No6Efg+PrUM66AHp3uE9etLskiSj9I42c4il6+g26DQDaF5O6aW/XD7gS996QXMzyQw7NeQL5Vx7/YtMRNyOnxodW3Y2T/C0NTH9aefQCRA9SszUiclFHJt+H0xSZIIK1PK2us3Y/3SEkJRj5gL7R+eiJlJKllAu9XFF169gsXlWXm/SidFVE4q8Fv9qFQ7+PTWQ8SdDkzEonIApOo1jDxBxGMJTDpc6KQy6FROEZqaRyhBUSEnisUkjlJlJAsmWKxRzARG4k7ptBF+N4ufQjDsUgcvOQe2EBwe1Rag+QjNtqRYJjzoULPQrGyYIJ5XncZ6JkpA5EgOYisdQ1XyyCSNP6OkMjcqeQg/e/uXSKXTwnVh+yrsC8j4WzZfwFu//BVSmQz+/M+krRTMAAAgAElEQVT+HN9446vY3nwoAd7mtKvJCda1VguG5j7y5Zx8b25mXjJ/4S402zKmR/EsXqOaOXbJJMRHn9zFgzt34HbZ4Pa78cIXvogra+tw2m1odVt466e/RD6bwUsvvYQrT16D2e4RuBZ0bht2MOC47pi/ga6OHvf2lU4+IXJ9QJ1D2oYluw76mgegK2VVDCii2jgyMI4gjLcMNGrx+SplHNaUQGiMUunrYWtToxT8GQ8r5QAg6rJj55ORIJ4jEcwrSK62CfrUIbxttUgPW3EzOMNvRSaXw737jzA1OaNg/WEXGxsrosBod5swG4zCVG3ICHW6XEKNC0zcTe1CTNUcAF4PD3d5/cZ43HhAV4mLknPWBzBHEuXv7E41Tid8ER72hhHWUJneUOmTn7nuOR6r3tM+Rn0zBuYeupYKOtY0eshLYmLqBeBzzsE2iEhiSaSW8KlCL5z45S/flvn1V179mhpTN5vhdCspYU6N8d7LZE+bQnZtmGgBz2SGiA2nanjfeYzbLHJ2iykZz1IjcWPbVRSjB32xO5eg1+kiv7sHU7kKn52tgiHMxnNyDI9oM0foSUongqbsg0OwuZwyEshznRolnCZg4SIweXuEaq+J4EIMC09dR2Xow89+9gukdrfx1Rdexvq164KejZw2zK4s4uRgF6WztCTkPRYOvOZBD+0OEeWB7EmOppNQrgKuAzZ3CvnCbZyeHcACB+rVAcLBNcxNXZdR5mY9g1zqGGarG89+4RVY3S4cJ1Nod3qwU1+D+DiTbJ43dqu8FvKdhH8wUiR9fugJPGUMaLQ3KELVG4hXC+MySfteA+1xWO1SdCiVTVUUaNRJBLGIKEnrSPEU+H7qySOdgGv5c73v9N7WSTqTWGJAsr8z6ZORyGkas8faU0D/kVq4KqtVi1xlPqLZLEDSYyUoZnbMntjrIiNUb3alpmFMM7QbIlXZ7tSRz7K3r0Zt1MwyCS0WOMwO2Rww22FxORH0B2DtDZDcP0R9exP1cgmBcBDxtUX0Ak50qUpossPZN6PU74i8LitIVoZ8fH2YibIV2bRCOSZRhCptPVhcbuRLTdy8vYnj/SRcTjsiQQeeffoi2s0mrHCjPzSrEbjjU8CmpFCZSD3zzAr8PicGHUK7ZgwonTqgDHED6WYGO0cPUCklsbQ2h/qggY8/OoJl5Mbq0ipazbIQS7p9K84yeVSrRREciUUDWF27IA6C5WoBF5YXMGzb8b/8z3+Nvc1juEMOhGe9mFyIYGIyglqlgHgsLFBzu1lB8jiD7HEWswszCCb8eLS/i1yhjon4PGaiJLMBlXwdbpMfDnilJ1ntlDFwDBGK2RAIOuF02NGsA7vbKRwdnaBIJb9WB9H4CDZ3FPMTK4iywZHPIWh3oNLpYSuTRiRgR2x6Gal8HZtbRxj6PPAnQpi3AK6zFNYWgvBP+XHaGCAcDmBh0oMHBzX86qMUQr4g1iJB9M0UOTKzJhJXPK+XI3oDuGxx9GzKGdNqjJTJkMhQJXkykiPMapW9c4Pqw5prVkQ+HC7hAfD/rFjYb5eqieqWDrs4AaZLefz1f/w/sXt0gN/7+jdw/alrwm7n75PY+cM3fwy3K4D//r/7H7C2uooP3vkXdNsNuGVEy4LugDKxXdjdVtiIZvGQtzrgIam0NxDomlVcNBSWg0SqvE4LR6dHeOvnv8BpKi1JcSIxiYsXL8oMeSQcxOzUNI6OdgTZmJ2bw8bVJ9RrFj4NyWfs8Rlz90aE1/trvNqXCtVISjTKoKZ4qFGvvAgUU/7xh044dPDX5wUfSxULem7+cU9z/OxQLUkVzDU3QT+37rWOH1Q6oeDP1AGn/paFhCSKY60T/l8XL1rpTaMLus2heRB2mwvFShUfffgJ5ubmVNDot7E4Pw2/3yciY1FvAA4mHL0ectUKsvUaLBzxZoUptu+s/h9rObBtKdBxry19bAZSNR6mApG8FgPdNA/pKsvgO4JpaIHV5pIKvDvqAJQGNzdEIMvppstgGeV8D8OeHT43HUhdovNhtrYARxmF7jbqo0N0h004ewvw4iKcFifs5rBMNaGnJJCddifeeecdNBpVPPfCUyJ8ZHU3YXa10Oow+AZg6XHMj/Pyqk5j+LLaVDt2NLJJsjsatGVf6iRRoxmSWBiTB72+EoiSChVDtE6TaGwfwtJuYTDqwRH0gLyyIYMPXWSJNIP2427R9a+VlQ2zCOjZlPBQu6skpdlONHU5+mjC0GGHZ3YW02vLKBbTqKRTuLJxFbHgLMq9DnoOJ+YXF8SmPnl8IKPvWwd76DZbUpHTz6Y36irRp24PnbaKN5QqDgbNqDUOsLf/oVI5HESwdvElOOwx2LpD5JtlmNo9xAMxeHlGdztos805HECwHKPo0EJfMi3Ca7aY4KBpoFHVj+8Hrn2NyulWPuXt+X/xwSEyT28UY7yf3x9Hz4QzYExc6P2tE77x74tNuoHi6W4Ar+8x2qCEnCR253PJkSY0/W6P6/HpMJ4o6F6HHAjGWI8i/6ixR5KoRLJR5lHZK1TqZ2xH8PfaInbUFklO2jOfQ3BCzlHSnFzgjWoDxXIdTq8X01Tk6w9ROEsh//C+ZJHx6QQi81PoeR1iqkF9HLR6oF+XJAMGO1tepPWxTSpRA4rk8C3iJua19k0W3Lq7g08+uy9GPRTAcDtGmJ2JwMOKwewVljeJagySvX5TxCqWl5fx/PN0YGwDfY4WAX0z+/ll1DtVmL0mOLzkOAxRqVewub+FvbMy6sUOFqYXpHo8Psmg2aB0ZxduzxBen08CPcUq7t5/IKNDayuLCPoSuPnBI+SzBdg9NgxtQ8QSEem3p5OnqFZKmJmZxPSyV0yR3ELS8sIb8ePW3YdIpypoNYbwjTxSVRGmmp2aw9nhsSg29kdtuP1OBONulMppJFM5DLpULAsik08jk+coYhVNigeZvViIzWMtGIenRu2DLqr9HmzUF4hxc7awe3ggrYjqoIHEfATrsQgSnQGuTQURSMRwWGqi12/BZ+0jVerjtOwU9MdGqQshrhL+9yAYC6HZIS9lBIfdRzE1ldjJAaayfWFDc/pEbMCNXqgeUTI2Edce32tyAMgl4LojEkTEhMlCNBGXDZgIhZDMZ/F//ef/W9QRX3/9dbzw3BcMF8ERbt65hX/68T/jiStP4a/+6n9Ct93Dh+++A5fDCrvVIuuErHKGSgfHpyjRamTzTBIYPMSJ0qHQEMKInF4gEZAEq9/85h0Zr2Uvk2uARNzl+QVh0BN9o2kUCb/SCnA5BVliC47BUyTFx4yIdHUyXiXohF2jfxpR4GtXfVID8lSONOcoxPiBotsQul+pzgc9DqcqYd2O0EmE/l2dZPCx9aEl8LHRWtBJjE5CBLI3iFwq6XvM6NctivHERVfoGlLldcg9NuSz3S6ftEL3Do4Qjcbg83nRbTexuDQr3ixUcI34AgiyHdFq4zidRLZWhc3tgdPrk8mT8RaIqtxU1SvXOpYcKJ4374fmSaivu7wWsWFmImEXe/G+iSZORcDTFh6W02OVtZo5q6OQLcNCQTl4JYFlJW12tOGIlGD25YQbgXoCE+6rCAZicNvjcNn88l6aRorP9dav35LW1zPPP4lOrwCzLwU4S+h0KFE2AQeicAwiovBoZqkrgnZUpeSyU1MqfKzBSM3Ii02yqDMqtr8IzvFL7mKDjyLnOUfudo/QL7J9PMTQaYHHzYk0q7Q7ROmQiR7HzDst4RhwrLjRbSv1Rk47DDhyCBGeEz8bC9Cm0NzIhNBUDAuzcfh9VPO1wmwJwez2wBMKYenCKs6O95FLp3Dr7h383Q/flHVw8eIl/MkffQeTUzFJmFhud8lR643gQB8zM0GcpW7h+ORT1JoNWM2T2Nj4MhyOKDr1tpDWL19cp4Ycsukz3PnoAwwYk5ZmAJNXuG+ibyMOwmqKQyewIsdsJLZ63WqEk99n7OI60oFdjxrqSSC2TnXxMx78ud519T++73WSrH9XUwJ0V2B8D6lCSiX3ck7ksmcjfcECsY35jOsNzM8aYtQQIh+UVZBmPHJum918VtMyLihQrrLBVNrnyrOhQznUQUc86EUa2YBYJJMWgQ6Of7mkWj08TiIxPY21Cysw9frInJyheLArWuNTi1PwJaLoWU0yasRDmb1nBhVJSghDUitcvNqJeKmREjv9zzkuQvEIjj41G8iX6rj3aB+nZzmpvnk4M9u4uDYLh92OQq4uilupVArFHKs6G+w2LxLxCVx+Yg5eH8eKbOh1hxhYOa1QhsnexNqleXRHXWwdHOLewz3sbh1JBc8+1zNPPk3dYHxw8wGOz7JwmDt4+slVRCYT0lvjhr599y4q9Tz8QYc4DK4sbSDg8+I0mUKj2Ua10sKgaxKDHbKJKdJx5fklrFyYxdRMGJGoD+3+CO/89hO06jbUSl0k3JO4vLGBmRlyAarYObwrM94LMxOCeLSGHXj8Nnx04xYePSzg4sbTcPlG2D/dxqPNHUS8s9IHtLatmPUkYOvW0evkEYiGMTGzguygj7PiEYq1Iq5eWkezX4XN1cXF2Ql4WlYETX2Y4UO92kc9m0WnXkYDVnT8MZgcLtTKVLn0yEgmpZuH5gGKjRo8kSCS2RT8zqjM/JN5XClWFDRnVMJcpxzz0jAuN6dAa5zvN4xotCKcDpIMHOzBMtHj2h11WsjkC/inX/4cn9z8FM899xy+8sqrsv7ZBnvnw4/xwQcf4Y2vvIG//Mv/Fvu7e3hw7w68rCwNgSDJ/KkUOlCTAxrK416h+6hwb4wxPdmQlNb2ecRf/e23f4NKlT1Hn0DR09OTePr6dVxevyhVvcmqkl+pAMAWnLIBVu5/ytteb/xxuF/6qsa8u97X43tdWShTJ0H1zgnH6wRiHAHQ39MwqDpQlJKeSiAUWqOrItlzhh37eKWjqyd+1nbvGgrV55CubHRyoF6PqsT5/OcytGOVkE4ydPXGxxdiMjk1PXpqNAUqL5WoGsf1YZFgfGF5ESGOMJpGmAhTxjom3B2Bi9lKNduU5K6sKcVV0gevHPwchWObgLyHsekMkXcf83OhGJbcHxrbmNjqdKJv6qHer6DWKSBfT4o6qcNjRjASR5+IJPqoFosYtBwI+uLIZ5oYDZqYWhnBn2iiUe/A0owh4VvD9OQqnNYIhn2bvJb+oCNKoL/6zdvodBt44UvPodXNIFm6iVJ7W8TOqADoMEUQtC3A2l4AemzvGsmB0BO1Yi6THyIijwmMfK1ETNgC0K9Tps0YZDg+SrOlszT6tB13OVFpV9BpdOCyOmF3etDjvCh5DP0BTORftGuybzgS2RsNRGl3SDSO0w5c86MhyBXojAao9YgQmzEZD2BucRYNft/kg9fDr5fw7DPPY3PrIVLJUxweHuPHP/oJ7m1tYmlxEf/Fd7+PteUl4UMRceOUI1s8XpjhD1mx9egdtHtpdEhcRwyLy1+AwxlCrdrBxNQUlhaW0a4W0Tjcwa03/1EKxukXn4IzuiocuC4J8oxn/SGG3T7MbI1x39tV61InxnpP6Dio+Qn8vtbH0AGdvyOJqCFxrvexTlZVoq/aqTq51meBRgO0doXmIehETk9Y6P0rSTqRA+VYqI1VDFaswVbWm0A/id70fENplKI2Xk+EKbi56UGgXjyFGFWAZnLAdoSQHtlHaddRKOTPExGdvfB8Y2JRr9Sws3OAWqOFxaVlObhbtRpufngDo3oF4YkY5lbm4Ay4ReWu0+VQjQU2zpQrNxFR7OI8rrwJ3NFUf6OTm4x6KWcttgnKtbpoE5yliuJLMDXBfrkFxWIWFy8tig5/Jl1GuzlCJp2Gyz7CtafX0OuOZPzx4vqi9MSp1Of2WGF1mVFsJWF21DA17cXu6SE+ureD45MGWsUBYmY/SBe5fHEVqUIBt/b2kaxUZATqySsXBZImscjl8eDodB/dYUOSj06rJhXkk5c2RBWLlf3uzglm4ksyVvjzn72N+5sPsXplFZGEC77ACKGYF6lUDjuPUnAgJO0Riu4889Q1zExM4Nb9D5CvnmDhwgSurK2hVavjOJXD9HwUDx8e4If/8FsMTQ5cvDILn9+JTneECU8MdlZ5Iyd2Hp6h26kjFLYgEgzBNPSg1i0jMudHvd3A8swS/Lwn7ibtD1DPtFBt1ZA6aKNbHiJILXeSTwMeOKYTGLmDKJ2V5XvTwSj8TregNeHpKFzxEO7tbsExdEoP3tzuIXuSVr7jPHzJ1eZhRGqUHg+jZ4coYhrWtWYTbGb225XuuGTYBjufiQH/9Ro1dId93HrwEB9+eENUOF964Qtw2KziAPnb9z/G8fExvv/d7+E73/kOPrt5E8mTU+Uqx8f1kODpE6VCTfzjZuZ4I70UOErLaxYHNR58BkBHVINJ6We3Hsi1XbpySX7v9OhQguDGpYvYuLguEt5EC6jRoBN2cmk4zjQO9+qDY/xg+f9rLfwOEsjK3PAxkfnpMeRAVz58PFZf/KwTDnW/dQGhKmvFFVAHmT749GE3XumPJxI62J+fB+ctCyVYoxAJRQLkY55POBnBeBw+1deoD0V9PSJxPhxKT1cnRLl8RtAcFijUZKF2ysL8rBDy0pmMyFJr3YHRsA+rTNOw4lVBUpIEA+HQCZm+r+oeqfamOviZXFDHn60bMyrVJnKVErogZNxHrkjjsjTytVOY7TZBu+JxO7xumhmH0W/50ap1YLMN4It3YfU2lXzxKIyQMwGfexEh7wxMA6egE3xNfIyf//xngHmA115/Qz7XmicotB7hMP0p2v1TTEanEXGvw1xcF3MkcnPMlr6cm/TmkPPcpGyo9fuo0SQJRoahlGr92AQx44eb2VGljsZZBuZOVyazOvQA6ZBASu6UH26S34zEtN+pqRa3w4F2tycTP7xn0l/v012VExlt2aP17hCjfg9utxVLV9bQ5lhyZyTCaLNTM3jllVekNUhCH0nXuWQWe6cnSCTimJ+egoMqkKaRGJfJfEavD7/dBofdjGx2F17/SJKDas0Ct3cSVptHfH3CkQlY6LjZrmN4tIOTX/1a3lP/UysYTa+iR1M1JsxKwkISHzrkquRAteg/H281at+gJLqYQan24DmCwIJDWmwKZdMiYBox0Og+Jfp10qqLJL13pWgeUzfVX+uEXz8+/07GJEvFzHlbQR8oesGPHzA6OdCf2f8RcyVRKevIjeCh+JisxMWkJUP5u200mw0Mey2B5uuNipBBZGZY4GCO95JM2MfhwRG6Xbrl+REKR2QUrFmt4pc//wVs/a6Q+yYXJhXxr0U41Aqb04cR6eJQNp5kuNKTRTakiSMkQ0kkqFDFnlW5XBQSGc1J7C6v/O1ZMqXgtJ4JqUwSC8tTIjiTThUw6rFa4yxoExsb03L9nZYZK8sX4HLbxIbX4eojU8ygNarCGwSq9Qy2Tg9wZ/8MJ8cVuEY+bERmMBWOIeoPivFPES0kGznU+h1Rrdu5v4lGo4OJxBTsLhty5TRq9bJIuoaCPsyEEvD4nDjLJmXB02jIBCdufHwLb739a2klOL0kwgwQnQhLosHxuE6zg5mpWTgoK2yy4/knn4TbZUG1XUCrr0RxPE4fPvz4Flw+C05PkigUlD1qMOwQ8SFWMRQJubi6iHh4Er/5zWdotKu49vQqZiYmUc91MTS3EZgIykhVo9KVHl4gPEK9VUOl0EatVcfxUQ/1ag/ra8syN0xOitPnQqbYAW1tFqfCcFNdELQ5DsAZtOGsnMdxqgiPzy094UG9hW5dzQgzyOqZX2oZ6v/r6lEstW02aYmQu8DgK4kAtTmGA0kSiSBI7808gtnuwP7xkWhs0Ar82aefkb4fYX8iB1zz//W//beCKvzmV78WsxNWS9xcNDOS5KA3lLyYf8dyXGy8XXZUympkqNFqnrun0SiHBzxbHNs7x6Jg+MbXXkc4EsT2oy1R6SsVcuKh8dz167j65JMy/qtZ5kwOVEL+2PtA713d49fVtu7X676kHiXTVZ/W2GciPV65jCcR46iArkS0/Kz03w30UTOw9ddaL0VXLfr7wg8xpiL0wTn+3Cqong/enR+a56jjmKqMrtp1csD7wGvU42qEacVhj4HTqOjZXqIOAglgRBW8btWuIVIgvpYOp1J5ZQ1P9UAK6dELQFeABrKqqzWV8Dw+3HU/Vw57M0W8aNFNf4QRDg5PkCtVYbJZheBnM0dwltnD/ummGIqxlx+OjrCyOItOw45mywOvewiXc4hGr4yutQObcyg+I/HwFBYnriPomYGp55FWK8XZyDn4xS9+IRX/y699EyS2WRw99Cx5nOY+RSp/U+ymY74LsDbXMepa5PGYHIyIzJIcyRFJijAZfiW6L34eiLhzxc+mp+x+jaSJyKuThkCnKVSSaXgGDOxqukQM8sx22ITsaUVvNBQ7eHm/mQgaE3AsvIi4cHzS6QsKwtwdDNHoKkMvm92MtetPAH4fHp0dgWcAjdfmFhbExjybL+Gpq9cxlZhBp0cUsYXdzXso5zLwBn3okEs5BAIuLwJem7R7XSReDlsiBFcut9HsKXOoAJ1ewxMYtEdwM6Wo5nHy2U3wlVsTEdT9PtHbYXtc1jI5KkwOSHgUGMnQVzF4MuNJgm4v6GBNEp4O+ppTw9alDvbj+0v/DVV/dfKg0TmdBPC94pkxnizonz1G8lQSLmu7XKLOgYIBdeatL2gcBtRJgcAaxjiUKCJSGKTbERKN9D/F3lX1gg0tRenHdahS2G5g2O0gk0liYLB7taUqoVfOmhezBVRqdQT8lAG1wmqzi3Ryq9nEhx9+gFGrgcXVRYQifmHk8qa5nD5JDkgaVPmBMsthls93XSUIhojIaIhyMS/KV0rfm/bPdpHFpd5BrZRHIDwpi5W8AQrfEzVgdc4Rw26zgm4/LT4LkxMLCAXYv2a/jUIkeTFconseoUFyDDL1IvbOTpHlLPuQut12BJxezERngaEVJ9lDhOb8GFi7KDXqSB3kUczVcOnShqgLUqxo69E+VpaWEfS5Ucnk0Td1YXEOcPXqFSObHAqpkJ4Twz4PGhsy2aIoQpIkNzsZx8blVelXP9zPoF1tIuGPIODhPGsEdo8D9x5sinKi2+MT50mO7M3MLmJyKgGnw4TkyQnu3r4LV9yPqWgQMXcAXocPC0sz2LiyJEzqTLIkcN9B8gQ7+2do1PqIR/yIRilQxNEnJ8r5Ko5P2ui1gbWLC7J2nLCgkM3jswd7MLnsuHppAYlAGGHHlPgjNDol9CwjFMsdZJJnQFtJQ8dDMXGg4wFB0qrP45eWBz8o5SpOeAYLWMamuh0ZEePCFyibtrNut8wYM2Bzg4mpjBUoViuizknr2Fdfflmkd+/ce4Cb929hIjqB73/3zxGPxvHo0SPpVZPHQNYxkw2Btg32MycneKiKAuGgj3JVuUdK79iYKmByw0T1/v2HeLi5JQjcM09fw/z8rOwjthtu3bqFfL6IN157RSoifr9aK8NuGEnxNfNgkDGy82kidRDp6uLzUwb6YOc90n/D6knOAjp5Gu0AjT6MHyo6EPK1Kij//9vW+HwbQScm4xWLvrbxcSpNzFLvpJYc1iZwKkBr1ITPrclZOjHgZz6HgmHV7/K16OpMBzYmHIrvwKTX0G8RYzVDJ4JufEZ7RTTrxXhJtYqYIHDfy/MbrVGSqMk3UYmNYqNrQqT+XUlMTE2MbA00ew1s7e2jVu/JGSZFDtxUK0Cn30C2kBfNjEjMibmZabSbDtRbRC7K6PXKaHTasHicyFXO0O3WcOXSBtbmrsEyDMM5jMDnCsJv94qK6ic3PpEphi+++KLwAjiNwLa/xWVCub6N/cMPYB61EbQ+DQs8sJscoNQ9DcTI9xFwxnBE5L3VyRvPb0kWuXfGNPsVB31Ifi7cLgdM9Saqp2mYSxwTHApfxutwoV2ty8QRXwfheKdVKeQKqtfrCJmXExAcpbQzgYBVxOlkk7KFSHG6Vh2RuSmEZuaRqmVF/ZRkdI608n33+0K4cvkavJ4wmiwqOmV8/C9voXx2jMn5GfQ8LjQHAzxx8TLCEd4vK9xOD5Knx2JcZLG7RHitWM7DYbEjMTWPeCgurp39YQv7e9tCdBxZ7ehATQHxgyiczayIgyQSEoXhyKcUJcY/3T7Q91MjXHKGGXoUtJjWe4mW2uOxWp8h+nt6WmE8cR5vWeh9pn+fz6fPBbVWjdjN+F0p50Y6K9ebRycHvEC9Cc8PHDAhoKY+HfooT0vb0r5US+K/wBEWIy1Q9qkcV+mg3eFoEPvkJXGiY/anDhabMFnkBhLi4cymMFts4nfAx6TaFw/Xm7c/Q6WUw+rKEibiYXFDJLmOjF9yAtgO4KaSQ8KAZPgGyYs2gkYmn0WtXoKJI08MEm3CW6q6KFVLaHfrmJu/CLvXi5PMAZrdhoz+TSUWsHphDYNmE9nsvixUvysIp4sQoeqHcfqBoz60xR2aush3y9g53cWHH74v9qZzk9NI9rool/Ni9NSrm9Bu1PHCS0/C5h7i4c4WUqctdJp9YVLTeyGVKeJ4LwO7yYV4LCSyo0NzD96YG5GoF/QzDwa8uP7UFUFNbt68haqQZryYiEdhHnYR8Hvw1LXruL+5jR/9+D34PW5MT02BtdBTV57E1MQkfvyTN1Fp1jAzG8fBYRK+QBiRWEimSmi+ZLUMsLd3D7lGEyGPC6szs7h+9TISsZCgB/VmC6FgGM3uCD948yfYPc5ifmVVpFhtliHCgRBKlQaKhQqyZw34HB5sbMwjPhuD3+bCjQ8+w3v3HiEUTsBq7SMajsAOt+gwWClH7Ph/2XrTZsmu7Dps3Zwzb87TyzfPQ71XE1AAGgPRLRDsJhkth1o0LcqyHKLE8AfLwy+xHTYZjvAHh784HLYkKtxqypLIJrsbQAEoAFWFmoc31Jvfy3meb2Zex9onT1XS4YpAFOpVVubNe885e++1117LhWA4jt3HT+Uw2VrdlOqfwk2EKOOxGBZn5pAww+Kzzt2GO8QAACAASURBVPE1BnqOOxLCp9uogtlGUpmzJ6qZu/p3WevgtAGRsBEePLiPi/Nz/OTTnyCWSOGv/vJvcF68wKd/51P8wc/+EB6nX/w6eB3kGXHjkYjLCrTbp/y4svcmSZBBl+JfnE6R4OdxyyEpAiWDkbhzUmKb10L0IZlMyPvyP3pF8JCqlGu4urMlqob8JXuQSfUYLqSjoXZN1IFycg/rfryueHVy8DoxYBLN3i+NlsYHqz58/nagVoRDjcwo6FwZ/kwqLOqqSPdRJ3ujurLUlcxkQcLX6YCvkztW+gpxUPC8fk/NadDXp7+Tvid8JpPaC1rXX+bFGdQGI2VTy7YUR+Y4hkcIXc+iU6yIrci+JTD9awRDuATqDJPkgHwnIsisrsckbFXZqTYI1Qx5rX0nE4OeTCXUejXsHxyhkK9KtctpltnppKx5IhNENJhMhsKmJO29jhsHJwewBw14vZRMTwoSeP/JA9RrRVzZWkEyEkMitISEuYRMdB6paBpu2y+iaCyWIhET9sgtvgacQhgZPrh9PeRL3+Li8nt4hqvwOyPwuoKSHNiGJQ6Q3BeibUAew1i/XwiA4zFxcg74/+QLiNCRNYSLAs9OA4bPgJcujrkSLLZmOVrKgEf+SH+gELRxL52iRqzcdWKnyHc8Q9QYBQXcApzM6fUxcgYQiEfQ5Zijw4YnFENgKi4Edfjcgi7wdenEDLZ23iZVHf1WD6NuGd/+h5+j+OI5oukkzI1lIBLFOzdvITObxKBHrS0bB3vP0Wy2MT2zhFypgNOLE2mtBiNh/OD6DSksnp8d4OzsTMiJjIP0bmBmKPdIEgTy3xjplfZJv0NjKVU264L7bwVyipRBTV/p13BfcexaEukxEZR7Tu+Ryfdhkj5J5p3cSzrh0EmrTqB1MqYQgzctD0EOJiUdlc6VrrLfCDjoA4RSkiT1SDUxVNK6hDUJnwq0SshtzCInXEx4rS/zmg2ZMihe5tDpEsJl/4NwqFsZxog+gC03l+QTKvhx7EiLKfEw//but3i5+xTvvX0TGyuLQraxJKngpADzYbLD3/Rx5YAccvN75fdysYR8rSA6Xj6PGs10GRzVYeU0gEFmrNFGo2WjSWasd4hCLY9yqY6AN4yN1S3MJTIYDppwQWW+Ph9ny7vikEafgQFNqhwD+II2ilYe91/cR+7oFEkzgaA3iLvnBbw4fYxio4R4aBqeoQeRgAfRhB+tTgsXl3S+DIgYizVoolproVLqo9e0kIpHMDUzjZFrgEq7CMMxEJGg2eko3rq+DsPo4es7J6ramIpgY30O8YgXtWoHhYKFr75+jvP9HC8VC8tzyKSncX3tChLhMErlS6Snoxg52vibv/kWluXExvYqKvW8LPD33t8BUMXzp3viXUAxmvnZlPQKaVK0MLuElZUVOEYBfPnlA5TatGf148XeLkK+MNLRDA72T1DIHsPhNLEwM4udt5cwvRxH47KEO7++i4N8GcnAvPBRyPQnW5uQJtcJk8z1tWUUaxVkz7MiBEQiLUcFWaWwR7q4sIDNmTn0Wh2kEgmEfAGBJqUKGSglMhHY8nokGaQQkXgucPOJGxyzcjeiqSiiiRC++uoLfPH55/LcI5EEHj56KpySf/KP/xh/9If/GA6bG5iuoV2B+VnpdKmOSbEaBz0MquJ62G22Uc4XkL/Myxy++L5TgtZDkxUmlRRhUcGV+4UIBPkyTIyJxqVSUzJjz3l/9q8ZyITP4FbM8Td9STKd3ygQaoieh4Xur+tevS4EJoO/6nWqIEzk4DVsPk4+NAoxmXjwvXlIac4DoWu+j0YE+P5aR0GhG2rEWVfU+r30Z2lyog7OGokkQqTuz9gEYFy46MNPn1n6e2lSlk6O9OeJVv9YNlgORVsRuIjw8HeR+B2Qe6GCOYsPeQ+OIknlrJASJVOtnGLZCuPvhOuHhhJj0mqzimStrpnFQw05ZMtnaAzrgN8p5l+VYhXoDeB3u7C0PoOgNy5TXpxvP3x1xpY1pqZnUatZODx+hWatiYDHgVQmAtvtxPePn4vIUyLqx/bOLH7w9k8wm9wWNT+fMwC7Pz5nmbzaLpHm7ll1istjMPIqF1ZHDkeH99Eoj+BzRBDwRsbowmgsR68SJgrI8XnyMah7qkZLOU4rMYKGeURteiP43W50METL6MLk7Hy9je5lHk62HWi5TZnxQV/QNo4mE/WzDKI8JMRyf/B936BHTLqZXIO6/32SCJ1w0V8j7BN9SMt2wJVMikFTgz+hD0abcscxrG3ehO3ywTk0cPL8Lr7/xZ/DVy7BH48gcmMHnsU5zM4tYXNzXcbwYfXx/Mn3KJVKWFzaQr5Uwcn5CbqGD7bVw431FZEyf3q4j/zZJectAa9DvBDYImKiICQ/EeYa71GKc40LYR1P9d59jTKNC2vuE7bCVcKt1ibVFbkONaIwGdz1XteCYLqdKK2sMbonz2lCnfQ1qjpO9NX5p14vyH+lzORAEU70L30xJALIJneoSoEfRMEMfnH2GNutrrQVCMkz25PFQx9uwuzMf8jWHlnotBuSJfIgJttff7i8cEx60lWFqu5oS6YUzujKxWujYAZ7wAcvd/HBh+9hdW0OfUtVZUQMmG0zPYDRF+Khys4URMhFVSuXhODFPp8saCqoCXvbkr5avd9Crd/CwOogV8ijWK3JYiNE1WjVEYuHkEpHEfSlkUoF4Tc8mE+sIuI3MezX4HP74CDX1WnDCA7gjjmQzR7i/PkLmHChbbjxzd4xHjzbx8hTQyjuh8cZQeWiin6jhp3NLXicQRRaF+j0DUSiUXj97PW1hVQYjiREHIT9uVKuLH1yj8/AwkIS02kTcwspRMJ+OFwhmIEwTk8usbf/XAJNu2vh3r1dtBtOpGMZNDu0yu4hk45idXkO16+tIz0TQzDsx9MnL/H1V3cRToaxvr2Mg8ND1KsWPnr/BmbmfLj79ROcn+cQjAQxM5tArV7CVHIKi/MLEviefF/AkyeH4pDGWf9Wpyykvnp5gPvfvBBPjUQiJP92ZjGBhY15UYn7/ptHqBdaYkH7/PlLDC0bc5kFaTH5TA/g7CMxFZYxs1q1ifSUUpYUgo7Be51DMprGjc1r6NcaCLocSMSSwmehMBJH1OqNCtpdxcrXvXIiX1w36UxG3DDZmprKzGJlbRk//8W/wP/yv/6pjHC5HX60mhbmV+fwX/zJP8f1a++iXrfQ7/aVAc6ACeJAiFJeTwAeF8d5GfBZ4XdRLOVEs6Jbq6FVK6EzbGHgVVVY3BvCfHpWRJx4uOoKn8iCd+xAaJCbQwW68dy8NE3GgmSixuZUI2TiSz8mL+lgrnv8kkgYKungHtEBUyrocZKhgzlZy/rgUm0HRVTm/Z6sRnRVrg8g/q7RRl3ha0iUP9eS6vpnOnhzv6qKR0HxvG88IBV/RPVeVYX05vDSPVd9duj7ptsK+szS42F8f90q0dWaPn/4WnVw6kmLwWshGf1+6loVWsD7w2RQAoDwGpT5F0ds2TsX/Q2LMDltuUfoD1sY2T30Ai1ky+dodBsSUO8/eIw6YXW3A5n5DJbmg6jXmqL2SRQilyvCi5Ak8tFwAJVGG8WsgvkDZg+VUh7V8gDTcxl4wz0szyaws3kdseACTFcaHpeJTqsGi/LwFtsJA9HoEKvvEStwv/i1jFxFHJ0/R6tSRtAzI/bGTkcXGHrgddMOms+GqKVKSC3+/7iFxiSdRR5RM3UDxQhCZsRGdh8WRZlEb8yF3ukZ+tU6goZTTO3afaoeDuH1+KSFSGt1JojkfqhElmJRHnH75Rogd00knlmEklNmESVkm84lMcIZiSE0PYu+aaKBkbQteQ7sbF4Vc7lSo4EXv/kVzu7fQSoWRHprDYH5BTh9JgK+AFbXFmSSjeq9p0fH0jYMRWPwB8LY3d9Dl35DPh8y6Sl88N4P0Ld64tzIyp5om9YtkbVPsagJsiyLAD0qLMjCWPxI7xeZvGLK1lWOokySNOTfs6hPoATM5H70VNFDrwWdGPNeEcnUv/T78s8aSdMtf71XdBKtX8v9LIRQ7rtqpSDJmU4OdKZB8oQ8JKeCL7lxWK10u0qXmhlKp90TwlooGBlvOuffSg6YZ/a6LTF5GVl96Z1S50AynzFjczKTUbAGN94IlWpTqjK/SYiJlq1ePHn6FHvP9rGxuYRr17coCyaTD7wpojXOfrHWrmaPh2NS3bZYQtM0SSoX6ij41LibiDi5DTT7Hby6OJYqt9bqyXRDuVbFgJksYcleBzdubuOdt6+hXqxgf38PYX8Q1zavYXFqBiEK8FBAw+GX7+9xc1G0kT87R7dckSB8UC/grx4+QLHRhcs00B32RN7YbgFRtynTApFQGJbHxtA1RDgVQmfQxr/9i1+CcefatQ3MLETQ7AD1Wgu1clMC8wfvX0dmJox0OohkKoJ6o4973z3B86dHME0lRtVu93F8UkCvYyCViEhbgshEwOfE3GwI65vTuHpjCxfZS3z52S4ODw9x9eYVTM3E8PDBExweZHFlexNvv72Fo71DfPXlI3h8IczMJeA3RyLWREXLSrGC+7cpHlJCIhmH4Rzixjtb2FhbxK//+ms8f3oKlx1GNEab0QbCCS+WN+dFDrld7cDu23CNgnj29AWyF3kk0ylEEzE5WFmxp6bimErG4HWZ2F7fQTQcw/Mnj1FtUDODyJSNa+tXkQoHMWxzzHMAj5tVkuIlsP3Tt7uSVATNKGKEXL0mQkEKSG3I/HWpmoNp+rG5vYpf/Lt/jf/pT/87tBo1GZW1By7Mr07jxz/+PSwtbSEWycDlDIhUNytNQqUeb0D5D7gMqfoZzPQYJasG0+dCs1bCydkRys2q8GYCDjdCbMl5WJxSsW0suUuolcRAjxtDSwX2cTo99pwf9y5F50GzyFWSLwfpOKHXiZCQt+QgV1oQk1C+hiZVYFbog04O9OvU/hrPtY8TCh0cBV7Xmv0Tk06TrQX9GW8OM49cg+6DqipJtzJVksNr59u9eR/FieBrJ+FR/r3c93FyohIaLcykoFYNt+rXTqInmpvAA1wlIioY6YpMIxi8Fn4uk2tBBcatKpkY8AcwsNrq3oLn2Ji/MCK/hTC4hdrwAsVKDtl8DpfZMoqFlhh7jJwjbFxdRjwaQj5XwsXFuZybQV8A0WBK9BWSiQgc7jDylx24HR6kkwEU8xdo94e49v4Gus5LdJtVzM8uImLGJNiyRdKoswVM1VAHqrUCVhe2MZvaETVFm5oGaKNYOcHJ+QvYVhFB7xRTTAnmDpgKEXbQJpktF8W7YOIrrqkc2R3rVBANYzLg8ZoiEkem/8imRDHH+CgeZcNHeeDzSwQsG24ydt22OAEyIPI7sm3KKTjlMzCE3wxI8clnQVSals+cjGCRRA2adqOObrOlPB9cLlgePxw0aJqehisWEUIiE6vtKzekYPrq688xqpaQNF3IzKbhiIRAGSYStoNuP/xBt/Ac2s0GrG4PhUJBkBOaQ9EiudKi7oFDWiMri0tgB0M5vvIxOuAzA6/3O0c5iVYqDo1SKyQyJ4kpJ6fGqJRukQliN3b99Mh4sopnRLRVAqqmAAVFG6oRYBbfLAA1h4DtPd1u0NolGjHQRnR6XU8ig7qQmOQiGPVaSUs0vCYSsn+kEgBmfmqTsG/Lm6B6Ek50ul318Pym8A2UljQXlLJDFsVDgze5KSIj1GzO5S9hCGT5Zs5TZzm6B8mFx8P7+OQCu7v7kiLOLizKvDd7O48f7SHgc2BldR5r64sS5JT7FUU1xq2CceXEzUXHxw7H0/pkuypnPaW+YMAV8KHQruPe00eo1KtCYtx9cSbcg0gshFA0IiRJTglQO8DpoMzxoQQi6iFsb6wjEUlgMT2PsMuET2C3ERydOupnp7CaXAwWuo4WToZFnA+rKDQ6cPtM1Bs9HB9lUb9sIBNK451r25ifSaBotXF0+Qr1URPNfh93v3nGuRh89NEtXLs+h4ePDtGoc+KjIqImSytTmJmLYHk1g+2dTRmHu/fNYxE94oZgP/PkOItOx0C10kI43oNpemVzzU5PYXt7HrEUA5ATF5cV3Pv2EPl8FotLc0KCPNg/wvOXr+SwfPe9t5CKxuW6nz7blSSKC5ziIUzCqKjWKQCNVh+xeBqJpIlb714RKeBH3z/Di2eH6DZDUkn3hm2kZ8JY3VrEyvqiEnOijfR+EYeHJ2g1+wjHQphbTIvqJN0Qk+kpdFvUlx9hc3kdo46FUiEvHIJQLAqOASVDSZmndnMW2yZMZsDt8cHr9inSIQjRzmNhflmqAa4b6nXwl3BmDBu1Rh7Z3CG+/u42Hj16JIRF9gr599NLUYRCEXj9QWxvvYUf3PotzM2uiLock1Rq2/M+UPiq2akJe5ty4n5fUPrGwvY2HMJFqNQbuDg/RaWQRb9fF6Jpt2Xh8vxcPmthaVF6lcKEEIEj5rJK1VP632MrXwmCJGBJVaFEVPSoE/9fIEqtiKgJmx7Vs9QVgw64qv+okAQNW+rftaufRgR0YqD38GQfVCMDkzC//ncSZHR1Mma160CuDzYdrFVSoPqgumKfvGadBGg0SCcykwgG/04nSvp76faGrqT4nuq6VBuBCIlGE3QrRlVqWhhK9dg1oqGun2tNwcAkxEnCaNvoWi20hnWZPHp1coTj81eyPtiGILHO4wuIQmLf0cOga6NcasLnDiAViyNqxhAPTYnOicsxwmUlj36bTocBeB0ONNtNOENDbL43hZ7rDLV6UThSDAgMnj4vFSC96HWVbkG7W8E7Nz/AfPQDeKxZ1vKoV85weX6BUjkPL9qIxVJSOFkDrg+6mHpkGstheAUFUWamDF4u4Z2xXcy2LJEsKiy6PaZCcR1ciwOprmlcx3Pd2emj/OoQdrECN1topkdaI1Kx8vUSVyxlNS2iRirplOSM7TbDKwUdizZy2QbdDmz66IydHuE14U8m4YrH4YvHCT8hFIlieXGDWAnu3/tCkGz64TR7HbQtVvAkDLGd4pCziqc4A7vX40a1VofD7UEkrjwfbIcbVq8nCCj5DBZHlKksSoVVCjo5FV+GyLSuyqVNMm61TSapXDv6u3GNCWo35nPQ5+JN8qumXySos73YHyGdmpHigzGVY/eUV1fB/k3SP9l20Ptfr3OdoEvrbEyg1Ajj66RBJwda25sjJBpmJAFE9y44by6VBLNDthfa1GAGTB6UXh6qikNASQG2IdgbYVbDESGOv9EPnIxsHjyTkJ6uciQz5AYVhUOPkK/u3n2AaqUmOgccaTs5pYhQFQ57hEQyius3tkWC1znepMymOO6ixI0aghiQBMZsTKou+mFwsdF8x+1Gyx7g0dE+fvP1l8jEEnjn+k2ULmt4/OwRpubSCIRNsRRNRCM4OdnDnTtfo28ExKb56rVtJFMplPIlbC2t48baFXgNN3yjETr5M5SOCa37MHTaaDgacEx7cN7Jo1LmHD0z0SS+v7eLR989xa2d67iyMofF6RTO2nncufcQxxcFkUrtdwYidby2toalxVmZqOBmzV6ei/DRrfe2sLG1iEpdVeuJuE84ASRxRkJR/PKvfiNBOZFYxMV5AZH4EF5fECdnBXEB/Hs/+xFWNqN4vvscB0cFtBttqaAHfQOVbBOHB2dIZ2KIJv1o9mqYSiQRDU9hb/dY3q/TBl7tX8IMeLB5ZQF+P9cHE5E60lMJxOKmIC8+V1iMSk4O6aXBaQ7Om/cxtziF5bUleU7n5+cwuoaMObIiIafE5R3CjJCU6AfgQ6XYkh5e2GsKt2B2KoO3rl8Tq14iU6lkRuSvTZphkfdNuM/tRSQckw0cjs0K0kWRIUKV4kk/6MiYkmn6kC+c4Ve/+fd49PieclCkA2ajhXq9gsx0HCvbKQQCPhlF5CjvzpWb+L2f/AzTiUW4nD5YPZeMQPXF5yKLbrcpRCQmDkEzjHh8EYlwEj4HWdHUr+ijUsri6PwlyrUsvv36Lr775htBCD79nU9w/cYNqVykKieWKiY+PTXDzj0nFASlxqagfcWOVhW3CoqqulWVsyKVKcLhZHKgk3P1s+FrLQNdOStoXnn28ddkVa7fXyMHb6psXVmPGf7js4WfpfX9NdI3CYGq4KxIz6piUu0FFZzfIBcardCv1YmBTlJ0RabPM31YviHUqaRDX7dCIxQywWRYH5Zy2FMhUFAOJaamrveNzgGvQapEtxKR4nkjyZMxhDNgoz6s4u7jOzg8riGVjiAccsM0aRDXRrXeRLNnI1uoitnTVGIZyXAG8VAMTk44wSOW5OTdGKYlIkD0JqhWulI9ugN1bLwdRGSmD9tBDYcBTo7yKJVoXx6FbXjgdHM3NBCO+TA7PYfp6AZ8owzcdg/DXhn1ShvNqgVHy4VQLAi3n9W5G/YgBHsYEFTU7TClvacSyDeiV3Ley73riSQy95mHqMLEFBzXqARDKiwWi8g/fYlerSIjzCRV8kyjvw/RA95L3mO+jxQSHVV98997PAHhDFFVlOc8vXIof2z1uvAxcJKfRCOoQADB6QyC01Pwx5KIhOIIuH14tv89SrWKjCvTZEo0epiQiNfCCO7xhFsiERNp7UK5JLoyiWQSFnUKHO6xPDTQ7/bEPI3XxhaBIBfj/abRKTVB9IbTpBNkHe90cqDvqUXjpPG4IpMQtQZVsi48FocLyUQG77z9npwpjx59j/OLY/FacJIQbymyrto3CgXTe1XTBSbRPr3vdaKrZL/VeWHUqkWCdq8hRkkOxiYReuMeHx/LQcmbxXYDbya5Bnx4fjOk+k1j0gNVuaQKGRDyb6EnFrp9lIp5aUkQbtUXPFldvL5I51hPAE5RSaTgTIIZdDQqo1uq1zUSNTPaShLeUVWSMimhgQcNmoga8MHJQiPb1eUVVrHN2WEiGyPgpJjD7vkxdvcPsLGwhI9uvSfticvCOWyvgYPTQxHiSKYzOD0+xOef/0bILVs7c7CGXbi8YcwtLCIU8GAmlsTq3BqifQ+a5VOEQk6U+230fQZaowbqvQpaIzJOR6LncJGjvvs+HCM3br21gVjAI7PFlUEde/s5nJ9WJfOnvnqp2IDTSb95D7yBDubnMpiajiJfOMZHP3oHiyvs0+/JyFEm7ZdqNRT0I2TSoc2WHj1HQ3nfvvjiHm5/+RCjEf0j4vjw4238+PffxkX+GLuvjlApNEUxLWRmxMfh8fdP8fY7V/DTn32Ku0++Q7NRQtA7jd2nZ7g8KyISSuDx/X0E/VHRaUgs+4Rkt7/3SpLEUMAvLGyaQHXbQzTrZdEw5/Ngpc8KjQcA4T+uIz7PgC8oIlP2kLAZUSfyCgIYDpg1NxElomMYwmWIBoKYTaYRM0MIUbrbpGWaguG44JkoMRHgqGcoHIHb5xehLs47s0caigTh87tQa1Zx9963uP3tz3F+fizTAUEzhn7HgbOzCxiOPtY2ZjG3OgWPl3LTHTn4OdMdE8naqIxAWXTNGw1ELrtr0Y+hIeJHsXhYAnoouooffvgJPrj5CUxnEr22DdN0ot6q4vnLB/jTP/szfH37C8ymUvjp7/8e3rr1tlgzS2VBtTXR+LLhpMb+GHaUqnhMemIVNJl8a7hQB06S6iSpGLvBvf75mPtDVEIHZyHpSnUz9q0Ytws0UqDPBz0RoA843SedbBnqwKzJiTog6wA/2fPU54JGM9Q0hEoOJgOTfh0/Xx/KOvHQPIPJ99KJzqQGwmQ7RB2q+jB9M6vPz9XVFJOvyfNL3V/VW5bnoh0k5flQkreD5rCMtrOO50eP0R45sL25g4uzU7QbRTgcPfEOaLZdOOKeh4HNlZvwOsKiAcCKmOZ0QZMBKgRnaIRqt4hyq45Gi63dLkKhPt7/4SxCsa6orjpdPgz6Hjy8d44nT07g9rrFUMrjNxCMBNBp1ZGIROF3xtBvDRENOxCkjHwvCGc7KIHGG2ghGvXAGCRh1SMiD0/UiwgjpwfIraJ+DL+3tE+oESvEb5LnerLmNT/E5eFUD/VjRgK9+60eii9eonF5KWvL5zcRlBac4proey3rsNeVCTb276l3wO/mCftlFJJIAqt3TsHxmYhPhm2hVaoKQXkUMWGuLCG+uAi7O8So0UWpkUOPrTozrPg9HGUfMiEcihlTo1KRpJQTIvwZhbDCkRjCsbgyyTIcwjnQa5wuoNqHRK8LjXopiP7NqKCsZyG3vuEFKDTsTRvP6SV3jUno2KpafBis8RQI9VxM3Lr1LpYWV7G/t4fd3edwOJmkshfJ9qkqBtRzGU8ejfcPP2tyckcnC/rzVYE/gTwwOZgkI2r3KFnoTqdUczSnoc67z++XhUB4Vg7eUEQgFdEqGCcHzNt4qAyGtGZWJkuddl38wEUFayI5mDxkJBOVqkgJK/HgZr9nb3dXhH02NzdUEmBzUkLBaiRB0n2PbQ6OrfGGNJtlkbklcUvMnlgt0feb2R37NRyPdTpl/OWskEWrRzvXDjLhBBbSGUkO2Ae7rOXx1d07eLF/iFR6GrMz86KQWCuWsbGVksBlmhl8/OmnuMy9QuHiBNOJeSyH44iF3Qil/TisXqLr6eHwdA8vX+yh0x3CE46KWRK9wM9OO7h+7QampsNIhIM4eHaKJ7t7cDr8qJQq8DptEQVp1AZiDMWyxOUuS6D58MOb2NpeRDwVFN/23b0jGXv0OHmgjzA3kxbCJWflJRE1OCLnxO0vnuPJ4yO0O4aI93h9Ft774Drq7Qr6toXscRWNTg+LC6tYnl/C0csDUSncuXEVZpzKh1nkLqpoVjjSmBAp193Hp3DaFErywYixwmE7agi/lxMHUdEW2N8/lFnu2ZmgKFr6AxFxKCzk8vJcuQE5DpkrXorzHYlHPp8HC/OzaFRaKFy2MOw5YQ1riCUjSGfS4pjISgTtnpA+09E4HF4nnN4A4ok00pk5zE3PIRFPwxo60Wp3RHba5/fIhvP4XaL8SKj1u7tf4l/9q3+Jk/xDSXI4s+4wTAz6bhwdHWFkt8WOspf44AAAIABJREFUOjkzJeOdtrOPYEhVBdVSBfVqi/JL6PcUCYqIhNwPx0g03DlO2mrUYTnciEdn8bs//Pv48Q9+JqqSna6FYNiHfP4Uf/pn/70oga7Oz+FHH3+E1NSUUvZ0umXsjlrzUgmMdfs1ssfkQEhMrNpYhYnIjApw/PW6DzkmZOpWhZ7/11W2GJGN235ayEdNFalWoIY/dXWhq3L9ecozXr1WVfoKadBtAb5usvepq/xJ5IDXog/fyfaCrvL53hqy1Qeh/jzdUtEJEn8+WT1NJhI66P9tpUXVCuBIpj48NedKfwf93koyWiEMDJhyj7sqSeBrvT5WuA2cV04w8LZRamXhjvlRKrSQZWIdJl+ljHzpArbDi17fgZQvgOnUBgLOFAzLIdM2nKohcBRPhNBEEbnGKfqeAfo2HRW7iIadePvGHNJTXng85B1VMOg7Ucj1cHR0iYDpQW/QQ6c7EAVWfl/yjQK+MC7OKqhWzqU9OZ1axnQkg1gkCdM/hGPQQ7sUhN1OgYZRlGz2uEMydeHi1AwZgfZYQZHapG4/bCdVDetiIS7rxcH2lU/WLv9suUfwUj+hVkIvX8Ko2sWQ0veG4ugwEfYF/LJGer2OTIgMObZI+J90PXsEl98LrxlQbQ1adIu6pRqjJJfLy9e3usiRs7G+itmdK+KJ4OwNEPb70bKBOo2w2Oag+2O7K4q6TsOFIVUgDRXDeN/57IkeU6JcJahqPWl0jkZgOknX6JxGVRioZR2waNWui2OujiAG4+ReNFCEYUclX4onqRFIrmVZ62xN0e3RBq5sXZOYkc3m8fDBfXR7Dfj9RKpot6zI1vrzNUKmuTh6H+hYrROIyTYh/5/XK3uiUa+OCYm0LqWJjWoX8A3YBnj48KHqtc7MyBclDErjF6UyF1GbnizV8XwkXc34oYSSqYg4tDqoVkpo1muKwDPedDpLUXCUJUxTPogumZqGSxYHgzH733MzU1hdXYaLLl0OchL8Qq5xOr0ih6sgJ1v67bVqUWBRsYke//LQ64EPn0GH4h8eF+ocG8yeq8AUjCDsN+Fm39blhe0e4rhwLC5ex2dZ+H1hbK1vY2lhUUR+qvkTxIN+xKJTCIQjojLYrOWROz/H+uoMrm+voz3sINfJo9jKolzJCTz99OkhSh2aOnlECTJ7QUKaSyyfU4kM9p4eIndaEeYtnF1Mz4Xw6Sd/B+2WhYePXijBoJCNTCaNxfkZTGUS2N/fFZnpUpn+612UilWMBh3hKKQTSeltN1sVTM0EEQq70O+6EQ7PChGv363jq9u3Uat2JQB5gg6MOkROqljdWMZPfvwRHn33CJ//6h5GTj/SczM0VYDDGGBtdUGqj5ePTnB+XMPp6RnMoAdmjBbQQDDkk3XDIFsq1nB+fiFunZGwV0ZVh4TCB1SEc2B6KoX5xWWpihmId/eeiG7AztVNZFKzONw/x8N7L2D1HCJP7HY75P1nZuZwZWULmUgSroENq9MWPYHFtStY3thGZnpOed2TnMY+v6Vkczm/3es3Ua6e4/ziFV4dPRV7VvbuODoai0dkTXidPNQcosNPRc1wPARv2IsGjXh8gM/nhpvOnr0BnIYT6RQnQRoyScIK3gyZ0vKazUyh1awLs7oxrKJS7WExtY0/+U/+W7x787dRrrQRCPjRKJVw794XePn4MXKnx9ja2sDUzBRYTbDWIFTL/SOHEBPw8dgg+6O6zcBk/U3werMHdBDn/ZFEYDxLPel7oALtG66BjJkJTPomwdAVuT6AdCDkn/VhpA8fXeXrREInEPpadC9/8nVM9PU16NdpvoDuj+rDWCMTk0mLEE/HCcFkP1UnEbpymoRTdSKiEgztmaCCPO+VRjv496yqVctGT0+oRIDJgUx1NdV4IzswYghGC3l3FwN3Gy+OnmLvZBevDo6F73L96jX4/Q7s7z5Gf9RBJBFB1PRiJn4Fzl4StXxHPBhI7iNiSsSqa5RRGxThjgOWo4tqtQa69/k9BpYXM9J+5TUT7VpYWJT/ZyuTPCCONPNXMBhAsZyTM5zob7NdwlQmLG3AmVQUS9NLiDCIFrqonPrh6KXgcdNSfQRjyFFUNxw8JxnO2GP3uoSbRRSwPWhIS0UEoXoca/fKJIKDZDrHEEM3US8LLrsHq1BB57iMUbmHEXkDnFSBATMUlHFArlFJKHrKbEi0S9wONXUGh3iN8Pz3+ANSWDa7PeFuuMnY73dRH/QRWlxCam0FzVZLUB0SxwPUY2EiwXFHjtvzPLKoyMhrU20mtutI9OPnM3gLmdIbkGdMpOd1y8ntHCv9qmpdcwu4jhhk+V9nbEqogzSfAfcdEQTRKiHPzu2Rz+HZwWeSSiXl+4u+h02OxUhUbD/88GNpZ35x+zPxJ+IzYZudMVE7hWokQCNleh3rgn/y57rloIsM7km9v4x6rWK/3pwjAwP6wo+zljt37sjFrq2vS1bHgE0XOr4Re7xkkgrs6FTMSjHbGKobRx8F2tiyD5XPXWJAdTommuMxQ13VSHIw7ofK4ULSyzijonMjK5l0MioPS3p8bi4fN7wun/Ra2XfhdVFciUYpr01BxMhpTPiQERs+RIp+DDB0AfVuG00SU9weGTeSOfMhdbYtDN3UOLCRrxVFabDfGaFZ72AqMYXoXAJGp4vFRBILs3MoEIZiJjxswOqVEJuJieoXk5qRewhvcIhEysTA9uL0soGv776A1eoBPRLmgFK5hkbdQrPWR6vSQwCmTCnMrcexdTODH//uhxKo8rmaZK+5akEq7nq5gVevjqTPnpmZR7nSQL5YhcsRRLWexfp6WsSiOhx9KlDtMAV/wIWjoyKq5S7e+/BdrKxEkbvMolY20OsP0ewVMWg7kK+0EIyZeP/9HVSzZXz+N09xdFIWtzGn3yEcjJWlaVj9qrCQHYYfjVpfkB7OQXMiIp6IyKK/OCvh9CQr1QO5DIRZKYvN0Z92vYpYmIlRVAiSDHa0Mm61y0hnIlhbW8azp3u4OK+glGuh0WhLyyNoetFttbA8v4C3d24hk5gSAhBP0UxsCsubVzC/viVI1/7BSxy8eo621UOt1USlmpeZcNpls2VBjQoDhCsN0Vc4OqzB73MhFgmLnwKTLQqh0M0vOZVBz6iJa1wkEpIkgpubPdGwGUa33RN9fI+X2h3kOihEbSY1jQqNc/ojtOxLtHsOOKwQ/tHv/wn+4Kd/jM7ABb/Hg5cPn+Ly9AX6jQbufPUF1tdXJWA4AgFJEEjkFTe/sWCYaIqIGqNytZNAPXahnEQE+HMGWPk1tj5mW0G/Rlf2chC/dn0zXpuqKajR+brvrg9BTW7Sgi36oNPFhRyyE/1pfQ2iNTDWjtcH1ZtKX1vavhFZ0okI328ymdEBnn+v0YRJTYXJw3gykdDX9Hq2fDw5JZwqtyJv8tzRAUBu23jygc9UtUQU/KrOqqHwq6SKtQ10uqo3rFX63AEnar08/vr2X+LBg68QSUbgpyJgb4D15S0ZtfOZDnQHTdiOGvyYhd2KwG67Meha6Hf6sJ1kudtiCWz4+6gOzlFqn4qmhtMIStXo9DiwsBBDrdKVtUjCNglrzTpVBv0SVPgc/aYD9WYF3V4NiysxsXanZDS9BEZWW1paUSrOlv1oXtDPwZTii+JcMilnMxngZALNhSz4ghQrJGJWlSkNj9ODTtOGY+CDYQdkbTKZ9nhtWBTLcnXFG8Lb7KP6+BTtkzI8tgsDm/oJDqnUiQxQQInERFVBq73kIaei1UK3TWdLwE3FRL8Jw+2Roo++GSxIrX4bbtNEZmUVRjiEy3JZ+A2hYAyRSEzI9e12EyPDwoAEezF8dMMjqI9CupgI6mfP4Cu9+hEVgRUXhn+mQJaoZ45tjxXSpRJGVex2RdNEy6vrdaiTbKLpXE/kW+zt7eH+/fuIx2N4//33JRkQU6ihDa8vgPfe/wCxcEJes7/3QvgtLAQlWR2SUB2QZE3vLb0+9bVqFG5yf+pEWicQ+t9IS6JSLtpyoRiPe40DKuVaqdhGYRuOqknmbdtoNdmTDkgfVzbqWCVL9xA50EoWKaEtahto1EBSaS4m51BEMuSiiFSM1c4kA3WpYP8aDuVNJiQ+HAgbXgV+1fOTg5d65IOBBEiiFExOJCOz+jKOQgTC5w+q7LPfgdfpED/ys/NLQRlCQZ+w8r2mF5bDg5NsEXsnL7niEElGUSwXcHmRQ7PeEkdJZrZknCfiUSwuTOOtW1uIx7yoNIqihkfIK5EO4fuHXwncs7G2PpaO7iEQSKJasfHzf/MZ2g0Lq0trmJufQrmeR/ayiNODHIZ9J5w9B1auTOG3fucGllbSWFhMCxxdLLVQqw1QarVQLtdl9p7QV7dN4xEPPN4QXjwpoE3/+fIlUpkQ5lYy0hvkdbNaIBJTPneg3mjA63MhnQ5hbXkaU+k4Nre2Zab68y++QLkylCp6ZoFKfWnc/uUL1IsWZmbYViDc5xTZ0lDMwMbmIuaml9Gs9vHNne/RLleQnEsgPZtCo9rA8f4FqvmuVBbsdyrijiFSx51OV4yEgmET52c5XFxURIZ6c3MWN9/ake+5v3eAHmebR6wYaITShY/QfCAibp1sAcRiESHxrCytYHvtOiLRJKi0dp4/w9f3PsOXd77AefYSDsONYMQn0wf8fvF4AEuLKbhdhowyteodvDq8kLYZ5ZI5DlbJtVCjCFbEgfUrU/CEvCJjzNFG+m4QmaAOBvktlAf3mkG1jjnT7DIkcHPkMnt+IT3ZqbkkmuUmKtkWPv74P8J/9o/+OfzOELww8Jd//uc4ffEKK1dWcJY/kTUu6otEDLwujOjlPiZ2ES1gcvm6v0i3OmkljAlxMtKnUAAJomMCo9dNFVEidcPXdtL6IBQTqqE69CaTdwWbq2RisvrgIaMDrD6ANKypNQr09bGSUkFcHby6IteBnT/TB6ZuMaikRFXy+meaaKlm65VLndLd90iA5Dki0xwOWw5kTbTmc5ADm1whwyVGScORIWOuAqWKCp8K9jxHpGjpK5lkRUa0lfcCBXucFA1ywuFzw5Lqk3XsAP1uDfaAfgFJIZR2BzUYHgOeiBtPTx7hm/t30Pe0sb29DZ/Xg5Mnu+gVBthevYWNnS20hlU0uidiyx72zMPtTsnkS6PVQOGSbq6sZHswvE7kmqd4dfYQ/oAP/kAcTp/SAjH9PbGEj4dTSIXiODq4gG37ZfKqWDmDj3bOIVrL12H4ekhPpzA/O4W4GYAXIxxn85hO+rE4G4WjH8HlkQnHSHF8WLiRV8M2XMdqCTHQH3aj2r6UXr7b60dqKgjTE4fRCcDTC8JjBdDvDAGfhUqvgIt2CfD1EI2ZSDnicOa6aB/l0S43ETGT4lFAITGvywsnEVbHSHQY+Iy6ra7yYuF0mg00O20pWMxgEJFwGD7y1Qx6NPSljRwMxpFYWhAF18vTYwQiJqbXrghZsVhviDS6S2zUKaBkwzIMmVgQkvK4Xy+olIsyyCox1wqZpM4LokWXzrGwkSBmMlIZEGO0O99+Lbbv8zMr+Pij3xK0k064jqEBr9sv/A3uYT+vuz/AL3/9G3z+q18jlUrgD//oD7C8tozLbF7Gxm+9/T6WllZxeLyHJ08eYjQk+VOP6iqC7Miw5Vr0nlL7le0GZZSmf4megsTQN1wezU/QLUH5M9sK0nsYjywyyDMpYHLAg+/K9vbrQ0F9CPXoSfIiZKqIiLpCYPZM4aNup6XkkvttlBm4m03lLU5EYix+z3NoktmpiC6q78NsUb4gUVGSXujExkrM4xSIjV+KG7bd7QhxjJkkRywl+yEURXWqviXzwuVqDatrG0gloxhRuKTbwcnRMZ48fI5GvYVb77+D9atrKLbqePryAKfZgqjz1Ts17O/vy4LYWN0Qggp5E9V2CTMU4PEZuLKziHjaBzMcEMj/4PCVZMec/W91irh5/YbAew8fPMOtWx+j3rDwi5/fkWubSqbkvpIBSySEM/n1WhWLs2n87B/8NsJJh2S3ZAifneZx/95T5HIVZBbYUliQ78pRKGanJ6eHiMemUCkOxFpZ+mIuB3qDOjY3F5FOJ/Bq7xjZs7LAT7FYQog2p8cnmJmO4Mef/jY2NrYk0fvm3td4/OAIbp8D8RS7YCP0mg7MpOaxsT4rCMBf/80XeLl/iLWNLVy7uY1Wo4mD5+d49ugQgw7REjc8pi3CKbFwBPFIHKVKHYViEfbIKz0yyhpTLGhjYx2dfhMX51n0uiOUa0WEIx4kE1GRtuY6M4MBlMoVtFsjWJ0+eu021tdWcOvWWzLJQhEmtoySwTgWltbg8rvx2Re/we7hC9QaVTx88hRHh+eIhlOYms7IwuLIkm00EQpyTruKgJd6HWGUikMcHh4Jx2ZhZgH5s6pwHmxXF9feWkZiNoyLiyxq1YboYHAdBmlT7nYrj4ZeDx4PWzdB0T0gmkLfB073UOqZ18nk2Qkf/v7P/hl+9tP/HIGRD/vffIm//PP/A41cEdd+8A5Sy0voOR0o1ymQ4xJ/ePJ1COlKEGV7wFItPIERx0GXSbiGBlVV7nyttCZ8gZElM9JawY0/04ZI4gsxtnydhOp1xa+rex2gdRWkKxXdYtAJxOuCQTgH6tDS5D39bzQKwb2gpwD0QfamMn+j1KogU3XfdbKh74H6fg6RBtaKkCwQSHrTiQYPVbluSiWzKqW7LEmY9ki8RoYkvo46MrpHwSDylqiAOLLYuqEQHvX+lUqlKzCQFiSDJgl7yj6dvXE/vD4afVVh+ICL6gEe73+PVycXGBojzM6nsbGxglQgiW7BgtUYIZFKwxc00RuW0ennxc/F40vD5Rvg8GgXudMaYrRIhw99jNAcVFCsnwn/pdWx0LSacPiG2FoPIhbOIOjLIH9eRzXXFUEun8tAsXyOEQJwhIZo2iWkMnFcWVlDwPbAaUEmIrL1S0QiXmxvLqPfMtBu+GCNnDDDJtqtAcr1C/SstqBphtMrhN5Gp4izyyMEwyHEkiHEI2nMxOeBBpsKQWDolEmnl8d0gTyByxzgk09+iExkCs7KCFaugU6xjU59BHNASfkO0FVmRSyAiJq53RQha6Pn7AuSwkkBTmzI8xv2ZVKBHg6cGHIH/fB7/AiF45jeWEarWcXzx4+FQLlx4x1kFhdR7nbFVMkWETXWrQ4peCh9z/Wg0QFJSjGSUUzGMI66KuXCMaLBYmcs0a/WLUWSgqhWK/jFv/mXotmytLKJn/zuT7G6sSqjpuJ4SaVNt0tG++ktwxb+eb6IJ08eSUz74Y8+xrUb11Eo1zCzsIyPPvyhtDfvfn8HzUZFChquYa5rPX7LAkUn03ov6laD/rmeVJhs5f1/23CKZDuA0W417B5hEkPNRl9ms/iC1WO5jCtXrggjXMMRDMIet0oMtNKZujjSEFUGTrSA2gKcGmi2yLTPoc9RlPHhwMqRlQuzciGXjOedmXHJFxi9IXxIqOd8p8x4UplgBJdT9ZB5YJEwwj6NSib0CKYli5zTqpeXedz+8hukZ6bxg/fflQO736ph2GnhbP8U39x7jGgmjc1bm+gMhygWmzCTSbQ6DTx88hClfAGzmVlsra5Lr4tOjaGwB5FwShQCYykXjrPPEU6EEYnFUCyV0O3WMTuXxNCui0hTtdbGw4dH8PoimJ6dRb/lQvbiEievjlGvdbCwsA7neEzq8uIC168t4Xd+egs9q4iXL05wdtBC7rKNXKEsMPn0VBihkB9nJwxQHVHmEwtq2yVJmxHiGJtPSrROp4Zo2Iv5uTm82j1GKd9AJGYiGInKIVev1qQF8NaN6+PeoUc0/Y+OlSlVLOFDp1tFKhbF5sYy3O6B6K4fHJ/g5e4FGm0lgEKeRzXfRva4hk6rK2YuA7uJ+aUUfvzjjzA7O4tnz3aRy5ew+6QqG0S0KQz2xykO0iVuJQqFgZAX1WpJYMN6vY1kMo7Z+WnU6hUUyzV4Bi7hNly9uYWllQUR4dpc2cb71z9Cq9zGRS2Lo+N9/Pr2r5X3u2Xj5YtD0Udg5c75bELCsVgIs7MR+APkuLRhj7oIB0Po9DziSBkJRUQ85fywgHq5ib7dxOJ6GsubUxKUqPtRqlbh9fhl1InCLZyY4bpk31fWI4jAlAVq5SZlwPLBjU6PankO/OQn/xB/8kf/Ddz1If6v//F/QO3oOcLOEexQGMmtHcRXNlFly6xN0Rtlf+7yKrc3HcR5H4Vz41RTRNwjVHgjWUsRF+muN/ZxIKu+rzhFunrXcKhGB1iRq8D9RutE9/x1m07QubEugD50dCUyCeurXrzq22p9AC0Kpf9ODqFxFaMDuK5wXqMiY3969ZkKslVCZmp6Q7dBidhw+od/36W8tDwBhTq4xnwNz5grQCSAzAvDo/rmcu/YkyYL3jOA5ajCG6TlMdE5uosG4HGa6DYcaNXHSpPmCN1hDbbB3ncCLooEszUwos6ddLTpUYjT/HPcf/wNiqWe8G6mZk2kp2JIRWaRMWdgNRnwyAVICz+hgz0cZXdRro9Qa7VF2tx0hbA6uwGj60N/ZEvrcWj30LHaaPXbKNXYxuxic9uPucwqPHYGD24fodd0IeDh+N0Q7U4VlU4DCI7Q93Rl3PnK9Bq6uT5yJ3mkktNIL9GEzotgIIxmk+0Al+gvNHs9VJp15OqH0vsXuXgjhFK1hJ5VQyIdRno6jbOLMyTjMSzOLSLg8sNr+xENxXB+fokX+3sIhIJYWE4jkQoi4A2CQz/OjgG/FUD+tATrqIEhLan7BoadniRw5BT4Q1GR2e8b5LJ10W31xwHdISJonVZTVHkZeF1BkiY90ppY3dmQSYyjZ5SY7mD96ltY3NlBy7BxVsrLpBRlniUxHfuV6LXNP0trSXRDlNaCm8Rgmwn54DXJlutV82po7uYznAg4bTy495VMbS2s7uCd3/qR8Cia9Yq4ZKrPGMJNp8RKFY8fPxVCpRkNS9sgaEbwwcc/xI13f4CdGzfg8Xrx5e3buMieiaU0NRjECZKS3ZaaduA+JRFfJ96qDaeUOyeRPV08TCb1mqcg5E6N7LeadZtkQFblNKf57PYXUjGzlbC2vCKkFWZwmmEcCMbVHOtYI52HlppzHVcx/R5arabA3kwMeKiz3CcxS6AKqlHRNpMyqFy0rBgoM8UEgO5f4wroDVHCEnlap4uZ+wBuZ0CQAlZpXSo4ao2D8YhWwHTCtgZgeuD1mvjlrz7DZTGPjz/5WHy80e6AaryUOb39zfco9btYubaOQDCq5IytEorlIi7OzsV1bzqVgd9FXkML3X4X6VRKqpbkdALw9PHt49+gaRXkUIHDi0a5IRVjMm2i3s0JDF+r2SgXlU93KBDB0uw86L/GUU2Xz4FKs4ZyqYFKqS0Z4ebVDG6+vYnz4zJ++RffolzuwmcGRXdhaSYtFsp7z8/wao/iOWrElEROHmTx2Sj8frJ3RzLiIs/JcEgFT2C33R6IBS1bRAvz82JAZQ1aIjjUH/QEVbi8KGJ/91SSQo5MTk+zMu7JKJV7EMWro1OcXNTEf0HgWzdkamDQM1Aq5HCZK2Dn2hbWNuaRK57C43GILbaMMhbp9tYR8Z9CriFBg6Qat9eB+fl5mUTIXRRQzFfAgs7htpFIRRBPR+WaR70OIhEPfvTb74mm+v27T5GKLeM//Y//GULuOP71X//vqNYqKFerItZ0eUFvgx4i4ZBih1tDVCsNqXwS0TB8/pGgJ0xmWRkODUMQJy7EEEcqW4Q5h1IhGu4ukrM+cWCMxAm1UqWsLzLiwxHXN/udA7g9DLAWvAw0dE9kf7PFeWg30glTDrxavYVoeB7/9B/+V/hg7V189X//P3j53bcIDOrIU6UzPoWVd97D8s5VIYsKGke9hU5NmXwJKqAYzTrQSoAbM/mZjHtIHBtbAXO/KVspCCQrzO8JDwU+Bz0uqPuPOknQrQLdq9QHiIYvJyt36cNSXncMXWpEQE9BMqDz7zVZ8I3Qi1aBU8Fdfw99gOmEgWPogvyP+RwsGaTvb9gy6kxdEBopUau/b/VklNQfNEUki0TYGk2OxLuCaj22zPKT6T7o29Kycfl7MPwjdIwy2qig1MyJaZHfHUUyPo3FyDr6DSdGHR7MBmxHX1nOO70KtTDIV+iixf6704tej5BxS7guPhZWoSAcvoF4wNAh0G8E4ey50KoM4XVHYKYCaNrPsX95H89eneL4vCaJ+tLMDK6srSEZTKHdsZDNFuS6DXrUeIGz4jHKjTwWVvyYjk0jZGewd7eAbgMIBD0IJr1wBzyw0UepWQQ8Q/GVGTUNNHNdNKpd4ZCtrAawuDINjPywbS8iSR8q3RIOLk7l31XbRVFeDPmS8HuiYjNe7xYwt5QUFKFcKQh6Si2HmfQMwUM1+QMPQmYS7TbQbBdgDeuIJaMIBE0E3SH4Bj64ui7YB0PkjnJw0X+vRwKoai3YTkOCPVFh4TwYTnT7Q9EbqTXrMqHG6Qa6/facHiTT0winInAFvfCPXOhc5KUlFEzN4cZvfQhXIoKj/CXqzbrIkjMxNH0B9Ij8jNU1JxNgnYASoWYCLXuOgVSCshqvJyLMQo9j7XarirP9pzg9PUUgNovlqzfRdzkxFEVfxbmRBKPbgVWu4u533+Ekm8X88gJe7R9K4Xjz3Q/xT//r/xLLG+t4+uwJ9nZfCJeJ646HFeOmSCb3FJ+I54EUROO2oErMFaL+/0cS1si9Tmx0gaAniIxatcztKl92d28Pn93+XA65nZ0d8Y/nQcIChAGZSYEZSqiAPiYbeaTk54ZXPXCiBD3RGOgglz2XjSE9GSILTAr6jP4GHFRo8yoTFiYF+ssye9IVg9hf88S2WfURVRigUe9JYsB/p8WXCOuGQlS749jIEIWLrBDxaCN97/4j7J0c4+MffYx4MgaLpDa3gXRyCnvHOWRbDWQWMwIb2ZaBRjePWpNeEDYyyWnpD0mf10Wyl0OU8ZKZgMidnuTOcJx9gZG3Cgt9nJ+VcXZQFHjE4V2vAAAgAElEQVSR44auQBfeCDekF4VcG+cnl/DBj431Rfzohx+JKc/LgxeotUooFOqolbui/nfrvR3cfOctvHxyiDu3H4mtdKVaQ6lWx9xsGtdvrgIDL7787JHosLPfKsJCQxpauRBPheANEKFpY2aeG32Im29dlYry2ZNj1FtNTGVmRB+c5ie0ci7TYKpWVJC34cPu7gVePD9ENGLixlurMEOQ0cRB24VnL46Ry9fhCrgwO5fC8uKM+DpQJpqmMOViC6sr26hU6/j62y+RyiQQCIawt/sKN3feQjjiF9TiyePnaDXaWFzOiK8Dxx73905xsHcBe0DSqReegBOhmB9uvwOrW8uIx6Wbi6X5pEwu7L24QL3mwMcf/BQBXwz/2//5P4thDck8z5/tS4KQjFOHwImZ2SkEA37ZeP3+SPw2GtRtCDgRDJjSp+z1mdTWBF3wGC60qorvYEZNeEMGXD6ONnmRTFEkJSgBiRMQyWQGTpcbbc6fN2pqXMzkKCOr0r4kCKwaacjFYOP1BAHbg3goid//4d/FD668j+yrHH7z85+j07cxs7yB6eUVzG+sIkl3TXa1e30cHr8Qvgw3Mp+17t2L++jIQp+qkMOR6M2rtoLq2Q+lTqYvnUv4EDxkOXXUpQujyyktKrb0CIvqg5AHDREQfVjqoK6RB12BaBhyEmHQB5ImPbLi58+01Kve43r8S8OgenKAnzF5OOvDzerxUKV3Ig2fPBKYiZKQXHaZPxfZW/ImGMDIBufMfSQZhxmKodHqgiRntl7IMeFEjM8kyuJA0BtGPJzE0FlDj4z3qAtH+V0cXuyjTbv5joVoMIG317el4gfHai1LNEtoEuRwK5TBYVjoWm1YqIsyZ8C1INU7nRRJwiNET2W+oaOLfOFUppY8wzDaJfbRvUgkIwgmnCi0j/Di9CVevjpDs9HF6vI83rt5VdxKD1+dopCtYXZuUYLjyeURCrWcXEs86cdcOo2oM4l6boReewiHlyRGg+o6SIajIO+kki+iXKyL4FirJZKHsn6iwRG2ri6IxgfJhD7Theagjrajg0ovK74qtUoNi5l1DK0ATs5OUesUEEp4pWXs9QwQCHLsMiAJOVuI9VoNc1PLCLji+O77Y7x8+hipqQDmV9NYXJuVto2rZ2A+PgWzE0X1rA4rPwAaDnjhEUVCxStxieWx4XQjYJIMPECtoYzTOv0O2t0Wmr0WGiMbwVQcO+/uYHlrC82zKh788nPY3SZcJn/+DpauX8VlvSKKlYwrlE4WP2Emi2NJ78n2GD9Dtaq4P8YBl3LdY/K+OElwT/pDmE+msP/wHnJHL2WNmMl5mOkZuEMhRIJu0SLQaHfl9BTTfhMH1Cx49QoB0xTOCRViF7eu4B/88T/B9PICHj16IGt3xIAszpgk/qvWsoyLCl+GuKFCEDTKx32nibW6TfemoFY6FZNkxDftCAeMcrlIR04hYX1++3PsHRxgbm5eiIh0WmSQJBzDf8TRRY8vOJZppQyxrUhXNMCgJna/D4u2tP2u6P6XqEtts8+qdN6pOcDRPbFZlmxbSbVK/0McHBUEqA4GsnApGeqAy2kLf4EHb6ulXkdCJHWsmTmxkguKGJMT/V4NjVpVetMc4dk/Okaj08H21W1RwuM8eJ86444IzgoN1PsWZmZTiJk23KOWZJHqAriXvBj2VW9p6LDgC3nhDHpkAsEbdOHuw2f45vuvEM/4ML80g1KxjouTEqolulB20RvVsbg1Iy2Ho/2sQO+GZeGttxdleuDisoZcjrCkYuA2qj28/4MNrG1uoN7s4avb3+P8NCewPKcRDo+y6A/bWF+fxs7OVTz4bg8vnx2JNC9H6TgpEHD7lf86F5DRxurWLBaWp2WiJJ8toVauiTbF1tYVOVTzF0V43E68OtpDMGpic2MG9VoPD++/QqWs3DdnF5NCEGw0a7g8zUqi0+kNZayRss3LK7Pwmzbm5qLCpQibadEl+Oyzb6j6ilAkjMOjPbmtN29uidY60Zezk3NZH+9/8JasqexlGfe/O8Tj78ldUL351FQM04tpXJbPMLuUxs33lrAwk0C/U0W92kCv7Ua5NMRMZl2cOT/78rbMWaemE1hcWBYrZAYUbnyVAHD0lq0L2inXMD+fQMh04ejwQFpfDkcQuWwJLgpOOV24OOEoa0iqrsR0CL4I1yx1GshA9qBcLsq6n52dl4SiWNRKok6EwyFFhuUkwYj24i4MjIEgF1SSo902n1k0ksDs1DrWVq6je96V/vX8zCrS6QyCMaI248kCm+9/hmcvno6VH9mSoeysEjfZe/kc2WIZ09PTwuXQzH7C7RpWHFojqs/KWJfMT1OCmUItnOPmNM+YiMXvyH3GUTzuz0l9AP5cTwJwffA76vfXEOYkY1oFdgXLapLkZFKguQualKhhzcn2goZuZeTM6gJOJaqjW1OEtztUo3T20GkP4CCSJRXUUBDK4ciJbncEn5/EMiGdy2FK1IzVXyQQhdvhlVFB8jsCrILbOfTRxMw83UeBapUS8mVEAnGE/SHxCAkEg2IO1+nXUS5doNapIBw24Q9TcdOEazSNYduHbisPw0FDpQCGvDZYyBb30e92WVMLN6BWrCHg8COZWIbtGsLyVVDp5KW6Jc9oNjMn02Lnp2fwuUzMzq/i8ZMn+O7hHTmr15a2EDV9MP0+SUhdoPZIUB52rVmWgDKbWYWPQaTVRbXcRDZfQ73Vg8NNUH6IeCyC1S16jjhgjPwyYcPkouWuI1s/koA06o8QDqTADkWr3cfB2R4uKzmZLqBicSrtRyIZFkTT4WIgayMdn0Ov4cS9e+coZHOYmYljeWsKkThRzAF8hgvxUABhfwT+URDDshOOhhOD8hDtXBNOnvttIs70qXDAjITl7BdROY7Y9/voDLry7JreEc4aF0gtT+GjT34XrpoXX/6Lv4DdKaE9cGLz5nVcfe8HqPY72D85kmUW8Jlw0v/BpzgE5G1NBlFBw8TSnFMpTLTJe6F5HpUJDYUgDHrwBmJIBMN4dvc75M4O4PN6kZ5Zge0LwmX64HPZomUwIHnQZeD82XPMh6LYffYcl4W8eDj0qdvCInRhDktXt2AmE1Jc0N6aVhhED7iPZJTZUNMhSv1XofP8pRUlWegLuZbxd0z+11M/k99Pt/fe/LuhSg7YUiDX4Ne/+RXqzSauXr2KRCIpN4nZGeFK3jwuQMpOaslH/j0viqzJvtUVBcQhFa16HRTyWTRbNWGW6spCLpr682OVMQVXjiuTMWdBDhf5OUf9hnBwJw+oZV0RIgbn7alFoKoWJUtLBIIiGzwME7Gw9I5ZOZVLVZxcZNFot4TRzvew4MJZYYi9bANlQpAeEyuz09icC8DvKpJi/FqXnoQPgVzQg+XqITEdgz/hFdESf9gv7/3zn/8ViqUaNrfXsbE1LxMOtAklDYD2qvABaxvLKF2U8fLhK/z2Jzfwd//eD/Hq1T7uPzjCyvI1TGXict+s9gCz89RZt3F4VsQ33z7Dg/tPMTeTwdWr10Vz/d6Dx/D5Rnj7rStwGQHc/vVjZUPs4sKwYXcoCeyU9xiig1g6hIXFaZyfZ8Vbwe91CZS6RBZvq4NWtS0Z+WDUw6c/+QSG0cLui1M8e3oo5isc2SP1OhI1RY6aCQNJP34vIcQ8kqkQVjYywuaPsloIhWEyWRl5cOfOA7T7NgLhEErFcwQCXrz9zo7AqYevjoRQM7cYR3oqItyAo1cFtMo+nB5UcPDyUmS3UzMRpOfT6AwaMLxDrGymsLiQQTTkQ6vZg9MZRv6iiUqhDmNooDcY4sXenkxk7FzdlsDaqDWl70mBKx6uMss+HCES9WFqyo/FxRRy52cQJdAm9eINxKMJmF4fcrRjNdzS442kw5hfSYp8rWLKKzMxBsq5uTnphTJZ4D2jQieRNh3UuGbZ0qh1WnA7veLiSY13J022omFk8yX4AhG8s/4RdlbfwnR8DS6DluAe1FsVaQ1RKrpUzopTnIxbEaZkZWKaKBfz+A//7t/j6MULLK6u4JPf+RRTM7OCCojvjfRN6exkoXB+iWqxICNWsek0/NHo61Fftv/0NTNBJ3qgWwGs2LnW+N21foQ+jHSlr8WW9J7XyQOLAZ0cTKICmuSoKxjNUdCtEv1afbAptjiZBBbqtbYk1Kwn6N0itggeBTsPR+wg1mE7iBD8v119WZMj55XdAZBAApnYd9SC2rq7qqs3dnOVRIkUh6JGGs14QtJoxrYmHH7xg+0Hh3+KYxzhB/tV4ZgI2+NlRpK1UCIpNnvf19qrsO87EkACcJyblWR7KqKD7OoqLIn8vu/ec8/Cjdgn0e4RfwxzkxsqPxsT3WFDnC59iorRYAJn0BDZGM10pq4hFH2CWCYk83lauZfKTRj9GcJ6EMEwu+UxfLpPirMmswn8tFp2w+EhF2iOZm0On1vHcNiA4mKMcRA+PQSvpgphsdtrCCw8M5xoVfsYNT1QlQSCIR3egIlK9wQn5T3o/jCMvoJ6tQ2P4hAEgfLjnf1deX9vXnkbZ7LbMGoWkkV0lfcFibVEWHgtTCaBOjwIBMkpUNFtdTDqzOGcqeJqKk1XKIxQgtdqIAXsbKhADSkoDo6xW9zH3GXCRaBhRlNnvxiXnVRyKDQrGI4nWDsTQTyuSQ4N+WGU9tJgiSqORtGA6kpi99mRFJSxpBejaQfhaEjs8P061W8TqC4duhJEwpvCpD7B4KgDMz+CqwuMhgMhHDs8ikWKJ1mUBFsi3FScOF3oeMc4GhzAEXZh6/K7WHJv4Okv/4BW/hmCiSSiiTRMxY3u1EQwFRfJoyXzdMJ0WPc3zzbyC6S4J8H9tAjmWUfXXI41bO4Pz09pGeamKCS4dzy4dQuV8glSJJrqTKilOsgpHjeK1ycqC1appZc7iMxdyB0cIV+uwOnySIO9tJjB4kYWrkQIajAIl8Nt5Wt4VDG0EgkrCbgM7RLSpCnRBbZhmW2ExrHnq2NBQbtOpbs26djmDdnft8cMjnq9Oie79+j4GJ9f/4N09Zubm9BUWl5amwE3UkKi5B+QVCGaZ5o/uEn7Y2c0Eqkh2ZLs8NkFF/LHUjBwlVpw5KkFqygSTjXC7F5OOxR2z/YX3fEsTasDpjFAp13FsNeGm0ZLakA2LEIpvBBioCRpXtTI61jLrmBpcVGeN1co4da9h7Lpr2YXsLiQQm+m4WVuhPtHZYzdDiHFrIRSeG0jAr9ahcMkwfH0wot+eSQbzsw3kjTFdDaGRrMjWQSEZZ88KuHO7Rz8AR/efW8bWmSOca8t87xO10CNDPZhG5PuEGeWN/HXP/0uNL8Lz1/u4eikjcXlNHy6AefMgDL1oFruY8LqdzTHg0cHuHXzviSWffTRe+LNf/vGPtqtAs5vLyC7uI471/ewu7sPRSSimnSA7Pa8fo9AbpSsfdnNmWPZ+HwBhoIwoc+BZDQpc7r1cyu4cvWiwFfHB2VRDlC+KXNNupcF6D/QwclhWyCseDAhsKQx7sEfnSO1FMbC8pLIEavFHF5/7aokax7lykguZpCMh6B6gFBMxcOHj1HMVbC5tYFz59Lw+uYYjxzYeV5GuzRFqzpH4agpG4U/rMLjVzCcDZBZiWH7/Bp6/QZMdoQK7bJ1FI/KktOeiUfQ6HVgGHPogTg6XZqlTARJotU2NcL0kBf4z+NCLOaD4qLFNombmow49nfLYnrFXAp22Cz0eowmn4/hj+lIL3OEFZDHIG/BgsqtItWyFacGmgeqNarjwmUHRRhbxgvDrmQ7UMo07PXlWgZCOsb0W3A5oDmD+NprH+LdN34ABUGxbDVGHfTaDaSicZzkDlDmwa6cetVzJOB2I39yjI8//hho1JBcWMRb734DWiQiXvCs4C0IkoTMCW58+inu374j8tJr734D5197TYoDooQ+FhB8B2LTzAQ8S/PPLxr92J3aq8Ql2aResWy1UQOb5MTr8BUxykIH7aLBLg5sJOHV79uFgl04CJJBqTUtLSZj6eTpozEhGuJWJK6d2CS5BRw7qH5mv0zhVEZiNObz+TEoeTEaMkZ+ApcHCMZprENbb6bwcSZNHwAdxnwkkrv2uIhyp4hoIo5kehGesQajwyGPiuG4ianSkcOWBFUqcCiplg48ERZzq93dAqazMVTVhXAwg8W4R2SyvcFAWPG+oBMzsw/V6YPTDGA0TKBRaUP3MmTHRKlWxbODxxiMJ2g1HBh0hojHdKSSMVSqdZEUZjJJrC+cgdsMAU0DGLuQiiaQTEQt9dfUiaHZR39UR75fQrGZQzwTxvaZcwhMdZhNp8ioSZJla0Gvm0DEI9dDQQgeXUHf1cFeuYzj6i7ajSoGzS58iiZhQ1Qn0ROGjo0LqyHoqkPuI4Mx0a6JrJlOswPHxI+YJ4lKZSCw+RzkOTgtiJ1nHwaYGBZHJJvNIhlLQh0pCE+C6O/0YFZMxOeaoHjkaXHdcVRKqyWH4oWDozRjgoqrjYP+CyhJD7avfIhF1zns//YGpt0T+EMhTOZONLoDzBi9vLECT5hJtRYXjs6ucn9OTCjSfHI/JapifbEx4LTNltzT1pmcO571BOgoZU4nlnD//n1JzEwkEjLCZGNN1Irn1JhmWn5NCJStw2P4hhMZJ1+/cwuKW8Og1cLW5joWzmUx9ilQAkGoig+eOfNi3ELeJqnfxdE+zaJElkvDspHIdK1GwCYWWvkhXIu2UuHVgtwuCGzUju+RZypHKI56ozwnvMbZEd9QJBZHOpG0oBrOekYmvJouDGyRBbktBrKoFSRcZCxWySwMWL3PBj3ppiqNsiUZOv2jeXS5uOxSaRxhZVlbL4TwiD3nJGHRrZgySqAOtdeqYzzqWm9Y0WAqzPc+vSB0D2OLcGqCwgImu3EO6UgI43YHtWIee3s7+OLuXVEjfP399+ANJXDrWR0HeQlch6o7oUXiOLsSxaJWgnvWQjgWlvmygRZy9bxo5hnmw5AUBF3otBpoNKoydjjab+PWjQMxIHrjrQt4//3LIi8aGDN0mwqqhR5y+ecIhaf4yU++h5XVJB4+5wFcwHJ0HevnNnF35yYOj04Q9aZw5XIWHq8b+7t5vHxZRa3eQaGQE1b/WnYTne4cO3uHCIb8At3VSzUMmzOEVJqVjOXaxlIZSZUcjhrY392B06VKpWoqY3iUgNykLFg4Y6TXwuJiRJQpR4cF4TVoXkVMje7d2cV4NEco4oHut3TlpUJXXDJ1d0CsW3lwUBzhCyjiY0BSK7uWdColkFexWJV7h9pd/pk6BsjnCuLmSKvjja04Ll5ZkC69cNDA73+xg0rOgGtGa2OaWDng8gQwcYwRjDqQPZfBZM5NRRFo3xyMEfVHkU4vyD2UL1QRjy5KsVGp0P+idxr4BZw7symbD82yeNDRPGVsTFGvlCXummqM3F5LWNG6zkXaxFwszp1w+BSRMZLLQHdFp5M2tLQrVuXAJOXKXoBW1c7Fypx6TbrsHhU8MNEzTCGUcR6dTiUwMwYif2O3qeq0jR0gFlrCn3/3X2Nz7W04ZhM5CHd2X6A3qKBYKEF1uaCrHmFrU5/N59t7+AS3PvsMa6kkXnvjEqKLC+hNHDApNyZkzM5npoC82Z0H9/HFpx/jpFjA0tpZfPjRDxAIh6VrclPnwzHhKaJH9jPXsJi4OGYiI7PXm805sMYKp8Fppwe/jQjaMsgvnSpnVmfGP1LYnxrK8DHt62crmOyOxtqWT+2YnUx95TjFFCkukwQlrtdNK2sHTKWHEKVsAReGrj666GE0HyIZDmMpmkC34kG3TLTTCVewg9iiFYDFQt9ka+o2MWQmymiGdmcofiVOD6O4Kb+dSmIroWSOFBhHHAjrwqYfGCa6vSF67RqK9TaarYGsx4DHLTI7AlbBaBLphENk0aUixwVtnDu/iHCcTps+lMsjGHUdHjc/U6f4qzQabfEA4b3Kr9Gsj2giJT9/tH8IPjCLPhovsSMNOzzYXLuAaxfehmemSornaDZEd95FuV9DsXKEBy9uwxtx4v13vomt+BX0j2cYMnHXPcBk7sVcdUoKKlErrh9jYsCt+9A1BqhXJmjVG8jlj5BcisIb8mDiGKHRKUoRlggkMRqMkUmuCG+hPawgGIagjF431zFkdDvumDB7TiwtUCk2waP9h+hPG/D6J4gFItBcXkRiUTkv1IEKf80HvadB81iFuci8KecmlD6ZYc7sHE0T5JdKjNwsj3ka2Dr/PrLKJk5u3ULzJAdNc8E1d0vGiulxYx7wwhOPweXTMTAYkX46o6efhUqjJwui51nH4pn8NyJu7Ngt1QLHW4aY/3FW5faEcXZ9DYNhH5988omgDExlpXFcLBzGkFJjL9U+JrxwwDedo3aSEx7QZzeuo9UfwTU2cWlrE+986x2UjS5M1S3FC7kZc57B0mBz7G2ZJ5HYaJtF2dkKHNta68jyBSI1QMb3p+MS/ts/Xn+CmJyerTLaq9VL4nNQrlQk5IhVm+71yWYicyunC+Fo7Eson8UBNyNxRZtx/jcShICzM5qETHodHOdPhKhlkxaFCME3RZcrqhvEk8CSPtrwIQsEgT+4aJ1jCdjpNJowhiTcWaMHWhCPnZaMSn5ORgtfmT7Q+WpzbUsSAjvNGgqH+9DdKm7euY3f37yBd779LSRXN/HF0y5yRUKyJty6A/6YD+fXPFhOtqA4CCu6Zdb97OApPvniJlSVh1sCqjLH2ElPhQmY2jUduXF0XJbrxs1+IbMm5h5MAGw2ejg5rqBSbooBk0cZ4NLlLGJJlxAbB90xVjJbCIRTeLDzHPce3MNSMo2f/Oh90ebvvDxGtTpBs0npDqOG5wgzLvmghP29nOUW6KFPfwKJUAbbG9uCANx+cEfo6OFoFKvZrKRi0pxnMB7hxd4+BtMBgjp5I4xzJZO6hdffvIhMehm/+c3niMX9ktnAQvHG9QO5AZkjr/u9gggNe1OJjOVNyc2RaJLAh44ZhkYHHo0dms8yqXI65abs9gaymadTC1hcCQuS0+kNpQiKpL1Y3YhiOZUBxh784eNneP7oBKqTSYo+eHVatXqwuLqErlHD3Ee4doR0JoGV5UXppjny4tiInux3bz2VwqpS7WBqOmQcwsjt8XiAJIsTsyevjTLYYCAqxU+92oCmq1hbyaDTNFAsVGXkonAGOQDarQGgOhBbCkMPOqDpXHAkoJGHE0C92ZX/slone5vOakSxiCx02l0pKMic5/NqAQ8ODgvQ9Kikg/pIhvMr8KhEEPwio3TOdPzwB/8WX7/2PdGnD/pd3LlzC7mTl3JtvYpLPjvxk5855OB+du8hfvP3fw+/24tvf/c9rJzdwJRrhW228CzYX7HAAwJOB37z83/AL3/1f6H4dHz/+3+Gjc0tuHyqQKl2Qc/1ZWu6re7jNC1TXOAsCeWrhEObL2ShDFbH8o/VCNy0bHTgVVXEq89pI4h2EqK1RyhSSFhSSNO6r7odGTXW63VBWDweH/wRL5ZWY/AETBzXd9EYN2S0oLmdQhTTZmdQPWDz4UN8VZExAvc5Snu745ZAtq3mUIixJ8d5ZJaSwkkiyZSchoO9osx7FxaTMo7QgypCkTC6PSuMTkLEhgZq7Tp8njnefu0iFmIpdHszVGoD6aB7RhOdbgNjc4iz57NYW8+gP5zi8cNDTNtjBPxRJGIRed6TwyK++PyJhIYl00ExBFJ9QTFOY3PjhY5qsSOmO6o2Rzzkw4ffeU/QCfdMgTmEjF/GcwMu7wzdUQvPj5/AmA1w4ewlnE9fhrPrwaQzR7djIJJOY+rqYoAqAmFVCuliuYJO30R/MIPuS0jiaSIUQygcwWH+GI/37iO6oMKhTmD2XVDmKuZDp6i9XFRF6IxcJzl0glq7ItkmE8OBVmmOhfgliXi++/hzuDUDm1tnEA+EMe50UCzmsbqyAmfPhWA3iLgjgWaNo+ICuv0+4sEg4l4fpoOROCT6o3G46XHhMnBgHMFMARe2vo0z+gWU7t9DZW9PkGCvS4Vj6sLU7YTpVeCIhOBPZ6BouqB/X34RuT4tZm0yH910Sahn4BrPLFkT4sNj8VsopU2n4qKMuH79unhQTMypkPujkbDl0RPQrbGCOYFimHh+646QSIk+/eb6TRnTv/nOG/jgjz9EezJGc0AnVyv1WEj6PLjp9SGBg9Za5LqwxoFf2Zhb5EJL8WF/2Z4I9tjPHtfZygXuL18W/ZVKac4HoSWsLLL5RA5xa1HP4dcCEopjsR/pxGcFSdjJUSwMyCYlBM0qs1LIo1QqysbJeGcubElDnPH3ye60Xd1ODUZOrZItyNCCJw2jhUG/KcoHKoaZYy7mRhQoamEL9jmdo8rjK9aGxoPq9a234NbcqHP23++iks/j2eMn2CvmcfbKZaihOD592kOpTGrkHErUhWhsjsvnFJzZUKB6ZjJbz5fyePDkMZq9GfK5NhxzB6IRH1bXNVy5ek6KplaD0HIPepBkrjB2Xjawv7+PfndqzcM5BJpNEee8snGEzc0UPvrjq9KFqMwZ1+Molke483Af9x89xNjo4uL5RXzj3bfQ7Y/w61/dQKnELtWJ1bUFRKJ+HOwVUC310W4MEY9EceXSawioITHOKJdykgcxMqks0RAOJHFmbRX+oBvH+WMUCnXUh22Z05GwtZBhqM8Ao0kDVMOMhgoSyZj4rBerBVEdcB7JhURjEnoYeDlfc/hgzg1kNyLiFthpsHp3iBUxo03Z5fDwpY6JnT8X3MCwzGK0INGmkSziYCQM02mI9CkdT2DSZ27FQAyLep0xwuEAotGw8DvIxCaEqYQ4ElAw4Xy/UoXfq8nNHIxpyGQzqBy3xP+BhWSt2sDSchLZbBLEgRi7PJ4MpLCj3pr3E2WKxWIZLscUH/zRN6F7Q/j4t5+jUm6BnnHtShf9zgQzUmFUE4lFYHExLQiauAAqPhTLNUt375hJR8MvymZrtTrabVoth6R4YRU/mbBYYwIcTUzmYrzjwASq14WFpTj30z0AABeFSURBVAxqtSpKuS7+2Y//Pb7zzR/KaG1k9HD39i28eP5QlB78HbL+SZCaOz1iB/vswSNc//2nwn14483L8EeC6Bom5pz102CMaMBkJrPUqFfFye4e/uf//l84yeXxo7/4S1x98y30JgNJ/rS7C9531gFuxT3b44Av4X2Gx5xqqPk7/By+GhlY25GNBtiQpi2BtpHCVx/LJj7a5CibMGXNTE9Dn8Rr/pQs6bA6Uq45+uIH/UE4vR4kV/wwvS08zz/CYNSTaz/sNeCYmVgLXUX9mMTEIFavROGNjdFstcQALVc+EQtdjvboYqr7LbOpbpex73O59lNjIpbyWkCHHtAk1Ih/H/H+dipILUeg+j1Q9CmWFwPYXF9CRA1hPHRhb7eM23fzqNSOEEp4sbSSgapZzc6gM0Gt2oVR62FkzOXzOnNmSfbkp48PpIv3BebwB0OAQ0chX4aH13vkRjU3EOQpmlKRXNbEYRVKX0i3k7aKTm2IaDAIf9AFJaxACzsBzwxeBJANriGtL2Pa86GcM6AlaZLUxn7pDrwBt0gN87kqnj4+RK08gsfnw9bqCi6vX0S9PMTTnWfozgpYv7yARr+O3ZclXFi9iElvBt2jibV8sXaCcNIHjzYXB1mXSt8JLyaDIPpVHYXjGnKFl1g9F8fV7Us4k1mFozNC+fBEkIOAyw8/gnANXdg/zuPm40eo9bvIJlK4trKGOK2NybeiesCvYuqZYHdwhGncgYvbH0hxULx3G6WdF1DI9h/NxZZaCtuQjllQhxKPQg1FADrwilzRJWfOiHbikqZoNahUS9i8Go7biZDJvcypv2lK4V4r5ODlWNzhwtOXu8iXazi3vY0r9CuYjdA1J+id+oiQGHrw4BEiHi/evHoN//3nv0K900B2cx3XvvaWoEEj3vMzy5bbSecMkg6n5Nj9/yFn3A8EGzgNSLOIiFbWiP2aeVbyfdh+JPbIwVYp2EW/FCClYn7udLkk25pubsakL/IMurlxk2dxwK6YnSYfiJuY2DLSbZCmC2ND/PI5Umg3mjg+2pdOly6DNvNRXtj01Af+1HaSi82eydowpYVWGBgMmGfQESiH9tYzsjNplEL5l4vRvdYHYb8hIVqdGlisL24js7Qo3Xc4HJRcAR5UJJ30RmO8eJHH54dUNNAsaY55wIFUzMRmhnG6nNWQb+DAwdEuyi1KRwLYO6Qffw/BgAubZ4NIZ+LyOoOBGJazqyJzunPzGV48LUu8co3EImOGTIYuiICmzrB1fhE//tF3kEkH8Oz5fSxnUwI95kodPN+p4MHDXRRzZcRiOv75T/9CusL/8p9/hscPypJA/M7XtiS9cTLyoFLoopyvY/vcJr73xx9B14L42c9+hrt374hOX/XRPc6BdquPpeW0+A0wfIna/1ptIJ+Z7vFifXUJwbAHM/dAcgfKZXotGFIgRJlfbsww7I0xaBuo5BpCUEpnIrI5szM7f3kZDx8/QiU/QkjLnPr8G5iaLpnts5CczBjZPYLi0SXEiIzmcFjD2BxIp0x/CI6vmI3Q73ShqZoUXJ22ZbhlmJQ6LkoOBgXd3rALC+kMpoaJR3ceoVnpIxz1IpIOYa7OkdJTMt9jBczObjY3pOBTPeywKStV0B90kV3Lik98o96WopKGVRzTMCymUacMt4F2sYlOqY1uawjV74Pb70J6zYvFxQzGBqWytNF1C5mLBwzHKewQWDjw/ub3aTXOdUI0imhDr9lDIByRnyWSQCIWYWoiDqrqxdpaVoqDv/rRv8HbVz4QCFbBFLdvfYEH926JeQ5HXCw05lzAigaP24daqQyPU8G33v+mSOZy+RM83zvC0JwK+U2EQROH5Ehk4ylgbOJv//Zv8dlnn+HP/8kP8Y33voHGsIeekFs9UOiRcGruYnUZX1mu2pyCV+eU9uFtFwS22ZFdFPD7dmFgr3sbQbC7Mpu3wLVlET5NS+c+naJeb8jnSi6ISCZPxZkMxOo0OSZyi7mM269g7G2jbB6i3qtI8E/AG0KtXIHidmB7+RJyOw257zaupjD39sU2vNEYoNZqo1pp4fg4h0goLF1svVLDzrNjzE0ndC2AgJ8jJAcazbZIWukNQPXAoGtA9wawejGNYMyH4bSJ5dUI0rGAyOScpoaZqeKw0MO9hzeQyARw+eprKJ5U8eL5PtwOD3Svjk6VSIYhvhZUKdH1r1wuiFSS+xmUMfpEs5oGGtU6nDPK+3yy/9EvJJKKIZZxI5hwo1AqonTSx7Bhyqg4FtEwUfti3rZ+JiXkTN8sgqSehWcalvySxrSKrlmwzI7CHCV7pVuvFDrIHzbh1X24tHUWk/YYO0+O4NbnuPK1LKLLIRwdlbDz/AQb2fMI+ELyORVKZdx7+ASBkBeraymsZpcQitF1cQTXPIBGboonD3bRHzWwsBLBG5cu4kLmPMb7XUyrI4wp1fZQ4eaUNZ2vG/jV7RsodFpYiMfx0ZXXcTaWEIS0Mxpi7prCQfWRUcAs7cKFCx8i695A4d4tNI+oHvBgSnXGqQ05DxiHrmGmeRFOpOCIJcRtVFABQamszAwWCByxuVwekXQTQXCeGmwRXWBLL+txPECZKa7DPtazK8iVqrj94IkU6d/64AMkdA/6pgkl4Bczq9lgjHG3hwrdapMJPN+hImSK5EIK4WQUXsbTy77lEqR+RjLiaS4J1wjPPvFbsOWXp4mmNq+A436bhGgV7vMvM1Lsn7HDymzukL0OHYX8yZyBPrwhy9WKaONn4rjETTwq0cgsHmxvA4tzYLG9iRqMhkMLNejSHreMRr3y5aHNA85GDr7cCE71zpLQKA6IFqGL/06WLQObxD+c3tH8WdkETDhIQFQ47iDr26qe2K1ZBYhFzmLXdnJUkajiaCiMc9vncfHaNZFq8fM73D/Ez3/xBe4WSNRzIKi74QoAGwtuZAMTHBUPEPGrWMouYeY00DY6+O3n18VSmZ78S9mIEIU4L/IH46iUqF0PyyydTPVWo49qYYCXL/cwM90SvUzS24VLaXz3o2uIhL24c+suNs8sYjm7gHuPduBg9LRfx6NHB/j413cQjPhx6fI2ev0OPvndDVQLfcwmbmg+F2JRL0KxNGZjD8qFEl67dA7f/96HiEQT+Lv/8Q/49ce/kxk3Wfm8HnRpo93yhUubaLSKKJb24Zmr0kkvZuI4v7UlXTS7972jfRRLNTx5nEO9NhBDlpk5R7fdQbvWAcbUxzMKOSG65u64guRiAIFwAMPBDD4lCqMPNAtH8DiDYnUsh4dnJrAu7yfqtR0+Kh0UcUlUNBci0TiGgzHMyQRBH2O4eb/N0Kd5VNMQY6albALsHfm6HNoIsXAMYT0C11xB4aiI0cRAMOZHJB3BWjIrBD4ysyMJv7DBjUHPMq6KJuD2+NDpW2MAcwqUS02srq8hFPSKZS47BcWpiynV03v3MSVc3Dv1AgiqiKR8ggRQT89EPGM8g66FBHljgcwNnUUIZZ90T+R9YZmLOKRYCniDwnx/9uwJ3D5FCkiibMyh4NgynVrB1sab+JOP/hLx8BIcdEB0mLh541PcvnETy0sZSz6sOMTLHg4LveCheW7jDIIJDWangVIhj72jPFrDkbC7ubEophPxsAeXty5iMpjgP/zN3+C//uxn+MH3v4cf/9OfoDnsoS72z1YzMCcZ+dS9iIe9tRlZUCY3FNs0xSIOWmvdLg7YUfHfbVkif8ciJlqFvIX4KfL4fCyOCTi2YmNhz0f5uCSS8rMrlcryO3yfhLqZN0A3Onv/oDMr94Xkmhvz0AiVUQ4z9xzx4CJcU00MxzS/D0FPRJITncoE/pQD/XEPpVwLmi8m469StSScEt3HHAG6Qqgy/mlUe5hNKb8eyoi03esxVxfNVlVmzSZzGGicldARTYVRbZPE6MfqCo2A5qiWOghoRMFUlCpFi8eh6qhX+qhX2hh2u5hO+tAY6BWKo1m3shQoSx0aXfj9PiwtL6DceSJ8oFFfQa87wdr6EhYXwhh0DBy8LGI8m2JtY0GUOKVKCfliTUYoHHOtLi/BbJuCgGSyIcSSPtn3J2Pa+PrkgK23W6i2jjGYtcU4yusLwBzP4DDcKB+14NMTWF5K49b1m6hWy7j6tQ28/rWsuLcWjvvYf1aC0+VDLBFHpV3GUT6PdmuMVDSJs2tZZFNpJNMR1Bs1dCp9qPMAdveOkGvkEc74sbG+iquL21COx+g/r8DZn2A8m8AV8iCykMDT4zr+/vqnqIyGWEqn8N75C7iyuITZeCQ+B6NBHyNlghyTK9d0bG//EZbcZ1B8dBPd/AlcElwG+Ly6yA+5ZokQUMkSiiTg3FiGGgig8yW5mIgbfQmoUmDR6pGigMUBPVOEO0O3VyobPAqcw7YkqpYOj3Bu7SxG0znuPXmG7LlNbJ0/j2GnJYWlPxqBkwc70Z+JiYO9Xbn/ZyMHRvUmrm1vIxyPoGi0MdU9Itd3Tqby+dpfJA1LJfOKdJGjBpvPYxmSfYX68e8cz9kmR3aWiV088HFeXd+OYiE35yHORdloNcWKkiYiTF0kO54jAcLgfEKmcglZSfSeU6luh8MBxkZPDH1qFXqC90Q+xZvfJh7Zs0hCmuJfwMHnqTqB6AA3B3aLvDjUfpJz4BTHOlY6pmhCCXdOwehlj2w4dtdia6wJsfAxbt26g8LBMZYzC3j7G1/Hd/70B2gOejjcOUC9WMFxcYBbh2XUmjNhpZOt/PpmCEuhKV4evETMH4Y/oIuLWcso4xef/QLHpRwuXtvGcjYJXbMO3hfPq7h3s4RWe4ir19bwxpuXUK20cXRwgJOTI7icXklDo7fC9/7kbXzrvUuoVU/gnHuwupjG7ZuPUW6YiCQSiMRoklTD8xcFMfMIhQNCtuu3B/AoEdTLYzy89wTzqYE3vn4V5sSJ50+fYX09gauvXZADr1bp47e/+wMG7T50NYgJZWgKY2A1OcCNcRuZtB9//Vc/QDKtg+AC5Yi0xbn34BEO8ycScTzoqfjVL7+QoBeiPaPeAI1qW8hEGiVeE/qZ9xGIe5BY4GbnFejcNffBGM4xqnag+SICxXe7fYFm02kGyDhRKdfQ7HfF2tZJYpnXIX7mnIaTHh+n3LRHfkQfwUBYtOmMeSWBkkTVbmcM09WRGT7vKZX3hDGTw9btZRjUHJlIUgJmeE0z2agcLL3uAL0u3fJGspCWlhbg0wJ48fwI+XxDnBhn04lE1qazYYzpzEhI3OhiPhyiV6dMzovB2JA0SfITksm4cCd46PiDYTnEyHmwoPipjNisxWctOBYHHFdmMkGRVd6/9xij0QQ+vyrhWPSH6LbaiPg28S//xb/D9uYbIm3l+jNHHdz44vd49vgpouEIVM16PJKqGACl+cK4ePGSvIap2cagXcek3xepbbnVwVQCmwCf04uFiILldBa6P4Jf/Po3+OXP/wHvvvM2Xn/nTeznjtGdW5HolKtaSmPL5IzFgc0RsP9rowJWgIu1Lm1po52OaqOHdjFh8RFOZWBfWivPZe3T3Ilr2CZK8edojMWCkUQrOciExEjlh/X/kiPigIwPWGQtbvrgT/lQGRTR7DWgKjpUJXAahctCyo+gl2FFQH1QFF08Rj4YvSmqjSZGw444gRI9OTmoSyIryYfhQECQQnPmEj4Ki1YiYkTGfJoLwVAAe3t76Iy7UoRQgeJjMRIOiXyWxd/MnMnrMIYzBAMhuBwetOskzLYwHneQzoSQWUlISurBTk6K1VgkKsmgy6sZbJ5fQneUR6vWQ61sot+bIhj1YHXNj8318ygfj/Do8VOEQwGJ8W12GwDT3zkKdLmwSJdF/QoCvgS0oA9KpIc7e5/h0cuncj+obi/8jgga7SrK9UOEkl5cvrIF91xHrzqHOqNiSUOxdIx86UhGhKtbYTiVvsgaYYTw7H5BOuJgPIj2uI6h2UMkEEU2toZsahXphF/GXHyuVqkP35wjkgq+eHQLyfU0Lr/1Fha1KPS6gcbDfZh1riMVY0LImhe3n+/i7v4e+m6SclWs+v34+vlNpAK62PUrkxma4zbyjjr0jQjObr2PrHoGtScP0MofwkkprkcVIyWOYsaDPkxjJCO32dSJQSqExY0NzHyq7HUCwRtWgc89lfwB5jqYY4uPJ4U0Uxd1DW6a+hkdtCtV5I6OMTHGWD2ziatvvYNEJo1muyX8ppcvX8qZzkZC9enIV0q4/+CBcFecE5dIG8/G0uhPejjq1RBYTmIxnRECZndEnweruLbHeOPRRPyA7LPQ5vVYBflXwWUWEme5M9rns61WsNUN8j45EaCRkowVFIcsTmYD1FuU0fgQi6bkjQvxgSMCN/3MrVQ2LvTxiDNoK61wPBygWimi0axJSBIXlhQADIvhyj1VFIjX0akciQuZ/8Ssbnb8ktE9h2hdZ5OexG6S1yA8BKqUFA2zGU0vLKjR9ne336Rd8Tx/sY9KsYCwT8eVK5fw3gfvo95s4N6duxh0ukgtrmOn1MTdF200ug5kl4O4fE5DVDMxNNpWYiToyufGTO1I+tlJPY9ILIxOr4WLl1YxGnjwn/7j36FwMkIgFEF2OSLw8MFuHrG0IrKpwYhIwhDPn+9jIR3GBx++g+0LWZFgHjzdwd3bL9Ef6yiK4c4UsYgf6aVF0bNyDOIPKTKfi0UzqJQMXP/DfbG1fv3NLZEdcU6+uBSVGGYymlV3FKViHUHNK90VbTtHMwPJhTianQZGwy6yS+Q8XMJrVzfhD6o4PspjNJljZ/cABwclxKILCAaXxDOAeQK7z3ckUx4zXnumnykYjgZCWn3j7cvwhdy4fuMzVOttrJ/ZECJeq8yxlAJKfBjIxEOci4C2zITOq7W6WLVSCkulyGAytOxQZXxnYjixIlO5qbIaVz0u6ZyM/gSaSma4Gz6/By6vNSbQPCrObpwRG096R5A5rAecuHjlDLYunoVH1VDIV6U74UHHBRuhUwsU/P7jm2LnShc5omC8H6MLAfh0PxzzMS5vryCoUoNcxqA3x+7BMQb9kWjQz55bER8P8hp4n0ciUXFm5OHGBEwiP61mRw5s6RJ9HkEJZm5LAtZtDVBvtsXhjghYxB/mFAR/9p1/hffe/VNJ/hsNhgKVd7slfPbJL1DOV6RwpescCwQe4pTkMQjo9dffRHaF92YTRqcGo9PGcb6IfLMlEeXcPDSXhpQ6RjiSQmppndk2QnYM+Dziib9fOIF5yi1iES5+JKcZDUTwOFqwx3kW+ckaDVrFj4X+fTXfPA2EOlUr8ee/4iOc8gfoISLdjDVCYHFg2y9zTyCCYKMPdpQyRYpi2T5nwcPQHSs0zqnOEIxo8MQcEute7VRwVDg8LQqIhLgRCPpFVjobToQTMpz34VLdiAVjqJeakoBHt1EigdwHZLTEgK3pWDp0Bpg165R5TUSRNRx1cPHSJqioJZy9d7CHaocqLRIWM9YG7FSg+YLyelkYvHxURKXYEkTAryko1YrCv1k/t4jVMwlk0kl8+rtHOHhZwNlza0IEPtg/lnWeyvihh7woHNWx86IMc+yCU50gEnNhbWEVrcoYR0dtmJOxxJrDPUEgqovEkxynhVQar69dhq7EpYCv9kv4P9f/G0q9ApbottgcQZnR74Fy0DYyK26cObsI3R1H9WACvyuG40IHN29/Komx61tp6BEFuVwOfTZbShSVUg+1ZgtejqSjXjgVRt1HsJHeRDZ+Dv1JW4yd1s8uQHNomLe9wEjHx59+LiqJH//1T+EYDdE+OcYwXwaafcT0KGqdHvLVKm4yk4YjZU3HoNeHp9fBB9cuYXspg2GH8mcnWmYHZTTgzmrY3HwPa94tlO7fQSd/YqWceihDtaz3x/0OpsYY5ojJv1OMvC7EN1YRzC7BlIN0JoZ2ArWTV+BgsOAY3Ta5SGyORzKC4F7EMykd0sTJ9MWzlwgEw/jmt/9I1H4vdl9Iw6DpEVEysfPKLKbFkK7WaOKT338m6CpFshey64h7dbzYf4lnJ3u48vU38NYbb2JKZJ2du4yQLKSOr4vPZ0exj00W9+qXBmhE8F7lCnEd2fwhG8GzuT32OrSlw/8PwVNMG19c9AkAAAAASUVORK5CYII="/>
          <p:cNvSpPr>
            <a:spLocks noChangeAspect="1" noChangeArrowheads="1"/>
          </p:cNvSpPr>
          <p:nvPr/>
        </p:nvSpPr>
        <p:spPr bwMode="auto">
          <a:xfrm>
            <a:off x="155575" y="7213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mn-ea"/>
              <a:ea typeface="+mn-ea"/>
            </a:endParaRPr>
          </a:p>
        </p:txBody>
      </p:sp>
      <p:sp>
        <p:nvSpPr>
          <p:cNvPr id="2057" name="AutoShape 11" descr="data:image/png;base64,iVBORw0KGgoAAAANSUhEUgAAAgcAAAEiCAYAAABtKHEjAAAgAElEQVR4XoS9Wa9m25IdFKv7mr0zT96mSlUC8Qd54QfwzhNv8IR4QSAhIYRAtmSZB2wkyirKlgsZl8uNbEFZdt1y3XtPNrv5mtWgMUaMOef6Tl6c0tHJ3Ptr1pprzogRESNGdP/F3/7V9tvLLb5+/hZvtyleLq8R0Uff47/gnxH/X7dY1jmmbYvT6cTfX6/X2LYtpmniv/mn3/j3rttiW9dY1zm6rsOP9VnjGP00xjD0fO+6rrFsa2z5+3kZ+bN53eJ+W+N2X2JZtlij4+essfJzhmHgv/EfPmeZb/p5vm7rO16Hv2ONja8duj6moeM1D0MXfRe8T1zXgP+v+pz7ssZ9XmMJfOcYt2Xhv9c19JlLp+taIvBduB6uWcz8Pf7r8jvHLmIY9ZrYRv7uvuK+Fv6M178sMfUDrwF/lhVr0vHvaxexraG16nr9f1n0PR3usYttxfUssXX6/+Jr6PK6uL59bHHPdcTn4T7nuN/veb1DrF3Pa8K1cL1wPbnG+N5tnfWssXC4TnzXrLXF5/NZ49cD1hWfpbXmfeC5bvfcH0O5j2XVw+f9rH6t1gTXyN+tes5dP+s5j3q+3Ae91oTvX7wnsEZ6c99rT+E6b7f6fLDnvI647nEcAkvuZ7kt+ZncnPp+XwevJfefv9t7UWdHey+6Ne9X14VLwuvxH/50+Xx8/9zjeS+x5WbQEpQ10gJorb3XdJ/4ziU/V8+H18Bf6t89zmXujeZjy3twf7querZyG2o/jHq/X4PvXPMz/Xl+r16jdcJn+N60V+r9cP/mZ+KTfWa9xu053nJt/Rnl/vIze+wlHyJt3d06dbA7/KGeLa8R9ioNFNZe9quure8BSzPmYujs2Q7l3sXP+rGsOz8XnxN6Jnzmq9ZVP9e1tX/GAd9b16N9FrgOPEfYhvZPuw9hSPfrv1/rdbN91j5bQv/2GvfrWq6prr++jWuT185/53eVdcSezO32+Iy9F/3zdi/QnnT+Xp2N9tm39xNcNf2BDbC9sT+Y836GTr6l2P/cB0PaZN4zbH+3Bezz4TjGcZroXfAEh3mL2JbAfonAfW+0iefuEPO2xvs6x9ItMY59TOMY3bxGB1s4DjH2XRxwrvG4Nq3Z4TDSDk7LzM/Fd+Lszyv8Sz4zPJuY44zP3Bb6T1zGdYu4Dx39wD0XGM/puG7xHFv8MB3i49MTP//by2/ifbnH4XSIp/EQH/ohDtsY87rEZZ3jy/0e3ThxFReacdxt2tYt4nmJGCZs0zW6//x/+hfbb77OdIbf7nCIWng9RDywTYuIW1jWGKeIT58+8TXv7+96SOng8CBOeSDw9moA5Rh94PCB/jsuepmrI7zOMvRynmsxppFG9H6XU7QB93doM2Fxxzzc1TDaUeFaD70O/zjpQOA9AAwwDjzwdy0Uvh9g4I4HtGwxAwxwSeEcxwQ8Mt50LP1Ah7j0c3EguDZu7B4bUIYisDcALiIBRBqydV52Bhn3q2fQ09gZQNzuMzfn/SaDQ4e/dbHiPwC4eSPY8iHcOSoYzk6GBd8PYGOQohsBUNGzwv3ovgR+/P1w9n52vAdsbgKm4Hdv3YUHhiAQzznBoo3PfcFz0rrROKWztIGx88K1CeTAWxh01PX2M7UhB8DBe4BM/DPvDbwfQA6vuV8TVKUTFADTnjDo2TnGRYCwfBbXuzrIelbquanGbG/EbSBb429QXUAHgGCCZn+2/bu+oRp37EcbUb/WIBz/1n7V05YRrevegpt8kT7dTjqN6d4wy9nzdQm+i/PPa/aZquBoSwNb18ff53U08MUaD5PAswz73nHKIftc+M4MTBMELLpXv5V+p3HAMHrV+a8FtOA+sCW64rz3IOrR4fJaYpFT5fnQecT6+3xw/yfY8z0Xm9A42d31DfjeNNb5mupQtxhwzvK5+rPbM857eABfuvbcC0v9PZz74z5AENbuA3+27wn3KUCovVJ+bkAJA/cAegqAazaa31fOWqwKnrpxB9i9v8pZWBVccK0zOODzTDvaw2B0CTDgiPNa+nHg59/6Jbq1nqEOvmTs4jD0tN9Ypqnr47R1DAsPhz6GqY9tXWLqIj5ME+/7cr3y3hlkOqBDALl2cR6GOA9TjHD6eF7bEguWdcLPu+iWmWEa15HBLOzuop+NUxzhK5Y5thl7suN7cf3RrzHPs4LYkN/CJ0xbxMfpEB8OU9w3+YfxAA+v78D1Isi+A/rcBXgQ9MJb4jnO94XgAdcxDYfouiXW7R7df/rf/MPt5WViBHmbllju54wy5GxxITDYAw5VdPE0RfzsZz+L+zzH29tF0QRuOB88o6/GuLUPkJsOF5NRM53wghteFYEjKo4+bvOdgMGvL0YwEG0KPIyDshW4bhkZGYWhX/XAiBzlcI8HZCr0AMbMLGjTZ4TUb1x0RtD9k5wSo1Zc1xa3eYkbAAwih+HAz+J/WBsaXiFLrNcB31AibeFcHtaMVAoqHgY6aG1yHYgFyAw/J6hAFCsjQTAy6L5v15mvvd9nPlg4PjrndSAoQLYFfwjGcsNjE+H+uG4ZZeO1ABM2ovguXCc2MpBua+iKA8NBOun+HHHr+7uY72tcLjeChGkaiZQBDFqAiM9cApmkdFJ8bvhOpwd6Im0BHhhffLajVGVAkDmQo9s7G+wD7KGasahOBKAFoJLg4AajlpHZJofZggFEwfnJzEIx28G1k+EwiHw0oH7m2B9lbfKTWgM8r/f8qW6gOEgYo1z31uEbNNjIzdssI5rv1fnTvxnZNQaYq5oRmcGBMlJ7UNHeS2KmnfGtjgH7JQFv7pce2bcmQ4czRnA5wsnLYeLfiFH1p953uzd85oZO+0v3U0GZn9P3omY4Zz9DZ4t4ztKB4Bq9ftgkBoEATXKm1cn126E6PTvZBNRcB15/m3WokSz25G3FvtPntevizE2Xdqp14M0jqxmNzdnbXC+v36az4Xsw2KgBmmyen+mK6DevhdefmU+vRwsm8LmIevHc7NC9ruWZNBkgZw58/XxNAobdPflEZbbE+7sF8QBaCiBrxN+uke8BFtX3yt3kDJ0zTn0C4bLOfhYZNOKZZ9CG802fMOV+hdMeIqYNfm6KAxzygKe9xO12i9NxivMEH9NHd5vjOExxGEY646Xb4nq/x6Fb4zhOMcL2Eigi0LzTzvZTH8/rGP260A5Pw8hgBsEnMxhTFweAFwRuNDgjwXDMCzMJY7fGvZuYdQCQ6EZkemH75/jYj/HpMMWKLHboGi+XS/Q4e0MXV2SIZ4CAzMwu8sNzdPTBzJgcppjiHst6iw6/+Y//qz/e7reRaWjsv1s/xQHpbR7Shca4H9Y442a2Ln54HuP546d4eXuP1/crHZBSKz0vSh4LewSWOpEzbiAdGbIPQEtw/gB5iCRh2LHASHEsAAlpvHzs8F47VbyeG3uAm8/UNEsKK8sFzlBMSO+gVIDUH6x6Rs1dGlf8Dg8GRmlenGJHhsDpHixkpsJnARCm/ZtUFjbAxM2Cr5/5HRMgVEJJ3BOcPA1kghJuJAAPR5/DGMN4UJbiPjM7gw2PB8dIKssVLGGwBKOoCA5vZnkjCK7swJBB0KFTyl0HCRE6nBLAgX+Wn4dIvh9jQEqN6W4Bo2psMyLCqcFhBHym05ZDRyYDfwVowf8JJPEcppH7Ap/D615UJsB5Q7oV185DYS9PI4b7QlpL0aOuQWDTDqrvEzRmhMuDitcliJh7ZSYAiPiMcThvc1yuKk9xjVnygSES4IBz0T1rb2Et8VpmP7gn11huKr3EivfI2jldjPuRM8Ozq2nlmm3I1+PZZWTr1xsYeb0JwTNjVIEDnHk6tTSINu7VkTpL4XJFEwFmSYFrmKWS9n0tOKITy0xVNcj4zLruBJ1tpqX6xyylbXyGyk/pum3QsT+xvnZwjJ6yTMb93h+LX6lBRo3AncXC6rdOpjojAT/bCxjHxKJ8vk6je/34/JtnSSvWONfH1D/NWwL94qQN1PhZ9Tm158jOGvuu7PmSSq8Zm7rm+pnOctpE2MFFzhF/8PnY360DNyBrnXPrZHF/KPW6zFOeQ6aWi8OlzZ15Nh6dtPe1HXObGWjX7vFetOa69lpuqs7aZ/xxb7fg2mWiHfBK8OazzNevBgXKcnmNGHx0K+2DrnuLKW0sv3c1uJX9YEmdz1fXCfPnEgPAwwHOGJ8DfwcHPo5Zks2Me691xB/8Dr4VZ/A49HGALcxMwHHCumzRr7DPKH/ru7yeDBBjiBOyw9j7uXdwLbmgBAtH7IcY6E9ngAGUmvuB/gZ+dpm7GA4HZprf73PcGCCuBBDYV8flzoCM2OQ/+a//aHs6/Dy6wxj3yz2+Xu6xzYpmYfOGQx+HaY1DdHGIPn7/F8/RD2P8+OUbP5wOGE6IF7ky7VUMR8iBuX7OFMaiaHGGwUW0DKBQUoiq+OChEaxwp1YjB4d5xzNg/bnWBHEgDkxlD4GanTYlovwhUGMCmvWhgYPHdfiA0gkvyEDIoKyZgqbR3uDEtClQFiAwSDQ4AAyhno7vzQ2Dy51sWAiGalq0NcAEJHh4IixEPx2YXodDguGk4+BlV6tLR4EsCw+x6lSM2nmIt1humelI5+KUrAyJa3iIDCpfQ0ZUZh/pLLzndrsUZI2D7AxKNWhyHor0NqJRgAVkDrBOx4McxzANzODgvpWVmfl/PCPUuHD/iMKKgckDBEfbRgYyGK2ByrQxDGfWfHWotVZLX9PRAlZy2sioYGlxnTgkuAY4fjqnNIT+XmQYcG9yahP3G64dKUgnOWgwMl3fZaYDa4JzY+ckB1X3r8BF3RM4sK0h5Fo1JaGaVt87/N9lRHcRbZO2xiW0e6l1HI+ZnZbL0BpxluwACIC2s8zEPckjuk//024MXVO6wzMUr6iNNiv4EYDUtWSknMDQ11ezHeaX1NJZuR87sodyRAsOvL4+j/S8TTkFYNP/LjmkwhFY2sfXLmPJEDoC5hl2WbHh7GDP0eA32Yj2+x1N+8O9tM4ywqYUB+z916w/uV4PZalyr2IFlZJmu/e0N8Vp0FnPev1DmcJgzg7bn1HWrOE8tN/r1ymmqNknsh6ac9ACgfb62jVy9sDr4GxeC0zoOpqSkgECbDW+o6GlMID0H0bkmY1jZjhLz/49eHcI9OBn4OCPfU+AQFvEMyLgg4wC/T1AyrYwS0BwAHO5LXECiMB7YosD4tTcg/g+BqEdOGj4XAU+BlUjMtMoX6dfwvX6bIBDgOBO69bTr8K/Yo8jIGcJeQW3aqQfQanhlpl3lE6O04HXykATPLL/7H/4B9uH51/G4ek5Lrclfvvjl3h9ucSyjkQTygogXR7xPI3xez//RKf25es3RrGMIhAVo7aM6Hrc12QZOyCtm/XlazokEdnygD+Qq+j482kwcuwzvQsHRELevibJh0GSIxYT6RdFX3bmNDBZYtjycMJI0Wlknd4OCOeD9WsTIDNCNghiWpCbRrwnfDccLtJE+M+bi5dPYIMn5vJBPXR4oCypMNoEshPB8f0K5LayxuRygza6jNb1BkIhSgj1MwkWTOJJ8t3tBgcnFCwnmaRJZIMaY8WSDlJ1/aT6E9CmIzs48iTFeQMi74b3s7RBMAOIqdIG9uU0KeLGZvPrXNLAZ43jlKAQKKumx5mOZu2wchp8IAn2m9QoEBoPOGpuJExmKQVAE9kHAFBkYJAV5MlX6g4kUhAS+XyR5ciIwcYUyJtZm8zEwBDb2eMzaaBUmObflZbMzEghq1bQ6mdSnSCueSxZozbi87224MAGwVH77zbEexKajW1LJHw0nGVt94QGnrW9UVbWAGAYa3NA1IEznWU35E7J2UkH5awCs1QAzpMi1RpFZ3koQSOj36a8AoJW2e8E6nYedtq11o09jT8iNO+5Bwbmup/MMjSEjALWq18okXrZ63nuTFbkPvlOTb/NLuC1j9FzG3njjPjz2p/7Mh4dKq+9qe8DiHr/t2eigqfqLH76Wc3NFvu6B3Z69pVT095ve18t2LRt8jU4e/v4bQYW7d5D1LrPDDSEzQY0eI/USLqWBAtgydILsxLJ/ah2WBkEgwMBWn03/AXe4AxXeRaOBJpSmktVJDEO4LCJr0DSOX52EPw6wB8AaMwrf38+HhWIvN+YeTA4OA4RJxK7UM7dokcwgr+vC33aEaUHRPcMHpfYWC5Wxhz/MXOBsjEcPxy7gWGCa2YZMiCGH77gs5AdTXAhO7rFoQchc4zrqswpwcF/93f/6RbLGNs0xbwd4uX1PX7z40u83/tYEjUd+ogplvh4eooPzyca17fLlca1PiywP5VStuEwUQ5pWdTscYhvmZKm4cxMaKn5NOlAnAjcGA19MjrxvcN0FDJO500QkAeWjAUySEeVODLl5rQlnRUS/5nKlHNTCpl8AtZJ9TM6JKdXAaiztmqUSceDhQ/Vj5C5wLYQ90DRVTn8pW6uehA3egIeIkA6GKTU17iyxLEWwpc3ATcuIu41U/VZl3L0ic3O62dafGG9iRkPrMVBETyNSaYqcZ8LInoCAaYO+HvQHty9wLR8Qmy+PrshuP4gDILjwIwLIVHGJXeBEdTDSr0eT8tOQdkYOyBlaypBCE+2ZCnylCKVakOI51CyNwA+I9YuSwWZYiOeQ/oejkvtFirHrGAHg3sgh6OUct2v/HdmS7gnkhOhOm0+t8ZQw1PwIAG0ZkasgIg261NKbbVe2kZLrRFta/7u/mgzAnuDW6NnAr4HZr7X2OuJ1zxmCh6vA4Q9lUec1VF5EGcUZ/t0OKqstQh8spaKfZ/lHbyWHKQE0M7clHR7kkvLfiK5WPsTPyO3J7tDdG5lzMr6J6GOZytTAnxOWfbA9QOEPkagBdClYc0NWJbzu+CpcQp+Lr5Ov54ciCQ50tA2fJA9yKrdGi0Q+N7f6zN+AAZNB8njs23BQbtHHu/re9cIZ0Q72q5Ndkm1n9U6d6+Df+/n773T/t57zO/XNSX35TvE10ew0a6jM436jGoXuK9ZLtAV/QR4uVsnM4nOdjG4IyFdAZj9iopNKo/L9sAU9uwWw9/hlFE4mzL9z0Bx2+LpqE4vdiMgONtWOl10QrDjD+XzEDgYNnQmdPw7eANHlsIP5DfMt2scQGA8JKhYxHtYSXwXvwwlkqfDkVmKBZyCFR5TQSb+YM+yYatTthwZ0/ct+Dl4P8D7EaWEcYoTnv/WxbfbEtdZGf3u7/yTX23z28oSwevSx9dv1/jrzy9xAWBALZqpjSWmdYmn85lpY3w4UhJwHjbaRnZMFmeUy9axbAEU8QyR3QMZKhmVZsG7VRBWh4SJjMh4s0jTZQub04HcCIl2ERiAB+DrovGC002UxA00HnnNauNTfd2LSWdoI1PIgmrP4XcjKmCKR0ZAJQyQUMU7oJHMtLAjMFyf+QZ0n5mSdfsKWjZ1eJAGwsOUAceD9h9HT8oCyJDCoTJdj4xIrqGuXx0IKk/kWhAMZY0SHRujABJe4ywB9pMMjNi4jhhK1JuHzpEeEgZcP64vHBPbGmJdlNkonIom66HP4k4p3BADBT5fmPhZNVsZGx3RHUDKyAygwO2odlR4UIrms16b7U5Mq5G5gxKColGnt+2AHH0iu6C9BsKOshBw/PrDnp2SpUGZkeDgZkOiTILPAg1Uk3l5NFo2ml5rGVSVaezcvAe0djXrY7BnUODPbiM6v6b9jMfItzX+NoJOh6t8sBAYqxUr93yCZgJrsqxrtA9Ajdfh9TDWS7bJFqOexFo9U9kKn1dcy3zX/hV4dUePylv6t9d3D3SKM0Cyy3yeBCIC6lnCyTbhx2chsFGj2D1Iq62d7XqRqpbn3TbvEdh6L/h9P3Fa+Yv25yZX872Ns3t8b/137Yp5fE1b2uCZh1NwnWXLUqRLASz57fkPLXhsgZH3VgUlAohuXW9/3t77Ixg1oK3Po5ZSW4BR/YxKVO3vEKgZ7O8yt15bMQN3GR1xlbKEIApgAQe6Rre+V+6C9wh5WwAHPZrctxhZplBg+AzOHoA0+QPg0CCrXIPo8TAICMB/xBbMHOC960Li/NQdGZzd7pfM1Kn0yfNwFxlZ5HSVN07jFJN/z2C1ltxZumb3xsBAG+DgFS362S0BzsRpGuPpgA6JIdDpcZkjXq63uMC3/W//+K+27r7F6/Ua365dfHm9xY9f3+O2DUQpuDnWVGJRTSLZpEaadhZyYB3f4wfHA53kBgKDdLI0s00vsf8NTAEw4A2OSFpGpPIY+qEydenEkgjIyDo1DBAF4w9r+OQUCLHR0Ns5myCfaeHa7qWaPB0BHD+JeOJHUGUhoyrUzkVkEUGFbSjML9Y6sg8F2xzh8Ph7GSCUBfzQ2T6U14G+Vjgg1vANtBJAcM1U5M3PaPvwvUYilxYDmVkSfB4+G9cApwrUuLorgyUNaQqMh7MifndrIIuRHA08Fz5vcA7WiLfrjVkPbshuUjcASCEstclJ+1DrXvPZmkyTKVP8TlkiOABzRkwY0ip63aNTt4IY8QIR2AP8PcpgiAJyn+HR4TXcCzOeXgIZc1C4jlmSSVC2biBAJk+BBEZck1nzKk8YrCH6AIaDk0MLHNcwHfveGdR7casb1zLT3fvzoHP06LR/FzhonUeyR8pbfY4qiU+/ag3rozPox9pGx/ppZgDg7FFSGIYlhgShAgfszd21g+J1xyN4NGgdvfA7C48EKc5G54HntmlzvmGfMnOnvm6C4X6kpsr1epNtYGagRkjm1YhsqHtsQRocgwGnS1x0bk0JwIvWZgj8MwM1fHYLvtp0v+3Z/9/aVgfoa6yOUNcsB1WAYUa7j+/zfnnkmOgzKpnY58bv51nJrUVb1BC/W9Je68D3YLMSg9s922ajvOf+fRmqYv8f+DB4vH5vyUY1h2G3Pg2YK9fTcHbaTh2Thm0XzTnA9apDw34lydbki1gDQgEo/rCBIe0MPgO8AWQJ2J3QbXFmZjqJ2diPeT9w5LC7R3ZwoR2x4Szg/QAZyEBTd0CdBNZ0oB1zazlBS5aUce24JhuBoY+52TNswU9uF7P28xovACwshfelJRIkevEmurjfOuoh3MAX++//93++jQtqFlt8u/Vxucvo36nwobrJAYZ4EsJf7jqgPtDIIuCP6/T9eGAkSwfDBwULM0g34GYmPHo25RDLRsy0jjd3axyFflU7P8F45QIUp5AkSBkSpXh5TasY8cxGJNO39vXjYSazvLRZVRatiTkAHDxcDVo10Y0Gh/UtpHgyumh6kHUo9SDs2EkRaQhEdBDZW03wkvYCP29RPze/D3QuTo3u02nDCDd94ore0aqCLIMFhdTqSWKgxXa4GbNu3R9KOcBkFYu5yNjoywkOkJ4iobTndd/Ylgpn0QsIZueJ9wvbDHnMMhWLtE4y3wGv8Gz6Rvin1qmTlAgnsqkV0KRSGeOaFkWtj+ubhxvgAHsMe2FbKVFVIn/U0YW0s6USGhErMgsCg/cFZYOVfcDOrKz3fcTqLIXKQvWzbZAfI7mB5KDqoB8jfRn4PUPcZ6HNHNgYykHtHYJf/+jocC3Mvj6Q8PSdLofVSIn7m+U0AMpBQjGHji1P+E6BoZVgjO/HBkUEdDzSXqjkItEs2QuwqKsIFfaJOTHcU8vCrhLYkp46GTAKKPV18fZ+5c917RL90jqBk6Ssip2K1/5RTwLvRSup79XAVc9AwBWZJf8p69SSB/Oc7EHZT9PYj8/VGYXHiLq+ruUQqZzg72/fq5/9VKjIoOR37YWyJ5B3R8aG3MOSlpBWAz/6d0XuNeh5vLfH7IH3k59D+2/sp3b9az5HV+jODL/3cd2QMSx7NW+qZIXMeyFjv/4xMNAXZEkzM5jMXCUBs/0u225kGFpi4zE5USa7i3cmLgNtfLYTw7IgLuFpz64z2N2nzIoBkJwOaktUBkHctEoYTyCKZxXoboBvg85FbdFlV2H6BT5/tOQXnY3kFSADz241ZdBRVoD7NJmS15dicQr+NpIVF5Si/8u/8Y+2w4JURcTbcozL7U4hB2QAkC4fcWGHMU5PZxIh7td3MbedfocRjoHaBDY8Rnx0bmidQb1jVq2XJMY0UsgqtCiVQg9gJWQWwGgfn4PXAZzgprgZLcYCo5T7GUCkH5YSdcNx4XsRxbolzi2ByIWYbKbNhlVVRC/WucAIU+BZc1LUrmwBIw+Ly/A1QnetoRXKXfT+ovBYVRGV0hYDGoRAZ2GYVm7EcNzOiJQ7ngnT+KnQxk2RJBKu5aD+8txCyUEIajWIhKe0PepUtZ9ZaJmfVURmACpEJHPSUs9qVFaB/bECM283tH1m+h3oFQ7VBL4CAPX5YO2KvGpiJ7a+Yl71qtR7U7amZqJsANuIeGd4yBwWOVR/EInl39iVMcTdJaZsO+KByOwWwevas7NCWSeBIYr0pEPql0qSc7bDTohKkXBUVnN8YPG3xrI6/L0xrvdTVfp8L45uCmhM9bb2DLXf0abGvWbMMmZ9v7GfaZirfkTJpBEcrDEdhpgOhzgdNoIDnWEIqqgWa2Mq4RhxflyykjvPFr6pKoI6G+RaNzNP6ChBVwvEWFhb1edAQ8P8Gj2TFP9KL6ByjPkKvh59l9dEZ6ZpyczyoF+jDFYTsJA7tI/unbnz2jmSlQ3hN33Hee1Jtq1z8/vavd0mjmhnGiVO7+f2Gba/f+SnPEbfYLTTCcFWmoOCC0eqGkFSbpo9gNxzW9p79tq199QC4keHa3Dg1xscVFu/12nwz30u2MhXWptly/x9WodKCLXmgp8gnCS4YQSF+QDla/Z+CL+30y+lh+ziEGcM5YL8HBGS8hmhOAFiYcQBgAHlZnwn2tWpjrvFU5Yv8LsTMvHwNdsa5/EQK1ryx1quR0ZA+rxQXETpQX5KGbVBHRH4Oe12k0Wm9oy6g3DPaFcENwb3dcHJXBb60efjgb4ddvZGkvYKlQPaww7l9//2b/+rbRuXWOdDvNxv8UKRnVoLxNk4APGczkQw1+trXGfXlWubGR4YjZbTOk5vtN0GybQbmUUAACAASURBVIInnsquBaFOQQ22jS13lgeQukGkgnaQDQI3GXGMqOkcUN7IFrkUS6qbRPoJ6AKAQ0RHgCSGsy6cUbrrut587PVEurNIASvqVwZBOwmL6FoV35eGgASUaeC/0YIivyRhi5I+yxMvJrBS9XwZnapKCaUHOAEVfi9ipYiW/s56cGWI4KwLZwD1fnaG6H5ZDMFGmRUxqQVTDpc/J38LdbBsjyzKd4owxPtA+rhN9wPsiadCAqOVDnFPw0hOCoAgj2DWmAFOqUAWA2ty5ftJ0Kk1XYKEgr51jbzfTAGj20R7RmUX/LEBQsRPJ0TWr2RR+TsCSrXuGIBZKY9kHdwnMwQ4SEDPKU9NQymwA5Cp9ReI4xpDayJbOYW6cc/ibHwvuquOv94vXmutA15rQ17l82tEcx6dip2eDcb3wEf7M15XEmF30VtDnrThF7Dqo0fphk0rMkyQdj2cpkD5QR0wQLF3GsLn05ntwzP3msRDAHo7tE7NULZT5IafEfBi3W9XOe9pYtoTpQMAOEi8kodDAat7vN/uJGLNd/EPeK6Tq+P9ob3itU1Z8SZ4MKCu61YzNAU8NToFBmM6p/l9Tdq2nm05lzYoate3lfzFufTrSum/6Tyyc2+dc+vwWt0P7yc6uwKCK//ge/tB2UYFPO1+lOBaBTH1+6scd7v/2jV8LAPofOpswt6031P310+zLY+Ah2vxQDB0aWcPQGRL+b2DeEf+U/gwzi6PAveyG23bvVoMXUqQaq4+hWAhgztz0uCwbf8BCJzFZYcOFQzxX8+yAwI6+wKAA0T8536SlDn+YzZZAOO4pm4OQQHKFeqGcAYbWkMA5Lg2HD04edyt1Gl1P/DfED1iVjTLePARVPBdexIPka04oTuLQkobZZnvy41yPVxH3N3f+ON/s+Hgv72t8Ztvr3EFMzzFhXCxFDdKRjJ6IG8wiGQpT3K6Kf9Yakxg72dK0KQ0oj2nfNI5q7c8e58zV830Dw4ZH6T6pMk+RY3am60RrKARTz0CbxZdh9LHMCCKmPdSrC4n8Oe5oDywiPpSPtoItSUz8XC0dfSsGSNj4HsGSYWbBg8c9X0+vCo32hoKGh1+hlrkdD2ZGcnoU6l4ODtsBskZc7MmMRGkQDnvTJf1RxEVHbkTiMFQu2ygzIWdG0GdciA6CJne8mETmZPyHHLScLRg6a9rXKE6uCqD4CzQnJtTUaNKR6x75ToD3DkFLKSvHl8bOIKQNC4uQfB1WSRcsr1NDkjOzpkVGSUrGYp4xS2V4KesVSMnjP1rYCBOSsq3EiSoW4ZrkOIz69yphFbEulyHTqPTlEX20VexV8XgcI2bmivvswlU25q2322j62iRYDNrpo9AoHVQxfnlPvHnPDoQp2i9FyyBLXCgTCLLUsgkABBD7hc1VBiqaWAksq7qZEAG53g4x/n8RF7m5fIWy/2dexcZJBgnlIEAMJCLfL/OFFcDIxxgAdkndEXdb1CfS+GeOMblfisKqnCW1r+vRt9Zl9ri672E89U6Fv+djskEzJJ5qs+srFeju+JnYGf4PXAg4FqdJcFBpqYf94de+1MRq32ptZUSb5Qad1oH1Tna4RaHndkmgwM/f4OD1pG3LY1eiT1o2ZP8eF+NRmfRAWnmVLQaJu2J8FrWn+1BjjM4Fv3Zg4MKQNhCXcjVlXAo+9I6/D03jPuDXSc1s8az2IhMaa0EPloV2RIIwIlvMyP6Eb7T6ft07lwflN06yCiDkAjbiMAXwbZA4wHy9cx+IssqcEEhv8xUjHDyFBhTCyK1ENJ/sAMu9xqCMbgy2vemxkIASO0FzUzCunA2CjNHFsZD0NhF93f/0a82yDu+flvZpYDICZE5nBEjOCoXrjzIQDFv1yCKv9438hIIEkyiQdQGVJMtc9xoTAOJ0YyfIwtB9Jho3JvR5DukzhnhFrEeRZzSLkAaWzVtHWQRwuTgko0Pp0pYOJBNz26ARobVjhXvUb87opRUUwTCQyTfEPpImXjQpbcRd1qe5A52EujBCuVJaJWBKxx+DkxqD5wNkkltivgVLZYOCjz8BAYs82SvjsCIuB4S9YGjgac5qucV9W9J1GQaLtusUueAmt9Uh0yhDFhvsmdUVhG01hqTP8BNh2uZyA2gVneqXYLEp86PLZYsSzALgw2aREdGAGzHtICSWPAyqLUlyQRBtyuWtU8p5tucMxeoDgcSohXnnEpO4mNKHdOIIM2W6Bo8iko+VesSMgbie+CgJH8DAliZUXCbIj7LvBk/H1OV3Fyy3Pfywt7fvA6k/pqTyue/5x7qOT5oD+ydWe32eVSv00N7MKp7TMJn+T2nZCfSOic4XRltZw66mKBQCZBAkSvJ3Q49dEYGpmzPJ8mUI0Uq0ughTscnAv23t5eYrwAHSol+PE3xfBzZPYP99XK5xsvrPW7YhuMYb9c1Xt9ujHYQtNwIOAdxD9IJMdvWA+BBulvGTdlA8YkqD0Hr8pjm5muadrrHSLVdvjaT0II0//0RHHi2Qvs8y5CdB2duBcw9+NtrFrQOevcMm5bLRyfevk6ZE2UbAQ7qJbhIzBXa7aEWYD7uS69nQ9MoGZR23z/ut/2WrGCo3edyxJVfUUBcw69puQbOSLhjqz1Hvj6/xvbGe97AoK7dHjiUM0Bl1Zr1a9UWPTQPzvxAgaPk60EHgYR+nWuItEFM8KmDWqLuD+AA4JvnQnxvifpBEAnAYJOiI0sg+DvOHcA6HLzCNl06uH1Jmsff1a2Q5yElBrpS5s3ZDg7MPeOnZMkiuj/5819tKBPcLkO8XJE+FdJgVMCbmuM8jfH8dGQWAWTFb+/X+Px6idcrFJYGXoBa7xCm6VAS1aS2P0UceIMdOx70kAQC5MBatKzITZ/RsN1Vzi+EIkf/ZPdzSI/IcJ7Al4ndYirdIlkGIEEhKmvqPCxswUJEU2uOP43S9BB8/TQ8TgPnw1V0L4fHnEGCJR5MoLF0cmqHnGhoEbm62+Oaoi8US8m61cjPVhYHmxCfRX4DtLapcCViH/4sd3QrpGNuCIfcWJSSrWk3PDPpFaiXnC2IKYJEQ8eSgFr6cJskmA4jHeTldmXGoKN4ktS4BMQqWVUtlRpgRYKlEEKWBTK1R/Zv8gq0ukVi2A7VtWYCuuSp2GhVbQdlKsAVkRpfy6wWgY3gyxPQ0jELmKm7Ao7+bhGsbP2Uzka+JksJTu3K8VR1P2Xc8pwWy7s3fugQseHTmld0UKK7hiBYDGtmB6zFUY32vl7KPv/GgNlIls9+mOHwk9cSLmU+1ZNNS/oV0UYd4gQ8iX8fD0OcT2OcDmOcT9jTMyMkiabq/gAO0Ivd3S8kLJ4PE8VfIPcKQ4g9gNro19c5IJT2umzx9TqTIA0Jtsu8xuv1xnYudtWAHI1SUIqbFc5MAVYGi6pD6/4lOOY/LWHTkSuJyzaYD5wRAY89f2AH3HIqYWs38F2+NpwpgwOXD9rShK7rp+CuOMYEmNWJ7fkNFeCVWyx8hbIPPK8lyX96j2yA94Lf3YIe/873wvdl6cnX1/6uXoGdqT7/e2vrtcf/LTXc/qztKkHLn9dM31EDC11jA2iLf6l+xK2Wvr6iS9NcsAOWFgwV7iYDJO8BZMfENUN6H74FMBd7mdLHDKw1r0LrDCnjLqYl4pTZA0T+26DOCOqIrMgYyIewJJFZe0spQ6p5gPpSBnIEC+ZpASSDN+cJvrBhZVBbTv61Nkhmcm0XDZqpCUNbvUX3p//ir7fr7RbbfIwb67IRb2+vfIinM0DBiQeebctwDoch3t5v8fn1Fl/e5ni53FLVTw/geHqmcachIBlP4zjJyuSsg0q0UrkhH7Frq3EqrWK7Q5Eba+1kHNS3qimCuFYS4lDjTGlebsRmupk3JWqiWakukQYJlniIkLdMZT/bmFJr5GVCQlnkErc1VoOeCluJdt1W+Z0MpSJD8gigJeH0taL9a2rv497xwFyvwsah/naCEWuDgxTGtHqKDgHc4fPROUDAkW1kJS01HJjNcVlBhEPpFOBZwPiKkOk2QZFZOUw0kSjADAAlSa6oabFjwZ0MOhy4fustsP2PPBB1vREUmh2f3Qo2Xvg8dyngGbO9sXWoD2ldpylFgoTjFYmUd57Pn1Lg2Z5YRnmnExDfA+AhtSC6YNucVBJVluI+y1ZFdFP4O3Vdnh2RwkrN4KDW2RcnUoDYd1IGtG4pW9s4+H3moG01VLbHe1Rgaq8jYodRDLhnkzQ1550zK3oA+my+DGnRwtJeOIdDZhntzV2c2MXQS8SFWS7wbdTFwNosGdaYq7HFmQNtMLAGbVsRR0RSo0oDyEa93Ie4rEt8vt3jx/db3Ncp5nVMO7OQk4ToF89UbYmyK+aktFk4OzTdu/aEh361zstAi69vggM5qwq2Hp1+caYJ3OjQGtlzr70/X+CgOrf2e53N8nva790ByOx2qs7T9lP2rwWP37tenC/8vNUDUJBWOQjt9/EeHyZbttmX9h4YtGSbq0HOY4AlW1tJlo9lFP4uS1h+nS02LXDTVr133smJauShd/fftK3uztODBLXupwYWXCvawmyHXVPIzHorVBfUiGb4BGaLBYOKgm55L3w6ypPLFqetZzZ+AncngQFs/ZnpfkzFzVHS+dnUUWAVFWUpkfxRHqAKI32dgnqWBqh0O9Mm13sVqMd34p4sq1y4dwkwoPOCz0CQ1P3Jn/3lxrTG7RBX1JHnLq7Xd5LKgPY/fjjz0IN0RKWn45Eo/tv7Gj++3uLbyzsN6PE4UT3t/HTkezHOGReIiNzDfih20kR07PVPIF9QagfCl+cxKC0uudaUbHVva7LYEclyc2fvtFNHTp/5kHHjwtnmgCFPfcRjpJHHA0ItNZGo6721Dz7TvTSUUMAyW6VGbgUZw2HnGNAW4NDYLGjTqhLEwhzIlqjM4Qdq54wygvpoM/q6KU0EjQX/YbseU6sgCIpYSRlkoOxOc8S9zt1a63OajgnHjRMnSWaI1vCSmhnv1IlgPUrtigQWKDcky5+ZhXSSNDqFPAhgIX0F5CtguC/LvfSxax2gWmi1NKX5BVhEsOEI6hwEReNKG1ZTxHLU4AEIRMxNzd+ERZN5FPmNJNPJ8Cfwwb2QJQ+FSgEfDbSqAlmaPgnwqTKG91sLDvj5CQ5s5O1EW2dUnMrjD78TN9oQ21Dq7hsiZsO0bj+ufX1rRNupfD4rBhf8LrO9S1sYBeCzXotnO8dhOikSAjg4DvF07On4gV2RLUM0NaGcts3x4XSmyMp8v5Cs+/HpFAM6VqBnst4lAnM40OFDOvxlGePedfH5dosvlznely4ulzVeLiqBKVL0QC/tBN+H1U65PmXMd06uK6qclXNg8Fb+T8eT3JsH8NQ6lBplpbcyGY5Ot2Ye/TxaHgc7xHP6YAse8dqWKGy7xSg2OyYMVvY2pYIDfB7W1s+7fe4VfNfW7HYftnLxJZvROM5HJ9+CmLrXqk5D+9ktOEL5pwUH+Hu7nhUYNGPu+dSzYy01Y4qtLZve5TwFF62T93rxHpKjxJ3TZEt0TRKWa6+PpNtmDDxGKbuVHa9j6yFS/pmtNF+VGQOKeOKsaoIijhfKBig5HEH0p5ASSnVqZSTIyIFvPE8oUcDWo4ScOjpIEFffBAGm2q3A01FIx1VpV3NnBBzxmUVfpZGv79K+oUSM30OGufs///GvtujusYBLgKixU2RsPXTUEqkA2EU8n09kvYOU+DpHvF2W+PZ+YzT7/HyO83GK+yzZXvW7dzEeNeK4thACB9aeZKCgsnF50LW5SXLLNjoPy7GwSXUSjWEo0aWnfu3ZuG4/wQLx+u57PXayqHNIkbsG3JLmVjU6hGS9CuFqZ9bNp3ZBppMw+tPTwLARnVrKGtAu4gs9EKW3KyNNksiQZq4kFawNSgvFaRDZe7IdMgYSBMrWVdb5edhLKqS2+pDbwDqkZjvouWWKqxk44vsnEXWTM1cHr3QklBHQvynIkcQeiyWxYwKpyzXikgOYmMYnk1adDyJUJpGUA0Jk+AncOL4WB6SLe0hXwwdY65DTNdFVkETOdmAXDZBljx+MizIeGhx1ned4J/9ALZQcaJXy3TKOErJqnYrBQTH06ZTsPFuH3TqD7zlvRZb7P9xbzVQ5ClE2bPDv4ItdKtlnqziK70got1GqiVbehQSVLI153yg6JB8BhNtDF+cDuEQA31scpxOzCcwIxBo/nE7x8ekYwwbAdWU9FgEGpaff3yOWm8DrOLGs8Pm6xmWN+DrP8YqOmBu4CHPc7tqn3vcAts7mcD0SHKO8yGAh25fdSt3amHbt+fOGEe+1aPeY19vnvI2c233GKHPXYV/5J+U5pNRyCzZK2QEx2K7/dP9+O2T/X8+0nmf9vO6In9xniq/h52wyaeZRGBzg3R5x3QKCsn5ZlvBn8zXNPXnq5z71v2+FbG2mR6zXe6plN3YIlK5kq2XuwV39rAfth4Zbw7U2jyy7z9j+twMHWkd3B4mTIcdrvhu+i8EjWrHVZN2ctSqQh4MBa2WdA3g8RP7485STHqdOpQcCg76Pcx9x5KhlgURwDtGmiCwcwUcSIeFblIfL0czODiBoZuZKvBLtL5XvCTyzo8VCdOAeEGw2ZFkq5manHErF3f/1L37corvGfEVrmsSPiIyGKaVwOyJ/z6dery9xwwAbjoWEvoFqi+fTgZKR91lsZPxBdMnPgVG/3ykmY06AiGFVKbHMaSdhDup9KaOKejajR1IWldpntAh0UwVVuNGxsgvS3E4LpThMw4Z327I5CCXq2IQY2XuabT0qV6Tjy8yERXN8gNrNqcMGyl12FzjCY8uKDm2JLJraZVFKxpAND0XKaBnlHBhUIElsNsTUhTeRs9kVyYNRr+8AO5+bI9saW1W4IWvGNKB0wBrZTGKeeSP4EOp0V6lVrTdSZYeSsuIQLM8fyIhJIkYAWmiD0ywDdbhIoAPPnc+XMzYw8jnnbuS9XEOjsglcEtxreiIGkHSxjreS6uXhzhHVzh5ccjokHWqZjYE0d0roNmiZJQvOR0DnhdoSeThMcs3MiNo80xAU7X+ttYeA0eBiXxbV68okt7nG9bYjmu1kinPg+OiHFq8mknXGonV0xelk1KD7/B0li9Rcax1gdSVZl833Fp4HOCojUqs2hOKiWPIYFcrTGHE6IQoCf2CKJ3AQxojzuMXTMMaHIyRaYaiu7FI4HI6kUt+u7wTSzOb1fbxfl/hy2+Lb/RZfMU42wHFa+XNMS+XQL4jgrMhuXlMCXXbk6emJ688Omvs9rpxSiu1RM2yPTp5r1w41arIFyjLl2O8EqXYmfm6Pbaa0BRZD+w6ZjvtlJ7imqLl0RuF61mZORaPJsHOoWausWdHKA4Gd9J/HqFw2WWnxdhIhfo6yLJ1IUR3dj1Iue/iBQ/E4EdHdNhUc7J12yeyyvOa5BU2pOQmHvJYyM8eOfGW625/R+g8Fa/s2xqKU2pQxZMPqrncWoADu5Ncw25iAAn4N5WjuBxByU0TKOjcKBBSR8/PweoADjIOGwBEzvR5QCJ6CAm6LET11EU/IuOFzj1Il1kRG5c1hkHCu+f3Jo4DtZdcE7BJ4WKo5FJ2YNgvFfVCGj6XPTRDJ+851xpydd/hUdtv10f3Df/55Q8kA8q/v842MYKA5qiLSIckZyxDKWTKFS5a/591bOGiM86T2PSAWazuTabxk2npWa1ub7id5KYkcODsY+yCjp3GTcHYepmLiDLMKacRb40sFrKYurfR4ZhGoeVBrUzaibeRkmUrPB6Dj9Tjn7Ll3WtcbqvTL5nTK9lA+RnluySsG/EGRzJ0OGv2qDcFNkBGy9Q40xTEVJ5sWm7UXMOMogdQuwGeJFNoIhDTp6VKzZvrfA3e+z5pHX64iaqXuYHx9jwZtbTsQStxXaCEA4OV94LoAKtGeJrnokd0O2HvsX099BoID1EgzGoOx15DFHHgEwObIiS2U2f/+EH3JCWAPDRwpjvEJHMBEIqj4GRT+wmdtI7MIVpRsRlyU8lWNyJyxSXJlrsU+sqvryD1l3YZ8Zn5taZnKDoHWabcktTZq9fP8SSahyTS0DtFGtXSjmPjYlEoYUbhnPo23mdR8vi45sYSgtOmJY93VdvxhwgyWY3w6T/E0RBy3O7URzgC4GUGJWItskhw7h6kFwMEtPl/n+HK5MHOwAKhtyCj0zCK8cWz2yo4nPjvOtmftKT48HeOXnz7w8/7q11/jx69vMffousIsFWxsTJq7ceQ7zzv1V8QlKdE2qotQ0eK62DnWM5NMFrH9MwBSu9uqKaCxxt1OxNoq6NRCFo6ZwTkWzKtJUTQf1DYKZwBU7Jc6cmgrSultX/YogMTiVtllZsep/fLTlsdHAPndrITJrVnC5XdRjTJbBBvZ62JbsmXaEu/MXObsA+79rNkzC1v4ZlX7gfW9Esxlp1XTXggQ6QxNyZ42n8NR7MykSjAOjpbl7eS8GZz7OwzmDEbgwuUz1HGmjKuAInlpGZhadEtrIgllrKG1VaRqiCFMUD5BeYCCPYGdjsuFqBGI/ghGkR1wZpeZCdoATZZFWflMJURlCjy9li3aWWLl9wJcwOZr8xbzwRgxdRq0sM5GeV9DzVadaPg8y+aTTfUn/+zztqzvsd0ibmkJTX6bQDDKGhmjPEyLIiktFQQPE6P6l5cXGlm0QH449HE6nVhfwQZAGvntigFB6IfHl2fEWpj0uliqSWE+NpSicvCQuABSKiR8QDbBAjSlroTeWgjfaId4PrgdeNloXFhEtCpbtCm3YlwpUILrkHSrgQGAkN9jR2q05UNoouXjyFY9qz2jfG/49S8fVqarKM+lnlsT6cyQ3+JeZZ8b8RTffaC1lISTKq7Ez2pSYMoayLGWtUjjonRsjTz195qCKwOKmln17fhoqxPyGaY4k3QQJLHMOj8zTBqXjYiQZEcOcprjnmuF6wD7gXyInOQJngibVi3glPcvDYUEsAkqmRWBooelZjuJ6mzgdmAPJzhgNwbIkthbyFbctW815CdJljnlr3XsfobOwPwEeHl/f0dYxntC0U7dDRp3XMHE4z5t39fuoRr17Jn0fo2fZwtaSvSLm2/q9u1etD6J9zSDhIzQaEBpGEFKhJ4BnF7EhyPKj4d4hqrqsMYPh4F/B6u6A4FwucfTCd0KiF7zHKKMGV1cL/d4u2/xtq3x9XpjiSeGU2zDgdPivl6vBICYIkcgyEvX3oSsLTIWw2GM17drfH65xPsMgwdFzjFbs5d4R2ukB8IDoDQS3wJPtRzpjipHwVgHZzhd/uTaMUSVE2Eg07RMcvfSz2S5I50LM2wer/uQQd2Dhcx+anYQy07cc5kq5mudrcBlcD892reaqm+j7gJMv9M1w3tw0qUplbmE0Nq1n9oL7TzayoYIuMuQWbemGdrlFHi7bz1ts4Biy9lnK6a/m2cl14XPy6AMTpZlUIupKdr2H9jtQqIkYEk9j2ydp/VzSj/9lO4dyobCcdQlQCTfgASAQfAIKOiH7Bj1CqBMK8KhSYwa2Ie9of1RJpxyyN/CEjLIu9xH4M3lVFqev+yEY9kC1yLMK9/WdKMwWE0QWwGVfdIeHGB/y8dFdH/0Z7/dbve3mK8QgAGJSOJDICFSwSkZqPgCyR8r/Q6JVCwqAMPXry/8wPPpOc6HLc7HE38HY4/WR4CDeVG/PHvjs9WCi5E1FhAzmDZhe5++F86FfeRW/bPuMwAC9RD0iJ3+Q3oS12MHhs9o/+AQaYSv/rSb2q/Fg1JKRrX1Sm55IDI9zHV/ROKP310M+/6SdtdSjXg+YMoM11YoGgWi+bZNK9OQqdltEMHsDAwfS9YNMs9vlIFx30aNRnYp56bG658ja1Dujc/ssXZnsl62MXICIkhhAAeSs2YJAG2UHMutwU3Ud4CyVxoVRoV04rgHlZZIOGtqrCISZCTh7gqifekz0LgrtNPnrOqRB5ihjHIO78Frkd1CSpqgia9VRNnuVaaaGyJoayDtVGAA9BkGlFX+ebcZm1KXn4MyTgaT9ZloX9QW0NbZ4zNbhUVqgTSDjXaOJste3vv4HdbV/9Z5TK61o0bX4bAXSxYxGdzcV+o2OEzah+AfUDMe5YZhi188neL5OMWw3nNq6RxP00RwMHLE7sa2adzfhdNe+9imIb7dl/j6fmWCdo4xvlzv8RVqip3mNmASpwEmnhV6cNDm1Z1k7F4vc1yuqXhJVbkhhdiSn4Lz0qTtSxYGE6qboXDe615HOjj+3lmgPFtmiyTgKO252RvvFj0IPO2yR9nSvXtOHhTlFH46fziVmZMg28gQdekqnuWgpa0s+eyq40TXbbv5eH8GRKyr517ga8j7UQnEmWTLYz+msH0uCBCc+TBZjtLEjWgRg5aS486W6lrLNzhwGau1TzoHupf2PgyAWmVJS0Xj/PKc5Xc6aHKZZR2qHL/r/RYLYgaB3TepUMiygVoOkVFg1iBxBxw2pzOCL8Ashoj5IiqKQ4DOBZUmmuyUR6CnfgHbfBuhNGbo4MfYIunBf10ckM1CiZUpjAZk5BrZ65mXYIBDvlZmDrQpZM9BQu/+17//l9vl/h7LbaVK0gmsycOBbPh5ucXtdpGi2TRln/6i6VLUQQg6aThkbDq87zyBRKdRzjBaAAfvl7vIjtSeryOBcS0kX1iAIZ2xN6VZ7I4OnGZmOr0xarhWtkkOQ7y+XxJZ/xQY4Pvcc+rD+GhoqdWWNSRFZHv2MSWek9jDBcaDSwb/9zIEj6Dh0UFUoFIPjFUUfY1NcFmmSrYAhwiSjmzm4CKWFPiAfwoO2kPUAiQxWmEDcrZBQ9ZpVfx2hKl0cG2WBpG5MhJuL1WpwqOSEaFbGIkRHGvCGrqEDYked0buyCQkgABHgUABZME0LF4bGqDUhMDPNALavc6qBTqLgUFK0GigUAiDPbWRrksft02KjwSWSWpUp8q+G6V1rH7eLRAE67fdB+V55893z/9hKqAyCfl9pevCJANwMgAAIABJREFUT9+fq24SvtZzRqwo2RjdAnbJY9hrMbQZCb2uMdZNMZpM6930wkYhNEmy1N8A+ZZaBR27dOisFoyljfjhDD0DpFe3eJqO5CEgc4/pdIduUWo1ZzWQEAXO0NjHe2wMKq43dCrM8eP1Gm8gEfdHSfL2It+CWwDQdwSXAdMb+yvr5+p4UjmLtkexV4yYNsd9on2oswzZ9BpsCKS157GCcewlZ1CKk+X5SwOPz0MGkh1e1rh39IrKFgjRWU5JAjRBZ4LeMjXRMwOoQFaNPQI4swoc+Tsl/WjTnEGoYADOGsOB9toA7Z4saoyNU+f7nT1I0MB1sx5NU3Zu7ZIlytvonlA9iX50tthi+Sbuy7xvnYWadXXJsgLZLOUVASCn/n/abUKwl+UICsBm1pMlZCZpta8JcsYE9anLw3JESikTSGQGwg4eLYzIAjBDkIGYrhHdO2AewJ4oA4CoXyUOaCLovt2mibXSdamEwNIDShKT/Jo1Eg6QB4BIe3ZKEKx0W5yoyIjrr2BfwKcCD5zLomeR5ZLaeJll/HwWLLH+j3/nX24gEXYrRjSjDxJaBQdmBiyIw9a9w1FiMMutqKGpbU2f1jP9P8UBhDfXTaGzf5/j2+t7XMg4XmI6HorISjtZD7VER+neYLiRkuJIXQOnPbBf8dABVNRdoQ4JK9d5bLEPOhaGmy+dv+tK7YHiay0v22ioG5nyEIO8x64FfZ6nJ/J3Fgri5s+Jj99D+aUE0tb1azqzPWD6e1VKU9azKuvho4hOLbbUEJLYFtkoBWJTlZRqYxEo2LQjUum67Gh9/4TF2Qfrt9MRJhghIDHIyGjX8tYwzmq1lFGBYfakTfbnUshqYS+Cshqaj4GsAfUgUtHy0vRjO1rX9Vl+mgiHn80oGpe8SdwL4ABrAqei6ZwoH+Dix7gHFPhUbihS1t8BB67htQavrE8SFHdr4+fv1rqsvxpAeH8+fh4/050XTabIM0DafessRTWcFej9JHMAc9RwT1qwyMwBh59lb3/pN286cgBAkUGYQLIaMUpD5CnqGyQYpcFaWfM9sF9bOu4AAk/saOjiaYx4Hrv4eIRKIjTjNK8ehGjsgRnqnxjq9X6Lb29zfANZis8uBcaQPeig2LqxTM35L9Mx3ldNb9S+VLZSaqFQwlzihrovuiUAJO5zXG4zCal57MtANz2PPbGTzyrPXgX9mX2T4lNs5NaI5Ivvt2OVjYTgjTIXdATZIuov1xm0HgNqyGlDUpsC370429EQmvnciqw79v0OghbOAUul+TvZOp21FgiVvZEt49yHeZbxd+CyxwBjl20k4eh3qx6akOkyrCfNFrCfWh2Pe9llXpMUC/hNu8f1ZakrZ/xkwNmCZD+/GbXDCJanAGr53hyXrYyC9HIQWsjpZ8dAKhTyc/LZWfTO7YwGD3reWbbljBFwx2oJzx0QuH9z7OCQkXMj+RClCMryV8lnvHvcbuQvnFhuANNgLWULgOOgoFLl1ZVySm4J2UwJEuqPgikDTtJxTOD8m3/0/1LngOAAIiUcdoRDn+kFptG0SVFWwEnkUKRRM6yBgFhHdosfIq/sJR2nAw3u29slh94oH4OH6NY9bc68TKPyvGwjYxm/rKo7om1IK3hdEctp2OgaGY3BFUBfiSgfCC9OIdrAW/Xr8edO1ZL3mY6TgLpJaeEzPLTK1946MC16RXaqp7ecBPxbaXC81u2FFsbhfdqKNWvEORRJXvQMBTpYyr2p9cbDSFpw4OspLTlmvOP5ZFockUYbGZun4AyCHbnvg4Y4nQSTcE1KHM/omq2CRu9t+hU/AznQJFQa+CQIAXQgQ/WWYksGiex5zwia2gTOHOAosuqgNSOnAOTDFSBBQBUDo/oVnRpjDuoSOFDEZzW3KjLUto3ZeBlkChilQFfuTZUl9obSKc82u+C9xg4B8yjMvciaeNmPmQXw97dAxGpoj8a7zRRICdLOvhKDS13dILpMI3RJyk4wu5mQIQDrPQcyiT+A1yJrmKxt1nvvjIDACUD69dPUx4fTIT4eh/g4RXw8jPEBhVjstwWkw3usECKaBo0Ff0NZco1bP8at6yndDlY1gCq6GaCgeLkpMkM5E4Jt6pARwZVNtzmHBM/82+sLCZAwOgAGt5smiPJZgaw47JtJ7ThpRqljUXk6ckbZ1QDgjOgPJFvYQ2S7qP0h1b7K+cF9gW+j8dPeDwy0MpHms6FnkoX/jPbb1jPLZ/ts2+a0z9f7wwZf50PP36DCe9g2zuUDn21fh/ZsnYroaL7NIKDkswMLvoBmzxmQeIvZTcGOtWTvdk+Wc7MInBqcFf0Wd+lkebW1K+66EsBIcJvOWl0AGnDnIIkZgBysR0GvVBkkKE6fIqBlGerMUruLoZydLENk9gGbDH5I/ATwIuokRXMFxk38OYADAgpi1Gq/B4CDYYxnCImhbJG8NMkoe35O4+B5aS0h1UQSCTYZHPhvrb3u/t6f/RrxLsVdAA6QnvOHeZOC6U2deaT11lkiJ43IDyLCK9Jyibbwfx6qHryDNS7vOKSpWJdpa9WYK1HGzkUEHjNGDRrU/89N9TAIo6TMuAgCHYzoYWySbY2Sg+ozeiAucbXRl4x7rcVVNJ2s/Ew/Im1sJ0254BKFaak9GrMlNrUcgZZ57ohZUQ6PrEhHiL5zwFD5XfYSe53qoXeaTsZ5YNtfjnyGXHMSUSyxaXBQ0GVBzAm+soXLa8gaZZMZIN7IdVL2RFfiaFskQ7UtKoW4r7lDyKZEzQ3Ay0/JllWXNxDp12wNwMFrss0tEQoCGOqIzhQBjLI+n1tfcqIgRyKNnKqNofZJrDO4xCgrXNH+xkxCRt3uPW0yFW0GxwbWrVB2HuYG+PlorWqaWs+3Gmi+r5Rc/d1Npij3vR1J+/wLeG4iRXNOWvDQ7uuiTJkXSCDxnd57Pw/8nwaoSfe6G4UTSxklizuA69F6ALChpQvoeYkJKnLQS4mIXz5N8enpFD8c+jgPS3wchnhGSUL6S3Hh2FoYGHQSQK0SbYkRlw7gAF0uEtG6rSsJh1+y9IDvPB8P8QcfjrENQ3y73OPz21vccAkmGC8aXY6MlKa2aoKrwaAGmDWGtZmrYvCHsXX4Ls82QXYVdeHn85mXjRZLlDFwfbCqSuSlJLh2glQtRa3lH3MGeCb7PB8uHT2Qgy1WU7kFj2n06ry9P4ooWVMO9f5kc3gjeEbQ33AxLDKlfbeXN26Bbnn22S3RAtL27xYLKtfGKLxuYNtmrlojL2sg4rJHzTTstSB8mMwTKImI1LHB+xksMqoV6Q8ZAvsH1vMzOPPY5upzYF+VSSngykJRmYUxaCEI4bPV3gZ4ZekCasEspUO1tQJR7i/OUVB5A0E4tQ2yXHEE6GaQt5TMAXiBvI/MHvzEr+WZqjZjpZ6IXlfBgQEBX+dWeoDaP/lnv976DmShQalCDopE+8dN8qSIHKmvL918pECQLmQnAyYQIsqcN3YlgGzmC2GLW9eLNAR9AzoJtA8pEgP6hx1uUSsElqgTsBPgMRFK5QO0VSjAyrHS1opOL+U2STtVp92L0WKf/Z7Vzc2bkQHmyLetRHZk5f9JSsNBQYTSiofw3gtxTF0Z+tOSIHMGRfbFmheg1ylzgHS3Zh4oY1JIatgcTS+21snsVDFyMfVQxlnTEw0OinjPA6cAG5SOJ9Epa5KZDuWYZcLq2rKnueGq5YuP4fR3tqjmFEYLG+G556YQ2ue/c2FKt0Wdx0DuRE6q5ChqAEikzxDx3+/xtiryUvZGlFwABPIYsHYZ9ZuzoKwBmO1gpvfUHsfzBRAAxyFWjAGOeIVkMsFCleSm32wmyrWZgzY63xGKCqjwbSsT5HMxQvsBkW8aPzqJRtK43W/ePXLgrmlXZ0AA98BMt36HjTXNgMmRWXf151p5jzuP+wpnqi07KJplyaCo+tVhWVQe4fbAeYJUeqYzExyonx4GeNZQpmmMT4cuPp2P8Txtcd6W+DB28XyodVv00Cz0WAgEoKjaxdtti6+XOV7XhUJrdOxrF18uS/z29RqvVxjiNU6nMf6DYx/96Uzp5b/6+havcNToXUV2bTxIxjuVRGkrqMRZW7UxuKxVNORo3OQGYL1h88i5OkKyZo35CmGnKX7vZ59iOgzx9evX+PZ+4f6aO4DWVPnEM4eGAbYDvY54NLZFrEOjZW10Wa0OgGtLAdmiof3UgHZZGRHSyv7Ko2dgx597SF4DOth14n+ze6iIdWSrhdvmFFy1+7INsGTCapTaOnfvMdgbB534P/gjWE/8wVlvu6oMPnxWdGiSg5FglZ/V8CAsK499Z8urUkhKwtP8KJAiSCCpWXV87OVxEyelBQTqhEviY0sezPZVK7DCRmFiIq4J9+K5C+xOQHkAomG04WpPx3WwZJEkSWowZJaCJXZIbUP0LiS1jPedD/DRIEGqTVO2h6wu7aUH8accQ1iemcXL2BKZ96VnqM1SZ2wM0f3pP/nVtvSadobFAlBgBI60KsWIkM6dieD5gKeeA1aQJjTjE68FWobC3IADmPVkGFqI3AA4gLEOsDB0czNjOtMg1r1POWU+nBxaQSOX7ZQgPK4UodFCOGorKVpuzCmWJPy43uKSApm2zWyHQsTKoTz8Xs6R10b1JuYPMl2F1jsYDGUhtOaFsEf2vaI+G2mJydRaX1XYEzlEkbg+qE0Z2qC3qJsPkXJ19YAWulrKrEKhsB7YRg0xJzS2B5ufnYNrfnLIBVNKK6HZ+6h52mlqIJPAnmWVHbFzXZwaT5QkZ1EVLIt9Qmo609M4nHUNa8eFPwtdBXw27Msd+b3IWqE+LYEq6VzcAVY5WrxnOQFAjsN6VhhlgV0YcIowJYGNbbKbDjeBj3UiSvSOEUDKTtGwU1c4IxCSi7rYRou+NMREkwup5Kf9YHBhtrBSuopMaCTTiDPqb0iYfp8iqYehPg/k2QIKGsW0XQ0ySWdFB6TRlS/OAnVO6Jk4u81ZExUgGHQj+hMgnzWRLpnUjHZAliL/oKM40sehj0/TwM6mfkDkHfGL4zmeO4y6RWkIOiqQGUe57BSvt5XO/gUjOdEl1aMrKeJlXuLzPMfntxca+E9PH+I/PA1xH07x1y/X+PXbG0e344yBWwKciX+jvACZbbbtctZIT+BJwuIGkLhwwBgBNjk9qVCKSXnDnd/PdmeWp1XvPx6mOJ/P8XZ5jdf3q0ivCJxypDzPA84TnMaWJFyA1l56Judhik+Hc2wcBnclQFqgRkqDfY8B17lh94mkSXI3TAHaK7HPF/AuzrFu15qVQLTMXIVKbHbQBrzeC/z3KkE58G+8x5T9tWPcdzg48DHwsJ2qWarij4qwF8EVn0ctPcgmiI+B6wDwl1xx2tYUbVLAgsAu7UeOnkYpyhMm2QZeBI9wL3CuagnnPpVQIr8HLdfW8CnpeN4/MqVp2OFwSRDOuSmtGiVAs7/Pn5kj4ttOCMsri/NG5oskxjGkif5w3z3Xwf+mYTRhERwDZAnAkTjTTuZhJBE+MwzoRMFZy0w2grKSoWULZnIrGpKnbX4BFikpL1/UCxzM3Z0pV1wsxRe4IYRusQku77e4XCCLHHF8OsYzBE4OB85bKCgcSAjp3Ww54yCPDYZZKV2p3am9jLK6VKdrUkdFoUszr/kAyYRu6ktsj6g1+xrNJMO7A8tdhte/q1kCC9WkI07/SnnVHEdcQEZGW+1h8lZnWtC8gQYcCD8okivgoJyPWu4AKGfEl1EzLsNZDjojHJRGore9Bt5LqWfpwws4SGIOUKUccy3Z8PAXYZVHnoMYs14nMf0r0VJrIsUsnp1Mi3MOQ445prPM6JfZCmYI5CS5Fk3nA1F4lmZ4/YVQBIdMBayy+UvExGFKJkliMqPaISnHjOFIIJplicfDR+TYhfc1lMs94uYgaOT4DPVODLyCwyAfIe+LXRcCCH4GbBPKsojUJOv+dX8yHl7r+KuJrGBJkUmdCcIERtM2y9p2WkfOH2nSq2Uf0gh6HLcIqt+r9bYZDi0ihod5tgR3366Gy4mKKXpTgAhf70gshblSSW+fNcGaoYyQinDMIJA+GxDvws8xifGphyLcGucj5ir08TQN8bPjKZ5HiKhp5Db0EJRCHuJKEaSIr7d7vNwuiJs4q+N96+LLXT+jvPvxFH/wNMU9xvh8ubO0AGIjonxkmV5fLgSTUOzEfoHN80RRT8tklhZ7nSJNmrUguypt+nGo0S0JyChF3MFAB7N8ojOn+qvLcYES7MhedTxHlN1MyIUIFN6HaBAiURhKdYqI99srSyGvbwsB7OH5KH0YxIwU9VnVdZPjxwUkZbPrVnGkK06Y9yfPWJIZ273Jm0XQUc6m9hYHuidXyoCx2smUZm90R/wa4gp3fFhjIFUPFUzpXJVSbzL8XYakH2q6cNyii/VioS4dqPkAmkEj0EGnnXu8gAPzFFIDQDnePNu2lcTtdqoS5mMQyv0rs88WwuzGw5qxa4EiV2mP0yDzjLMNX0R1iDLhfrAXJKcstUNyGLgOekYSVFLZylN4cY/yzV30PBdZzsaQJqnQS02yx+vwGegcktx8AXpNO6TsWc1C+99a0xrUdH/65/9um/s57jfV4oHq8EedAsn0hhQpoplujA8foZ2u6Wuoi3CjM/U4xsABK6vEkpL5jZQt28bQ+ZwdCVhMS+QaeToahtQkHAiJG+nQWqNXHmi+ptS9MhVmsr43ZgUHJlSl8842Py9GG6m3h6attRK9Zp9rrRhm6jnFfQQMUsshswZExMmirUz4mnEgOEknVFqZHqa7OVorTGDeTnXqitCkPFf+uB2paW/cM/wr0LLzbdeL95HXVrgFVBf0SOjUt09wVQGGrsBGpf1sD6wygNIrlYqk/OhOr7waat+TRzYDiOHvKF/A4HNQSBoOS8HWmRFqrySfYFPW4YbuB1TwuoHENLTEYX+SdwCAkIqOGlSktLTKNYoWWe6wGpwuM8FQ24HSsPybA61nmeW7VN/0gadCZIJbfCzWujXKLTgo5Yp85Don/z7BLbcaV7DiyEoPrUZnjgb1e9kFE191TZlCbtjpMLlKkcvgSU0b1Xe0doHIPMXzAC35VYJpx55tjR+GKT5Op3g6KnuCmQuUhQWA64d424b4AgXF2z2WOyK6KZZhii/3a1xmaSggavp4Qmr+FG+3mel9XMjp6YnX/vr6HncELJgNcxM5FlCI9+kR8qkwiu/AesLhy1Gpvx+lEXGZqowvSYizMo0QbCp1epy/daNA1AlD3QYBWnbKQB1yvsax6+PTceLI68M0xu89QUNvja8v7/H5bY0vb9e4bkvcWZE7I7DXojKje1O5KTk32Ndqt0N6XHv2nkC/z+APs0kE3jMAzA3V1vq933g/Llu2L0ig3p5320+UbpRxTVDbEDhZngGoftBGcYugwII4b/6DZ2OOC1o2XVZlOToDC5P36Mg9PbRRqGztOZM9uD5+l9LwAhQJyAHiXJNPxcMxMw24Tqb3s8z0yJnT9desCJklTekUto/3AyCJMheIilTyAGjA57pDBd4SgTEy+cmFS8fGM5WdcWwI4OAm8K4EEHTuUuER5ycBjoGC1lPjpXXeG8I0/X9mTTmy+c//3bYMS9zuOFwR1xxNy4xAGip8Bg4Jpi5iNCuNwoJBKkpFdbi4Caj6wC/mexHN3W5xvaGkYOauWgC5gE6tJstXSEsLxZQL04caAGUjxfR8KRk0i9Ck2XGtlVSWgCCHOclJeXNWVEXDnPvxkc1vx1adXUZOjQ8Wwq6fR1DFzIjIcSb00Q1SDKqS8ni9OVeAD6tsznZLJ+mQCNUHpzp2ixzpoT888IzeNSOiSUk1XRaqs+cmbMCF7qs6EWc2lPmQHoAyJfXeESEVZFvSz5XkhGdsQOYJkmUzszqfGYcWwcLp52bWWGZ1hYDjYi0EknkGMdXN15A+QmoZZAYEA00IDlhWwH+I1GaCAuxfzHa4XVGnFvABWCbHMTsvWONnb3b2aDsrA4MHZw69ECOpJjVaonDUdHPvuP2Sez/1M2jw00gy68GxxBkFNhkYGfA6OMUGnfPrKtml1pIbgptf66jfbVna43uJbRncNDY5htnAgGfjUR8f68SUqz6L0stMb2PuAoaIoTvhEB+ngSJJaHXE9JXzMMTHwyGOhzlgjJEbQGRFwazhEK9bxOf3S/z6tjCTuUHx8jDFheRCOeb5cuOQso/PH2l/vr28sPNhPCQPJ6M5PPOvr5d4QwReynBSgF2Ho4Aq0zkqXXK/bSIiYnAOMxo9Mgm5LphoCpB6A6FR2T0aX6a11cYpZTxNU6XQ2gh5XMg7RXw4HePjCXoQY/z81MV0PMavP3+Ntf8Yr/MW/+bzr+PXLy8xHJ5jxbjLDbr9mj6I+TIc1wvC2zDyOkaQyWB/oESKbh3s2RXa/bAvAsoeXU1GTKOAiHIO/1iXo7RM7omOj0GXrRXIdrW0gF2QRPJM7e/4DC63lX1V7VPpwEg+gYM9kFt1PpIHkzbdOi0FSOQFtVE2g7SmWwPPg/s7MyP4DpMQeSZZ2tbvXZ9/GlGG2pdMsWbOZiDC5/Wl2BHP/aYZNVJiVNmETp0DDd0qmRlXtqVqqAxLxAkwmH3FOQKnLD9bwkvKbBSAAHJwBlilRdb/bkBdAQd5rbhfXivKFpkR7/7kz/5qQ/vOugxEuZdFhBZP93PECj4Cav5oTcLNQaEMWuV0OMlQRr3ekT1+jkNL4Zqs8cJmIT1GcNCkOSQYoYOI5QPpxWmVdhMyjY2t/hMjWR0po0e34aU4Dp1y4cApTUbz1cxh14FAKrGSceAY7DTb7+R1NlkNOUtdg9niTBNnhF0AByL4hiBm4NGKCCnUqoxp35mJOtE1UqhN54YPRbbtNqltlzFK4ku36lbH0taUaWmKhLS6CgIOfo8zMzx0XL868x6vwoZFWagi5kaDgRGatAu4PzgZM8FWEt6QamUtP9epgrUsl+SCYC+IXa4edZZjMKs8Uy/OMLCmTy6BwCTS2jCk12WhPC+AAQhtAKuH4znmAd01t3i/Xdn+qIFUON8aHV6cvNOJOFRI6ZN6gHuqfAKBq30kb2PlgU1wJqy7WkiGQj+19KM5DyIwal+0Sp2K7AyedVb2Ikza69Xhm9xKA9YQDX3OOOylaRXTtzp7gUi4lqiUnk6wZDVP9GmT/wHeBPgKqNNL0EVOUv8/Q0+FLPE1ngY5XXRKdd0r7Qt06SEwgwzmZR3i27rGj9db/Oodypt47pqNgN3ikgxKEajNfnh+pvrcC1qo0V5KXf2eZYcjAMswxvttibfbnd0Mbu9Ep8GFgERJZ4TpFktK80AQo5LZQpY97h/RMh4E9RJycBAJ21Cb7dc4TSMVIRFg/YB/o7Ni6OK6YiS1MhKfxkP8AEGo4c4A6MvrJfrjp1gAFN6+xb/8y39L4LKO4B1A9OnE53dfZ3ZwYD9jX4MPgXHYYNlib9xZysBwPACzPZ+qTu/LbASTYkhb1z1lArEdvtUNWzC6t1eWX/eeU5Tu/bWutyxr1IFYDAof9lwlJjZBIPmIjQiY7R+JxAbQ++4FiXzX7y96Ls2AJQNiXCOCUz3rFEPKdL9KB2h9hiuu3yEgqVQ/XoO8ETM3CHAh/pVgWQ044O5UsaZSLkwRPfot9LhkqyPnLCRwKby2NbMOqbaIbBmBR3I3JpQxcK6pNaJuifZPfW4qXzMw27WI1LHj3R//339FQuI8U50lZgzFyXKBaliuYYt4A3ETEpQy3eGFLdFvm6ZwrZjRl8oUV0ZGNqDZIwx0j4UEyZHzDzLF0rCrlcqWgpQdlR96+//a09kayaY220bMDVGrZf7WTIXr1ftIX5GuxmMq9c4rSJa/HoXTV8wiNGUDt4qU6HL36Oo/2pRda/w5H6IRPXIUZ6Rt4pidkJCrOA9t14RY8uY7JJksu1FcFslceYk+DbwM7FogZBJNOwrVYiI8WM3AFo/aJQ+gpC0zvduygckr2EfNLOtklqaAwARmFtXC/tE91DZIEsGwb/HaoSeB8QYHckOrnJ5hj99Pfdyu97jcb1nnBThAKlrTIl3fJdImIFBkpiFAyEDpu1VCs4hXKg02JCHzDPRsK2Gs1gmzvJccngqS010z5bsXsDE4qLuoggIbBRgnnxenYBUAZNmk2Y/eQ5W4BhswpoS3ymIGBwQbmVa1MhsHuB0mKiUeO2gdwKmpBABCM5zkaQIw0AQ7pND68c7ndORAGoioYUrjTOIhygo/3tVaSzErPhOR/FhWGIZ4Op1SPQ6zXNb4Cq5UiAwJB3SGKiPaDtGPD+0LTItNLo3kmBdmO98pmNQTPADAUcJ7WWjsqQLJ2odUxuQ4nKaVcUWWBP9H+hizJ86HiTNnntdb/OwwxdM4xOv9Fn/19sas1c+GKX7/cI6f/+IQ99tb/PjbL5gCFds0xbXfOFfiy/s97uweA9A4iuXfb3GZrxxahcmiCOIKgOVMmi0u1xtB1AgBOnT7cECZB6fJdgkDItCzQqocqlvIvWf257spaxZGv8GrnKTel22ulEkHaKmtvfi9yYGO4lt7brBVysdN5phBZU6gbTOqu1IwbUPlDamY17Srltp7ngtyL5T9Yduv21nzM0CIL+elvbcE5SdiR3EUGFD3o+SV3QocCqixS9qsq4NQyJEju0QCZeOrPLkTZFYqkbKzQk0BlmaGDzhQklzlBZQdqvSyMpZeR3c1UMchyfUOZtxZ2v0ff/pvtnuHVCzahsgHi+t8Lx0HpYaSjgQa6py/3rTRMQp0+jNbTWgsyLJQ5CljWCVLibQgu4oFZJuGOnzW7cZJVUzBZNsLDK83vIWD9IgrKqw2rdarjHbtxAR0EjR8xynbodC5NxGYswKuwdXsiFPIiZZBYgKLuMgv66ChRaVK8lYCYj0EPzXi3IDekM2QI6+r23faXlnt+n2NmtdMp5+iJ5zmlRkRtkumA0s1PqQpWQpJgpOXSYIrNe0noKZDJ7Vf5HcFAAAgAElEQVTDvW67QYuihjQiAIheV6v/lTJGfW7+XJIOswTj60BZxmRLD9viYbaoi+ttD2IvbaqdbWQdJJNhWDGdUV0Z+Awc5BLxux0XM0Go7CgiG8WWOhAacxQ1yG1ZtmFTndU68R6TS01sTIItMBtrlluv/dFkw0qUlqUGZViSU5GEXLXBKbVqJ17WvIBekZRaoFlKCUW3IE9SAjjxKGqZqX5mknzzuS2Y8lKIYRgsk9okCB4oSyvBF3Q2oRJ5WEGWQivXQqIVyk+Y/AoS4oR65h0kPkTZh+iyrgsGytttic+Xa3y5rfH1domXRe3Q0MvgHBVkIuGEp4mZTWQIIifL4lm93WGCcyIkQMQ2x/Npik/PknLumxIMUh3TcIj3eYnfvF7ix+sc7yw9kM+uEeOzRY+cYcnyXtGCqBLTeANLLMm/gE17WoNci+fTEO/rGl8ud5Jhn/o+fnE6xh/+8mMchy3eX77EeTyqTIve/OeP8e0F63CNt9eL2m6RbcMo7A4lEbWSD90hFnAbOMRHkSNKLK/zHBeWd55iwcRcz/8wOHfmkzFiceseUZUe1XNLmFjfdUXRZmb0zD3TEKLLgC3uS++3mh00qNR0wlpCVXazih7t97lfpyidU2eTd7YDB86sOUouDlfPUSRAdyekY89W+pL9zHkHPIOZISMYTR0CDQ1U5t3ZGfozyi5nmj6zA/Bxuq/MzoLwap5Vyilz/YqdQNYHrxXRchqm4is1y8FcM+nJHDCJBMAEZQt0+7A0r0BFrEpxUqSSWMsqDABgk0i6FCm9+7v/4C/Qc8DRqDjvSLBq8qEfPm66Ii/cNCWLG8azZY8VTaV8Zaql8TKQAs6efbQcsz7UYWALeAyT5h1wbrXUF6En3SJUOti8Jhtxb8Z9W5gcUXFozfRFtVeKCNZmBhT517R5laxVStmvdaTHVGppvbTRFkhh33fW783tLvLKZfqbMxoP4h1tr3H+3VkbO2I7zdbgt+Cg/bkPElXfOG0sI1GkwNzOCdCQMxi4gfgU1NKl1L7aAD1al2k31s2SxJNKis7o4Pcw2nQa2dTB/uJUIRNiNnbnq/JRmT+hNqcCBNKAtVoSiJoQfRCdu2ZodUjWz/ZpdD1FzZ0AgMUIX9g+GFcAA7Zg8sxo4uCJ6YFEquQRIMuAKFSZLzgLdjWQn7OxfRcRp3VAIMBDGWgSG1OKGRFTykbj3sYx53MwelN2xIbV+wWvQ3SINQUz3WeMpcfkdTyCA2LfRizLEX/JChBANSxyA6g0jtzr/L1mo9j5K3qTPShTN5v34DsRUet53Hmu2cKFKasY54x7hnjaunJyIroHQL4DUxuT63rsEYy4PU5s88MZx6wLrCvaGL/dN45wfoGqpagA4pukTDICjNPhEIfpFLBlHfZ4LHG5b3GFBDGEwUAuRCZp7Mh1+L3nMX4BQuSwkCjILg6I08QUy3SMX1+u8W+/fIvfvqHEBJ6SdFYuaIWFCiha7pIApz2O+0VrZJVNh0AS7RTbU5V6PscUQ3+P6bBFdzhE1x/IQ4r5RmLmL5+f4vmwxcehi5+dz3EexrjfrzFMIPod4tLN8dvPX5gp6LCGUJLcAJTAAYNPOcVtiLig7Huf48P0xH30+XaNX79/i/uMYg6ZKXWAEzUl9LydqUvWCJnvjjbRIl7T9I02QjP8CH7BkeieEZ9B0+LIG3tFo5W9r2i781yTbJhBoTK1Bu3am46k8TuOKmZfr4HaPqPB9uYMVuGcfZbUaZDWxry1HDDlWj9HIbNcI7s/DCIjA+hCspt6AznfgBoLPDtZyqXPqiVBns0FEsfO+OV1UaYZn79SZ4FZ3dxP+VAkk5ziSdTeYMeDZJ9VJAdAmeK4XpmtYunuhHMoXRUARHJNPMnRZVHyg1qgnwE3Pvdv/f1/vd27W/Qz6iETjdoGBAokxEwfhIkwOQ0GTapKfCA9UltCf/f5mkYFXIKRAkp8yEX5U7VpQ2gcGiz2kSRG5GY1p52plEE1vBYlsqackSrad9ooy5G5DZkdi4CAnVwVgtF4zFRRTITs9hkBjrb9TnVmj4lWLa7qCBig+HoALBBR+jA57e2o1g6A73NbQl7w4oFPib4LxyB/X+SPswbGTtSCg1K1sWH7u6WSt9iMHCZ5JsWLmC618mNGm8408OcJjiSxIXLi1I87ZUsSLwvwEvFU978UB+4e+JLatuBGtn7ayeM7sen1TBsiZKMLwClvTNsppYham56yvpdHIBF+IQ6RHKbsCSAQlp7tj1Dbw1RgoPHMQjFbw6hc4iLMXCAFiJa6+xLvEE2aV+p6gD+Dn2N/aGKpZqYiNQ2QREDGujlGQatNTJNGa9shOoDIVygjzN31IDAiQ9hI0pZRtM3kuozSlKnTM4WjKjVNwjBF/hTfbDMVu+FPLMBXEmOS0UpfdQ6DcasrW46Rvmymw2kQk8oUqH+SlQ2BopytcB57lhgmdwjA0E3IHuAZdFxXAACAsG/zEi93RO/I2GTHj0WM0B+N6wGJ8XhkJxXT5XeQw0SE9N52eXTspjiDIzB1ceyX+L3zFJ/QRYAEbxfx9fIW2zrG7z8/x6cPz/Gvf/wx/ulvfhtfIRDXjfHcw3BP8Xq/UmMBexQ2ktK1CJqQksfz5OwVtbypzVdngXanmzIaBvhD1jR73VM++jyu8YcfTvGHz8c4dUr9z/O9AKtlOLJD4xZrHHg/B3I1vs53chPwpH8+nfjsv2y3+LYscT59jG0Z4rc/fonf3C7MghD4s5wirQ4q3wKjNPMkalmgTj9lqyp9gaS+3R3FCJ8iTJVzw39nadg20ul1d3/4LFgvw5mDlriIfYY/nHhaMmX6mVpPBXbol9rZAAY8aQ/4HZmNxrXL7mQYV+T/oTCbWRAIJZE3oAhdkXnlY0j/Q8JWzjq3CrT2Ra1v8pk0gZKcgMz28u8rRMHxmclxUGijwBbdPpxhNHCwGbvTAEjTuVMwaVji0+EYH3Gexo2tvK/rnQEGzwvbYfE6gAtlYSU8KDVP2aEMDP7mn/zFtnS36OYDlehI3gICZZShdi3U55CuEzqTQAtRzCQAIfJRort1ULoPxMUkKgqRuiUMbGa1pyC9yBQkvyf7xjNFUwxb9q7WyKlJAeXDV2QsQ9rqjLcPxYDAm1F1YSu6CY0SWXmqXjokDu1JB0iiXqN26IevjZ+ReTtSuKkZta91d4CvrxixXdSXQ5OaCI4yryBC5YZpwQGxBlBvbhR2g7Syx5m25gS6nNdtcOB7ovMGEcep4+zzZ3Yh5T39HHQ/derczsE3B1j7QgNR8H9nYywSZV0Ep/acUnfqrV1XbFokLvCMLUkKtq6uJAmlfWVVO4cplToQ+9aYMW10RSlBCp2eHMbscqbU1TssY4CMF/kErH8v8Ya2SbTr4v/ZzUDNBxuIVIjEe1hCyTVy9hrlCaX5kliauv/t/jSYJCcjgaz2ika++my0WhZcA2KR7xFaZchdXrCh3gkiNe1j3pdtOSKXV44wjSp/D+fORIu+l90HUPrjvA8w9Tv273MAUw5kQq0UkRd5SzBQtH9i1F/IBVmZBkdJAB0FF5a/VA5rs2iwLwAHTL2XFmrNXcAG8UhmnBdEiYj0OjSwbitBwvMwsayxDVu8Lfd4XW4xzl38/vOH+IOf/yze5iX+1efP8esL0vgRH49nDkPC/Ievt5mZJwqYQbwK9wZDTVJzMvSnjHIN+DmyHr8HoVLyulSbHdCZpS6PH6aIT0foPvQcYkc0N9/jaRjjF8/neEWZY4i4UXxrjeM6xtRP8b7OvH4MnvqD8w/x8XCKv3z9Fn/x5ceYUWpYR1ZuXjh0SD1DDIQSAHJdsWdbDYTd3jMYrcGPs3dF9KdpUWz3UB3yk9kVz+/Is+ugifbHg9uSna89iL0hu1/KkqlqWLpr8lwAHJjc24o8yUZU/RUBi5qR4DXA+adCL6nEbJ00uS8nY+oq9mJ6ObhO1yfLWM5O+hieH0vtZ3unOHyZ7UhwAgIrgQBbc7N0gjOXYN+2Dw4VgZSmO4LQqfv+wKFmU5yzVHEdFmY4wb8hkIWPAJDlYLSGfIzAgfNnHHz30f3Pf+9fbVSEmkGKqm0o7c2g/UhoCrlxi7+AdKMhKxSgyDYNDmdKsQvpj4uMyLRqzjVwvdwRhycmPgr3tGl1R1YFeTV11TaT4JpW/VlNU9PhMH2e7V4W/MgUh8CPBh7ZYQtEaNqgHJbxdI1s3a64Bwv7HndnMuj8yjhev0MliZYvUDYzH0QlV26QrH6YFsdPYSeE0sL8Dh963mtN15U2yuQh8K31Mkg2KzXHDdoU1hKYxV1Aq1MzL6FkTZI7IAasPlB6FRrt7ddVdLrnLwgUiOyqvVcnSBK45TMhoOT8dOlgYIY5D6LBT9NaR0BDnot0GfDcIajDbAecfpYwUDKoDlPAV73WKjlBLIezRTD8ieI5ymzgcwGwWhEtRmPcJ/o+KUjWbpklW4UJwk3gS80DPptMuxaAkE+nTfPXaGwvdOU9ZuNkJVGX6CwhW89GLacVg5aI08bt8f/t4BnVnRWH0kjBuGKaXI50hwHCczpPkkeG9cE9TmB1Z/qdjH1E+0k2BuWPIAw18nVl94A4R1IHZZtgjmenMUZg4HkbCbiYxi9zEdDWp/bIj+dTPJ26WK7QGEjVu8OR7C1wCfA+ZDRAlPx4PhNoge/wm9d38rBwX+d+jAvAy4r215z42AqzZbYNoNKAmfYwJXJBdhSoEiQn7yp197GHfzYO8fMPRw6mWub36NclPh6P8cvzU3w6nuK2LowEwb/AtNth7jjXAS0hyJl8W9/iGT+bjvGybvFv317I13i5LtRgmFfVpr2f/Nwd+VKyOrMuLYj0PTD4yhR8zQzUjHJjSmQDsvRXeFqpo9GC4bL3rO1SQEaKEOVYZWXEKiG98GcahwzQWV4Dgit5JPu2dfMMyvMpnDbxYiq4kOiRQYvvwe9DUOtghoFpcmFacFBfW+2yDJxaDjVTRGl9/BsNJcyAJPGa2CHBh4WlOLRpheSzirS4RkxRxvySHyBHje6FDFKuEXEpASHOp7gI2OcgCjN7gCAyJ/bKPouE2/0vf/T/bDMkje8Q5hTypWF6REDWZ2fPp4wCZS5x2A8jh57wfZS43JLRmw8S6XY7V8qv7mtCbUTT1pJMtrIYipDXT9/rDakN3xr6/VbF+zGJz61yNC5OnZcpeMkfSMa52+S8mVtw0HYAtADFG6YFCzTcUMWDy2hKCuXeU+Gqfe/uOhVGZo9y7X+Vc3dHSZOKT2NNkNOk/elYGn0COd4KD0BILGmlSB37OwRjcBDU4uMNr64FbRSn8B1ZOpPk16r+rpkaLs0Y6Lk0gc9hyrLVWmjKInidMgbJ1mXLj1KXRuDgpug7M52PbAF1CWQUL3Tyyo6p/VDDmCz2gjKxuh3kPMSM17hnqn3ioBG4qD6rNamlALxO+0ozE9wKV3hv3VTIu8r2tOUBK03u+Sjc1zSYQP9WoNxn0HwuvD+5Brtaoq6qZUC3/BwDi5Yd7p+1wKRryLFK/Wq0LEAbI/mUqSaDuhOZCrwCGGgsuj+LLbAo2SFTgOCBcw6gVolgYqXehCWxWSht1PJ8Fh/PHJOPXQobpZHHdaCeDxb3zz48x3/0+z+Ly+UWn1/e4sf397hzzG0fxxXdEyPZ/6jRsn2UlnsQaRWaAojUsV9ARkX5gJm1vTKl90zJgFlZz62qmVnk88lzxyFB+TjP3Ro//+EpfjhMsUEkaYj4xYeP8YxsHMZLb2h/vHPOBCZU4hEDyAAwcfbI7Rq365VSu8P5xCmmUJb8/H4NeJ51kTx56eoyRyjn3kjruCXIqkutZIeLSFm2wTUmFvfuFm8BfHOJKmHY2ZwKDpQx2e0xSyM729Voiqhy1krE5wUkQLMIEL8bQ7/IF4DbdffSPrMmsFNBMgpBtEtVarI8J2bJHwicJTuRlwFf9QioXSLmPduvsgSs/zwkSkPMMjMKXhjanJ1Vy/IfgbHosQQG6oTo4nScmMk/5+txvqDVAnDNYXi5T1EW+XBCt8zE8+kR15T7zkCGmXI857/1x3+xzZAdvqlerig11fsyta46tBAvDiB7KplCw8/RXTDGh+cnoWNOYxfJQeIpaqchwxu14j3/tW6tdAi8hKzXYSEUhc21Ztcg8haZy0Mh7f+9PxU5IkoU+KnReB1ypMxBFampbHMja/X96o98fH5Ow4p11FcOyEOmoCJyb3KG2fxMrnFp26xZivKdDbu6fk7VFKslgUzD5evxuZwhDi0ASyIbFDTpPY6ddTTG2Row2CLcefLh7loTIBDgAjg2z8froIyN1DRRuvJ1o66WK6k9g5JbkiXLe3MJmMFJZTBGAwAFCRStjW5J6qLmqNiMpYHqnOF8xJNQi5pcJn9GQJj8jcwuSEYXxE1VvpD25vqBh5CI3KUT3EMdw60x4sgueIy0M0/MGjyM+yZRFtkeHmRpHWgN3Amyj37suOuTr22WzhB4DRHh8NkQ9FTOTnt+fA+An2Yx1+dXJ5MiolEUnLVatCkyU6AOJp52BAAADWR5p2pbqgxysBunEioYYWYK6XYypTU+Gb9jZofZND0PZFSobdFoaPienEnRM4XWPNYSokASm+lRT9/meDod4henEz8PIkjf5jsnPeK5HEElzuFduK43/J0tY+AQ6LDj+cOhA/8tNUWZ3B8BSdDPfIbpSBrNAD7bVPBT1F3Fdcrz3O6BkU4fJoy0HjjeGvb1frnG29sbB991ILRizkyWeJAKR3aEAmI3yErP8Y7pfQdI6IpngkwMQMU2j7TzmDHBIUwcjxssJ0iArZ5JOrmSRTBb3pmHamnl/KyHsu+WKpnFIgzWTL8ta5iseYAt5NLtaPN8M2OQnBmVx1QisBOW4RQHSwFkpuWR1U49AP4cAWraWXYIZHbJr8fHoGbvEnWx+WkTsDIWO2pnOBDYZPDLiD9Lqe2zd/QP+yutBYkdqeMhJ3OyRIAAQAqGJEDmfVoNku+jCibOF7KnKutBhZMSAJxLsgUoBshwcQBYBpa4/4+nQ3x6fqJMOYA+xAxppxwMA/wyW/f/8fXmwbpnV3XY/uZ77xvU6m4BQiApCDEIyYIwGJuhhC0ERhiIwXEKZCyGACZK7CKVFLb/SaVSMTHGf2DK2GUhERIKx0mBgaRcclyAJcABWlJLAjS0ultTj+ru193vvnu/+UuttfY6Z/++98RVtd57997vN5yzzx7XXjti9NvveYSBLJyDNWg6kXFzKh0pVSgxhFPsn0SkttASHQQqxIOdLiYcPCKw6bKRqyB9SIWZADz3qFfzrU6BipZMDmsQDZFnXf3PNrQogXDh6gS49FKpVO+Uci9AQ6SSvek2pHguly1aZJNpaN/XBrX14uQ13fPvdL3Q3qnQyLyYkfVR5KM1sEPQqZTx2fosA0fD+AOen37I0DcsJsPC0lh4DPDbTEVl1wAdm8rK6Ovm8CP+jM8tdkDKQ/6+a+VQ3FTKpQTA9y6es7MWPrDdoUrAT+oBZxlkvLQyFbXvEgmvIz7elIdOWOWOEyhDrY47SIRObjTE6f7jWnJ4BFRE9gAIeBoVdl1kh0CyLKq9U/MYfC9jNhyt4ODCuRFASRElnFE9j/YG6WkpzMz25GHw3hkz4KyKZYHSUkCj3NPWk54KsVC36vMdfEvK1gQV+/wdO9fVGckFHszowPcAfnOpSM+kunlLG4N0CMYYPdfos04njoRIZIPDQKMpjagGXx1ijUgdLbEEEqbSTydJ6rLPnqAOGRDmDHUH9oat1gRGK6CBE7nDxNe92ijPFifMYuFn0AfCn2B67EYGZjyJNWmbNTqc8z7QaYmBSXAmJgpCVCJUrZ6yjjNX0P1Nl5D1Lt/BESCyLVlqkDwkMygGd212cbofM3tw9RSRL4CsIDvCDBGVN0AXjjPJDg8Yxu2W5YeT7Uk8f1jFc9sL9tifZCYArgOzIYdxrEaHOAdoFqYneTlYPsu2ODsqkgcj6nuLIeWQGTQh8d3ZhPUoAXdT8yYCo5GfSNeqgymnE+ZvysnrjqjlzCES1sEZGeoMfq5nMlvQkWfNQ4+cVYS9Ykdfyd7w+dNY673cYZLA9JQT3Ls6HpLBzIy0Nz3EGI0txs2lfnPHlvWvbQQ5BpIAyrgMEx/xnOB5SgeGgctkbkzuDmJ7Em+AtUFmCWXQFdpuswwKWSeL4mgcd1+ZkwuEa5CDm/gaLTgVoBq4n9F9H/w0Oek2l5iPvoqLlehI2c+dMxa4qWlAxGEIbYdpaqMA7wFoP8lRwLaNPY26NlbRE2veBHpMaXSouMrM8Aocwb3oVRsskQdPilGHlYtc+mEhaDQAYE5L4+D9cvqqp7+TMc+T9wRO7zVnRDgwiGU0qZRgzxjY+Fgh+B6u+VuJU1jTE/fvVGM/aOUrbI1NyO1cFWCQ34uOWOZJ7BgMJsB5nG8KF9ZetbZuUM126AiBBiezIf0dZTiJzGcONbefgCENihIuI5VbghmtGF1Ldh2PQ2nyy04eD3gCjzBWmetqiunkV2jGEsx4pnpG+tMgJe5R9jtnZsQ4BXE3aFq0nkeRDgCKq63aJ6k8s9yAn5P/nnKQZCiMjMS7oPXuBtl1SaboPGeitbuqJKCzFLHbrDXxz1ETnr+1+qLVqDu+3AOsBZ7RKdYcn42fVSxHi6JoaI7JkbINEanp5oxU/oOCaSE1cO83J6YoAchU5hUNbhxStiazu2m3IZ5AXAYaidvpvaE4F8QYnK/XdAzspNo52OHeAPihtdDKFU4qzmUOMXIWykZMspXlRPeup06QwdKUWegH6A/SHu/FX4+Ah5wV6LpiDziMPYxmdujAEYDBQsYUEwsBeG1lHmF55GiKJIv4qSPODZdyuD4AuiISpaOrMii/zEcBgqWAlgXd8ZZTLBF8KdU9DwzJA3Bzv96w1AFdC0rhxWFL+ukr85NYZvscyiR4Z8xmwPk6Hc+YPXluv4/Hzm/FM7fQuQRnGODNUXDtM8vkdlYbYzPtdUcfkp66hNlmlVhG02G5y2fdKH4PhmOU6xJxaTW07nNLLieGOiqnc9DHnft81K4IzyxJLtrGNUDiuLRHtDGQZZ7BziFiEKDOVg4hbL9LA8e9Nri6OX/ItpVMhs5ibw91OY1yul0JU9CA2grcnP1SRsEzJnoXhIJQOU7CKmT2NHka8OzYa+B0wMsBnAGcP77L7sA2WQTw19HZa0Ao9SSCfLF3AmyLn0FHg3Fz9KGHnz8gpXfrHFPMzglcIeCKh1HjbfEBLCQMMFO66FRoRCbQfTuyNNmjR6+rwIg5zne9IciIBhqtGAkEM75Ai1yY2xqhiJwAe69YEKa/ErzBP21As41pW0aOdseg4xBkMDKaZxm0UwUzNTbW6NwmpFpeGRfzT9vgp0trwVfTW4/eGz95nhB83pFgKfPLUCRoz79jAXXU1A5lRgI1KtHvpLOQ4MWKh2iOFEEn657ZMH9F6Vk3O1aPbHNEsWurnrqYdXX1cJtxTUkeZxds0HUQcxRydr3g+c1u5nGxEFSM1uW7wXkswCnDNDx1k3vLoC7Bf1kimIDNkGUDGRPiVuhECOuCqJDOBcpc+I8ltBkjfmQL2ArHd8oaXG8UShrjTtbE92LLL2RbXSRwHnrK0+Nl5VBDmVMhgk8YANIsH4nvPRWEW/DQ1cA3SHrq7L+uZ6Yd8qyDWkYpO4mIropOslWBtJ3zoCnaMriF9ihllxQKkH9SBKuHz9kJWE5mFTNlDiIjAkdzpC32EuuK/9bgh0BfPpxIluSgV6DIhJQHkBDKbHaYMNLhuiW3wQFgqxJZ6t0Mes1MDDgQwAGQz40UqyYk5ohmlDDA5oKWac5v0JqskCnA+swjFttJXDnMWEolHmuqkgbnE0z2dOD6LBV1pDDzAKKnxIQ4U+WI0wZOLFuJN6AoZQaOwZJ490dw5IF/OGzihKhyRKT4vXnsp/s4bLYc8Yw138WGHSEcgY21w+Cqwyjump/G4jCNmwj40Iu3OcTpbhQvuHYazx0iHn7uVjz+3AWZcVH6BTOiiK1QKoazLpk1Xsmy0wMfZZNp1BgQwLFCn3/XnfxZLVlivzKziKwSAdhZhoQM+dpOyzfHiUZZMsYArAIqCxhUOlKOFM4Z7UNiuaTFOybNjqUzBbZdswxOnAGhowqHLTPO2L72nHk9nzueBw7GSmfePCL5brSJ4PIp1OuWU5IyZ9edM4supcoEZZbZLZsw6AmkF0eFztglMv/jMSeWIitGR2K/i5MxppbO4zSUuXT3mUqAmIQO58At8TmP4yOfevaw3o3i/PxWnF+Cb3xLti2QX5C7HCCiBHPBqwZa9wR1sAWiAliMlRDJCzE3wX0Exz1qdYjIAGRbgY52tZLCRZtT9qY3ZqoyiU5kIkrtVmXXIu9MLbFqmYyHZlBECpdjWDMrQFBYKzb3qZMWBBmJPmZZSq+jYY/T+3geCAcPTSNO0sAdPZ9qqdUpGShsfK6A1xzFSjFjf4eIidYY0eqA2BOlBo13IJ9/su2xJp9S3Q5xevdeT6PN+fMetKQqBWbJ4MaOMWiTOtFxQiCWuz3U6ocI3A4BFDkPJXuK8bdUeOkM1Pe3A9ZqezKF/R3MEpaeAe4BJS6QoCYxejiScRIAsnE+POp1abyZbiMoc8KaLxxeDn3CseCcEIHQaPxyoA0HOhGXgoyCcBhQLzhsbe9zL9WXnDV/A5raiiYSmcYTg1IU+Tj7gWsT/1IoXldgbMT98P40Ekm6g+gAszWA3SlkRnzuWkstCtl8F5YHOwfoLoDSs9LEs2EdXKqocltLG/CqWKdGnz2ms7IdGcROaseDoZHyQfZFEbUyMHIq0MppR9cRNh0qTryE0ezy53NUn2UE+c9UtmR9WHtmN0mytVYjIkdOe9/OapZPG24oZ2FYP1W8R+95qiXOSig1DCgG966zClIuBA3Ns9IYPiW7yCpgLedsCVV9GrkNXHO1Vx4vYWAAACAASURBVCcN1v5kFGxdu4Z20dE+ri6AWB9HLDdxBXTN2Sa7Ho3jnGDFDVyJeO7ykhwSS3x/hbkMwIfJ2dgn82XTYZnRpPwjsEvMlhx4yZ0dde6rVVih0a+TWO08iJckwYX5viQRyv3kNQu5UrvuVB11CFZVOdPZkOxpPWn4W1YiCYaMX0iGQ5YScA+8O0HOiaUwkyKz22VKrOcpOENaZgM5y8I1yYmtzAAUjge29+L8Zxazd5N1eReIOen2aUt65x8zUui6wZnLDClOL7MRma1aIhsHVpHkqKE9GKn7hhTmxCT04KC2XVJTY11Tb3Mv//QTzx7QXnV5eRkXK/BwC6nrOecwPG4vwylHO9DVK6cxRkvKYUP+Zs9DEG0qXih77DmnIaOGbB0imSnnmye3QPZ8O/2H69Uvp6NtQCB79mbtRCDSh2PACHabZQOYbESTaWycJqoESxTAxBZYAUKpDaLygs7mNYrAVnY7vDONRlFugxfJf1Rku42j+ETyVJmEpvQbW9nWbIZ5uWUkh3fC79n7hoKrTkhL5fvwZmbI7ywiF/OrS7m3qBZ96LmPIrXCCcl6PTNDiv6YXUoj4fHbkB2ud+mrrs81cKLKTA0rch4AOEKc+gmegS2BN0jlur5PuZt1xjKnGwl0Q8QL2UnnEp0HxFHk1EU7N1CABDBm2QZry+cETRIciYwGfLC41mA2M6cHgGEuGWAvMxKnzKNPCTPMU9E0zgdVAOl0cTJgRhAqxRXlgcMLg54yUlOZ7XkKt4WlosoNprqpjU6AOJ67TKOSKCoBi9Uw1zKKWQHRm88MIZWquRtQsx9zb+gwZicH7wCgKyO7zpBpOXN5DM+L6zX8Tim99HeRIyG90AMB/xwp9VaXbuDJ0hFieuzMhBGshdXIe9lRMZeIv+/SAOmZjTcoOBDK/hF+2Dwkw0Cn3k/XSjuklDWyBElhS/584ryU+cJ7AxOG30OmdoGMwWJCNsWz0Z7Dna7OMJlxmyh2jK8Gq+KB3QrgjjhfHegkLFHunc6JoVmuBEqjPkVWK9+v43bK8LBdrqUndWa7b5OXxt55jB2RI2Wuf+nB1FO5bjXrapl1IOf9NY+LQbP+tzEvZonVzxPolwYd5wXOibtE5HDklMTMUtmpEzlRZh8KEZGiuN7+PXBgUx6ag9IAGMomcn/dsVM6siyv0DEcGFcygdQVsMFJfkdys2xZdzmCNgAdPpsNx5hDLxsYjewdMksgHsOQJpRlWtakna/hgEH8nOv3gYdvHADE4kSytQwvmBKxKWCQAwhGwq006JXFLK6cnUSMwIK4oZCiRsaoCp7lLEsJaQwQmbfofax57l48LBaVkSNNFVFVZ83BIFSOOfkP3wdo0uQb7mYg531GrxuiirWBPqxMreR4VabiEmXO98p+egsjKXYroLCQxzBCa/UAAdT4rAXQCF+TwpNedHU05GEXBrqMFi1g9frtc1b2WcvX/ZSl0PrJ0/SGU0llBsFp32ocWmahZCmqp90Po/q+tQ+JEwGYyU6eh2A5svAACjBr8NpJBJOnmjKQ1KhOkVkOhusK2Vb0qS4D1wTze1CQGJZDVDsrxELjQv5goKdCtsvoJadFmdGAehynhBJDIcPvuQh4HqTifDjJP9PYBGVA0MpYHRnXQBm5KLHaAE9OlZIlEJE10opJr20ZsfNF9D4clowWLD9YK0cgeM8pkOnpDFqRWVYIKitp956e7c6nIq4C6sy1asbR5ExWHI0lUcrepEN+fjvtxPswOwOktLgH+HwFdEekd+Hfb90lxaERt48cCeGWhsGCuwHq/AdndXA/radb426fgNcYUFtJh2is5nDY+VMZoKe6VR7INreWKTyeW9HnfnhvbBSaw+hny4mmJFDi6F4Dl9P58WAdYK9YOoNeQl1fJQki1McR1+fTuIrBTqM9J1tePdWMHOmBQ+zGk7i5WcdTF5ex3u9jDYZTkjEpE4CoFyVfnCkFgalXMtBhN09zqPbEv1BfJCaMZ6awe4LB0OsvQrrh3BCT1GUvSkvRt0mHpa3RjlPn6cCIb3VdNT3GXG1plUxHgDgZtPnByJlBkHagT5HFNRwsWQfje5In5fKsVxsuDvYluXK6w5okWCVrK9tTxydnS7nBtKWurPv1THgtpzIZTzZEdV7YSaDjk2uNciVBvch2cmMy845ZD6NJLKZgRuw0A35uk2FV2cTP7HSM3vORJw+Xy1Vs1qs4HGbsl1ycnnC2PSbTXVws2yRFXOQEnQkz0ByL1ZCkJLz1lKAd1K1s3LW5BljpoE8x7aoM7cEitihXGifTj4gAClYgywP2iJiiIYr3IGPBSAVKxSl3gwilzNnS5NYdPliPjok7KBFtVf7Hf7ejo3qpFEujKs6yhAWtKfi+Gy2lym+lMDXPsTofjTgon9P0sY3iUjV1AyV7JNsZAvva944JVZH7gW0jTF3HM8d42Tu/j6c4+n2rcJGCmtGEgF/NqBOzlalgthgl/WcpG7GiUlL3kDORBCmz46gMv8P6s2dFgNEzs0a4P+lq4VCQuU4te1T22TqHv68wQpz4DHnXcBL8RfyCGS49i4Kr3EGsk6mwEybysiNkIi+SkuTckTYPPgmb+F7kurKDqOuKwhakN8D6JMgLv5ModpGoSymBAtiG2X+aCbOeKxnmnnVoL5kGbw/0fhlYZXRBcygqU14GB74fSy5+TDpXNsidvlr8DVJSRqtT0SbDqmvRlJM6mZPEUp1/vxmBPBtolJaslEOVf6WcHMktasr1HNg5qA4zIzpyZYjK2mRsOr8y3nZga0++bjt8ECtaZ4xsDKVH5NT7nXxG1AWWLZAhgBivw/S52vQiI3uUbVh6xayIOHC649UpZkSM4myO+Q/KCnF2yGbNyZK3dpt4frlRmRjtnTgnWUpDJslBAEuqcOxcMnWnWTpD2Henw6thdEcWHtVdTP45o9A0YgCrUvaLXPJ0Ub7KrJT0B7VHMrDWwwvzmmS9v7cUml3R+t48DBoC5SybBxE1o58RvPXPeDaNfc7s8D3tnFMGYCvKmHQ/t7sv2kAl4w5Y4lDZkWe9nskct6zuv8Tw1KFp+VkcNuJjQG6U9hLBLpwInJU2nZQ8CcrMsQ0yR1BrMqTOHlJKflfKd+oJBeGWQ1Ap72P0//3xpw5rtPCgzWdxFi98wXUiF/EhCNf5zVtx63Kp1rbJOK6cLjifnT3ph7VaLQgCHCGREOuDlI4XlqhU0unm9w4yHBYaGOVaOqAySbIcdjk0Mo0ES2S9xQeMQCdmDRI1nAbTis+GkLW8bMEh2CeVLRcqnQPdq/fp+j2GikRib1pcZw78vnYa7uQYVHXm51P9Xu/pd+c/UlmQtLFEt8ctiHYOXAeHQfKm+379cKpVr69pf1f/Lp2FzIeanx91YAtUVeYd+5BgtXJo3B7ktfNaIu1cU+W+rxUlInViAzJ6pDLPtCNLQBickpkAju3NSXlas4kyCswaCNTIw4rvI6pmyxoUp5wD5hZIia0vOmnZhcE1yoFM3hfOBJlqLejo5kFXz3Tuoevnnt5GmnCilJjRWG42pDvt2anE2ETSOqf8sZ7o+Wl4DySWqSx7Wr6m41vkc4dWXqfpJVapEKAwSYGus+5ymLNQcqyyE8VkTyRUSccglTQiTT2X9nW910hat7dZ1pxCjl3PzHHNE7/SzkPa2iojVMqpBzBJ09kx65C2P9g/T+WkgvSwte4k1TOmPZCs+cxwnHArF5QuEUbjSR1fSHg8p8JyLl0no0YDZOS6I8biGDpiZDYnpRBzJuQYICu4ybICdOJWc2jgBINyOcYxBwX0dEqwGaSCP5+qC2e5XsVqo+4tdOIssW9wcvcqE9OQwwHPUp9Y8nBN83Lo3+SbyDPIuSA5itp7oOPSnSeCLfMsWM9XZwjkYi4H4xp0jBL/pP3UtbgnfHphC1o0m9MmpU86W6xnq/DeXOPeLVDnGABMbyeScuVuq8x02gm0PnYBwWVHBMHmHLDM0LF0LT/tSpMHO6v08Q6xTl2mACFxUZ52kU6RZYhOK7ORGmxGbATWClwJOfQO+8Mz6dI0cDsMLOQcAELSRjrDOZ16foL0APcis5k8+zl6nlnA+z70OKuroDo9O70eZ1fAodT7isEmdrlci2WJgCX052b0ic3DYoMBcb0RwhZKkQNwEuyUAD9Gk+r2bobQQtVT2V1gt6Y3JR9/Ty0iT4FIlIufVLZG6rOE4Ql7qfCFIs+FyFSMhFXEN1YMxh4IZ9OLh1a6VKxMLXbAJA4anRPWkbRh9ffrdapjcEyfXJW82hvdEmdFKOCdywndESlYhVL/tEK2gPpwmoTI0U59Vv+ue/ZxDQL7MrsBQRNYxpShHR2O9zRBEr5rg+Po3ftLZWHK6ub0ZWYgD6ejOHMIuB3R0+5gO5Be50RFDE+CDGR5heDBlLtuWJUl4nAk4AHG6BFXJwKcBALUKoeDB4AJLSUGw5JGZgGN0ymFq+hdAcWpzLY0H24dduAenHpXWtbP6DXG87ilTRG8HAG2Fmc2Bpkxns9S3x4otKNOm+4ka53dSYTvT6lkNEWSe4s1SpIhtl2C6yHBvQ2E6e5yLoqnlk4G2QHKlT3cFPzGgZ9lj+Pnsiyqtc6ETSoP0chmupdEbUetpN3ZVXTuc+d72Nj6WtWQe+2sBxwZG3Pgc+vMkK7p+vmQTVCp4U7yZePlOjj3lOm3rs88AhhCiOfCEKl6fumgsweSUGcaMwDLgPYH8+QphtdBHoBlQbobHBIE4ObwMpoWRZgspTVAYZkdwuya+CtOJ+b/UOKfOs6keCj1UZem894I1jqvC0GFmTLX2pZWQfKi9NIMsRXIAMMqZBkaZcFWNstJhA7sdE4y65lOFv0QdE2YfKghF9NpyRKndSaiaGNo5H4k6dhRcOaAyu9ivVTxKa7fi844M+JJMuf7oRREY53OgXkwmP1pMGTtLd6Po88r7gOASfJPoFMGBfx0nkBcSD1WstfZZqzgKPEWpmXmqAPYEGVk+/Nl63jyurDDLh2m0fsfeuqAMgFArrPpnIAYaR8MB5EwseULaar1nrzk9JiSeAEkHKzqHDRu2VkCPjgpagEg28YaSJo81K4lukWxtX40jxFyns+Rh02bJKfDglRT0XyhdA70AqoR2siRsCkHteBzZltrKZY0EAbkWClYafTUpMsgOiAwOEgH891cR/SHS/RXvtXS5P4eI1QwmVER4rmTpTDHSROwmNagAs94T7cjlrIA1ypbGut9M7BqgtEORqt/oW1KmZ4OhJEVAp6EYuHDxMjSe9QtFWShY0E6GBLEIHg/TD90StkC2qOQDqQ0X4CifEeiIvbAmqNXnoNvMOKXSkgKECl6Ao9ooBQ54ntMv2GoCGUQwDsx80EOzOBJuUbfb+Hub4rOdf4cLMTojQNzVAI5ZiVse5tyi+tgvQT+EzMvvjyToBGc2MFM5kZnqAigZCukuApcAqn3aaCnQhLUygR59qB4eqpeLZsAMrnjZAyK3YykRROdINtMv5qnok5KdY3TkaDLCE1m3Q8PBVlmN3j/rRd432yVpTNgJVUiU5d9vC9VvnlGb8NjFGeCmJ+cWumprQMckdxmOgDMUPSSgdvPXPJwGaAx1rkdeOC1ZYa0tN/VgeXUUs5mZqbBUWN1bARASwMIHn3wSIB8Kifb4metQwNAb5CJZQsoHAKCdzOjdmgYjmSKTWwC1m4+xXRL6P10JOgc6JwQf8w5Ocm9QaPvaj53sgEla0TtvbXDB0ZdO2TQeSaCQlaO8pO91O5aIh1z4j8sy3YkB4OLyBaomry+tO/GS1jWJsmAi2s4SOD1HAg1Xpihk8P9IJlPXjfbK6kbed5yxHQ5e3xnLUCboOv9hf4QdTHwBCITpMOeTk4rewMDCKwPsH0kievAbgZ7Loenoz4BAy0IjCrXiR2f0r1HG9g67tJBol0vnYJ//LGnDmhDnGdtFSQfHlTBC3DVxAK9vNzG6nITy+WS0eHJyQmjj/kip1tBjZOucRdbjrBVChjDmMBCRpKafEkeboMWVcxu6SmxEMpD4mAb1xg52MLp216ndqtdzxx04CDTTRh1idGbc/WXizApPa+SUsR2DfADFrPybOYOF7dARva1SyE9xaq8apQkWSntcFiHUvc6ZlSU4Ob7JJ7CqX0LfM1QqN4upebI086CjPuQjlcC0kF2IrzJ+l2yURrww2dvyjTLOKU+TCfeI6+NKwE7XauXDhnRjoWTxjI9XPEtlW6EFGxS7qIvHbzh6RzA7ax02FLunUsdh5ozDjDXfLfWgLGkRIbTqy8ldlsrpTEpyRTV05YJUuIAoWQdBEKe9K4C5VpR05nNyNtIcEQRUGLs8UYtMVHf7CrBNZj9ECcCAGR4L6X95IS4xE0DnA6p06Y0jtlW6CxWY4Z0Wh4sea7bG5XOeqciXq+j+qDVw+5Ig0cPZR1HeQnCtLLmPAtP/cu2QN7Mafjsgbe81gjTRsQZqN6JZFl2Vm7YTaS9qyBR9bj3sk0vDTj7YPNBhX7kTFTnQ86iIlNlWjwUzNmJBMMBd2WMSgFPewaNjRr0EEdVez0yFUyq+RF6zbUHdCK5HzrLotcdkzsCTgGcA3aIsWuhpPTVd8HSAtknScwk6nMbbGAQWBLOtD1/fy/iJYzN3h9AjNQNJxxvOOOQBeBtmHFFBozpNjlwbiVnhqcTpSjjk3rcEf809QVbdWFY6+RKtsynfs89ZXdDdgCpzbZ3QcDRdNeCnTewRfpE4/oGFLdoOTEfXGdzfrhsSUR/z8biM9w70HFnIASjzmAmHTa+o7NJBDBX2RNewpgDGX8A2VVa84wE7Iey8Rj8lbq+YBPUDeV9zqmfid2TvGZgSTxXOgc5o4HOEfRJgI10Q0dGA+ncnt0hAHg+5hzMqfDBBz99QCoHAMOTCVi9hZw0U5uMcxLGgG1rKUFDWnVxMuOfBEekY7BZIxJBO5a8TXia7Clv7Vma1KhMmehKpcxT6U4TxOToJbskEDnR6LVWENWOsME4SHhq8ii4ZgkhHIP3fc6BFO579aLgGRHxo7+X9bZMydRouiqxdqCdtkX7lrWM/LSstQ7RuYPUZmIa0plUFJ4DgNz+abIUg16cgmzR2AgDroSkbsjqlhLDGgCy5Ug+KZNTuBUl9/HaHsvdnYn8fZLXmDQk9weKnca/YwbkLGgR3FkAjnfakHGOq4WRbetUOCGddcg0pJ9hXjpFeLCZ+u+pSTsHMPbIIqxIvZtOJB0IKdI6zIbe+mjPNsHDXrM+aDwxCYSthXT/JbM+lAWh7WjB2AI4AehB1+ap1NaQw6n8LWdtToENwVhGgNG7pw0WXgI6uGhpTPCX5ZE2lqOju5E0PkCkOUZxsU2Ar8RBUWQo1XlGCQEEQY6U4Ogdp+A5hjodCXfh4HomG2MJMVunqDBzIJSyfyJQ6xFedu2UKJ3Mnm2yKxTRkDRnt9O59nNZLpyaH84Q7Yq8OuCmp7XDQdePhDyEfg/Khs1RSC4XzGbw52TsjhyInUjEjqPYen9nwuQXaVqfOqaQxcLgHKHoHf1r0m2y9rmP3gPTQFDDwVXZOmpwNV8lpw7OAFJV9sDIfgZASBUDZzYB0DKB2hsBQB0k4RlpeJJWGIBGlJCx9+skwUNgxyMyxTmbkGacre4EPpZOGAYVHXzc1iR1Jp/NEx0bnXupjxXslR0yONBcx2y/nZHnQf92BrqSvPHHdl7dkl3p2MGwilsWQDr2iy54kizZKeTe+YzYwWpEublfR51txHy5TTGZRuFwSJ8GZx9QHxVGXDoQBl228nXvlvHZ5p9jBVvQ5VoIlQWp01Ciycybzw8xI5w5ojNVwb6WU+P+fNYst6MPPvj0YTzFhZExmDdj3ZQdxy1DySTRTdaMEYUryhNZhW60jdgv2BbJdDuUdg6fMW6AB66i9DHW9WjYjg+nOxM8+0A16xzrm7VSZRJk1FiP3naMAW4johagMIziV4oZ899Jp2q2xuIcHKcsrayUJkrPLj1cpSGHqPD6+22hU1AByMldldFDZMbzcfs1fIgdmXFjUWHM4UiMNY2KTbY5Hz5fj/fP9kqmv4GGzujcbXj0utMzderKoBYKLYQ9DzXlopYsCkmKhLan5X1INL0QzwoddjS1rIxz9vriT6f9KFeFKltYEWR95HQie0DqXYB9tts24QzRuQ0aaVNRVliDOS9ZDUmwBBBgyq4zE+nUWgb8pxwOGBjRvrom3X4vnQkz5Ln8wggh5YOOxEJZADsPOrQpk/lefP+CfVG5ydmclPUEkNFBztZWRnxAWmf5p2XdWlpbDomjKKfQFQVJBtt5KDiLavjWWzlryipKydJgl/5vKaau9P15notBvbO3HHod9/vOYW89UJ3LGv3X7EB1cnSf/kUegXT62loeYV74ech1IQ2TcRjiegySkx67HfNTHZumB5h3laNBuUznFW1mfCw6v2afLW15TKju5EiQbEqDdUw4pZZdRaFeC2CgTH/dngWlKLOJMvnUSwp6R7ThJsofkXEAWHpg9gEZOgch+F2PLKdzwNRLpzOnDm44hK4zJFld72vU95C8iu5IGS3fnF1mVboTm7xdDYcyNrV80gpzMJWHzGWXTcsGM4hxl1e5f6b96bjOetmaDpFJtqy1C/dBPRfyKGmis7avUyiwJTB9anVGtx7XqbTvtnvcgSyryjhvkRMztc79XiJZHXFegp1+2cRKBCj9y/2o+LgsuVe7x4zPhx++cRjNUGvAC8xkfArRj70U97uj9EwQiR2D9HD5sCRDmYsmFUCFVNruQ+dio9ZSHowCbLYQvv2QYZBp1RJZcVDFdK6sBNJbpJntw1gqCI4kIvmcuw0iWrRezgXuy4iq0aBmusqC5HvikaxQqBCcdiqjo62G6IHmYTkWnG7wcrBHkux050BXkbHvqq3Wb6vBsgfI502DBmGp3l/Rj+2vEFSnbP1NlEr8vO1QGvBj1H+pT7WLJXjFSsHPRzpW9pxnxqjgFKwo2v0gDwPj39fhGCwEJ4zgJXLZd/yBUNWejSCSocZIllE9yikcrJNpQr+DZdE1ODBsNkOVTIuUW08HTAQ/nS4acXNdqG3yDGlLo4lLV0IroaVSoIPq0gnOCcGAMvTOrHmIlO+l85ORTyLJlR0QPojrks/f+tOL0ykZzPX1mSqkQDVr1c+caKEtv4gmcdQ5wdLfT1dABla5+qGD3J3YiipvMlBkC90snmtiJ4kOYgEh+jx2A1IlvZ8B30sWOFusE0dQz1hdX0dw+H04g35vcx444rPMSj+IWMZr5ufqzgGMjBQyqJDZp5+DcJRVEAUWDXU66XAYCVglxbBcfTwPWtp4fs2/4XZXlyZhJAlsy0i1pfVVBt0ESg2Zuvfwo3Q8CbQkVTX4PIJ8FeCPMQiUwF5mfJXBEseKHFnz0tTyntY1UfPpJNf1rI6UywmYqWGD2Do+SjCJORLer3YtOEjJbIitZrtotQkJdqbMpkNnx9idEsIvaBy3v6jvy/pRv2fmWvstUHx9Hgf01CHQq4kVAbbCnQeVZM6fNeC1yiLvz3fXeXLAVO1Qu1/icwZrk4Fbs0+j0CCuO3x5zQfZgwc+/hwaAAK0pNMD0lN9KiAPpSMrD52Yl83zNLIcQUuDcNCwD0ZGbL8yvaYeqtL3WqG1VrVM75TW84GSwfNYSTNdYiBgRt46nL1G6VIC3yP7ugFga8o/09Bt8XiwCoNbiYp9+Ckgyq/3+liWRVgPKwxhuG7zxkxa1IoRvXZV0csV89B6skv00kFe5AcWiROxHZmezZn2w/33sKERW2FooEvLlwVCyOgac8nTrE5JQ3MXchozqUlRJk+FpxrC+Sv1M7ZeFqIaOyYy2kBDV0ITcYDX+wNtbGOB54ai40FPxk3UJ2083HlR69ckkslrujfZ0SgdhFKfHayh22rLqG/ub2GTpF1Eq95MaX6KScsYZVnMKXPUCRNTwawH68OYfIHoQhE+1Inugd7h7hTp/dVq2LAJLcWvEdM6bHoGt7+q/90gzQ640r45+9dn1vMsJcujM2bbBN0qnew8gFLWVlq6ecpcmduhziHVlevI26aAyd6TWRVjoDL6saPo2r4N8SBSTTxPV7g5r8JjyI2hKufS57o7QxlZ1XfI862Do+eT4u4SYkWOuQR1cqvqzU5BS/+pfS9T2ST1kWFi1piRb5IyOTBKQi98Dh0K1ivGx5ihEnKhrIJaHVmrTmY9f2YFlHu2ffPMuV3W1OvAOTC7AG5+OODKGlOWp7PYTsTiB8KuFeeT9CmKlHXTZ2f+qmEC3EVUJi92Q1Y6TI6MV9W7WPdJ4j9atoSDsvR5ovlNT9yUejLX5r/huMsxL0VhdJplgLLZqxV/wJ+Qn6Uz41bjIhN2crAzTt/XKJydBmj9TSxRdSS7g+yurWG3XNVB+N0q77bPlF3Kpbp1Wmb+SJXj9+eFAdjr73soUCrZ6I987Bk5B8CxADFforxmRAsDlqMiPVhGugna4phUeF+NBKdMN0y0O9IefMl8op7iTA8sMwf18FcBMTbB3RDdS9cC8ZmzDlwzICaZMBijbpAUsDMEneHLB6ptfqH1bfPsC8uhrlPaLj09MG9ABVz4C5rRMyAmZwVYWXekbVfkLVpj5iEPsec6cNKcPdk8cMXTZuQy4ATPtrjKO+H0cDHKFKJ0qJ2SrHtiY4vvIdWPlLLT9YqGlEmoRt5/b/wTGXmBftkpd/8OlKWdJhiHGjlSDt1alq0+1amlM1dS9FCY+DzT/UnO4nHWHGlbODoENOrOBPeFxi5T361TxGl1tUi6FcFYCa8PxYB14uxlzw4LZxAYGdjiJKranA6YsQ5FvNrIKeA7tmmPvVTQHErjUMSlwy+8i1gMu1GvSoytwbVt2FPgCpIbA4sYQCRDpbspnPGopD8uRdlZoG3NzA/lIjNWjJwzSiLOISeAOvvhdlbcw7/rs+m99D65VVZRf6ZwSTGeyN1G8wAAIABJREFUbZGD7qeuiJu+MVdH9so35Z1EPWwEyjMiuR7iKhBOV1m30yu/IifqpY5wixpngCBjRMBan1pq441T6nIqzi/mn4gFUVlIO9gsV2CNsmyhQGw4/2GD6D+pzj0zh3KdIDmAbOUoKvWN7AHKC3yq8ShWoxnPONkWt8HW12pcmMhO9D++34YMpf7wQKTulOnTPiPophDAtkfkTne1PW4YlgzUcugZyy9o7C9TDivTLrNuyDQj68xiOMC/NVOAmn13Giq00fJR99ZcLn5+/HkMEG14pdQrZJtoxIDKmtb357yX/Kpn0/f3z/zvapvU1VUZePu5bwGRZ8DUBoBcfzkHzmwfYvSRjz11IFiJnN4ArmhxTHtsRU3ZoGvbWx34M9bF+uEmgjydCSt0trnkA2A6X11MbYAiHC5G6ZE9Vsz+XFuoxD8MlG9jpuojlqtQCczXKUCtNKtB8ffaLrm9KeuS/H4ZLKKpZKk0S9uWa8ttsxGIeQAIf3/o2vEZXA/Ma1YOfzEQywki+DIjJQWKUn4A9Pn5B0QgUEwwho2EpYC5POAoHSuXMpwlgML1GgunUO/RjSd+RwDRYeqKzmBxgKqAm2OgKedseTR+oSuR9JrTe4ZCNXbCNUzW7pKwRc+bBqG0lPrRCCLknIZEDnPwEFqDdh0cW7IYRvAiLUuMCSMckZ+4HU2p684KyPNRZBrr4uFY/bD3SJDp9Jz1wFIBgMBZ5wVtM4BgW4wSZlYu64mZvWiZIyta1zQJtk3ENIdM5eEvws01zn9vS2atToB0xB4YHEVSLHUiKfuhkoodwYGydwahIPRZi820LwLhyoBnwCWvn339TGM3Jd7P79BI59RYo9mL0ue5Sr2CwVtW2PgWnZJC2QtAqqHGPcOcmYLE7/C+OZFQRrqk6XO0tMsWAPsp6yK5AgC6BxaZcrfTACehkMh1w6rSznwqKmDKPXvcRRLkGQxwEuYhMC5HZVN+PfVRWANgBoAh434XzhHv3yzZPfFj6BiWF0IlPDint3Zj0S2DEIuJnpLJoBz12SKWcWPKRExWjD7PZU+Zy+HFd/S++BwxIAj2cuqnHXM8Xx2VjrQ9u4AOZbZJyfwySCD6SoBkYA8QwJBxtWAgMFiq6es8FNRf+U3aq6OyDM9P2h2oWAIvu4+h8dwOjoztOg4qHZRl8HO8Tj5TdCyKDreup2FHFJQZ8mMnotncgvmr1qfLcM/Ujh76xDMAcLPWhXnlgndBiYFRLqlms+2FBylnPtuYWtl40yA0juwc+TbFn6NA6Ty0J+uGhsYlx0LbKPChSxrawmiQnZ+jbWgaZy5WGtjqdSH11PrBqEi7p0QBKn2qx85BdWpkjpOQgg6SW756W5WerTCIUeEVqckbVCeIeqeAp/gOR0Lunn4fbvfzowrsNB6dOU8+K84NDkTrJHB2IOuVjCqNhSjRNg0tzigzDEV4jgYD8Z4ZjVcDUdexRbbuz010vn8Hnrz31BFMrYchc8XnoKKV0bMbyP1rQKccYOKR4ziM3GvTeasE5Ui6yUgijGvK1ZEQfgdGm5FzTlHohlUpXIycbrKY64vPS7lh9khiaI4AfIjACJAlpTOAlhgsnGOEWa+QUsOQNFyPrGh0PswgqXPk2Q+u29MRLu/Msksd8ZyOXgV9yUl1mtNDmvKcptaD4TBzHowG74c9LbNFrHDqmeI6F9IaGjKkz2Focg6dHVE7H55Uxxccmw/k9k4L72U7p1lCaW1syJxY4dugp2tS9789dxu/nmfaAVKepyrXUtLKDPj+dJZygI8cEMjBlBir5tgkNsDGHwrDzrVlhmOFMQ6a8i7govb1wHZaZgsCI9BHmrxX5wokAM6ZEw8SM56F3faZNYW/S2KiogOhz1f7Q1wia7XdxQWzBTl1k6UscSrI+Kq/HhN9a4StzIj3S2vp97cseC0Z/KR8kPAx5x+5ndOA6UQ350lUacYBg51BE+KxyyfLH5jtw/LdAaRoSTaXzjOdgIbJ0RPVjh7p/CGehrJbgKm2fTzzRRZYuswgrjnDg3WQ3Lgt0fJUbRf3PCnJpctuz3w1LEoNaO9QRvN6O4zzmXPwRL320CeeRqFdivaAuedaHSghg/2wsCSQyTYMhjTtq0w0Q5250JHyOoO+TynsDnoYAuj8gE5Dm1K0fh/OAT+fXq83vQkcpkVmT/KxcZaH1+c94H18bVOtOtXchLWm/LE57Pvuwk0ADtYqmfY0UrZ709U5EA/DndM+fn7U7ClILu9kawr7idEJkD3K7HTLQ4iUYIMKZBYA19OB7HVFecDymKvDZlAmhY9EQooIvMvk+IfmSJKS7mWKP99CKoXQM0ddePt6qAYuMBsPm1PkiXUBY4CVatubfDnuO0mAMrrP352nQsT1jGb2ACPKAmur9vizDp2pTzs7lkmsj9KynfFSkbqdFg1t2sAhzDXy2wDPgD5jl66kwCUrAEhiaBGmkOi9t22mOmEYiGLQUbPRGGzQ3cI5gLIk4Dad8m70+8Ab1Hm9n1DiVo61Y8XyZfIl4yH4O57ySAAWZj1I+rtz39fC5wK6gWLBdmWknYWSRkBRDQMDisTxyMlyFA7DmWvNya7Jjtpme3iwmRgiTY60TapXXbfjo9r5aSRuiR0wmM2ZhAZ+LoRJR8N+uG9olXN7WcEyHSvrZuRK2+LAMDp6T0wBeEj47Jy0q+gYYeYEtMYcmlOAjZ4qmc4B8QMj0w+reoWW2vFuJ/6D2Sww94wls4PW15gCjs5ma6N0J7FFzrxSp6JzS/6zwXzQhQgSLzDNcb0WK2lytGB0O52EzAANGrsLboln2WtfWlRTwgZATpheygozBeADkbMjwqDEv7gtMmnJRT1t0CbOKUigpG9a+Y3ka8lTMVP2DE5+j+5TFg6HuDB40UPfUuBbe2LqdpQnB8Y5f08MkuJjqM6BS420ocl9QNmpUxhVoxoA4HWPbjM8m8OfVRCd2Rc6U3Keq05utpGYvxKsmrthkP0pAMuHH32W2E6lKVXvMl8AK9isg0MRiRlxMOM8p1pZYeDnqFm6FEFPqaSkqXDywX2ojg9X84qThpkvX9I4VJiFuEjX9BOkB+s+ZBLFqEVGyqS3WCni6ymkpjOQmUrtaAUKH8331ByJ7vl74dv32Nc/xB3Ud/Sm6XsVDZ1O2VENamiIxaolME1vDWrzIKB4s1/bSkyf79Gsh+Q0MGhmPLrSG2Z1FBEoAoJQu7fe720lLUdMmYUuD33oDveJBjpJPHKaJZ8vhfOYJVDX09V8QIBm5zPlofCENjPWwfhQqcFIZh+4lTWzAel8yVEqX86IJHCURYPEJWCtTH0MWAIM9GVyEXAn8ApQgeaGQNmHsid6XaUzpXkXJGDq7UVqWUzjjjJHjj+mA5UcD8pU6KvdI0tKbDNLo4J12awzE5ata35Dy3et+TNCLcqIfeN48lQaDdiUs0e4fjAo7tgAEQvrt8giqLSwW8uxxTVcCnA/OvEBXt9klSMORikXtT2zvjgWsBfr2Npgdc3xuDM4WjjsMOFdnVmyzLB1s8xYgIYb4CIKnoZyklE9He8SSBjbUGvE1cHGs6lU1evnPBupY6wRRtmKZtCh79OwN+nwct9sCDNL5uvD0SQBF7MJh1iQrRNn4hALn38+qIjmxDZrcKsm7hqxhPNAnY99hCFnVi5bDWMSq4g432zjHNiD7BCCw7qGE0fnok8JVeu1MQhVF/jtdV+ucwu6VEKQjlE2T4BNOfWih4YOVzM8GBZRVsEawBBibomwBDtS+AMTw305yrY6C6OAMPVS1jpr2/Aqy2rNhh2VPbbudjAAt3HIZKt8Zmoof86iDTJ1nQenqh/bhdomLsOfmZQ06tSzdyjRttIYHM3ENNlmOeDFv53B6RnWYVnYfBt8noceuXHAGFB6llmvcTqXaq30sUppdK5zbFA1QtU5qMZfafA0GtWSV93s1qqScuPhyo/5PhXNP0hhcsEcJffIuANgZCKr538cBdTN6pEVSgEFMJMkHMdOQXMA6jQ7nm+9QBs8RTes4yF8HS9LBcFUJ0TAJvjgSj1bmNyS00hDKogux4v6HhqS09GoVODVScm0VzfuGX0hZenxuURU9tRgE+Di+OF73u9WH88XVNkIw0v6ACinOvm+JXXbU2elpptRqPfVpZNGooXyWCFWGjpJdjR66rcRCRkwlJFvTbPjXVwK22GqIwhiwPyYPB5wprnGBnPBmLO0nfuUNXaej4J2ZnYo+865vzaUnp/g8bmFdU/OV2ea5HPRIU2HZCtCFMpjlovw97Y+R6Qt/FnpOR83FrHecuxUKZ2lzGTxtKUTJN0h54BTURvmqCP77SDAWNX0v97beCPUsrN8YfpktuqW9tKKmSlEVS39m3sgbWAa7d7BBEfU6+EzVGXEvAZVN7SAJevGdpq4FWnsvY763Y5bkYNAS8//57gO6qEkUqJhpPToeeFMuj6dzgH5aTOCRrcC2RJHo1iM0H0UsZgiwhYtt5zffHfzz5hVFikq9qInqRCd2t4KjajXDIF4N3xsdRjHxW7fnIMV22azfAX9X7sLCnZF5Vq7tM4uw+EaOgf+t0CXWieNW853BDcEwfJZYgjQ9IPNcUqmSLZ+4lObrRz4dLaJK+BAohpE9cClOtxV39necUcK5sCyYvloAaTlPs+Ny3rU40edAXSWi3xW3WmjD+dbX8PMhJ+xxF4NO4eftbLNIMtw+zPc1o1WjJ6ahUrnyEcfeeZw2MpoiFpXaQmCzm+raQjF2nqViyGypxVIqzZudhvG8gQVqZHfrovkw1sHdtSDakNnX6NfWdGVvc928AeEG0oVeiOcEqdRyp7zysCmOQcmmUmFWw5DdYD8XE5pHRulbtCLF98chyFRBT97lHFpdVs6TxVKoqja79vTzkeo/zv0tx7328qgFDBhXpegJxIldRBTc4YsI9ku5qyJHZuW2mu1OrEJVm/WnBNd3o6mReZz0DjBK6Z2TcelpYSlVD3StMljdhb4eYkVKAQk9sItgwBr8bAV2bajg71lGxii8lRCLAesVXZTu13KC8iaCqDRjulyUJLLbMrRAbWjICMkGXSLqLNEDSCYn62OJN89UeoUlUp8clQmUzTe99xp6JpJaoopud/5s2KkoTfalNMS2WMlrQvACgnKdeqW7GbqHS1pPAo9Oh2eZFhte5co+toqyLUpZ7wxz90BeEvjPOg4KriFxl+SRvyIxKnKu8+iHALruHSymrPVHWtFf71W3XVTlrvSkWE82zARWnUER0yrI40+nsSCZa9DzEaTOEH2gKUFZQ5I7c7767O3nVESmvHA6towBM5UMgME+uAEpJPZdhfLAyY6juPWIWJJMryNwIjQts4asLPG5SKxNeqr5+asa2/L2phFsHFmKJMAQCXeaz4acRz1HGWebPV02YPZA2OccvARXBI6BjuRONEBB2Fe8qD4faHbu1Oca42yRrG+Dk6r84zMn7+c6fQ64/e2Wfa23HddI32M7AyzgkdEUPX8FnUgo5/Hk9krLKnpjSvDqQmUspW+Ov31ep3Ho3/32L5SPrEvD3zqaWYOKExU8AlEYp211ye4QEj17zsPQDWAzSEoirc+VFP82epTFY6VIZ8hayZcwGy78uYMD2OPJvLh5Ullq6CfDbUhf17R9zCtRP74ZOHTJvc0vDe9d11oPWpZoz6bU493WmxFxerlb4Jwh+FI+Gw91F43fQY8Cn6G3iXSDiH5tlMxuNuhZWqGHQTtupkZqgJu4agHXEKqKO5O++p3IttfBRVmZoKqIj/ayGlah0ofrTssgnQFw4N6BBalYXNmKdN5jpDp1CUyvypK1EqbU5eGtxJfuXuC105AUpNdE820NitFTmwx3G+JfEYbLxUUO1N6F46UI2S6l1V8gP18fOax5VWkKfrqqT/JlgxRJcmpkUYF4FVZxN/Nmtje6QisBDQ31yeVfa13siacjoHXEE6KHT0+f5nKV9+Lg6pyPLQdN1BXk1o9HTaskeZJ6K2VjUh5btmbLn+3G78e7elTQwI1vnPRB1Uu6npYvnspoJ9JyWA64zUQTceDqdujya611FZpqJsOZDZWgUsrxdBAjhU1s2VSAMRTOAcYkkTjOVb2gMRK7hIaAqwHgVc6vcRMpZ7W8Obk6+AAuGw136mN8XI/ist9xPkO80zQvrjhnqD8xVxHEjT5pEJ+qv74TLqwkgsJ3ltnRMD5wTseYjGdxNU5sgQQyV0ZWC4AIr+yVIgsAp+NGDlkoTBTADKVk1txjzZLJTtVkrnSDhXsAyWnyJ0de7yLMU122mk7cr+rLTjW4d7rNXB9R2VxyyGyzGZersbdNgHfw35Vu9xkqHVLdPt0rC+PbcsdnYLSyj168NEbzBwQKMh6Yz98Vgz14caHnEVwFLrbOJh+9E6HjQd+01vHrPDrS7A9ptR4fR1nNHAQ+DwlZa7fGc5Rb4fimMu7AMtYI2UNVArb45KrUvPit00ofe/Vo+zGsaf8/RlX4bzhzTgVUIs3SsJb9+CIFCgFkenoBBYycqO3p1Ovaw3HR9cWoOoIHBtdtiIOQJMuQ1jpHDsHPcqnQTVJkZH0pUbmdbVha+9cUmjHxkyfkfMAZeCBLVXQa/0MP6/y6j1ofBo7pPxTqeReElhVPlcPr6PqmmIky6v6SpXgn0yZSUBKcbkBCVN2ExC81ZEteC5gFizvPbvRnXC5Fvq6E4tfO57ZwdPKZqVlcCCzpWSgfe8g4ON1QtTttKZS8qkoE+SmvSkkKR65m21zur5Jz/QUqF83Bkw8SzKswqFYrrecw4JIlG2bTFdnxNtIoroFNslLlZGaRMP3uS9HX45a+e3CcNfXuWfeBp1CqePafIyCIRjoN2dmSrWQz8jv1+hZJS8BPbVODF7oWCg1jFZyGqFMrYu7IGcJoDuBafcJyZDIeUDQHoKOfJsyLpz7UejK8RvgssFT2Qnh3mRIRI79kUiAcEY2u5FKCptDnG93JD1CNoEZHZYo5UCbHhxnjBNLUv/Ud29rnd2MekdhDZo+ygAVDgdgKFOQ9kwmcW0xpZMg50Ajs6m3krfDHW4CdGqSsKdJrg6HWO5HsWlTCBOzVBw74ZX6+jXxKQRwrSRtUq8SJFVd1Hlmig534EK7NWsl1+PzR3uSZXXbigpqxPfYrXFE6V2zMdgLnwHPI/F5+UwOy51sHOX74UefOexBuQqPfwQlrLRtAx5i4QasibdHtvZCcUELh40Oz2P24EtYRWl8TOFrhQw2Ln7GmQPwxKWHyMXJyMpKroFJWq2ytpoMOwP0efWg8vo5ClkHpXAtFIyBlUBb6M9AP3mbRrKCLz/oTkGv80qDFgVCob0dqOjnaK026Sl2QRnypbsk0m5/RC7l+1YHh99LTEH1nBGpWpkMfcJSn/Io3HRs9PsZlbToNKMut5E5vVm8dC+va2jHAt373YdtPH5eRDRyHnta1Z0ffL29nEihj+VswDnwYbQcchdKpqJxP2gjhNSnrCa/OfgJAl0MGHeLjg2xg/LeTfGA4KfiXm7P5hAwNTj8t/8ODIidUZPn8LwlL0BVBj6H7fkLZoDlnFJWsPOg9qye4WKaN8exM1FbymF4NWYPYMRcz08QFc9bdsswaMB6TcaxmM5iMp+QzvpyTeaIAI6SVNC0Z8qSqXXTSjsHVX0G2vJ2TtO54PqUmnELFkrkWA281xwj20khPGDQ63Vro9Tb/RJAKsfYBD5ljwsfCh1cZpT0czkHOv80spmVYE0dXQgGCIIOPLEGAOfh58gcwImfJjMgEetMo6vVsQVLxXHB96dbMhGkTCami8NLWJ+L0RjOgQYDgVMDYMTnV5u4tQbxEc6NyJ5JIoTtJPI+zxzltjpnDpS8Ht1x1+lTR0XdB64Rwc9q/4KxPZtOYz7TOGPTULfSTskwN6BllsaRPWC2o42vFt5JZ0dyRblo/wB+pzPo3smYGmCqT3e24BYcgifF0fcRB4b2X2XNgYNb9GF1cFvWrvy8JqtYOiydNlzTo2yWr1GD1/pex/rfbfEUBzgHaM9D9APJRYmBEU22zzjlb2XrIRz1BtV7h7By43IUrQy9KG2lLOQYuF/VZDf+OTw+fzFy4iFIRjlu5qZBeKjsjwB1VJDVghVQFoWhpind+ZDDj3Rgq/PTSxJtw48IKPozaMOr8aqtZE2h5stVL7H4D+35rDy6ksqBO+3dakahRO9UtUPAowdD6T59fZuAprGhuGfandFEXcckMoLwNU+/tiylVA4AMz4EOdqVBjjbR3vtr7dDUlbqQSnPYOGWYS6RXnkGfp76qKfha1sha9N4lhRYYgRQi8zZ9F3uhiA93M/GFQqYde1so8PZIWAxwDufvAPFuFDtZ3udf+84M1GjJ0cB3Rnr95Y6SqBgY/R0N0m29lm+Ku20KZxxNlDWc6sXnIMy/8HZE5751qOt9l8DCgWI1frbuLmTBelv154dNeN7atfz4DMxZmLUO7AHGOyDKFUTNtFilqPYyd0PZsOOc+H+uqRTiYvyefTc+iJOpDrdiWAfZ53iGGvSlefQ4aU03YF0xoaF92jtdXIO7Hy6BOH14vMdpbVZIsoWXAa+Sf5D8iQYSaSSiTfQ/qIGz95/qsbequj94KRb8goMWUk5fAqGkGyHkCnhWZw5YNRGMLX2Fj9HWeHmGo7BLpbIhhGSBA5HO7wqK9S+n64zEliaXUW+f+sew7WSU4E4MQO5XSJIZ5cTDcd7ZkcgR9NUbc3ZO+KNQaurcWUYwgdacnbUICvFrJEugHN/JwPtYX93cgzwOQ4gTtl3N56v47KyS3JDXZk6qyh7vwPlxdito4x8szuN7bNnGavdGAZzQ2esngPp4P7JY+dA3ZSp/z7+6FMHtOeNp7MYTcGeBYdNveruOxX4SVEPuKd9SOuFmzeUOIGOI0hQSHricA6cCWDrUqNaTqEc9Bx3oJIN3mTSPTM7qX4ZHtiyeTY2A08phcKRgjEWfheMJDX/AT29rLU3w3GUTqoGpW4WDUqhUrZAse2mCcBwvLPbbOp1br++CVCy3StxEhQiGPkBpqMeUHnxNr4e6OLrd2BVevulfZTv0UBMw8xRrafK6+/OmWtjlUWtc5+7Pa+3OWldeuRhR61Gwh7xa+xDPWBS2ImfSePY8A+55qwGJAKe3BFm4ivKoqXlCuCndXkAbY+I1t016UwCx0jHmcpniBFgdqdiTXLRyeZY2EVxLoyToHPIUl8nI8LvYuojZahkFxT9KIrDYJnaAufMEt65sihaGdeMSF1L1pIzYydHQeuKVsdjbA2zA0lZbueAThQmCDIKFqKcypJGQNmG7UHId6wlI7wNlHmm3OnoAc9hRzCNXaaS7cgIgFwUZpFbTygl90ZmEWicy77qnPZIzrNfqk6BkLTsZRrpGon1MyR90Z4tC9R2BtHdYYPRjZtYAskUCVxGPhuiZKTJkSGAo4AUO7I5BsRpBkNh3kuD3unRK9mXMsFcJ4x6Z8+TCKvcJcBzzL0RqRHkEFkdZA4ut5B3ZBMm3DPKUmJNmGVmpkz8MpwDkpJS94XXxwTeRNaDh0Glk6MMXdoJ/AwdCXSAdiB3A7YC+JZNx2wVwDz3kYC/eXNavUfIJtLZdhdVw3qZmKh3owFT1wKR7EBqxp8lkxq8DmUH74vMwLHR9mBBOY29VbjKQHWqur7rREeVOOkYkMtzaQC1qd2TGbPeG9cVHvW4NEwlw8f2OlK2PvHEjQOR2YHxtai914cXAxY/lDobVKls50D9B4cc45CBkDS5UUNG50PYey8b4kgMckDnoDgEGFJy/PB1EW0c9L1O+MDDy0Ewvc2uPnczsoN16XX5xg/gATue+96KeZ1Dwd7XsXfJWpzpi9Mz9oL7/q4J1ei3/h3UN3YgOm15n63gPmwfvCqIWjejrfUTj8q2oTFHTP1cvX9bp6PUv/dkkoCd2++r79xR8AbH5fZ/DNfx9jR6/URriS33kvLNEkbZXzsQ3C9uxIgoa94PGYTWw2zMSW9HhNNgB4+XzhIBMSo0kIq60fHBjADJF9XzXRHB5A9xx0vWW21cG/cAuTWy3TAnXe4SXDXfTcn3vh2tY32yi7P1JHbjk1S/K06JizgREBBg21jFaDRLiuN9HCYy5huMjYh57McbWmnuE4c7acEQWYHZrjSf5bsM074kvaES6cOHXI/lNcmDAGVuNLzBZumowiAZVNu4EDThD2WGi2wV3u5XMZmp88lU1eL772VHy01LMSuE0VqWDg07iDbwzgQ0WR1koioDaKkbuwyQ37KJqPKuNVWA0iK+o0xBJ9NRzzmpjzmhUeOhMTcBQ5MEDDxowufuECdjyME4RnPV+UmfnMaKTjnWHbX2aVfyoi3uI5W5XmOtKR0YM2LlAYMswymB4wASLpAfXYA7gI6zdO1+lN1oyaPBiahZzsJlruxncTkFx8g2rh4mMR/N4nK8j/1kF7MSseKdyVOADAlFI1v3ON4kp8RSJkUgZt0yHWuEdQXg4r00TGrEeSOeu0NWSDifOTnShU5yoBSw6qBUWRg+296WDBQdzsxu4L6NdwVdMARsDUnhqj7l+qOu1HTXkDAM3+dYeNtAZqzSSTfbKs5uUYitNTT5fA7uFsxsvZ3RnQfSpdKp2XzjiGCLievi0LxtjD716VsH0ksyFaqOBX+1wLel2pWSJYAjdiLiAN93Hhx4+ft00eElV2PVWiQPa3lmWZ9kL2rZqNpH3Q5Y8fQdFdVDaSVBNP/RoJxjw2fwXl/fYXRdyxK1XNKcDvL3394m5N+tI11lnXvtU/ccTsPz8zYhOmoPraWJ49+VkA2LTA1hXb5tx4D2sb7UUengzzLsd3IOblOMpWxTHYU77VU9NJ/Jdzh6VP6a9jOzA3UiYknHHTttdQ2h+BwZ8M8GoCvDrTCcxQCmjIQ4EIg04jqau3SiVZoQwMtjdvG+tWat2rnSts5UNUPFfeoKA77XCPz22TYaNJYo7u5TJ+Q/AAAgAElEQVRiO9rGdIe2rBmjsAlIy9BhFAuWS+b7bayhfA4YYe26+T5QR8ecvu0GDshWeAt+PkFzAGTisE+GjKXuhqgNKnC4XCemNBvb2eRNuBJ2J0BRtCyk9AQyH05h680VxXIK4AFEO1MqJipewgw0y4GZh/GYRDyUgyNQltezyYgVuLkQ3MZYMBOWy1qnvZNMW5b5TDVyvIPgWnHTwJUSpg3eLOmRmfpna56cgymYDzk4CNmDMYF4IPaBcYTziSCMn8k0vXWrMjHKSIy5Udlt4PfOiBr7y2cA26TLMA3z08tol5jlwcFKHrokncXAC0DxbFn2HhQe/Dyfo9jNNKJ6Dj8UUjrV58aHTcwoqwYYK2vi8gifL1vxSF5FBKqcA74jsglZ5x/sg3UC2xVBcyVMhQi0+oyOY9vgvW7Z1DTa0gvCbtQv/NsBG/7uGRBwlPnvI3I8c2AMZMqMsAXTomg9p8lOU/fsNgK02h6TzGqrMlti8pitcRnLcu39LaV82ytkj+AAWD+Rrj12CvDzml13InPw+LkqqqkoGwjrKH3SDDABKNizrRClSPXA4O2BxAYF50w9kinE3UgkloHgRwMC5e3xoDvtdyhTERO52zdoH6PSnuYD140GFGUn17ndSNx+mqsDAkGsVJR3MmCV/ZBHsUQdmINuEhlHgs1pSMEbYhKUBh8IVRmG0jzIVKKKEFI5ltKE34HKy5SvR85BV6jd76zX97ve2QGpvuoQfe3Wwfb5EjX1vb993eveDP5+O9i8GYO+zz0y82c7+rrFdE0JNkYxUl/r54x2GkNaVwKHnQbMyFFOHInHCKeBZ9bB/cw5i4LPBrR37rNTyZAJOhpJVmS8Qycj6aUl1YpBrYva8FYESVBIpI+FfwDDvsiU8DYmIxn6zWgS090oTreHOKcyURmI42l3GwHHEPHBziLipwKWMcIPFUWqVOEJiDLOCbZsUw+Cc5c6/kBkP9qX3mUBGWLNHLgjK510epHzqEaTHUNYy5wwCRKkPklPpQii0ZEaRotakmBVma+ya8VnYyLFKxAp9UWmdbvsDw2AFemxYTh2wo9l23JYyxzSuCqVWVdNDxi8pNo+ojQAHJk1GO9ZgpnCKHC631R4A+KzDmT+w/6cIADKF8aEUDn+ibXIs8O1GfCx1MmiziUOz6T1xmp80CTGLYY0jfifxphnV9ekY058hdo6O2FZIumMQbENMPsUYN0N32O2zZq/SY2wDqxoCLwKR5YOYQGFe03xvTnK0kix5M+HgRqGb8n4cf8qS2I6UeAxGeibI4DteAKmzj72vWVZ8pqT6YL4GZ5p3gs4HpQ6JP+VSVif7Xg73jeDCuuHtoZ5Dp3NXK+XAmxOHbTonDb749be7Hjp+rdwV7hMWzAzldtntUKW8UBa97reltXRx584z6ns6i/mYJBWy+pepg0YpoopdyaOaF0ISkZR0T7UCuN2E9y0YwxQEz8JzDw/Ntz9MJOPsEnuoF4Dz+cwH6Suj0lIYoTDNTzwzbGh5z9LR6hEawNHqINWjqMTPVQxJEmexIVtzo2e3dFIA5Yp99qHrgw4Drqw+/qV2MgbB1s2vVM4XWqP5lvTblcq5Cy3FOepKtV22O5Ujyp6pAIJjz+Pf9eU6lD9VF4G/eROzlszHHcoi+EzrucSp0bhP3J2UnZoFI4cKQ41qj/PiYXav9zX9MSJHygTHlnPpJERwyU6jsX8KWsnWZHsDKMIfK6D8XbgtS8RiQFAzckBQhvRYzokO7QuwWnY7uPsMKNx5Eim8Za0srjvGoprN4rF/hBrThVE69aOzgG/WD6YxB61Y3T7IHV4UApxhOFqqOnOZxqedJCi4F6mvNq5giNsbvYWRJRODxpB3ZDvSGprTNm0ogf/f6ZOCcJEAwOcFTwPIlbUw3dodU5cTk5/vFhedoR/Ac/WiKy27GGvareLszrYKqyZvygjR7ggAEx5fo+qW3aaDb4b3PtI0Lluw4Re15WFh4XOfrYOz+Hgkd1TEgojiQwCnpftcbSghzjZ9cY1/B4wJpQ9gMqzrdC6ms6t+RnZnYX97eBut026D5IO8wYOwdE0RqblRWXdsiwkqSrTMp3dBa5gh3UWp8bW3TmHbcynsI1JQiaYvbIGfL3k0MguGa5vayXspZ7pqGMOBkaeGJdDjCaJiWoYo26cpXNyYBnO826dmLecR0LjC2dahlj6pjtDBpji+wiEtzs4PH2QH4cQtI1PAWhssqkDSL8/5KKo4mPjD8NNAGoSh7WgjRmgDI7aBGLbYei32+nBq651twaec71e8x6LxaIFqBrIlWv5qScvqBfpASHVuEf6yir3yMti2l7AFQhLBzONA1wJMg5aTBImecZBTkikt1Xoe0l8gU1Mz4YgpQZoqyx5va1qh8xEQaw3HozcTNN5Hh9eC5JrcPp39+jbghQGrK5EhKal0ui6pRk4Kr+0UaaI8v0bIK5xrBdHoBh6PU8nWNFipoBVSuY7jVwuBn1YCuk12LQSVI9VOd6efTnSdEf/vC2iOlKCNUU+EPojFO5nukvdt8Hhbz7A0DmzEWs01ZvuELmE4siGxqAB/KxEVDNtXyXHbP4LK1uWEBSGisEy15KgP+IQEJor/eusQwNYGvCTrYR+t+44p/KYpWFh7/9ew5qmixit9zEDk+kMo5s2EaM1md96gzuyITtOhcTkx+1eGQNlM4SFgELj2SVZ1p6YoT3ri7uYzmYJtJwymqUDn0OCfN5camEkfzzAJT2x/Q7RSB+DjL+rrCJ6W5Y4UJpkfCHHxPTq4h25oKFbXm7IGfE5L3lpXLvnRXFrucqMSccUHbPtYQ+Rlsfa1v5wy7hq5tprZhhqN4yd/gJorFmIlt4tP7fMeH2Y2j8eV55TBf0M48MFgym1covoSmUFtYOOczYI9OJ8OuHPGIlPATbdx2wnRIJbDyV7qZvYjaD1rwZ/AMBMx6vhXRzgJWnY/rDITFeI2AsyM8rZGbtdnB6AOciyj49N4QNYHS5jnm2py7OTWKNtHe17OzQUyrkQQNekewgYt3I6SdksefTas/uiAnzHa9oMR9498MuBbyzdZeTPuRr5rOzyAV5o1Qw/V/Z4HswRoLBToqTbu1/z2TBgDMYVxF7a8+RPsC4pLazWAXzW0WKg+hpQNHU4Mkj4veVyHdPJPFlFC53AEa1yfX86AUli1hxEl5VKQK7pr4eAA2L8E94FeMPtRusP/A9bGclRPZXSmOY8eilpbGbhxSZSeCMWQ6YBXf8VSMMtS9pcETbI23KqfxSXGFnT2ilySiIVTTJHAUx1h69u3LuXR2ON66eyw++MRwJrcaHuaJCEoq5f1SB1bmtPpRuGsIknaRGrswt2EO4UWXOjsgboyOv4/t7M2kpSlc8x8UX//JBquJUxBpWAVIhH0+fu9Ax3Wvs/K0o6/n3ubW1xPMpEHDOU3enz+F6tcw/303iDz7DH3FqBDS0DTpXj33WUcYu4sk2TXQbk+ugOXCfIKiueDkJ1KtSbL9yB12CQ/cmfQ7Xz/bJEIcMihWCFx0wcUVq7mJ7fitPnL2JBhStyl+nuEiounpnN4nw2l8I9rGMFxbqiKY7tdi3AWoBPYEeyIZ7nbToRiTA/bLaxwc/QOkgU+pbAqh0io9U6MEXQz2bnHoqEjgZfxDXSjMi2S+IfTImNz7IcsFnS0KBEgmsigMd9MCyH12qU6yspRxAkbffx+m/7jvjP3/SDsZsv4vlbqxbS91ZLgQ+deYT6d+89gw/oNA/22m/jAmvtPciI22dGnS7debCBwmt2mdA80Srjd3JSLC1+hnaNkvZm5kDZ72xRBA5hzo6E8RallB1LQBzzPR0HSsPQM8Ac1uNNRzSN6xa+P8pImWygEwaHZquIGDV57ulmGyMYACJB9W8Q1MEoYD/Wy1WsL27FZrmKAz67Xcd6vYrxcqMBR+tVjNB3yv/WsV/hd3axW9+K/WoXN04mcfXrvjKmX/Jy5JJje9jEBi2JADMYZdP4OuRsotTG1sM2tnpIOU0diczXUUBSM90uJfAm5n7g9QSer7MTCPis14IT1EichqUyy3EfIiYA7Wy6CGXTM6vZAO1F/yQXg5xrlyTAMSIj7UwF/77R2bq4WNJJRqS/ybkR280+VrtlAgZzymYa8jYYbnkp474WvgCMlvgTz8ruwM2qDZHDOXZ3FH7ud+RzIOPzvgc+cJglTgBlqqmQUFrbnLPOyVuIP6w0YcgJOcYEPNTBNzHCtCywnwHIAi8EqT0P62mzvJE+zFqu6Cwo/Iv5CRdhCSXV0l49Qqzz6InEpmnuQ5+q8Rhxjlj5OiItQivO8OuoBJGnjo7FIPVv4OVR6iANmZDrOYnLOIQ71P2Hgj1ErsppyrXP9H83ksJs3G54MwVUgIw0ikV7MNnjJEQi462sutN1ex7/Tj8zJKBFvker6Z9/JgfBE9+OPtb/mftVHbuGGUhynGOnz44ALmL0cHfaCucB9UWOXk5wZovwPb62tvRUWXCavYENM4ItfcF2Cvh8GcFsVjqAjFPREtfot/dE4/tAOrJcrtexmM2YMZhdnscj7/j38cw7fieuLbdxGZs4bA9xtlnF06ND3HflJB44RalhFOPtJtZxiDnobpcXcdgpLTmenjDVuIazgJrvSlwEdE44bhWja1H3z/HLGVUopQtMgQSnQkHsyHK9j7pGCCLEpdlS6zNaHPKRCKI6WlzzBbDUuC4BaphOud3Gc7cu4ku+/Kviv/nv/n588Zd/ddw4X4pCvMr6UaSvUrMcArIIAu1fprNepONibguSVOVhYUtju17PVh47vFV2q6NAA11ZEqsznoboYPpuOqGos2/pBMy7P0hKZJaM2K4YMd+PY/fE87G42Md+e0k5Gq3XsVkvY7teSb7wPYxX3o9jvbqM3XIdo+0mxnDwlqvYXa7o7K3Wt+QErFaxuVzFbrWM3WodW/wdxuTieWaM+N9mq+wRLEVOzYRDsEe/O5yX3SEmvjdqbodDnB2ggbfx9Auvxyve8n1x17d+Qzx3AL34OtaziNNNZpjNh3NEdw8iLKz3bKYMXMts2pFoZV3rq5a+oLG13vGfNLxwRpFu5wjqPrEV37MTawO9R0YusQLm4HHLvSNqPB+M6XK5VHNvZt/w52qZThicaxrlHe2hjfNqfbMZa3zPP5Nxx396Jrf4E99UnAt2YKQj7XNYnQvIvInZWraKpQAJJp3RQu7G8l+SEhLzlDabjtT7HngXmzVRg0R7Fk1nqSOKK1vRv7IISGXq0MMLmsOT21/GbvUsnYST6YyLxrYIps7cF69DPSNmQBSQrI9M53F67XpMZvM4v1hS6HoUkPflQyt9s4kpX+bk5IRpl2akEqiEKp0XZSAoaejRiqPvl379wh5Y2eeYKkoZNM/CjpgGffE+WJ/MorBBhgyTScd7W827Z1q0saY9ZgWd1yS0yFP5GKEqtHBm5fbBGUOAoJvR9F2RnHD/kgMdLUVV2VVDWyPmz2S8UU7yl1rabqsrtLX5TNf4szIRRgPf6bqKHCpPhO7Qfpc02H1kccIG5J2bS74O08r5E3IQdHjIzXaMOq4v4jCNoFutpdZTMk1FylM4okI4f/5ZRmGWCTC9OepGKp/R3HYbY4ymnU7jcruiMTibTeKezSo+9i/+13jk538pXhK7WIb63K8fNvHJ8TR+84Vn8a675nExn8Yp3A8MolnvYjGfxJVTnMN1XK62MZrNY4t2stE2Zrsz1RSzJQt98fjitEh493thclQS1M/MkcB9S6ffc+MdeQCrxK8pSgXKHfMct3O2j/EUY4bXMZrMePbZ3YSUOkLiwy7gSJ3Or2S578CywvlmF9/3gz8Wf+PNPxrb8URraW4Dtys2wiag4tVGCX6AxWwaZ/OZJg/uhIVCWne12VIpw57x3drQHrWO1fPRsznOJmEwUCECq23YiJB7//Ggs8FyOif+BLwL6xhDl4w2MT4sYzwCwFSGeL9dxWSK7pQ9HYXRI8/HR37tnfHsux+I+QUcwX3sVxexXS4ZwRNTohpJzJaXercdjJzQ6OoF0dc8XSX16SSPSznTs4P2ET/j3rU0uTLJI3QbuF2aR1/yPs2SKHhiYB8ev/dKvOzvfD+dg5s74WjYtQB9mfuGYJPOMf7nGv9Kxo+g3OS04Pnda7AZZMbGEyRHW0bGet8NouKMmIkJgLOzXjN9TlxNTOJida714c8xYnzTsiU07mDp3K7a93wdG+t94hRI4LW6VLcNHWpnBDQkrXY1uLwufSw7Vv+zQZYzr/eeL6QPyH0xm/JsclT1DIG0DLr/E6mY/o1Mhn4+V4cLPjeZNeLB6WzCUoXHOuN38W/gDvxMzGjBdt//4d+V/SNtLmqm3eBKX8ojNMgIDgLQxU6pTqF0Ls9jv3yeo0OvTJUq0QFL4t0GwOizG4hxSFQryX9SyAhY5GwFze0m4MMEG/DY2DaCRVrQOSDdM7MI2eVwOFP6CP/ER5PNi/3Co2ns9uoBh5EZjaE4tFk09NBp6WToKBEvqsPi1OR0HGfKisZ6dhLz6SyuwCNlKhjXFDubjSj0JNYBVxEyG6NAFuhMU80XrZ1QyOhrB9iNLDb6DLxIriNHAyt1SsrngIcJJPMs2yovOb50u1SKAO+OtPNsh33axXJ2iPlmHLPDaazHSC8bPCcufSlb33dVeCfqeFtHyq6tpbIsVLB852NWulRKNuDkiU9lZPZCva9bX3ukz30pbIM1Mm8AQhgZ403yPbr8FXxHqzP3NsNjZ4iO7NHz4hmODUT7HHPjjJ0HUTKuAsmBErrx3LOxXF4EavFT7s2M38cXDiSdg5VkHf+tdisqhMV4GvderOPJX/w/4om3/lJ89mrDDMFkvI1r2308cbKIf/Oiq/Gu62exXJzGYXKIxXrLNO9Xv/jz42/8lW+JP/zg++I33vXbcXn1lPk0ZBUW+ytxOYtYw5GPLbtrDpNx3ETkuIRSlryfLPSccMIvVxfiMoFcX17w98+uXOXvXZxfEjSFAUpnV2HYt/Hc+U0ppdEiTmcnjG73o02cXlnE54C3YTyJx0Zrjby+WBNUhw6R6bWzWMQpo9lZQA/t4plbz8Q3fctfjb/9lr8TJ6eHWC+Vbt8D2Ma+8Q0y5ixlTCcrcjnIuAFToXZBnW3ppFWWcHQG5JiRV4RROmi3h6WF2o7GMlFJHBKrkW1guh7OanfWLfPV0T0BJmW0jouLp2JzuBmzk13sxrfoGBz2CiyokNFOi9bG2SyuPXor/ugfvi2e/b0/ibuIc5kTQAvdscCf6BcD82ys4mR/LcCBiK4BOFwk9Qa3wShidgBVNXSesjtzLE4y4UIbT4lw0PAfO9nQPQxp0O1C8OgidvtVAPmCFtTNYkxn5iSmsY8TSD1l/caLXhiX3/P6iK/4snhsnFkJkuhdBsae09jiTxjnrbIa0PlrZDQyBe60N4y7/77cInvWU+q8DjtysjS3AV9PBnAoNx+2sSGuJecSuJUUXRGlrZQYnMTwiMFXepEU1uCYyPOJ6aL8+WwWB5R65jC845gt5mL+BHHVdEZ9PJvJQNNonywY5KELZQMQ4MksrsSUw7NiMYvDDPMjTim9CBSwBrje6emp7BVsCPR9YKYGnIts25+i08eBJW6BbqYdy1A4BehiYg9U6jY4z3LyDyoNIfacz5k9Y+codjWzm6P7P/JODmGG9ACpCc9QkUVqSQt7a9lT7kyVNzGdjbfrmI8OcdeVE6YFW+TVcujlwABM1RRwUo9y4JNLGfo7PEEjnpHR8OHDgbAgGARiA66aWpnulelTpt0yZYL2IKkOrErPAepR0dJVqJpzUWv7xwaeF4FHs5iv53Hzvo/G4cHH43R2GuPT69wI5AjHWIv5gteDEZhgk2eTODmZR4yvRswWsZ/uI04nEYvrsYNTMkOPMzTdhL8r8NiEdVp8b4zaI7xuFx2hyJgE2aRRmwVULrIP2Mk5KEM3EcvDJqarHR2qZTpa5giXV97JO0S/olp1/VLrHX5P++thK9633s40/NzgIjXiYtTQ6/tdJrpBt8PA5+P2dM4IZ0a0ax3NfJxxqFkA/h019SNOhC57KJH1zMHAGalYijLboF2LToJaBOHMMiLaHeJ8mVHI5lLtv/OT25wDKD7Npp/EcrMhtTDSgy+62MZjv/iv4sm3/lJ8znrNTgQA1s52u3jsbB7/5t4r8YdXF3RSUTKYbNcxWW/j+1/3l+PrX/3qeOiTD8Wv/t//Tzz23PMxuXqNz3dzMopLRGUANqJmmmQ2Jydn8VkvfFGc3XtPXFxc8B1uPP1MPP744/EFX/ByOgmb3Ta++AtfGZ9+6qn4w/v+iIr9q7/qq+IVr3hFfOKTn4w/evd9rEN/5Vd+Zbz2P/2KeOTRx+O++94Tn/fSl8R6fREf/sifxheup1TuD2/P43Nf86Xx2le/Nt7xjnfEi+95UXz1X/ja+He/+864eePZmB3U1XTr4ka8/i9/a7z5B94UZ2e7uLg8jwmcaNJg4yzsA7VYOLkzOL6ggcc5dnmAlNkSH2XV2FzZ9AkwVJ4qSXlL+dYnii4zeLnpLkWwx87BuKS2q+xZvnejNe+xZkbnNE6vXqNzyxLMToGZWAYRLEQsJtO4+9Eb8b6f+oV49p1/FJ81nrDMP4ahwJlE4zuiUWRuaPxvRiBoQtADfArJkjhxQQYF92I7+pRshyzqMFKEg4dCs/QzVCPln/37cqgn0Fmby9hMIxbjWcR2Gue7ZUymYD4cx2Y/JdcGnI6PnY7jHS+ax4fPJvH0fE9jh+ceESgrLo5hN1iWWHNvzOtgwJ+j6/nilO+Nn8MprRE0/n46XxCES4M8z+g5o2P+fn6G15vhdzKSznkW8CY522KmaNw2SA4DAkmVJ+Bs4T2YwSaWITPR/LyCNq6juVgoTdANBzoH+JrAMQURINa6ZC3xM7YZwunAmsPxgX0m2FalL811gSQLJ2GyI1bD6QhnM4FVZ87HQfbEo9J3wJzgCE3h2CUxXGZmeRbe86Hf4WuMMIoZmYMkmWCiu1C7uiYoVezMAdIkaLM6xOlkFi+8dl0GrfTg+1A42kIrF+/nkbPVYMCRTU+WaaCp0huoGenzaqHshy7fvLWLQJhFskSvEAK4U3qJTFzMQiAydt1ZqX0Jq1oojw0HVUReD88EYeJzTBdx/YlVfOQf/XLc+PXfiavjk9ghk7BdxA59yacw9vIkJ/N5bJDahYBNdzFeXI1YzGM93cV+MY3R/Cz241ksoICvX+FhPDk7jfnZKddzenIaZ1cVqe1OT2J+bRHTUxDhzOIEDsh8HGh5W1y9LuTzdB6j01OCmzZXT2Jz9zUqdqaKQmljR/gUSghnRvPIyph33IKm/VLa0vVqOAfeB3rYFso05JafY2ONFjuvqWXDBl7IdaW0ia8oZRlTKduh0L0V1VQl7B5pH1bf33t4AD6mpFFrVoAHIg+da5F2UHwW9Ho2LqVFMUmSqBASHAa2MuxRzKY0pDiwwBIY/OPMAZwDKrPxhGUAsORhONE9l5t44u3/Kh7/BWQOVrEhen0Xi33EI1fm8Rv3LuI9Z4tYT2exm6LuvIvFah1/+y99S7z63rvjvff9QXz0fX8S+/UhDvN5nO+28dGziMsrZ3ETdOkxjdleiug7v+u74iu/+mviow99LB5/9FNM8b/6VV8WDzzwQLzqVa+K9773vfHa17427n7RZ8Uzzz0b7373u2O3WcV3vvGvxvnFLaZDf+03fyPG60O86Xu/N27evBmfevyJuO/998df/ItfG9vL8/inP/OP42tO7okXTBbxx89+Oq582RfEj77lLfHggw/Hi194bzz+zFPx9v/97Qxr55OrbL1cXd6Ib3nDN8cPvel7YjJ+Jp49fyLGo0u2XBN/gPT7RtMxJ+NNLwOm7Bgz4ZHAY0eVKTfoorCBp1wkz4q7lyyjJkGrjoVxVVVGDrFs8nVn5wAyO4/N7izmV14eV17w+bHZT2KMjOZuEYfRuUCbHN8dcTqbxj0ffyru/6mfi6f/w+/HC5jIR/kXOnEes/mpumPwXqzjL5EPim1GjACY8zmm41hzDLIwYUhTo30U4s6potm2izIGQGwknEUpIGdfSAEA/L0JciFsMABqEfP1Ol6828YpUO7zE0bx0EGPXDuN+1/zknjy814U59dmZEqcLBZxDU4p5iQgAkdkPZ/FdCGMDbJNaOl0e53T5f6TmcQM3mSsoV/l9Nh5mCBwGmeAB8WWszpExyxqaGZlEyPWJo/ifSuPQJ5x6BPrCGVPNFWYWIHVOhaLUwbI1l0AVBKHwI4fZVJVqhar6nw3CrCfwqcDZoMYJOtjkBEmvb4zB8iOqxVaQRNdOxB8JQjXGXy27nKU9l5gVHO4iGUgy6q7mG3HnJGxpRyAVG0cZ/MFHUXcYlvs8+i9H/4PBxnSWYwxeMksg4MoT61Q8iRVhTKqcxIz5IriZDSPa1eux3j2GehHG8Cux3zHkaGEXPeic0BjOmKk4RYhK+nmLNCkG6jXaXQhFPxMoqUxEArXIrN4A5rZUHUnAxvWDUumGs3bjdow/IvJPkZni7j3qWU8+N//k7j4tX8b14EKj3ms4MCjFpb1uoXuGBdAqSI1BOWDVhh69FumhEBJjd+h8WYfsx6Q0YCnHSZ+YzQ5if1MqWA8zGJ2Qu9+jUTD2WmcjM9icjKN5TziPLbxwtd/Y3zBj745Ni+4O87Pz+PkeDojSy/7QC/5+eU5lbyMd9ICZ7rOddYdeuWz1cjGGwA6OEHEQ+zlnFGQ23Cgns05HtzlfTWoB+8iOehASytZ/OluEYNw6JjAmcg9PUaOW17oWFGmTEJzPCNCF8BuOa1mAKifUYa/R566Z6dAVSQ513AWRLbjGUmL4EjaIbiTcwDj7BLaegXOgXEgfXnv5TYeffsvs6zwOettbFGzPxziZB/x6NlJ/Pq987jvKpxMZJcADjvEYrOOb3vxy+Lbvo9Fe7gAACAASURBVOSL4qEPvjc+8f4PxAl9/lGsRqN4KA7x5NlpPHn9etxEhAmw22Yfb/6xH4o/9+e/Kv7jv39n/Mmf/Amdgu9/09+MN77xjfHWt741fuu3fit+8id/Mu577/1x9913x8tf9rK4duVq/N473xVve9vb4o3f9R3xDd/0Ot7nmcefjJ/+h/8zldBLXvbSeMuP/1jc+OQn420/93Px7V/x6njDn/va+I0/+L34fx/6ULzmG74+3vJ3/248+/TN+Hv/0/8Q5489FtevX2d5E47k5fK5+JZvfn38+A+/KVbLT8Xy6Q/HOJ4nOPqAktgE8qhMwgzscgmCtDNAxzZxN3Jy03NLdPlt0T8oih2IpGdQy091dos/axmUnA4By9WB5v3Hu9juZ7Hc3RXzq18Up9f/k1gbo4FAC1MeQXmNiHA0ipPpNM4+/kh84Gf/RTz1u78bdx02AfZsJBduHU7ixmZB47PZr+IwOYv1/mrAQRnHZYxmkzjfacrudBb8LhkmxxGX60saZpRDVwDXrddxeuUsnt7JWTKrJ3kUsuQIwPhsPI2zxSKAK1yPDvHy5Ta+6fltfP5yHTfnSOSMY7ddx43Pujvu/q/fFHf9pa+Lp0B5DN0ATAzbMHN4mFu0UcfIc7+Hjs2aujOGPVOsEmLVBy4XNUcMWVRkts1EuAEgccNMJ84UxoPzd2kawD4pgDpArM5oUA8gw5E1JOsB6uLk8NjBGdpsYz5XGdxBDeZAcF6ICjTC8sE54PW3LO/CUYNDQEZVTzJlLhs4E5U7MIRsMp6xrETdmPML8Fs0/iw1e2ZIb99doXC0h9sv7MiOXBTAsggMPdpo/gqckFurdUz2k7iG0t9+Q8eCjgewfRhShcwBkcVIQ8HotXpwB54Z0Ma7IUo3YjsnZSHhMB8v4tqVK+olbSUCAf/8pWsPB0/QyyrtQ408aCMhpTFOUhMarSMeAt3r6FlbStzRrRQ+qUjzdNfosUawg9YWpxIz1UhlMEJa6xD7K9O469PPx0N/76fj8v/8zbgCjxJDP0YXMd/CKJwQp7BAPeywiu1kS8O83F/l2GikbWkEDwfWfwFAgACM24xaLrbGXWd6Sp0WqArtOCMATkQWd5IMZyMyFBrLXdzYXcQL/tpfi1f99P8Yt+65N7bP3mwMkGrp0bqAVOfTTz8Zn376KXK3y7D3zEBVcHCMkYmBJ87szz7i7OQ0TlA6QTECTk9zvtJRtDJQKqLIQx/1ij3G+lbF0Aw7iINS5jgw1s5VqRk2QGHpv5eT01srdf1eNvKDVMfTzoEzDR1MpN8mAZKvWXqZOzXphCUCRGIYVoM5CIfJnK1FToceYw4GzsF6E5PZJOazSdx7uY5H3v4r8cRb/7d4MUBUk3HMD/u4th3FYydn8WufNY/fv2sRq+mMCuhsM44XLZ+NL725iddcuRKTySpuPPlYXEU3EkDHcYjz8SSePjmNB+bz+PhkEheLBSci/vCP/Gi84pWvjHf/0R/E+9///njfH38gfuRHfiT+5ve/OX7iJ34i7r///viZn/kZhBvx/j/+QHz0Iw/EG//Kt8f9774/fv7nfz7e9LfeHH/h678uzle34sann4y3/8tfIAbhBffcHT/8gz8YTzz8YPzcT/2j+NYv/tx4w6u/Jv7de94Tv/PJB2N77Vr8o5/9Z/GhP/1Q/C//9Gfjpfe8JOaLcazQ8QSnenURr/+mN8R/9V/+UBz2T8fyqT+MiGeCWCcYPig/1MJBHw3651IqlNIf4k6I4CndDkCIQ8+0DNeoI96HeitBiGnQLK8GXTugMObBsnecOQMUc32YxOX2BTG9+spYXH8p15+1XmAEgDvgdEbNuhnPR3HtuUfj0X/7y7F98P64NrrJTOH45Cz+5NFZvOM9T8X5Er93Ghfju2I5fVVMdo/EdPtQrKeHeH52L6Px2eo5aoztfBGz2ShOr85YMrpYruNzP+8lce3atXjwYw/GATqMxlrygjQ8IlcYqZe89PMD2bCPffiBOJzMqLVfc76J7356G198voobs02cxozG+PEXnsXn/Lc/HPe8/uvi8cM65hjatEmmx9IR1HRLloFWAJBkZ4GNcs3+3W5f5PgeZ2naICji17Zin0T6H0y+OVeCZxY6N0soNPAo1U4w60Oshy2QdHfTHplH6UY4B8xGe9IjU/NoBS7sosiGJjcQwbs7EIMJ78LhbQCA0r5BT8kdQXZytdrQOZgu5j1zkZ1ANODkWuAgCmaB+I6YbkoTq5ZYPmNiCPDeKCHhVAFnBB19gTpPTBnYs61ypoyEdd/ofR9+54HZApIgy4uSsbYHLfYtbhij4R2Fx3Pg2Qa13rDmfte16wQI3vFQGXSWkStNep2ZYKBaet58WQMSS1vUhpiF4nAUR8DmtFIg29PsWIKermbKMWvFfEUYofb0tQug96JOsWFYhyuLuPb08/GJf/CP4/xf/3qc7TZxdXQ11uPzOBxO45n5SVzOpjFHaw4M/HQci23EerKKGYJ+9h/PgYCkUIymexoQTMekkJLeV6QhJEdJ8OaQJwEEIirtAAi03j4fq9FVRgrz8SHO98u4+j3fGS/9qb8fz7/wSkyXN2JLEhOVXOgpQ6HGLp54+tPx5FNPxHgh8EpzDkoGifUzRCkAy3DmupyTq4vTuHpyqqg+KYodfRMF7+gedLA4fEMPrAmjn4cKt43BHZI2EbSZjkIFFHnbCKoxVW5mXay4JVNHdLnFUGDdkRL17/v6Q0eyl8XcASEnT+1H0xxJjmttRrPY4ZBOTmKFvUUifz5lOhI/NzMZnAWnTvn3mdKu91ys4rFf/JWGOcBQr5OAczCJxxdn8aufvYjff8E8bs3VSXRlPY6XrZ+Ml9/ax8lzz8UWlacT1J6FKZrsRrGfbeJwci0+crGKT15dxDMvvBqX+0P8yPf/UHzVl315vPv9fxgPf/xj3OOv/8bX0YBAF3zwgx+MN7zhDfHwxz4Sv/C2t8dzzz0X3/3dfz1e93XfwPQ/os5f/fXfiEcf/VT8rTd9X5ydLuJ8dRm//c53xStf+co4rJbxtn/+z+MrZtP47On1ePDms/HkYhKTu14Y/9lf/y/i8Y8/Hu/8j78XV05OY7+/xbUCEv3Wchnf/PrviB/6gR+I+eIibj32uxHxeIAn8rAFyAvOAVouBfYCQ151Crl3pezIOQ2lrOQMZdNZR7JJnVIdjNJqazCjAc0twsyLHRssXQeTDWex2l+L2RU4By9nhgXnly2dIIFCiWQ/j/UOpcltXFk/EM+9/1/H+MZ7Yo6Ido7OlCvx+w/M4pd++9l4/nISs/ldcXP2kjhfvC4WmwdisX5/LCf72Nz9RXHP/DTi8YcYcV5cPB9f+MqXxTe+7s/He973nrj77nvjS774VbFcXcTDDz8QX/oFX8RuM5QxYaCQXTg7OwsY7c/+7BfFk5/8ePzLt/1CLPf7OBtN4zXPb+Pbn93FK24t49YEzo3aUZ+891pc+/HvjWvf+LVxA6VUnOf9ODbTLEESBZHdEtAxiRVbb9WKboetOu4MWmiwC66sbZyzvwnqDGQJFV2jBBIAn6OGDw6PbDVWO6uClc5aqKwG+XwI9ZIjgIhdelmDxNgxAUcezkF2q61hrBcCUZPQMieKAjyKcjqCNuz1DNfA3gCUD9LBENkVsmBujdysQQUwY0aFcmWsV5YPYLuoM1CWTn2IUiRBomsM7FrEcr2KDcinFrO43CNrNGY5+mS9iTF+hs9BP61lE2dX57FH6+VuS2dwdP+H3sXBS+QXOKL/cwRYiWuURhUgA54NlNny1kVcO7sSL7r7nkAr4Wf60uEYtr7JM+sZC0aAAG0kWpNgiTI9Dgm36nw4+u4eOoxbAjJY6wGYBguPFhxcW0hx03bqWtpyCkkb6FI7uzvuYA/k/34c+2tn8YKnb8Yn/8E/ied+5f+Ka7uIa3EW6/+fsfcAtuy6rsTWzS///DsHdCODYBIoBok5g1EShwoji6NAMcgcSS7ZxZFsjWo0nrLHM1OecdWUbY08shI1FK2RhgkSA8QIAiQBggRAAI1G5+7fP4f33s33udY+Z793/0OT9q/q6u7/33/h3nP2WXvttdeOSlzzfHyjOcKFNgMzWYQmykYPVd/FgntOmASXNyWPECDgTD04xdBQbiUFPaa1i+IutmLx0K2yHJ1WCw7FVyw9WF9vP2hK4PfzPlr+EBEFbZWLJO9jqyqx9N734Hn/4+9jsDCD/uAaAscIvQI3QGURLumk65urIjRjVqLgYOw6WLPpFPWvvTfcJNz0Ag7ChjGjsa1QAjKJjomWtVQgQsY6y1PrXKh5/IvOROhDI3itZ19CfdXG9mpgngak02UoPoeCAw32N2KPhOuaAh/1xytrYKcoWMWz+UwU0XpUo1sL18L1DXPgNiCBgw5+VPZTJVrtBwfjsgItTcXwxhXmYOWPyBz8MY5QzU31uuOiXbq4GjXx18shHpzxkRJtssMg99Eo19Hc7COsKuyOclRehKQYIXIj+DlFZTG8wkfmR9hsR8hm22LP/LzTt+O2m25Bkg+wsbEhWXu/P8Dj33sML3nxSwygKUY4c+kZrG6sozs7I/fleXfegVPHT+Ls2bPCLgRuiNM3n8Txkyflec6ceQbLy8tI0wTrGytYdCJUW32sVyVah5akNj67uIRkq484Y6cGD5cUoU+6u8ROnOA1b34X/tGv/CKcxgDuxQdRjS4hJH2cNyR4l2TeiHMpMrPugePkwx725h4ahkEPfMmsbPlyElQmLIL5nf1gQt1cdT1prVvXjAr69Pnqa9fsKwoKR0irHqL2rWh0TyKXDgnjOSEOs0zcKciklXVUwR8+gc1H/xTFxjfQorSAHQ5o4KFnO/jzr6fYSxjzIuwEJ7HdfD0auIjlxiXsOgWGnVtwIAyQnn1EAGTZ38BNpw7jv3rfexHHA3Q7c2g2O1hfX0WWxziwMG9cOYMGLly4IACh1+vg4sWLWLl+FVk8xN9/5e/lkG/Cw539HO8aOLg5LhA7lWmVLDKsLvbQ+fDPoveql2EjkDYFI65T5lBYSyY+rJXbaZ5ioT1hDnSvaQlRr2V934rwrsZUMgenYNWM3jZzIsjUuBHXeYBWOZB1IvtRnH7N4ct9KcmJ0uq8F0xSPLqN2jhFsV6emLkXtruN7bJ6bvD59vJShhHSzIi+EV7UQDJy0S8deM0WkCSIqhSNYCTicIo4uTdFBu7TPts18WFEUaQRI8pZ65nuJy5n2gXw+Rfn5tFutxAnAzT9UNjbLBkgYydc2JROqe3hHtJOExeLElfyCvPNFpbSDMFe35QXqEvrs4POQdQJkadGo0dA6Dz6BJkDAw7YIqQftH4DxsFRRmiaMZjMLD03QhYnGOwN0Ot0cfjgAbAWU//izdPNqMh53wNu0P7GC6KonDfCLBI7sGPsnqXPUgcL/J71hqYsxzU91/zjuQ0BM0LGk0oSkGG7JcbnlSsWpdMHjdIsghwdMzq1bDfR29jB1d/5V9j+i09g3vXQqCJUnosnWh4+0UvwcI9+9Q044TKq7lEkwwidjW/DCSs0ejPIywhVViCsBmhVCQ7NzyPv97G9vYW5uTnxWqdiXMeWkn6mhiEasdGL73UEJ6DmY4SOm+COYzN4yysy9JxINvpuOkJw9xtx+O0fwjBYRFLSoz6X+esem5HsoueBu7a5hrXNDXH3lCBmxS+8FhPRHluD6LhHRT03CDtVKmENCA4UKev9ltGplp0QXYD15q87C2qWP9EcGNW+ChIV/I3XkA440fYkO5ZWIJ7YFlv77lp2oUyAKSuE+0xAZL3bMoGADtVLqNaiZsQiP6fwS+YjsLxg/ebFZMSsWfJK/K/UHL1QNl/lNcTljL9HQSs3OV+zGZl6pQoSJWil9DwwQ4uWhhmu/dGfY/0P/1TAQU7Gc+SLhe2lZoS/WQ7xSNdFLsRAhbDykSYDhDF7VkqUAcsbHiIKXqkLqkZI/ERaXEkSMsCHjUjGAZPy5XheJ1KHOtNVwHyBVCvrtaRRyYyE7UjY0DiN5bDweK3InLVbcPw2+sM9c//Y3hi1ZF0wgEetANUoRzOuULDzhk29jod+RgcHY+HsBW3xTeFtKB0fm2mKl77xrXjff/3LyINNVFceRVWeR+jR6rEBVzqncukrlyFFaqKmTTOSKBh62Ky1uujYCMn2dStIO6OhqXVt1g+lccujBZv1soIwTVOzS6bBQUE6uCqRl100Orei3T2NjPbC8oHZdsjPw3ZN6pICuJGDqP8sth/9BPLr30TLHaDwhvD9Fh58tos/+LttDJIRGkETO8FNSPx7MCov4/DiLrZZgPGP4GgrRH7+ESSVi2axh04vwKGj89Imx9JMlkoRG2VFv4ASx44dk7V96cIluY/MSPf2diWhCt2mHL5FRGFdiZvXd/CGZ9Zw084uUqG3TYv2tcUuer9mmIN1j06MskOtkE5b7yxLZ0MuS34ptRN2CqXeA72GEkPYwlH7koy6Np2V8V2095U5SDnIywm7iGaXAa+FTrmOqNnAIB7CpXCbZVWu01bLOggawTLdPNnN4NBbQ0pcRGw+8ngorFg7bKAVhlJSzdNYBH18jp29AlEUYBjvYS9LULWaWE9LXB0mcFo9HCxyREWCZlhikKdIOTDN6xhXQxTy3MNBYtv1Q8RDuoKOEEYBBgO2vLoSb8s4xvHDh9CMQqyuXJXvtaMGymSHnAma3Vlsbm5idbCD/lwb3ytLPJ2lWECIE9kIne1t2RM5BY8DTst0ETZDVDRQo66p0YDz+BPfGDGDnNi+7s/s9x/0xklHDkkJmtYdKi8Q+ZE8IYe56E2te3rrRtMgP/23/lyFIaIzsG5N+nomkFsxSy2b3fceZTAHAw+dFE23gvgkjMiuhMjVc0FmJZiBseLhoOWFfUtP3qV8ZyyA81J4ThujRgedrXVsfPRfYvMvP4lO5cNz23C9EmdawH/suniyF2LAKWb+rRjM/ghWqxLH8BiSdIClm27DIGugf+kyGs4q/NEO/sEb7zWWmb6HQ4cOCVofDPbQEYrPtMT14115P1QVd2Zn8K2Hv43LVzYQYRvvelGOX3zvKSwFm6Cf3iAJ4C6+AdHpX0HhHgay2IA/EeSIzt9QYg6wtrYmzEHVMJk5W17kcTwAbZsLf5d73NTwjBc823G6jQgdqo252GqHbV1HwHupz6eHtbyXGuqvaw7MY80602At0E9qfnbI1z7NgT7RlOOlDfLjLJEbvsZeTLMHE9MeOw3Q+qYrSCGwNKMx626VXPMcxJKZ7hSPhyCvFc2HmqgIou2sVWYo05qDOjggFRi5pmd6Pktwha2Mf/AnOEZBolcicYGO08S67+Pb7QrPtBxUHNJD5zfx9JA5x7JqOaRLXEAEDJtSVRKYtjReJbl/1jzHKayZC90FrckZgxIzGZ+HO7Ps0INXEJSWaOUtZEEpmR6z8ZGbYq5oyyh3gkJSkyyPUEDp2nqomenAgUwTdkZU86RnKUKjD4G04WUQP4CiwpVsgEPveCte/+sfRBlmGF79ClDtwUMsLCULQeIrIlP/gtowOGvZXvPwkPVUC2/KQNUPeArWbhSjxgmD/YdcD7v+ZJKgbUc0scQ8aAwqajGF71eEyyMPjWYbc7MHUeas+fpyyLG4ELCNmxkx9ybFicMLWH/sPpTXv4cWhjJgq/R9PLp2EA9cOYAdbwaNZg8RD+fwLqBcQbeZsIEdUesIHJe98jtoeANEIQ9E0xbMz0+W0g2Nn4LsUdcxcZxeG5zWR5GktPB5cviFXNWdjmgkDjZ72H7wYZz5Z/8Cc+traFZduCNj031poY1DH/wFtF7zUmy4nN1M2+yR2O6zRYLicPUwmTBzBBcTcKD3oQ6wpE5fuwfT5xNr66bcR0vmQjo00nAWbWpZmk3MJJsCiCnGIytAdoCHO7u+JCFlAhMGGKYJRlybIwfDmIJhY8ufJruYbTbRbjSkBCbCzXSIsMwwF4XYiIFOuymeDVvDBMOwjYtJhQtxhSxq46CzKZ1HXbdAf5RKWaHhNUUgyvJup+kKW0N2iZ0ocTIZjsQzgKXBVqsjTN7BpWW0Wg1cX7kKzx0JwxOmO1LO9KMWtre3McgSDDotfL8qcdnx0UaJk2mJzvqmJMkICG5MWcFvERzQRTOWSoDz5JMPS7cCwYFRof9gcCCHZK3dbxzkWc+UwRb758HrTa/f3OmNNwYS49qemejGL6WM6whSBWIKJsagwvoY8PeoGJeMVVofyQ5UYxqIi9MYGplOf8kEVM0sw3RM2WEcDGQxWmUogwEHx9AlrNlAd2sb1/+7/wmbf/lf0OMmoozYz3EmAv54NsKjLQ97TL38U0g7d2IA4PBCgkGyhdbSArKhg+H5c/Dz6wgbOV79oz+G0ydOykblRmR3AT/v/PysMAn93T2s72zI5xvubqOfJHjwwW/g6TMXEZSbeO8rPPzDnziGRX8NJVIMigD+4hvRvPn9qLxjGGWJmMKYg9e6M1rb3Ovr10WQSJsL48Joyyy1McdSD6NoxiqKGcDcqkQ3aghA4GIjwtb7NQZU1nFLD3xdN0r9aiDVLoiJQEwtq2siRm0xsmWIsWDQ0sWii9h3A/d3E5A9qgPVfTdbFufEXluzSj5e17bn0KbEdBeb9T2x1S7Y8w1zsJdkl5wAhdtC5YRIWWyUtWnKCorOpSZqWxn5eylLEyw2eT4Wk1h8Dtb+4M9xkC5w7CZycwQlcyNP2hFjO3nRlENULzGZCihtlWbEkOyFhK2xdDZRtbZoLKhZ4Ec3PhZjEZ/IldjeaZwM2YI1qih0iuGWEUo/wErYQBKEWE53MFtkSGnwQtMYsuRljox9/5TWZCl8TvsL29LuRoEaDwkBEWwzto58zKKbdHK01u3X3Bzu29+Iu37jVxHPukhXnoEzYrcCnTxY3aZGh9eFpkdMCIxmZl8yUsvmp8FgXbdiGDNz+EwOrP2Zav1gIlshscrWpWVdTz1c9kLNRZGiQ9afh/kQcFJ0umSVpFPdTHUblfD5h+yphKkRnOQ61h7/AkarT6HhduBnOfbyHI1T78KxV/5jOAsnpAVWDJG8FsqcmakZvsUDUEc6C0D0jMOeuhSKC749cGU6phUFs7bPOGQ+kPk+2/aKdAinGSKrCiyEDVz57OfxwAc/jMbF82iiJzoXzlqg5uDAB34erVe/BFscgyxASizQpKXPxAArFOfrW82BGhbxtaeZAzl/7Pk0zchoDBGtkrRsc+ZGiXzkoY82ot6iZP4H/YGI/BKCA994GlBj0Qh98Q6QUeaBL/4k7CpwaOufmS4krreyGKAdhOg2WgibDZlZUuQxmg4w2yBzN0K72ZB6//YwQdmZw9XcxaVhibzRwUy5Jp4lbTfHkHNIKg+tsC0sHAFFqx2KBTNtpIOoJY6Q6uVA/xECfSaLe3sDHD54REpAF8+fQ6ttwEpQxMJYNpodbKytYUh2Yq6Lx7IU54sSxxsRTlZAY3VdhL/t7hwGO0Np4W72mkjoQColz5DMwcNGkCh1XN7AiaDnOYGzhobrh6cYaQgttn/q2TSqk8fYmrHezDG6tgtUDE1qk82mf86Dfjrzk0zX8+RCtZpdtNtNGSDj0BSEtprZEA2KvNi3S6aA1CNCO65Vkb4x+5gWwOhBNlYns0+X2X07RG97F1d/619j4y8/jRlxrWKrjYfLs2089LK7cfX0Eay7Q1RVD4PRIlLOCc9jFO5QUNooGcHb2IZTbSGuEgRBm3oWS6tP6HGadywvzGN9fR27g75YTsd7u7J4CSCGA7rd7eDNd/bx029fxLyzJsxBkkUIl9+E1q2/itI7IqIwFWfxYJeQJHU3gOCAz+/aib0KmORArw2qkdYcCSCmgMPw3GuR0uLm4Ylg7rrJ7o3mQO+PbPZa2Wa/qsMwEp5njEsmpYz9LYfaf659xfXuA3MgWIHRDWK6ilynD4h966nWTVEHBxO2w5StBAZZ4Gg+Lw2n6ILIrMuAA4KC3GmichrSmkQGhK5pP8jngL/HIOEHrPkGWB7G4nNw/Q8/huWc3vQjNEapuPxR1d6kmMlxTN85e/zpwFaY8avSYm0np5rRvPa+UH/geMYgCxUS6nLYdcSSB0EAwbN1pRTtKHUS0tZaSbtsQDV9NUBKFTua+GZjDiuNZbxobwdL5TY25meElUp3d9GDg0OHlzHqBLi2u46FuTk02jNYv76CtD9Eq2FAPE2feK3ZGuk2Q8TffwqdPt3+KuwRnLzz7Tj+33wYO20aQPbl9X2aCQlrwN51w+QEYqe+HxyYabPms9cTEY1Neo/HMWdKsPjcBGcSH1WAOBmDa4yL+DUxpVHBmwWHIiwrMYjXkefX0G7y4EylFZUdRl4Zwec4bTITUnL14MQb2Hzi66jWzkpKE41G2ElzzNzxHtz9jt9FNnMYaWaAehj6GCYlokYLZZVgVAzMHvRYwjK1bV3LynDwwNVr49LvQEzociNKs91ktBoWsMAZHY0QcZHhQKuLS5/6Ozz4q7+G9soFtIN5ZE6JICuwvTyLuV/5aQSvvAd7FFtzuqKYA+nAPrNGed3lKCebwLVMjZIVJE6fEQoO9Ey40d90mmQ5SrQDHAcw8lFGC+jMHpAafrfaFB8R8X2he2HgIhnGAsZ5X6RjzKfNcgI3jODTOC4xg8l43bI0Ee8JltG9iJb/A2F1W5GLXiNEHifCvPB7/bQAOrO4no1weVCgDJs4ECY4kJXouhUormcrYdNvYJANBRyEjVCShawsRfehyRYHkVEETI0iP8egn+D4cSaSES6cOy8lIp57AedqUJzc7qK/s420ypF0Izw+6ON8nuJE2MJxcm4bGwJM290Z7G7uoIhjYXO2+zGG/T15Xufc+TNWc2AyRTWRqV/4OkqTaU3a7ljrRWeR0AR0iwpvgKD1ZtdvumaTeqBMB+7p36n3LzOYcsGqNzTBQSPqmN7Qij7bMeJ4C3F/DYHDauv5WAAAIABJREFUYMQuCyP2GMnoTLXsrdGNIzvYaUo4N856ZZALnQ1DdLeGuPbR/wObf3U/ZmSIFEVpETYOLCH54M/De9MrsRoMUXKBVi2gzBCMSsRF38yuLzwEBRWrmXQzDHP2sBvTDWYj3LyscVMVy/p0GsdGSTtykMcDKYiYQXIBnHQVN/nfxOnek5gbXZde52EWIlp6E5q3/ipG/lFUrIHZ2QpjetWK59Y318zii8yN05kMctBoKUJejAc+TVLIlDB0VCKa5MwAaYmtzeW4MTiYBGoN0Pr8UrN3rWX2DYComB7ZN26YoclalPdsQeV09qbBUJ6fAe9GXTL6erVBXTfyRTDrU/Josw9sOYrfK0pDEzLQCHPgUnNA5oAZBlt4jWWyag6mTZAEVGS59CAzm14aDnD9j/4T1v7jX0itkkqCXjVC6hvWy+d4Zr6ua/6QHQhHLbMP+d6silqyLbue3WIkWblXjaSNy2SnRhQm949UK8GB9NgYJoLggC79BCEcxxsSoIQu+k6ELzcP4fHeadyZAQfcPcRN2remyDauYzHNcNvNN+GmH30BsDSL2aWDuHD5GSlbdNptzM7OSAutOF/mmdRMrz77FK5/5n7M7Qwwz7589lC98x1Y/s0PY6cbIst34CARMyjyGgyE0qsuxkmm518TnPF91m6FGkDQmFb3KpD1NAUO6gmOxMfa1D41ZxuXnKxN83QMq4MSCuDYvN0fXEWenkevzXFZ1BqY8h2BOMGBsHA6B2awhY3Hv4nR6gWEfo6wKLGTZ2iefjduu/e3Uc4dBqWARRKjHXSxm/bhNSMBdn5hLIppC195tOs1tL2CFwGQCmhYwrOGc8IgWLEdTdH4f8bXMhuKuJtr+GBvERc//Tl844MfQWf1Mnyvh9wpEBUFNhZnMfvLBhwk7CixbcQmnlh7+Un9Rcq6jO15yWFGRrg7AeQW2Mo8n+mUYlK+kc/FRm/bMSfsCwXy4Sw6cwfR4PlQ7creEhEiy2SeI8wBDcgo1CY45vMw8/dZgvF87Oz2ZQ4DY7Lovmgf3moIcBiK7XOBRuiiEVCPlYpLIxOAlM8XRtjKKmzGBcqgic4oxmxaoEOZEn1LRLsXIC4SMxOErAzBAbVHZKml08GU/KiTiKK2PD6lR4GwoB7i2Mx44DosBrtCCpF5zosMO/0drMV7uBQP0fc9dBBilvqnvR3xtCGrlA5ph22YPjOW3iSoTr/fl7KCouD6DbkRMlOnpmlUx8VsbrxBfvqceqhqOUJtH+Wx6oetrno1J0L9vTp44IcntcWgSnTGP5N52mpqobaRPHQLuMUQcf8S4v4FBF5f+lCl3VKES8wCzbzy8eCjqZpknTkQCpIT89itEYVobmXY/Kd/gZ1PfgMdO/CJyHNlcRHub30YwdveissjM0kOjg+aS7vetihlqSilkKigu11FzQbNLio02e5Tkcaq9dPz+yHdEEPRULDdkfXZzJYHfI900ip6O3+HcO3TmBmtoBrFSPMGwsU3onXbB1ARHKQxRr4dbGI/p3w+jv/d2cRw2JfMwwTJScajbTx66EqGb5kSPs4l9WnFnXUBoQpLlTmoB025r+POELP5ZYa4tfPUx+r1179VWKZrR4O3gBUKGSm2m2KnJACqMt12TtSD/j7mQPgQOxDG2uPqITMGiHZmiNDaYxDJDhu2YdGJjU5qLkY8rNw2SgoSM7MuOVClzhxMlxVKjmqNInncUjzE+f/zj3H5D/8Ux6wzYyJiNVMWI0jke5MB1TLMh1m++HxqNLV7siauk4mIhi2Wdis5joyFLvU4Iuiys1MICJjNUZfAoJHxOnKGAw8c+MjcEA9Fi3hk7gSajQAzToyuMxJqM1y9ioVkgOWDC+jddTsGzRaK3MEo64vAttntYHZxDpcuXZKRwF5SINsbwN1aQ+fiGhZGI9DORwYEvfmtOPTR38D2XANFvAeX3T7yCT25rzr6NvSaUhYa3y/LIk3ur3EAqse4aeagXlWdXq8S8+za0vglxjJKy3Mvjd1cp2GFXeMs4RBoDa+iTM+h105kRgINiKkXoYeJT/97w+uZzzLYwvrj30Zx3XRpkDkYEgydfgfuett/j6RzAByrwWFT3VGEfhmjjEZwS1qoh9IpUDiMNbznavpTq90rMGatSdhjlhFM7V32mdUZyf7KUmFoaHR0mGDvM5/DA+//MFpXL8BHFykpqSzFylwHBz/0j8QEaSDjwaWPQD6PtDezA9Dq03hljIkaEOcGHNT1ZtMxQM+eG15h2QdGFMzyDPXx6ShAo9UTl1wnT6WbyCQTpguA8Yz8hSYc/BlbKpk9EzjTC0JiP0G/ZTakbEE2wX4mmle5wjyY5zQlCnbJGeOplHvV4zwGoJlQdWJ1XxbIs3OBHToyBNGOYTbXgLGET2pXfMrx3ea9Srzk/rf/1/fP+UMCclBie3sT19dWMcgJEM0MoDZFjWRKPCakZtIr9Xh8z82WJ2csze4EHOhhfuPlvP+74mlu0fM0QhaAMM0YWHpz/CzW7EL/XwcR/B6VvHoD6q/MhSTe2ZEdrFRrN9MMVT4HsSXL/DS8oDGKmyGPr2Nn/QkU+XVBffXWRVNjnkxa05kCivblM1oluhyKBAcs1LGEsV1g6/c/jq1PPoQu9Z4y2CnHyvISit/4ZbhvejOuy/Q+9tYS2xOUJGYQSuFgb5gij0jdFWgSnacJnNAIX7iB+DsiDhtVaAWRUM1lzla3QGpPNE+hOp+DnMJqDb2tz6K1+wXMlNeknklw4C++Ae3bPyhlBTIpgdhPW4tfZYBGJXZ2NsRTP7LgQDfgGKQpNVuZboVxC1fNSlgBloJKBQey+dV/vNYzPh189dDUx9YPZQ0QqkPRe673ie9HBFXs6d/Xmz5xuaxnifUDYt86JlC0Xhz6+PrzSRXeKuANuBQHCjPEhz3FpLfdwNjRepG41vFvKqIFHEh2YTQHzMT4Oeqag5w1vyCUwSy9/gDPfuwTuPTxv8FSUggoTUKObCbGHSELzIwEdgOI/Sl7noXZMWZSxiDUiEoVPLG0QS93GSZK0VNuBhRVgYfUzowwFKthC2g5S40CJRPsy0ZTxvxglBP0eLgEH+eDrnx/1qHi2kPDLTCX9XGIBkVlipUyxw4FwmFb5j/QVpyBqT3bwd6gDycr0eIwNWElKxxuNGWfNtMUyZUVjG69C7f+xgexvdhAPuzL5BAKl9k3b5IOM3aaRmwMovvAXv3gtoBXDyU94FWQaO7zJOro89SZ03q3wqSsYESz8nhbltVnqSc3ExfPEWKCg+wsuu0hqmKIkcOWZx8oTTwQjkLaxR14g22sP/4wirUrCOkZkGboVyWat7wLd7/zn6KYOYidfiKdAF3HQ8YyE1nMLEfbbxhNFVvkOOPHOgcS3MvobBufVVzJGMfPkXMugzWH4q9n9tAeZVTUN5GXKRYX5nDxs5/Hwx/6CMIr5wGXcyIMOL2+0MXJ9/8CDr7+VaK7IkNFLY1MvrB9+9qVJJBN+/ntSGs59Oz39H4JM6g+Oep0WDM5k3hBvxHbseZZXVVCK2laNUviOnHAFNGiBShyCItMzXavSIlcS3PGWE7mX1CcadlTllfpeyMAgR0xBCbUJgj6NqVXYTPMHHEj6qWrrWXfZQgS44LsvQINJp2FnXppWyr5u7SzpvZBpqbqTAWCCcYPZyRshsRFdyTD9QgMqIWgBwJfk0OtOKOjyFNUkdnPIesTnoukIHAzYIxxgC6jnucjSXM4Ozs7P1yBOIUYFByMAyapIUsl6/f2baapeh/v13RWWA++5iaYwRl1FbFeZL0QN2IezGFiWoHkRhD9ErAUOyjTFYyqHXjSNmQ+lKFbC1EGSw4lqaz2QE0ui76WZCgcOsI5FJGP1lYfa7/3f2H9b76C3ohT0RjsR1g9uITs138B4ZvehE2i1VGCjKNZqwAhrVN56MvrVILmxUSKC8yrhEYl2qRHt/Q7E8sUXITGVlo0F7yxFdUT/LwUVAZoVKuY2/scmnv3o1dcln7ptAjhL7wBDQEHRwUc+GUmiFfLBmbWfYWt7TX0+7tmVkOtNWgaHEjGSlRpN+8Y5NXH1dU0B9Kza8GB2YgTDYEZJDK5znJoUtxqu1TqQ3Dq2YOCWQWRKkokONNeBWELpmhkyRJpwjKlaVEQYrIJW16zeol9vvti1iJ1HMM21SYy8l7meSZBQMYZS2bAlj+CgxAcL8vPqt0K/He9rCCb0+cGZlsfx6yGaHH63LlzqC5eQds6HJaRj2Y2ElUx7ZRlqBfbdbnOCTSDaFz24XhWWbvcB54ZUkP4Itkvy2NcY4kBek7oS981Pz8V7ALsqMyhNTbBQVlJWSHySpR088wjcckcjEr0C4BzH7tBhD1SnkkfncjDIt3d4hQxWyJ7XaQEHX1Tk5XMh7CKoJ/lQdLpFbBbUZDpyDySTuCi/+wZXNuL0X3RizDocNlzroJRV0sHtkx3TSXrCb3WvjbVaXGhAt76of+csoJqM25QVuTvq0+HXB+rfzLreqLx2A9OJ1MZ5HWF9XAwHF5Fnj2LXjtGWQ7NzBOXojiydpb9pIbEGcEbbmP1iUeQX7/EMR3wixLDqkTjlnfh1jd9FJg/imFC34cctDJPRXPCGJKhIYcZs1YzM6XB7i27P0WLYEfOq3270fSYbJq0tYwjZkTlzAROoCwKMbwa5gPMd2dw+TOfw1c/9BsYblyFd+IU7njBSzG7NIe1ZoDei38EjeMnMfQKpC67B6xBEGN8pQDWWJ8Lhc7raGchaHzh+tVOJzkAa2U/jT26f/k3145M1hWvA04npKeBFd0SuvrU5BgPBAEpNlk02grDktVNNiU+MR7ab4reTCZ9Wo8MW8KQ+MQk0JaChCmxHgoy7FF0PNYamiVHnfNAhiEgGCvFQbcg08PSmEz4NPGIbZWc+MuJqUmZCSgQzwM7cZSvJZNRySRUjvycwJBtmPrFtkuCA3G+lDIRkxjT4aTAUMoq9r5wCNcYHNQzqSk8sP+/7AHWMb31gUdyDe0wnPoEu6kOB+0D1g06DuxK9+p0q7ozn1XRyqK231fUrhte/19KKwvpJDMS1iFqHOUIPJpXZHYkslXiywlp2rqMCyQXFQ9PEyG4eWQkaG1G+yhoIiw5qtNDa2sTl3/7f8XK//NZzFYcRUvmIMP1A4uofvMX0Hvbu7FRUImbouCQpTJCMKoQU1lN0rDKRcDEa0Lngt1RgtbItqR5hv6VQ44IVY4M3lhr18katFhCl/BGAZrCHNyHYPtvhTlwvVyYA3fh9Wjd8SHk3mFR1RpJgWkn4q6UBeZCwMHe3o7QS7IxbVeKZOh1mpqiNXUhlIq3AQo6lVEFg4rIFRzoga/3SzN+ndHB70stntdRWIb9egICBfldFUdOdyvYa2U6Lfa72snappGodUisMxLTAUaZB4I83n+tfU42gQEGGjRMJmIAAwOo3E1t23Tpe0H2IETGiXeiAjZTGafBwWS2Ql8U5YHPFqMELdfBbLcpYLHPzNCNJOhIXdIpERIcVHSBy4U5iEbGREUCUmCAHNk4ZkYEHCVrley3IRXJVi8O4Qk4BMc374vtbTL5j6NuR1LuElMt0TxUaLtd8Uoo4gIzroe0wQ6LERp0XGuyxS0H6Kxnx99KFpOmwpgwGA0rjoYupC+bXykd6xjcLItC9qwhUyZp75gjqPooshHinHs6FoaAojMBB1ylXBduKgRg6JF1Y+ZrPVH0oK9NGBWLYpstmgTCTFYcAwab+e9jk+qxyB5OdXBgXPTMCtHZLBpP1UVT1+TIiUXkNxhcR5Kew2wnRkXhYEVAxvgzsZdnZArcCm5/B9cffxjZykVEPq9JhX6eY+7un8YL3/17GM0dwyDOJEYwQ0yyofi18BAQI53cGA6JEl/fp2TldlWLjomt4zIYRkCvEaebdUawQqqcdews2ZVywyBNcHTuAC588n588v0fwY4f48Db34YXv/99uOPWW7BXVujHLsohD0QOinTgs5WRYFPaBymWNKweSx5cg/QfoG5C2WRT3jCZvMYLLUtP3x/dn/x8lQhTjZaLv8sOGGGeRUZs9qnqDkzsYhsp03wzoNqUQJyxdT/ZEGOYxDINp1lyn5sYwC4GiQWckcOpqzntkSmwJfNj37drYrcAHU4RzUag3wUniDJ55RnAPdoZ+XI2mC5z48Uj71+6iEwnDdkhYVSsdbO8f9ttyPiWBdRteXAy2vn7wkGRhWaZuiJrRwEvk5diZL1LMtHsMMnIuf9lqimPhwrO1tbWSC+01izqF76OsscUSc36WLPq6YBst8o4po7RnfW2V9qz/lpykWu1bnMYmC+tMSvrpxmnvH6NYpIDnRm+wYGCgkkn0TTF80h6mhsmz80LPt4hZqdItq7++VWJvd0tmTHOCx6yBhV5aFUNFD22Mu7g4j/5N9j+i08jHJUyu5708dXlZRz6/d/E4k+9BatJjpQz7CXRzCXIS018ZFqYSP+LIEyqUJmgXo9CM3sIk341DAKpXGamEeJgKA5qYc5FQx1BA+18HfnqfQjO/hl85yqCahdp2kV09KfQu/PnkbvHgcwH3MGYGdBuBb6fja11AQfdhlnsNTxkboCMvy7EVEQ2D21D7X2pB1tvZFr59H7p9dUOBNOEbL3QpeQidj2TQKV11n22xpOAXgexGjB0g8iaojc8y0QU6FkzImmfIugSpf5kvKppNrCOizYLDKzaXUsi9RKHWTdW7V1jSkwpykWeFXAiEwiYudGMxAk7cD32UNMoqILfaMlhyednBq2aA2UOpJc5MKNiaUhDewQ5ONV0xzIfpk5KcEfGyjGAgBkTmUfbISJMBDM/DnGxbIx5nOlr562QDMSWZKS8wV1j75+CKcleCD4YrFibrBk3CRuRmfZfKe2M34spA/L3JLNhz7zVlfBvmZtin5f/V4c6tnwKIJOAOhI/DdBvvxohS4Zwi74N7KUEb957zYCFBh9rAPazWwR7GqM0FvH3pJZsExOJRXYdyDoToy279iydazJEE48m5ZuJi6fRZO3vqNrHpLoENgX6g01k+QZaLR7iZA54oIhxsmgQTFnBTCjEMMbms2dQbK2j5XEgT45tP0Jz5gU4esdbEc8vihh2jgzMqIe0TEVJz785gIdrj+Unse6lLbAafdmBdnKQigsfgd5QDk8eJCLC4xRBKYPlouynUI7T5Cm2ozjuykOP4sKXH4A300bjeafxwte8DSdP34qYYK0gVGRdvBQDriv5LrZ3R5idDXGYE3xjVx7H+82Oq68+/DhOHV3GzSePocr76HYiSrUQJwX2BuwS4MTa1GTyNgHV+zcGX5Y1VsZTAYYANx6qYzxkgMdzvyaalHoc09fTspF29AibYT0jJOZRpM29K51XxgZev+Q57BwEPffqZ2/99fR35D3XxNf6ecfPb2csmM9mhJ66r8jsyZnGIcJ2L2qbsoJiYSXsfpS9aqcXyywYgoN6kB0j3vGh+VxFuF54eeGaGVH9A0vvdG3TjUHAeHDSc+2JBXzU3a5qlPP4ZtufE9nUD6D6e6JiWWlfblaKcAgOfJ+uagZB10GP1gLNDTG+CLLY2DK0u4EsSaUew+AbjXxRRY/me5jrJzj/0X+NrY9/Ch22xRB95glW5heQ/fxb4N/7EqTdEI1GC1HhijpUdALkzka0IvTgBybIGEagEOTGerIJ/KbNx1B8xr9f2uPIgCAQMxQyB2UVIqLn+u6TcLe+AzfchjfaAfIWopmXoHfilSjCJflcPODrQVI+cZmLcCWm250FB8xuTKnFHIgGhHG618QcSNfKfp1GDeVbgakGY/PCJjPR55Z7RUTPuebFJFDre5T7Me1vX1t3sjnH6NkclubxZry0+TKKXwZf2lXX1ez63HJ4cGNbnwMN/nVwYDaaNdex4EDWkSjcNWM3yF5QOxF80BETJJYVxL/cmiDxek5rDkymRsMVvkf2qRv9DefS8/qYf5ssKGNNkJ0Eti481i3QZIcOllajowcg7Zj5+MR2mmg9WUBGDTgo8yFr0lLJ/D1lgLT/nK+nOo86O8RrpIemBiQNRHy8ZCfWAU+85m3ZScGBOOzZ90pdgdD4pGMJ+UibsltBBaFSZzPBkwJQvk9e93EcomdDrU6tAVfX4zjhmPJFILctWR6Du1D8Nl7YGr3GGgVhWls263B/vDQxcnIImVbLkVgXV4jRaTMTTS04YCJjkgGmjzzMRV9LvUd/KK6oNK0Ro61mE08/9F186YtfwMLdJ9Cen4WbADNhE81OG3NLy8JSsQ7KUlhIwx4roOM9l/dlXUbZBsfPGhOYjirs7m0i8Bl3aOrlIh7uoSgS5EWKRiuyY5VDPPn0ZVy5dBWH5+eFpXA7Hbz6Ve/EsdOnZQIkrxMzYbQi5EkhwsQLT57F+XNn8OLnvwB33nwzXALXKMJnPv9V/MF/+HN88Jfeize85pViD//sM2dx7foK7rz7LszO9gQcipPvWJ8wAQm6j+vnkSazYxGhdDuYw5qfV++fgqX6+aWH8CR5VAtlrseJWFsTI+3+0PZMPbzlPdiSk7wO7ZitrqMe1zThqp9jErnqrLkOn/PMoCVN0ORz1Lw2FJyY2GQSYN2LPEd0j7KVU9cCfy573nY9SIlid3fXmiDtdx6sHyD7Dl7bYVDfaPohNFCLcMMimGlmwChw7djM2uEvh5QdK1lnAszmmlie1gGB/rtux2uyNjuogiIhUuekX322fuTkWOxbNwfHhA634hFSxpxVwPraqMTa+jUktKQNzdRBDkuiA6O3MI+lfoZnP/pvsPdXn8Wi60uZgD4Fl50Aj92xgOLe29C+cxkHDywhzHwzEVJGBgNhYwad9gyChjn8i9ITy2NSQENOBCOao3cDB3nFsenfJ8NAcVtVmpZTTpQj35ACWxtDrF7fwBve8AY0F0IU5RBe7sLLG4gaC8isjsEEMjP8RJXW7IDY3d4Se063wQzPiKvIHmi5Ru6BDEe36t7avIQ60OKC1YWrB6wuYj6ucOiTYGqAJuszhxxpPQ4MYaKoNKK5UTcGB+P1YsHBGNmPWa1JvU3Xmzm0THDRATxaK1abby3T8fluKEgksLFlhX3oX6hYakOMoRizPk62r7wmCof1QHPgtFgDtQekggO1o9ZDWLN8c/1M1s3fNZm8Ad1C97LGGhqzGArGpK13ZBwYBTjQi4DMgT2Mec3Y9yw/E/tnbTEzgIOPlQZBGyi09ZO/p8poDo7i+1JRqgYdfQ05qG32rc9Tfyzt1TVYMaA9Bxxw/oNlR4yL40g6dHhIUYwboi+rQv0syA/SKIb2zxTRKVBVPw8FsPWBSwoO6nFFv8eyg37R6U78gthNIWwKr6W5j/XPqa8hB8UNWmz18JH3zZkqduoeD5JOpyUgUJgDJggULFOYJu3WFMVReW48JfyoZ+y9vRYajQhPffJj+Nyf/Vu8/J0vQTjXxO7ODsKghZmFJczPH8JMbxHNqIsw6CCkoQ5LboEBAvoZeF0IDngfZOBS4GBj8xp6Xfr6k5oeiVCZYIHdOI0iwyCOOeABZ8+t45GnzyKcowHFCEutObz01W/D0TtuRUYWrXIw9Bx8e+UKvvX0Wdx94Ga85K7T+Oxnv4BLq9fwU/e+HidmZtA9cAD/8t//3/jW1x7Fh375p/CKe+6R9ujPffY+PPDgg/jFX3ofFhZ7Yu40Ko39ue53/VsP13qW/cPAwQ8CGPXnrWft9fNO76c+f/3/em7WyyHjs5Tr8/8Hc6CvpQB1H7ixZRYF4HysKRtO2Cvdy2Y9mnNNGT7t1JDrRTvomiZMEgnLUst+X19fH0mwrH3pprnR5qmLBBUMTECBEQTWP9z04V7fmHXkrsFeKaP6BdfHSTCTOdv7AUMdyMhwEZYUaDZCYCD9sxlQDoDRYNxOI2WdmlWqttX5km2SEg3l4FrfuCoZNQO0oZBc0Qe0FhfR3ozx/X/+73H9E5/CUlmixy4ep8T2KMDabQdx+AOvRHVry4hj8ga81qyodhm05+YPYX5uGU5gZlX4XgvDeBd76QB7RYqhGKEAjbTEaEA1s6lNMfiMOJPbycXkhEd5Nuzj2as7+P7FBD/9sx/B3KEDiPMCAU/3vT24PIBZLGlwELxpt2OGRSW6BLayksErO7tb0r/L623Q7eReMojI93n9bY2rXgucHNYW5Fl0r5tEFy9pK6PvMJ4Jpg3NqIhJ+xPZjmv2lrXYtzjt4a/BTdkp3dTGJZCfi50LJrNghxDtdTnlj1m5lpvUBdIsf1b0qK8w9PfkMDaZ6PiQqTko1gOGbNKCLnVWtU5AQErXb6K0zAGvRSswYiJeQ9b5+D0FB0oHCmNkMwZ5zoieHDSeKxCERqjL8gO/6OPOtSt1/ZDAx5cJeny/Wlbga4mBDT9lbtTo8n9S9dadkWCB74P1X651/pvU4qQcYH4vDM18+fqBXwcgk7VjXkPKfHbCqgYtBQcasKQF0zrisVtD9Bf0WJY3XKKkkIoaEJrE+Kl1Y7XD0Nj+VwIJHyJtmjZI1loOZZ9bZmEaRGqMG99jAQB0NaQTHQ9h07Y3nhEzMrS8At/6+tN1M71e6/9nSZfzAWhUBIctdl0BN6bLi6r2ASqK0koCOIKjEkkFDNFF7vUQeSly9ss3Gzj/qU/gkU9+DO/8lXegcyjE1so5bOYuur15+F4bvc4Sup15NKKeCOoIyoPOrDgE6sHBe8MWaQIAgoN2G8IchD77/4dSYqUWgfdnZ2sb7uoq0sDB3PIRAQdfe+hh+NTEpCmOzh/Ay1/3DszfegpO4aBKR7iWDfC/PfB53Pf4o/jll78D//htb8Nnv/oN/NknPoaffP2r8Mq7XoDLG0P8h4/9NQ7MH8DPvPvN8MoU7ZDzPIxB0eLykmghZB+LTspOKtRuK1vmUVq+fr01864nMHKl7f7aB/CnBMzKLtTvaz2T5/fricwkBplSV/3ArgNIZSz03NLYWX89/Qw/jDl1AWFKAAAgAElEQVSQ56d8TF0tGZfJUnAYGb9nNQ/T4MAkZSV8b2LlTk8LBSEah5xvfetbo3qQrwMDDTCsjbbbbUGY7IGsswLTF/1GwKB+s0ToUDNRmgYLdTAx3oRWJGLe2/6SQP0CmxtgbTmF56H/P3uPEwz7q0jiDYSuEdyN36eYpkwU6my2ESGjLV8kSR85FdJaY6fqNgWimVnMhS0UjzyFS1/8Mi4+/E00BzGcOMHWTo7w1hN4xX/7U8hPRbaU0cWgYhXV0MTdzhKiZkcOeAaHZqMnICIuYlFsD5jhFRXabDWj8pQtKzxuRinKmFlGgSSP4XDEabaH85u7eOTZEm95y89gYeGwCLj8YIRyuCnDmkKHalXpsBbqk9oIBngeDgwQu4NdCQaUQ4qwJS0wOzuLmZlZY6/LzDI3tsF6zfV66yYQxsC3gpmad4VkuBTWZJmI3MLQDBxilwgFOgRyko2yzlXbcPsyrnGdsea/UKsX63sy64McDw9DO2SLyT69MQu6vlGTMPEJMBkmRW7m71HVmGgyxi2B9dLFpDWyvq75GeUQtP4PDPwsK8BvA35TREU8mAPrnlYHB3pA81AUzQFrx1QS24NVwIGdVMrH8A9NWsT0SLzyHWEOpFRAYZTYW/OANRteD2PZ9FYfwOdkPVRfL/RprJJKsFFwwPutoMLQj+bAV+aAz1cHIMK2WZaBP1PmQsoh1tSGZRMNVlJmsG2dPLAEkKWZ1LalnGNV+wXNu9i5UVAfYVrE5GeVVdQTHGTk800L5j5bXm2ds51Mk9G8RpOg8UbjkDICfC2yNJ0W12opfvNyX3wDOBUE8X6ruK0OPMzzTvV181DychSVgzihpiAUcCCTY63XigOWGBgzXIQOA3iOuKoQO21k3ixGzhBu0EE7CnDxb+/Dd+77JF79c29F1UqQ7FxDd2kJQdCQvR5S7+IGaLZ6YrnLTiROCaTYVMAY30cci9CwKioxQWs2gL3+Nq5du4TNjTXx8b/l5jvQbXdx9epVuLtbcBoeZg4dwdmLW3jwG48KeE2yDPNLy3jtq9+Io7fcgTJ2cGltE6PZFr5+7Vmc2VzFz77kdTjY6+Hf/fmf4Ktf/Sp+9yMfwYtuezH+53/1B/j4f/4M7nz+3XjJ7adw++njKJM+nnfbHTh69LgkLouLHbkWTCAUHLC+r3F6QstPnDCFia4BiTHAnwIH+++bFVjb361n7fVzS/f+NDhQfZjEAsvO1c9EZVanQUmd+ajHvTo4MP82eq8x+KiV8SRpk7KAJ3qlcUJmkwNl//h+jEjxucyBsiHy2C/c/8WxIJGtKxy2ITbErZYFA5H8n4tJN79upPqHrrMM08h5/GHZqmFpzfqm1Mczi+SH1ueSgSq1kkI9078ROjfvy9B/Qv2yPCDKzhjbmxfR31lB6EfmookIzhQV9CLK80u/Mg8XivdIA5pebQUQsZMgoH4gjDA3v4iDrRbOPPoIvvSpT2KByvDBLlau7WBp8QDe8IGfQHYgQCdoo9c7jD1x4WRA55Cmlvhwp9mu+HxHYRftTiRiStbpZA4YJx7CQ0takSD14irbglsaajCllWmWI/ILPHttA5/68lP4iXf/DBbnFqX0UDgZkmwLvSDE3mYf3330+9jY2DKMgNR7C7HrlcVCe1MR3ZvDhffh6JHjOH78OHy2/7ALhNdLh83UtCG60HnIEfho0K+DLj5GvMHdEVoc6iHtCCWaEV0uOW2tlAlkmpHuC9wiXNzf9ngj5sDcRwUH1u9AhEumZbXkGFYWYliz9QmZTB8w150aOZlWxcmIbmGLLBtggk19JLl5PQNMzHULdXYD1x2ngHo0UjGtjHJINtqSoSk44N91cMCfaVlB1j5FjHLI0wrceLyLTXdtBLQCEzmQ2WZohVautaE2FKIZrJPafnU99E1LlGFrJCBYcaCuAXY48Ev3JdXvCloUHEit0qr+lXHh89U1B2MQkxmTG824BbxQeGiBRZaaQ9hoIqjY5sCeTMCBMBScu+Bzuh/vJbUIZFRKFKJIN7bVdXBQD7TKVvH19eCY/rfee9bX+fptjtnlTIpkKC2eBC7jpMWa0GjGqofMc+PUBCT41BKUnIDJYBAgapi9QJdE6od8Tksle0WK0ckQRGQO2ArYQOm2Ze2ym4MC6POfuw8P//2n8eM/+1asx1sY7u7hxM3HRLNEepUgeHcYo9Hu4NDyAUnwqOAnOBDTKztBt9fuoMhK7O7uYpSNZKLgtZVL6O/uCKi45ZbbxJp3a3sTLYyw0GnBDdv41tOX8MhjFzDXmZMEx+t28OrXvx4vvPWFiFPgy08/Cb/XxR233CxTW720wMc+/zn81Zc/h/e84524Y/k4Hn7ocZy/sIELF67hO089Dme4hY984AO49eQpPPXYU3jTG+/FU089irtfeALLSxHi1A5jm+6IsyLp+v2+ETjQ+zvNHEwD/frvauIxPqdsgiv3uz5Xo8ZEK2MqB7a2udra/w/THGhZpP4+9XsmozdaA2EfpvRWhtGdCCLHSVsNCNQBjtmfE7tqfV9j5uDpZ85IWYFBgAGDLIFmJ1pC0DeqG0kvVv1GTADAftuE8eFuzStY7K6zE/p76nImdN1Ux8K+TL+mU5hGX/veF2t1NEOy4GB38zx2d1cQBWbwCF+XAVfbMvWzmfbBQMZRy80XwwtDdeoh6uWGBm12ezJT+9HvPoL7/uavsche4sjBpasbOD57EO/6pffAW2ojKkM027PCSLA3utmKEAU9DAYpknRP6kKB3xYLTqrNGRdEiFRUaDoca2sMbQgOBvE2OPyH9D/fX8o6YRTi3OXr+JOPfxq33vF8zLU7ImhKRgnKIkfbDbC6ch0PPvIw+n0e0BOgx3s8O9dDoxEICKQJkirJOezpyJFjMq+CYj61zq6DQ12Q/J452E1Nv06d6cFiWuVIVRtjFtaTfXpx2IOfC5+faVK6mmQBdQSt61GDsWYH8rcY4kwyQhmxTKBF9zIeYlznYRvNzgIcehCQKxFgZNo662tcDzH9jOanWtura3QmfdOeNXERUMFN7DJDMzQou+TYe6zZ8rTmQNgZe+jvy2Qt8OD3VH9AMZmKJcWQ12YKPlmE0oA7GSttyx3CJFAPImUcs0dlH1iXSv2e0La244GP0YNPAxQZBs2aFRwoxV6vZet91IO0vmZ0/4/BoxVB1a8zH1/ZAV+8dwQHvG60vKVa3sljVCzB7W5jb5siRfqEhGIWI5+lVlaQ17YdSHrN9Hop6ByDT7sOhH2xZRQpacgamRhLyRpkPUM1LnqttIvFljFMjJqUbY01dYkkz0RXEISRAPK8GKIkC1h4qHJqSipkRQy/BdHpZDmtyTlCmCZsjpSXzn7lq3jiwfvxhn/4Vni9Ftav76I9KwMoJJtnu/WQotIwkkOe0z7LaigHCJMHChB7vZ4IrJPhUHrjKZQWsWRVCoil5Z+wRdbk58DCAUQcq1yUePiJCzh/eRtzM4syqKh78CBe/ZY34/ZjtyDzQjxw/gy+9uSjOLJ4CEuNGXznmadx5umLuOeee3DTwWP4zF/+FwROgB95yT2YXzqIhx5+FKN4gHe8+S0499Qz2FzZwV13Ph8PfetLeM97Xoebbl7Azp5J1OpA7Dn3sOazoo+tH/669qepf40r+nw3KlM858yzXi3198B/KzjYB07Zhvj/oTlQjcAPBAe2DEhmYH/SMulqGMcRC1wkOQiM+FDjk4J5fo8av3FyMO52KOEkWTpS4xnzofZnafWbYD7opMtAN/m+rK6W6Y9BhQIDBirbx7sfIEzYgumbWP+/BBzbs6wixOeyGHbDUtuj4KAYYHfjIvb2VsSLQIMYhRwaAJklSAAU22LTEkcvAMMw0NrSCL/Ylz1Kc9ls7W4PjaiFhx/7Lr74hb/FTBShWYXYSnIcbc/hlfe+Du58C02HBxKptwSruxzB3MLi3GHEcS7goNNsIfBbyPKh8bXnKcJFR6MK0pZy82hEU6BfUOncRxCyBptia2tLhmwkcY5PffY+XF/t05/J1PN9HwGNl0oGgwI7ad+OtjWGSvy87VYTRw4eEEc+Cr7m55pSTmBwId25uLCMhYVla3zkgdacdVBmDg2TeZoscGIypI9TcCDrRGurHELEVlIOcpKZB6Hc2yTnLHPzfHpQGzRsaPtpoFjfIPV1KOtL2aGxiKxAQmDVnkNv7jD8aEY0Bqq8F3Bg3TAVgdcPbLNuCDLM4SpZNbUgdpqpaY30pftD3pfLPmPT1skqFzNeLkq9HuPefisykv0i6vtJe5FxADS/o8BASwUEurInbeupXDPXrBMRJXKviDrarHNpWbT7U0CIZ6h/Ph9d2IwId+Lx4TFDF8BiOgz4mZg5KxiQ/1t2QkWo9GDgY5UB0udXNsOXAUBGCCnXyNrC6vfqNK10S9BW16gC5fCirTSNgWjDnO1t4MrFc9hYXRPAKcNirHbBHNoWztnn4GsoE6TBu34gyFq2JTBTmjHzQySQKkVsDwMZ7U24X2uRNNqQSYeMgsl6DJP16/H8pqcHy23GvCbub4rwmR07xAjJIMVu3IffNKwCskx67FkmoD1V0W5geHUH+foGTr7wGMKWj71BKr3rLNdRK9FoNWTGAhONkiU7UZvFUuLibU6yXMCBtG7Tf5kalm4HSRJjpjuD4aBAPMywuzuU0fG8Dc3uPEInxebaNaxd7yOP6cUQygAvb6aDl7/stbjl9C0oHF8cN+/79jfw6JkzqAZAOTeHmw/fJIZxjz/8BEalize87B50FyI8ffEifHTQCmZx/cp5XHr2GSzOLOLZs+dx1/Nuw/ve9y6M3D1573VwUGeATBfp/nKRJg43Agf13x2fVVPAQkFxPe4oIJQ1PQUOdI3dCBwoYK4nTvpccoCL/ftEfK/PVU/AOBFXy4X6nvTndYZB97eAc8vMSfyccn9leVnBEteh7g9hEdOsGLcyTh/2+zMme3nr7YU3EgZOfa8OAvhhMirxa+UC/bfevOmb8IPAgh4E9exRLiaFczYoiLGHdELtYm/rCvZ2rqNJxzCKyuiZnY+EHmOXQcBJ6iNOU+8gZ90voNqWN4sCPPYEtOAEMUapUeP7zQi9xXlUpY+rFzdx/uJFmlghaLrolLSQ9RF1G0hlQBgnQkaCtlP27Ma7CNscGOXDoRmFF8qQE7mhpNCrpnwOQfm+9C2YQSlVhj2/RDE0k/KSZBtr61tUMSCIQgEN7IkmJUqr2qixhKX5Q/CqAqWboQrZvcBe3AycvSHXsGIvNJ3JKmxtXpH3cNPJ4wgCU55ZWFjCwuJBVCUFfry2kwlu+w9vi1ynNBz1A1sCv3iSmtZIBRTTQVsOXnvomDZHU/uWxUsfgxqzpFlufVxxfUPz30IzV6Z8UIwCeO1FtJdvghuRESlFC2AcyAgADX2tAEXWrFX/S63fqxAllbSZhWRvUtomJ6jY+kXq1AGaQwcFRw03aDM/glf6CMCRrQ6amY+02pVMt8GDV4xKTPdBM6T/fVO0HRyLLF7rRSjTN7N8gF7QkvJSliXIfA9tUtDSGiuuJUhCsgEV3CTHdrmH0GkgKGexiwyesydrhgYxPs1WOOiFGWjQxZC0fTVEg0OiaGoVFMiGJSK/C3jsuecgGLI8TXCsEu15BznngUTSv87japCnyBsBWgASsicZEFLt3jB+W6yVZrSI9Tqy7go7IZSHmRnjawYEBZEBD+a+Wc8Dew9kHYQtGV5WJVuo4hWsnD+DrdVtqacTuLiRGTwljqLa4krPBKvQpxCXP9eDQRkpClU12AtosUFU/i0AwIBi1moVMJrShxHA8hFSOrHGNdNxTeOYGVdsAJQyJ3zdvb1dqf9zLdExNR4O5cJ1u1002i0z0ZB/wgKtgusLaDN2lWYqJyfQco3QB8Dj1L/QxSjIsZUxmplJob6bmE4oa+1LZsQwWr6UFQhUmq2u6I06nVm0W7MoM0diRU6xcMgoSQCbyGA7zm1gGUIccsW338dSdxZeqw0ELYStDnZ29vDYk0/h2u4ucgrgOB4YFU4fO4ZTxw5jrttF4Ie4cn0Tjz/9DLYvZ6J5OHH8IGZmW8jTPu648zQOHVwS3YfER2EajaeA3kedeaHBX8C9yM6sl404A6qFWt2uWcuVNumxNtj1+LQf3E3EkAIAbJwyiTVFgCY5UgAgsaqmbSHg3gc4ah4Jhqkw8VWewwIGPbRNvJ14FmgCpcDcgFvjaZLmJobpXuKQKC0bKrj3RT9kSpSqHdKkiKyREyfZPnCgmZg+qR7WGpDVobCu9lfUdaMNoRtRf8ZOgjpK08P9B4GA6e/XX0NRjr43+T+zFlubZYYn2WA5xNbGBdEc0BlO7W95aFcOp5fR+S3BYP089jZXkFcxCifF/PIhzC/1jEc2OojzPQy3EmxmEeKkhWOHTmP54BFwouHKyiriAQ+xEvN+gHhrDdFME425SBZlyHphFWGbwibfkRoexZ1a06Wa3vgfkEVpYCT1JJZFTNCk1S3r9WlFoAGsr29ifWtdnMXy3MP25gBxfw8HlhcRD3YRpxlaMwcwM7OEViOA61eIqxRuEpLUFDOjkv5LBEJlIdRsv78u9CZ1BgQH/KkBBwekzUrV/3rPNPgq8lQwqUFPH6f3TBa/HfzC72mrWx0cqPmS/syYLxlwIBk+aXoFB2J2xI1oLJrrSFqpXNN+xuBpNCYKDjoHTolBkWTxzKwtOOC9pjBPKUdV0etrcpomJ2n6tCp2A+TDDEkxRBAFmGk2UYY+nM0cAyRoNtsInW3s5By/C2knCzg0x4/ErY3zAzgoKh/EoJ5uZqYl9zju5xiVmczxKCsPacUblaJBIWfRgpNnyN0Kvaghhzz7d1yKBxvUUzQQsG6cc1Q4e+VdDKshRkmCmeYCCjdDmbLzxUySK3NXjE+qMoE78uGHTWRlX0y4fDRloh7XazakFiJCSQBE91HOonc8U34TM6UEfiOCK9nwCPlgAIdaFXZQ8KYmI+N6GNpDNrVzKHT6nhWkEuTyS9kVLXHx3ksw5owRAtB0B0hXsXL+LDavb8jBTH8ENzTOi3VwIEDPajECny16Zk1p+cpQrAYcTMqMNRAs4GAiflMKVgGsaHhsyYf7V4FIHcROQLJ5rnoyVAcHEsBpI72zI86qvW7DeJkI38z5CD4Ozi6jOTuLnavreOZ7jyFabGN+eQ5VTg/9BHl/AL9IcODoIUTziyKE5sHuu4y9xgNGWiRtVxLXOEG3iBObM3JgNJo8tBuS3dNVj2PiBTxRxDjqS8kjTxxUsTH9ynlghyHmmx30FpYJR+H6ZANd7AyG2BjE2ElSNEYFZmZmsDA3j5AlZgpSZSJlwPlQ6G9laIQ+gpDAlQwuBdycPDi0h51NauwBasBBzbXXmlWNywlTmb0wm1NlrPHZJp4aE+Zck5f9ievEW4HUvt5rBQcqCByDg1p3VT3m1RlPYTdsmZC/p3bGCnw0FulrqJZHwYGyFMrOMdFU5k4OfysIVrMyvg+z5s09JTjgGkjTXLx4BFyk6X5wUD+Ipw96vYBMU6aBgR72ivb1d/VvRUryOLXBnfI4qN+A8WvdADEoolPwogBBX4OHaUnLZJ+KXdKBvJlDbKyeR7+/iohqevYTkdYkkKhoVOOjWazj/COfw4XvfAl7/U205ju4+xU/hoPHZtBtjtCdOY7NJMa5S5fw4MUOrl4JcO+Pvhb3vOylOHf5Waxevozhbo402cCxmS7WLl7G/IEFHLtlGV6DlF2ENGlgPU+wPD+HiH3wnL4YNk3vOYeuuiY7I+0opsV5IfIkemInnKxWBZKtcUbE6soa9vop5pZnkJU+LlzYFDXx7bfdjOuXz+LatWvStpR7IY4cOYjFhY78PNnzMTPfFMHQYLvE8mIXyHfx7DPPSACd7YY4cOiQESESHCwexPziAQkYgrvtIVu/7nVAabzHJz23dYZHMq4aOJwGB/JznpJj5mAy4VOYg8Io+etBl4e5bor94MBaT4sgSHvTS7lWfmcJdXAg7X3SPmfEfhROKltADY5+HhHpUW9C9qDBFkLP0L9pisVOhPndPayce1rEif5tS/BDBw3nEewVs6iCU+i1b5fD/vsrI6xeW8XCwhyOLfuYaY9kAMre5XMo9oZYPHoTWvMzpoRDQCUMF8sqAKtdIScUswVNNAMuElYPOIiLorZRiOT6Kta219GaWUTQYcaQShAv2000RVzZQjykDS5tNyJhzFK26zqcIskDlvQEZ474KBloiliGl/rNHhy26lB4G6emzMD5CbR/FZtxtlFx5kIBh74OnEYJFyHfWzzE0A/QZneKMAGGxlZhJO8p32fQMFofPcCnwQFn3EcELNkekKxh5cIZAQcsKYh5kviImACncWmsM6hyAeP6/HzMhAUw4GAyknnCFhigaVtU7fqeZGu21CUsTDCeKqqx8LkhzICDelI0DQ54v9NkiJ3taxhVm3CdBHs7u9hYXYfXPIgXvuTHMXvwJB6//6v42n2fxIl7TuOuF92N+d4MGhy4tr0m3ignTt2OpZM3I6Z1rsRBBy1xGTQlqjSNx2UdcVGUmR4jDJPY+HTkJTKOEGc5x48w2N1DsrOJtXQDG8M9KStUe46M2o6rAs25Wbzsnlfh+KlbZE6EeIoQHtCXg/M5CKAIQv1QBgNRRyKTEqmpESt2479BfQOvCYXbIkK100flPKl556lhnmbmEodsr76089lSmJwZKqCuszYcUV4TOkvWrKMBNHvXKYya/VuNTv2g1qRofDgzYeH1nBr6JXHLthmKZ07NvE3BqrKxWg4ZsxCS1JrWXtEOqQOj7ZJSfYSZCmn8TZR9EPM3OfytG6+yHOptwmSHrCg1Jp4p6Ur8m2YO6gfzDwII9eA8zRqYedDWUW+qnc1crP3OiHoBp4HJD2IS9mWZtbbI8eMrqq+Zl9EIlvMOKJTbwea6AQecSuiGVPlkCEjzkwKlEDNfwfr3v4DVp76N1WsXMXtoEbe9/JXwmjE6wQCHDt6FIuri7MZFfPHsUTzz/QQ/95pX4cU/+jJ8/+nz2Lh4BvlwF0W1hWMzs7j27DXMzC5h4UgXbmNXhChxGiIPOphtNjGKh7JJ/W4HewnLGQ56rRa6C4cBd4jASaQEQIqQYp/NIsJO2UXbL+CUVzFY20OyVyDqkuQLsbo5wrX1VZw4dAAXnvg2djbX0T5wEJtpjiPHj+LI0hK++52HUSLCqduPIo49bK+VOHVkCUn/Kp54/HuiXVia6wkgMOKuhrAGs/OLOgxMch5FtNMbS9dL/ft6sI5ZBHujFOTJhrKlCD6WRkgTcGDbC2sDi+T5agCjXpowdLDVjlgbZjIHBIFCQ3J4UOnA7y2je+AWIOrIJq44Bpui3CCU+j03kQoDtc9/DIAzV2h3glA/bCAeFtjJC5yc6wBf/wo+87/8LopehR/5wMtx5O4IzeAx9JMA/fyVGPXegwe+5+KPP/4orj5zCeHcDH7yrbfg5959Ny5+6Yt44N/9C2yv7+KOe9+OF7z9XowabTSoBE8GyHe2MBP0UJQbiMsS7bkZNLszyIqGjA9PN1Yxc/Qg+ueu4oE/+t/x2LkzuOtd/wCv+ImfkMwvT3Jksx7KvImqaIhZd+w54qgdFgmaVYFG6aCIHAzRkla7tg90ggJ5sguOBttBG52oRFDRQ9547g9HPhLOBQ1cBKMULcfFLgIBO9Jt02ii5RRI0m0MfAddWekMPoVMNdGDW7LYMhuDBTmorbpb1kVuujWC0IADP91DNbwu4GBtZdMwB3wPvvGEEBBpAzlfg1oIky3ZDpUfwBxwaUlgdsy6lPsu79n4XTDD288cGHCgLaA6clwByHTSY4b+TAR1/Dnf1+7ujmTueTHAqHCkv39n5zJOnZrB4QMdXL9yERtr29jpRzh6+z3wukt4+u++hCcf+Bx+7Kdfg9t/5AWYbc/C2e1jc/WCMDfLy6fQOXAMWegLpe/5TbTDrnUIraR0Qf2T6h54IGT5ngxgo6aKnS0CiIsCLT/Exsoqzj31bWyjjz1nhNWVGEHWxGxzFqs762jPzuF1r/tJnDh9KzLR5ZhypYBBZuRBBI/dUSwvqDZAynha6zYzShSwyShi+zyQqYlkPAg3TclArrtMeGRMoI7CgU/TOOp0yMrp3BeuI5mbQPuISUnHHOrGwZBfmuRo/NKDmT/TOEYTIT2DNGOX804PXIF+VoBMkDAeADCZ0KisQh0c6NoUnzkZkzixqdeD3jx+UgJQ5qteVpBxAbZFkZonBdnKvKr9c2bbnbUrSdkC/nwMDgbDRMoKGvzqh3U946+DAF3w0yUDoSust3X9eeq0TR0x6w2ZBgI/jDkY0zc2O9BNqDeWS4J0SZpYdbHUaLexs3MVAzIHVBH7DXE9o+8Y3esGI2A+2sWCu4q1K49j/epltBeX0D16E/YGV+AXm5jr3YT28nFk+Q6+fmUZ33zgHN7x8pfhtrteirNnr2Drylmp26bpNczQ6GYnw9LSCfQWGwhaQ7CtbC/2kY4aWJ5poeHkKEacrOdhL+HshxZmWz34zTYG8Rp8Pxcr1NAJsBsXWC+b2C6aiIpdtMJt7FzdQH8zweJBzsNz8fTZTaysr+HmY0vYuvIMqmyIPhycW9/F4cNHceroUTz09a/BaTZxx/NPIckiDHd9HF3oYLh9HhcunkMQtTHfbqM3uwB4TRkAtLh02IADS2uK+G2qnVE3j9kk5qDVtaMlhvHvcKyl1aXoLHX9fXMIGLaAZQ1F4qasYFT+BH719TpN/alGQXvMFRzI8Cyh2T2EvQPoHLwFbrMn7BI7OqQma0Wn9Y6BMXLXKZQFbZFp48qhR00RJ+5WLk52AuT/+a/whd95P9K5Tbz1914AnBzhibNkd7bRW74L9599Nf7tJ47g8iMu7g48PM2e/6PAz71kDsfu/0sk9/8V9jwX3y+B1omT6M4vYf7USSn3xGe+j9vbBzDIhric5zh4+gTimVhgmTsAACAASURBVBns+rM4evIEtr72AI6ePg53bQP5/ffjfJzAe8978fZ/8ttYXD4MJ8lRdoD7n+zj3LNX8MKbD2G1ivDo1R3MVileessRPP+mWazHCf72oWdxre/iaM/Da26dwenDC/j6M+v44mPXkboRXnS0iR+7qSMtbU9uVPj8dy6hKGPc+8oXoFdV+NtHzmC3v40XHJ/B8aVZuEWOQ7Mdc1BwzDQPi7SQ+RNjc6YaxS0Jkp1dIJS3Zjg83IMAEQNYsoNycB3Xzj+NjZVN+Gy3Dj1h1nQE8NgHn7HCTsirU/583mnmwB+Z15N1NJ6fwahivS6oS7LvZ1JWmIADrjEFIDeKq3XNgcZIrjcFB+JmkpQiAIwHa7j7+cfx/DtPoExSDPtDfO3BJ9E+dDP8ziFc+PyXcPabX8C9H3wnTjz/DoSjJqIsx9mnvoP+1g4OHroZnaXjSFkibDTRbM6i1TZM2LC/J2BkbqYrYmsaorGV8drqVbEpPnbsiAyRy63fCos91y9dwdkzDyMJM8SBh6tXBoiKecx3F3D56hW05mbwqtf+JE7ffBvSkuSTAXSk4yjkJgsWssV65CJm4kOBLO2VrT8IdSks0fD68fDSmMH2GTk8vRDpaGDAgUCPiZ5AjPGo9SxsB46UKuypzy4Bqx1RDYJm2vXs3pxDEzahvvf1cTpASUohtVKAnksay7QUMDnLrFZhyndBGIOpAVP6uetlBQIgsy+M5qDOHOwDKUw4fWNipiCHlRZlDnQSrgIO/k3BMrUTUnbwzJ6Q0fGDeDi2TxYkVR9MVJuboBt2X4nA1i70e0YIOGEG9MD+YYe9AgN9jB4mP+h3Jq59djKejtnV2rRrneAsKjTzAhOsr1/C7s4Kmm4TIGXOzIZtbl4ohkOzzRInD4QYpVekxt9bWMTWsMSj3/0KRsMNLC/cjkM33YL5loOn1jJ8/vPfwI++8HW45a7X4Ny5c1i/ekZ6fXc3L+DiM0+gHTbwsh9/LWbmZ7C2fhUjx8fc4gms9vto+RVaDfI/RtiW0Jyo8uFxMhuRe2IcEXmTA4rkuCncJgapi3aRIomv4+xTzyAeJHjeC27FsaMnce7sCtZWV3D33aeQ7a4g7m/g6UurOHNlAwcPH8WRxUV87zvfEbr6xK0nsL1boUoC3HxkAXH/Ki5fviwBdrbVQKszAydowAtaWFg6gvm5hbFCv84OKPKtlxgg9sETTwLdVAoKHTsSW5kDQxvaeQQ1r30TYCddLJM620RzUN+ICjRl/oTtoDBrlhw814phDij+C7oH0T10q4ADMgcEB2JeFBjgochekXldkOiUPmLsgYcIhYI08osRYckHmp/5a3z9t34dvbv6eO0/O47/9Mgz+LXfGuCd7wJ+5394Nf70S1388z+5/f+l7k2AJDnP68BXmVl51N33Pd3T03MfwAwAggAI0CABAiRhihIpmbq4ulaWuJRDu7EKr3bX3nD4CMeuvZK9doR2bVlrixJFkRQPkRQviAABEINjAMwBzD19zPT0Ud11X1lZWbXxvj//7sII1MqyNxzbDAamr6rqyj///33ve997eNh7P35xOoPnKjX8XmEdE9Wz+PCFz2E81cXKyJTkXNgbqxjp9VDzDJSaLewBsM9K4/WwjtBNI9NsosLqbXgSRsLE0c0StptlmJk0DvohrndNVJ94Ch//h/8Yo4PDiLdjaCc9/JNvvoVnn/0e3n/3HNZ6aZxebMKtVvCu/RP4mZ94N67eyuOPvvwcVn0Pg3YLn3r8MB667xh+6wsv4ukz1xAgjdkxEz//6AKeuHsW+WoP//57F/HMuSUcv/suJFJxPPvcOQw01/GJ+0exZ3wQrV4Mp44cR6YXR9OiVkGZNikQqBwrec0IDLUbpAYHuq2gmQPqGhRzQPHtOm5dv4KtjS1hccy4Ac905VjngaQnIYQujg4SDQ40jbtLD6u2AqPU+/egfh8j2TSjpD/taqmqTzob7rYV+ltf/UWXunfezhzo9VYul6SdxfKq1WyjSXDQqODggRkcO7aPeaxYun4NV6/dxtD0UZiJYVz/s6eRv/IyPvF3fxYDs1OoFlpwOy2s3V5Gq1HD1PQCUoPTMuFkJzOwE0l5f/l3cAR0O7+BkZERDGSZW9CUA2Vtax3l7U3MTE5IjgcMvp4Geg0f22sbWL+1iJbVQDtuYvlWHQiyGM5NYXV1FalMBvc+yJHD/egyMUlEisqinlMG8j6xrSCTW+o+lfjtLml/lRJpGmp6SMSlWtjXJ6wT93JhCMnnaDdMlewokyYhDaXUqIoqVojj1Z4kejl1QXZGdP8iOOhjCaLn1/ub2qfezgDoQmi3aO0TwpJNuNP0L4pDlxhtLQjtBwdhxHz2iS314c+XLuFcfW0F/R5psCNstGYOorRcGkfxa2JyFmkwFDigZT+dYxUbweuvwUG72UKsWq/9hWmF/gP7TjCgP9eHhD7EdX9H3wzvxAroN0M/fj+70P/v/se4k1Xgm6NHuqQqFDMdBRTkpg5VzzidTsqbQVMV2zZx9eqb2NhYRSqRUN7losuJFiXtcOJAImHA7lZFLW67DurNDtZuXUY6ZWN0aAGJbBLDg3GE7Rr+/Hs/wL4jj+HYqffj3JkXUdy8hV7cwcbyNbz0/PcwPJLF4x/+MCw7iZdOvyITB6fuvx/lSgMXLp1Dpbq9O+4WAs2morJdMxRPBG6YhdK2jD/aHicPEjK/Hm+1sLXJEa5V1Jo1DI8O4a4T9yHp0S7VwyOP3Ivy5iIKhTVcv7WF9UJLzIw828DNm4sy8jUyM4NSPRSl8cnDexDv+rh24zpitoGsbcNNJkXYRT3E4PA4hobG0I3o/v7NTgPGfmGXbhHo9dHfVpB/93kQ9LcEdqs4rTnYZR+EObAj5iDyEdhlH1Sa3e4HRYdvd+HkGBw3CG7Moj3MRODAzao+M737GUrD3IKe6p9zXem+tUbhMurXBZq9BpxeAoHVEyrdRwK5uImB73wN3/uNX4K9UMRj/2gvvru6jb//D0t48rE0fvVXH8IffsfBP/g3+3Bv+t34qZlRvFoJ8aV6HoPbL+PR8/8nssdmMPtLfw9rLz6Dypc+i/1ooWXbqDdbGLVcGG0T3+5VkYy7+BEribBZxaVsDjdbJTzQMbDa7eCGE8OBTAbbnJO/+2H8jf/pH2DvwX0wmwG242n89iur+M7Tz+PBuWHU3SFcKXaRrDMWOcQ9Dx7A5uYWthdvoxbPohNU8eP3zWBm7xH8zp8+j7Ddxtj0HJZWlnHXpIO//dgBHJhM4a1tA//22WX84EoF3ZiPtBHHY9MhPn53BrlkEpUukMkk4Bq2xMVKj7ndkPtWgwNqcQkObGfXjVJvWv1tBYvg1TARb1eARh6rNy5hY11pDhhR7XJUkouBYyORUI0Hj+w9rJDiirnSVZlmAThKK2tBeyvwcIs+hHZmO5KMgTAHu5Wb9v6QOF9OK0RC2/6W7E5LbUdntQue+8GBtBVkPbZRLmyjXqvh0Uffi6PHD+Pqtbfw4ivPwYklMbnnKGw7hwtf+wZKSxfwk3/355EYHUZ+vQwrLMN1HPEtGRgegeFmUWYhYJhIDyQR7zHWGuKGuLW9iUwmhcHBHPx2S/r99W4TW7duIZf0xELZ9izUajW0aw3Ut4oo3FpGvVdCYACLq3VUGy5yg3vEXC2bSuPYu96FweFRMaOyPQ/JTFpNeQgIZ1smkHFxFkUEDRQcKlqfGgHqlXYZQwWklHhTXS8acETCYzI0nLJgG5FVvAStxSS+XD7u6Of3pynqwkRaEn26gJ3rHVXp+uDtBwe68NFgQPawqH2ugGK/lkCBXv07ckaxVRL9fD+w4NrUTJQuTvqZA9mL+HcGuwe53nc10FWPq4pKYQEiIKDBQbOtdEJsfOjnYCojr40GD8LmmKboD2LlaukOcNBnLRxRyP1gQW/K/ZW9Ni3SgKD/e/3/vhMA3Pl5PxD4y5gD/aZq05pqrSxvOGd2Oc+7sbGG8fFRuQFaDR+jo6O4cP4N5Lc2xBiEaElEGuyrhx2JhCXCbRAw9ALEvZQg+LSbgm134HnMunZRbxYwMmXBqxbw/HMv4+C7P4ST9z6Cr3/2MzLlMDI9iq3VVSxevQIv6WB8dg5hz8bS9VXZ9PYf2Qu/DizduilVZ8sP0G4xAtWS/l6700I6k8RIblIClfKbK6I6NzmyxHnojo96pQCjbSPpJGT86fyFixKmksqmsXdhGqeO7odrNNHt+bi5UcJmsY0Tx47J+Obq7UXxEsiOTaBnpkUpfHz/GAYSHq5ev4FWWEcy7sBLJkSoRjc/ihGHBsdEFCfjXdFF0gteL0y9yWoBUj/DoP8tN1I0rSD7d+SNoIEdBZFBW60/issE+UdrkJ+LA2Nk36vWoTrAdftBrT/mqu+yV/IYNLsSRM7AKgOmtBUOAKLM3qU1CQ505LC+ydXGtjvayHaCuEmGHnoJC7E2dSYuBlIJOF/7Ap77X38TRTePx//nA9jzkIntQh5ewkC+dgKf/e5d+OKFk1i6UkWq0YUfn0GY3MK+4mm878zvwZjNovP4R1F+/Qzc109jgoZFdlJsuru1bXSScbxQbyMRj+OnuyYGugGe6faw7vRwd2jjqhfH9aCHCTQxETOwlphF+tO/jvf83MfhNRuoOgP45y8u45nnr+Pdk+Noux4u5ddwZHgAm1UXy9U63FgDC2YHlZ6DRiwQENGwR/BnZ65iPtVFdmIcyxsNtEtr+LUPHsQT75rGW2st/O6fr+HMSgizWUM63sLPPDqMT7xnDl3fkJjyRmNTrqVtjov6vtOui2slKW1JVgwNdPwuKAfSRYRoDOLK2VEzB6YXR8K0YLfJHGxi9cZlbNwmc6DAgWMw7TSmKiQ5MPomFxhRHAm7fig4iLWUxwnTEyU9VHlfsHLnmKj6PQ0O4jvGYP3goJ85uBMkRA+4c0BocMC2AjdkUvGtZhl+s4ZysYIPPPEh3PvAfTj/1qs4f/k11Ld8JNwhpJJDWHruRWxeO4sf//WfRXJsBJtrJfi1NQwMDGFwZBCpTAKJ9CgqtR7K1RqGRnMYcTMoVsrSQsgNZmXSKl/IY35+DgMDOQRGHPXCFhyq5oMm4q4tr6vTaKG2XUR55Trq7S104z0sbTSxVrKQHJhCuVRDyk3i5EMPYmhwFAH1K5x4cThFYiHBySzDQcgwprYv4IDKePFw4JHG/jgnosThNPIq6Bt51+ySEZpqXDDSHHQ4+mep3r7EJUceIZopkkOc+4GsByb07k6qyL7TZ6Wvsl52fVr6D299VmkRpAYH9A7RAED99+3+LHeCA7JZ7wQONDug9qld22fZVyMRIp9TM1Z6T9IAZmf0O/pZjjLq+0iBEgpQabmuwMsOOGirSRgNCLSvCO3ZY6VKWcDBnQf6nYez/vzO//LCapvj/sNdA4U7v/ZX+Vwj7X5Qoi8Ot28Kl3hQUDTDvvXy8rK0AmbnZlCt1XDz5k0sLCxge3tb/n/48GEsLy2hWq0C8KRfrDZ/1T8nI8WDhpRbPWwI8qZVqny92xXkzINcGAm7iqW1G/jet76OH/ngT+P9H/05/NN//g/Qba3j4IGjKN1exdrahhq7s+NiQd1stbFv/wKmp6fRChpy09nxDGrVAJ0W8xLicBwTnVgRVnJIRuBkxKRdR5fZ7DJ/76FaDnBt6S0MZpPIpRJoNVo4e+EKGn6A1a1NUQDnknGxT56Z2iP++5vlIsYmRiXZrlIqyMaWTmVhp9Lw0ilMjg7DYxhTt4lqs4SUYyFhMeDFgZ2wkR0fQTo7AZNzE1xIJOciFzll0KNuZLk+EnvMg5lHrMqRkNRQUR+zYHDFV0Ef3aoPxhG5KCBJtCK8MWgYpNoK+kZixSd0o7j+0eCHgTgxxB3lhBkwgyLOLULlCSiQoFsKymGPr7Ud9GAP7sXgnmMyGSJ0dkTV2fLYvAE5ZgfYkaGO1iCoG7CDWMdEy6APQA9eh5qVGLLpLsqvPYOn/8k/w/niJh7+5Hux8K4OPGcZm6sBzpzPIjn2QTiT78NXvvcKXj7XQjkYwUi6h/v809j/wv+NU5VVXPOAMz6QBJDs2ti2QqRsYKERYhwWrhodNBnU1QPSFP4hQItpjIkMgnIAGBXcZRicbMfTdha5n/81fOzTvwI3ZWLbMPHb31nHd164gJPzYyhaadRW3sJP3DOL69iDb716DjmjjYf3jiDfs3H21jbmPQulWhebfgxzXgN22MBmOIRCrYL3nBjCe95zCk+/tIyLF25iPBnHyJCNi4UWxlIZfOqDp3BigQxcAWargwTfZ6ZIMh2S10McI1WSoWyIiMFNqOwWJUhUVrF6A+TP8BpY3GDrBcTrW7hx6QLWN/IypeDGY9KXFuBK+jaCsgQgVKuz6jLEuIqPrbQDhmHvBFrRCZXCPZUGyTFPGs5EVf5OoJZo6ndsbElBsl/P9pTnpAQ46paYchWM3Ch1f1yaHspCWVez3Luq5bLoAOpNOiW2EPjMULBw8NAhZAZyaLaqMkWV3yyiE7pI0Q+jcBvryzdw4ORd8AYG0GjWxLCKkw6chBmfnMDw+AQ6HRNvvXkV46OTmBsfwtLqCtZur+CRRx7BeqGAy4uLOHHoEMazOcSdFPLVElzLwvbaKsQu3jUQ87uoFirI31yGR4Ew96a4g+tFH1sFuqcaCJPA/Q+exMjUcXgxF0E8QLcTgxnEUAt9jGQHMGAPoer0sFHMw9LR0SIWcCXmmV4cTNgUllH2D1Zs0cQC3UIiBkf39Mk2yCFIeCAeMb4wChyppU8Nxz/JJajZk55aO0p1Koci32OZxKIGImbB7KmRSeEyuD4iszj9tf6DlddW54fog1hiZSORqQKWu9NVupDSxYwuijRAVIZhWtNlyQgiHWfJGHOEWx43Wl93TivsTH5xUiqaPNCtBv4+zzbJUWGqbmR3rkA3NSCRTo/ji1EmSqtZR6xYVsyBXsT9FMg7VfI/DBxoRuEvYwP+KsDgnR6nHyw4cRNbW1tyYE9NTYjd84ULFxC0fRw7dgzbhaJoAPbv3y/MQbFQEHCQz+ejZDbVs6bATb9WbQkrYTRxE/n8BkrFbTXAxExyoftUUmGlsoJry9dw/dJ5fPRDP4Hj73ocn/2jz6CytYKx8WlBpnwuXmidUcEFODw8LEprViQG8xHaHFW05KJxaTMkqRunlbIBw0oi6HKhEAkHQnuza1qpNvHc2VdlPt1xbEHra/kCjhy7S9z4rt+4iuXFJUlznJ6YxMEjh9GlN0Lgi4FIvVpDvR7NtTounGQCw7k0hhJxZCio6/noIEDWzSFLcaQDZEeGkB0cQ6zD/rohaZDyvvX1AXeuOVE7XW8i9C1Ve5/Ah19XDn1qJeygXQEZikng+B6vD22v9VoQEZelGALpt4UNGLHoeUzlWGjEaPHqy6ZAO1D9s7yZAgKQKHdBwMHAPEZmjyORzqnWU8BDy5a/T/Ib+2JM+VrkRoxChkQH0Y4JOIjHe4j7Jlqmi3Q6hqUX/gxf+b/+Bdbrm/AmE2j1ymjXt+HFU/DDDIbHDyBhp3B1w0U+/i68ct3ESMrELz88APsH/wGbX/8inNDBlZSFppeG6SZgjOXgdNpILucxzgPBCrFKQOA5SLqeVIC1sC3XiKOI9qUrmAobCE0Xm/uP455PfxrvfepD4sgXZlx8+1wBX/7ad3BwIofE1H4svnUWjx2dRmrhfnzr+ZdQL27jww+dQCUw8PTL55DstiACczeF+49PYSzXwUZnDK9dWUf+9g1MT4xifaMsboUPHRnHgw++D89eWsLp06dxz1wWP/Kh+zE1NopuuQGXCYu22uTo4qiBn9adEPgl0yn5vlJRq4NWs1L6QGC9yVFGs7qJy+fP4PZaXpguggOCesmkp6dCZB/L35drS4U8fTIkhIux1qRQ42rkOa7iw6lmJy0rbahO5FoninguawUU2ILgpqp0i9F/qZ/gmGQ0eaNZL6mK++hr/g1yGERTXfwe/9Z6pbwTmGXHTSQ9W0TMrutJ5dgzOnBcS9Y5ExgorM5ZwOrSDbx1YxGB0cHE+CDMwMKtlWUcPjCPubk50WJ0whiWbqxgKDuC8YkhbGyuolosYG7PXlD50TEMDKQzMDk1FYtho1pBKp3BldVlnFlfRkU8T7jfNNCu+PACH3udODJODCW/hUa9J3HvzgB1Vg/iwMEHpOAxEjH5Lw/rMA6sXVwCejbcmVGkBtII2K5osZ1KcAjxwbBNBfa5r7MUoWusYmLYklDuoVJ9S/CN0ghxv2O7wpUwqU7EFFhy/cT9UZwhYwIE2mSGCUM1Ky7aFNVCkrNPbJ52bdv1mUXgqn5mdxJBg9X+NoAWDuo1LaDhh4xH/qXggO8ZTZWifU+E2LLcGB6nRhV121P/W9aWpGiqUUTVBlPrS08rEC/xdetRS96HWscgvxO1FWjLHyuUipFGo79v+/Y3552osX5mob+t8FcFAPrnNBj5YZ/3Xyj+rBOP4caNGygUtwUMkD3gRkRBzX333Yf19TxWVlZw6NAhWbClUgmHDx2Vqp9hUkJhdrtycHOD4BvHsCmqp7kR8etXr13GxtotGfNhBSp0X7sjvgS1VgX1Vg2e1cXczF7kBqbw+qtn8K1v/CmqDV95mtO2ONrUeIE4T6zpb6NrYzobw/RAWl47L0Ys7MKJd2E5FQE9Qeig3UmIG6PyQwjQdeMoteo4t0QnRhPZgRy2ShUs39rAocPHMT87JzGu6/kK3nj1FfmbHn/icVgO59Q7GJ8YlUOvwQqgVJbNybLjSLk2PITw/TrypTy2S9ti05p0PCTSNqbmJjE+MQMEMRHfSe5DNGamqzpZ5NHy4U0sqF8Cq1iHK2ERKP6UMCzeiNrb39yp6PVCb9NaT1C7OhR0W0FVj9qWmGZRCvHTcEfZHzuIcfws2ojZZ9NonkyTpPjRpbAdQ3r8IAanD6lUTMYPM9qZVQOr1Mj6l7+rDZC0BkHADKn+AOhwBJDK+8BEk8ZDnoGlV57BH/zup9HFNpqtAra2AgRNE3umJsXxMGjWkV9rI18fQ/roz2CtM4WhhIm/92tPYM6t4vu//4e4eGMVuWOHMXX4GNIJjiumxCypnN8WP/6EzVHDHhKpNAYTaRS389gscZpmGMPJHC6/eRor508jFk9h38NP4t6HH8Tk8LCqGlwDxaaJW6uLSPRaSIzMolgoI+uEGBibQbFYRb5Uw/zMCLpdA4u3bqNrhLA7ah3O7htGIuthsw6s3Mrj9s0leBZBmo1ep4H5PcMYHx1EsWPh0sWrMFolLMxPY3R0XNIW6cQQtz1hCmSmmpqfaCaba5TXmGp6AQ8Bq061EWrNgWQrOMzl6MKje2h9A5fOvoqV2+tixiRGYUJVK+CpwIHa1Mll6XWlGSk+Lp9fAUlWVFFLQdocrF51TkgAOtvxQ1odlhuZzBCIqsRUeQ7ey5GD324OifIz0WFQKjVSicpUgif1EGS0WvK3phIcNST4ZzuFwKUbVYsxuB4D21xYridiwjdOn8a1S1fhtwMkci6CTk3GXbstH1OjQ8ilyD+pYCrfD5FKpGCmYuJpwQrdi/MAtmAlU6AAjR4bfPdub28hlRuAn0vhTLuM14oFbBQZ0OYi5ieRaLdx/3AWe23mL2zTXQPNeh12wsF9Dz+Ck3c9oqZGLB9JKwmTxlaGiYvffQVfe/q7mLvvBJ78yIfEaKtWLYs4PPBpJhbCMHnfGjJtNjiUU3sAAb94MDjClTU7bdSaLfYlxBCObgo2C49uCDFspKlXpOgn4OT+4Hgu/FDt4fxZj0wogT8Lk2gyitdO7zn955L+moCDyL5frwVd4PT/Xj+dz1aHBh797Yf+8+7tj7XrkKiTFXWbQe+FmiXQWoi3gYOuul/6AYvWYMm+TR+gPtH1LlOhxoWJgnX74i8wB/ow1n+Q/vydGAP9tf9UcHDnc97Z0tCvhS+a+eYXLzJdcBv33nePHLAvvviiUID33HMPtrcLWF9fx4EDB1CvcVa4jPn5eQkoIsXPsQ6CAgIFLhoeHJ6TkM2KNyf/f+3yJWxsriOXS6lY47CDVot0XQDqG+rVAuJx6hYCDA2OIw4b3/rOd7GazyPlZSQUqVGv4+KFN2UTIMXHDARqIk4dOw6nXcFApofESBx+t414zUY2DJBOlrC0ugyD8+T2KLpVwIp5aFkG6hkHW7EOri2vSS90fo7MSBOXri9jbt88ZqdnEDQbSA9NSG+dh8Hg4KBUYgQ8dCXzvAQMx+CQhKBr3ijgjH8QCLtQbtZR2t5EtVBH6PtIJC2Mz4xjaHiUmj4xE6Jgio+nbwaZq402Oc6Ay3Sz2RO0zFYfD225vpJsya9TMKac2rinajEhDU/CbgddVnHc2KORxZ22Aru+XTVyKJMH8rt8LYri3VmL0ioiXxHdIFHMdyOKpA5DB8nxfTh273tBQx3pZbN9FLPg0CUPKsqaa02PpHHUR9ae9Bc5v99DaKiDyOxx2sWSiYH25irOv/Z9rK5cRK/D1lEafhBXqu1OQ2J26X5YDxOwhvbDzozDjvu4/74F7N83h41bJWwVVpHIDmB4fAo2K44WEKcPPlsidNb0gFZLRlyQ43UwgSINS0wDnm2hEvZQWF1CswMMjc5g0LHQaVRQ5QbpeHAldriDRqMGx86I8LTRLAu4TnlpwPGUj343RNxLRMY1QI/0QRwIE3H49Rq6zQ48iwc9zZMNtGNt9GxaN1cFmJgxE7YEYXHdEIi30Io3EDczchhQC8SLqEB6B35U6dBciu81qXYeqFpzoEauSPO7Eqruoi7g4KXnn8GZ189JK24gk1WR8pa6djq1TkRWUSVGYausFWpPIqMkAQfSPpCaXG2sFoOcuIbYuyUTQWCrKjMGIHHsTlHNKvFTALJJ9orgVh1oas0opoTrXRgMFg1cWxL1zJaJAjI8mFzXkUNbTNpMbtKmvFc2dRIxhj/58BsdXL2xhDfOvYWvyfFqvQAAIABJREFUfvWrcqj/jUcfkb3ohdMv4NTxuzAzMiy6AaMTIslsBfQkI4XF0mp1FY1WQ1inEW8ARhiHHzL4Sd2PQS9AqVqRQ3D+/lMoz4/hBxtruLlaBLoO4A/ADEL8zYMH8OBMFtXyTVQadbSbHfitNg6fOoHjB++Bm/YkVdIzHRieI8zbha+9hM9/7U9x7NF345P/9c+J90C91USMLSUe3LQ373RRr7XxzW8+g9ureczu2Y+AINKwZM/OZXsYGhlEMpMQJ1u2XYUJYKeALee4TUJBWoMZLymaMu5FPvcurgvuVe2e+CHwg8AmNDjVoBJQTTED37XbvrPFHeHAndaXpu41e7rDBkg7Va0B/T0NQvvPUv09DRy0ZmGnfSEAty8mPjLh0oBBVpbOZehjqPqfQ7fX5G+JwI3eV9XZu+s6yTaNJgMEHOgnuLOl0P8H9x/Y/U8saEbDoP/I//a3IN4JEPQ/HH9WekDo4uzZsygUCnjggQckhvSVV14Rav6uu+6SSmhzcxN79+6VdgAZg4mJCbSaTaGq+DwEBfw9Wr7yIGCfU8CB5Ug4DpmJzc0NpLMMIWnJReYBRAqsXlxCu7rBWDjE3CRsK43hoSlYXlqsTa0o8XB7a1PAAVsWrNoJUphyeHjfPqDVxPL2RZxZewYNv4K9vVmMNQMMJ9ZRqOZlA804E8jfrMAPLASZBGoDHsoucPbCIqobFewd2y+Z7effuoTDJ47gAx94HGurt3FzeRm5wSHYCQ+1Bu1QUxgbm5DNjItzdCwr1YkoXyU1mTemQswMT3GtOII6Z/870sO36NFuqshmiglVB49FH2+gSJcRTYqwr8ver1roOgBFUX/qplGGMkKqUtQn4h2dDKhyJSzyj1HfTpoSkSZE9f8M6dXKzWDxv9y4o2AjGTFSr1EoymiREzTy+TptH81WAxcvXUbgjOAnPvkpDAwMitU0x6zkEOKZYUYIWlefkbKX4glVJQDdtk9LQjmYja6FRjS/nyS1IvSrD4+HFJkWVjPsr7MCd03EfJv8sxgE2XEDcKifaUh2hZ0ahMvsjHpbLJF7Jqch6NdFnUYMXjKFRDMUkMA63GGEMKuswEdI0RxHz0IDCctDmYY2rLzbQKtTlc0xZQ/CNBnZ6wt4sFk1UujZC6QtZ5keHNdAl5bQgQ87lRBHR0klFLtkHlx0saNozodpZ9HrMVWQmRUNuX4pWKhLpdyD7bkwHQ9x30DYrCCM++jaWZkSareYANgThbzfCYTd4jV2PaUZ4HXThi+s+rl21aEdl2CheFiBExTxja98Ed/89ndw8OBRPPLQgzDjnmgZtFhZTF2kXaTnzLn2NIuw6+SpqjAyWWr8LUYLaPBgIXBgLkcgKhoyX2RVpJ9N5XzUDlOiMdWy1BXeTlETbb7CVPCSk12MKjSVxaAOEBq20a2STFatpRwEuU7CdhO1Wgl+u4G1lUUsrWzhxq0CXnj1daQzNv7mh5/A4o2bOP3SWRw5vA8L0zMSrZxgUVEvw0l4eM8jDwvz9Cff/gLy1aIUSntzE3BblhzGAYGvGUOj6yuH0GoLDzz1BIJDM/jB2i2Uql20Kh10GymErQ4+es9JPHmCe+wGarU6YgHZ1xC5QQeTY3MwPBOOGwNrfSNOpsfCS199Ad99/jQe/tgT+LFPfEz2GLIK0oNv12E5BNG0TPbw7W+9iH/5L38fqeQI4nFOa9ECPoZ6fRML+2bw8Y8/iT1zAyiUVqVYCOnm2TXRDNtIUpdSqaF6ex1p21Ez/rRqjltSNXOfcmgTTlAdt2UMkkJ1fpT8XUGgvo66+hfGRztlRoeTrtL7i+k7z1FOx+2csZpi7ft9XRzLeahFsAI7FSjQH/2Hez9o2QEkMt4ZoZ47zmICRAGrfdkR/a955znkXonGRfvBQf/j3fnk/1+DA/0G/TB80Q8O3njjDRSLZTz00ENyyBMscAM7cuSIuHtRk0BAoN2fyC6otkJKxIisqpltIMwBxwcTngAJVpJxK4brizeQz29J6AnBAasHAgP+TMa9iSxKaNbqKHdy8DtpjI7txb7DdyOeyMIPm8qkwm+JoK1fyCIVTNeAE7fxyuIP8LmX/w2arS3s9ycxWW5jYYIVfAFmLAOjl8O1G9uocA8dTqOe7qFmBbi11oKfb8FrJ8CYm5XVW8gOD+DHPvYRNKsVnHnhRTTJBnCaoemriio7KL1Y9iAPHFiQlgNNSYR2ZfJjZBHaManJppFMUjbUHk2dOr6MJZlRVR1n+RiNyOieLgkIAQbaYpQInC1BOaiVsYYCBayECDrU9+g6R1KQVXu7y5YMFeJxhET5DMOKK/WyGjvlJk9an8Y5jmRA9HrKFImHCOl+Ch656YrIMAiiZMkImPSAzc11fPkrX4Q1OItf/LX/EemBIVGFc3NyzbikRHaiUUaeHzumSFGCoLqWFtp+XRgLfsrX1SZd1+vBdSyYcfarFbMSY+Uko4is7El3+vB6WdmADY7tWY5UM11S/rQbptET+64BbWBpNB0gRoV8ZCxG4Mm+rA81XRM3eFAasMQKnFBKBR21/TgaYUv0M2FLHex8p71eBvA68HsxNENKOruIExhIzDVfXwJmrI5EL45aq4nQZWCUot2bQVsMuRjmZFltNDtNhAYzQGyhdilgsg0XBqtsR71+HsikwG12gVoUsHWAeFquj3i3U5NnqPlq6dHSZDxiDngwCjiIDlHdw+Va4iEa79SR6Fbw1S9+Vli743fdjY986EnYblKYQYoBlZER/35F+4szIYnkiDnQDogMHqKgte13JbIcVhdtgwcH0It3UK6VUCpsyX09mBtCPObCjnmiw+H1J3VN8M11ypwTYSDiMYVxI6DEn1M97VCKFN0XFgV5p4NSYRulQhHdsIlirYFynfeuh4FkAn6thEatIK26Ri2PsOPi2koFp8+9ibHxLD785KN44/W38OprV7FnYhRTg8M4tn8fcp6LW6sr0lo8ePiQ7GWvX34NG7WC7Juj7gDsJgGLAw4J1YKWaBsKpTLqpRoeeupD6B6exdliEUY8jRhZsJYHv9bCu+Znce++YYRhVcCC3YnLhEIuaSCTHEDPiyFBQbZlo7W9gfU3L2PpWgGX1vL4wCeewiPvf4+0muDQtKoHk/eERSBM8VwOtQrwr/7VZ/DC8xcwNjYLmByprCDstiR35EMffAg//dMfRGbAwFZ5A6bjoh3EJHcj1ewg/9o5rJ17EzkvIdfb9RJoBR2EjvKkICDwXBaIHXjZNF54/TWkx0cwdteJnXNjZz+LNAOiI+k7XAUsROwT15ewmv2uwDsIVZ1q6kxVgPTO81R/3v94dx7edxbQ/a0P/W8lru+TCERtjd3Hevtz73xd/04EDuTrf11Bov5j72QO+kHFDzvo9df7UdHb0FGfiU7/z8qG2wtx6dIlEWKxjcAb6MqVK1JpsH1AgQV1BqzS5YLJ5mIKOOANEUY6A/4evdy58bEfxYOfzIFjm7h+/Try29tIJtKSaxAGDQTtpiiGXfcWRsJVXLt8HR33KGb2PYA9C4fgZUYE9cJkBHFEQ4vd6m76ICsk0vmkl1+9fgZ/fPozsFDBwWAEidUaHKOESqOArMcKMoPNso+G66E77KJkNFDyy2g0Yxhxx2BU42hVQ6EA20ET7z55Ap1aTQSJNM3pMb89lZH4ZbIBnJ0eGRnC6OgeoXI589rw1Y2W4OGCUDwTkmMz8OsdbK2vobC1KiYl7LGSbmIVNTQ4i7HJCaH4Wj6rnCg7nptAq4V6qSJixrDdQL2yDtNuoGt2UechBQcJcuQximn43nA6wcDwyJRQe5wuGMh4KFW2kS+uy0bADzIMVsyWw3R0ZEaMUqq1LXhJAhhFzRoUJnYY56t6uPw/Rz95fdk2KmyXcOHsBbx6+kXsPfU+/MQv/wZSAyOqbdRmfG4XHmlkzRSou323CowpASsPaGYNCAqX+FwasqhKVbLae7aK+Q2a4lPPNaUT0jh6b3bb4gwYiM2pLZtN4Hdgm8zV6KFtqLE9VihkFgIKpLodEaDRoCdw4ui0mmoehL1v8ZvnexrIGK4DD34PMi5GBpEmxXJO+irRkIddkyeBWBHHJOGw1/Hh9/jauQf3YNPbn06VrNaEbt01X+EmTbDBNEAyDfTL75pK4OcwXZRRvd2WtKoStOxNJNRhTfbDBByaFHW7sv7kLaZanD1nBvCQSXCiaQPxpaBzaOSoGY219iJq2Ok24QZlfPWLn8P3vv8sBocHcO/JY5LeR4pdkge1Hb0KfdjRN/D5VSy2ovo5sbCdb2Bzo4yBIRujU6NwBuKwsxZ8tLFdKqJeqStNhGOJwNSNJSWVsOuzRcIQIk4zNXFrlfqiEKl0HEmPLQQq6NkIJ7iNo+7Xkc5mkckNoFqvS6+eLZzbiyu4vboqSa3tnim27ulEEmMDSXRqRQRBXZgnCnbrtQ5ef3MZF67dxoH9s3jk/rvwyitn8NbVVewZGxc31P17puHGDJTKBbkXkh6vQwf1oI7talGAcyJmS+piZmhEDssKw9eaBZTKfF0tzB49gnDfBLYYWtW1gYDMVxxm2MX8YBYH947BYaup0YUVWigHdcyMjmJyeg5OxoHTjUkY2ebZ1/Dc738B1sgs8plhPPqjj+Ge+44JqG1H1XKc0ecMGJNYagOOm8W5c4v47d/6PXDILJUeFiEoGRxqpmy7ix//W0/ioz/6XnR6JbTaTQGaQ90YShdvYPGZ56FOAKY3KkGj0SUL2pPQMt4XJiPpc0P4+jPP4EJ+HZ/4tV/F9L13y/skjHE0NSOaI4k+76hwosghU69ZPosWmiqgqJgzaUtyiKuf7udr6DMX/IsHvGqZ9gODnZFacYFUgu13OjvldyLmQQBCBAz0z8tzkUHpy5ygxopf16+RW4V+7Le1FfQLuhPZ9Ff1GpX0/7e/raC//k4vvv+NuBMV3Qkk7kRWmjmgpz0DhAgOOK7IypjufhS0TE1NyUXkyCKBgOrFRJVPXYGDbpu2xfQuIHNAVkCBA7qSEbW5cQNLi8vY3C6oNkTYRtCuIuzUZP7YTlQx0LiI114+g5H5pzA+d5/QqPQKlzorotipcRABSKhS/rTPe8zrImxUcX1zGa/dPIuc28W+dhLWRoBKpYDbpTKmB0eQc9XG2856CEaSqJgBKu06es0WGvkATjuFXieOmvT7Krj30EHEgw7WSxXk63X4jo3M6BhGOaoYN9Hx6wJwGl1H2IL1zQ0USlsYziYxN0gAEWL/oQVMLpzA6s11XHvzTZTyq5gcG8Do0Jiq7Nibi+eQGxwQFTSBjiw0Ur0MV6HxRt3A3uk5+JUytvKXkR1kRRwiX27CsLKYX5hCpVIU+rZWD1HYDrDvwF1SCa9t3MZgMpBKrVhZB6wAcduCbTjoEnh1DGSyEzLxAaOFkbG0jHYlkjYmp0ZQLbexvb4l89sjo4O4eWtR2jnTE7MobJVw7twFGL6FscMP4K73fRx2dlRCZkj7s6XAkCtti6pOLgUIpFdMX/hIPMobjCIvHs486BncxEMgpMhMxBCsBgErnhA6n1kMvU4g0wR0u2Q/nRkGJK4dtiRo5C0FTQzx0ECbf14YQ4JUr9VFEKPCWqmQ2QJiu4DeAT2D681m7wJsRIROCK+XRCNswK8H4pURMPmg56DNmOlkV14DJzWtsC5iLIoqrU6IOqdRHDInfI62tEtCIh7ThxUaEsHMtgXbRtygOi1fqfO5acpoKTMaVJspcMjc+AJmYgmmIHYkI4Qz6gQkpDh5v+gEROl/sq9MwONGwUh0qyKzEZ3wpKBlrdkqQpnpfgQHX/vS5/Diyy/BjMdwYN+MiCIFHIowsK+CEnDHwBrVXlMbeKAyGUwPN5cLWLyxjuEJGyfedRzZiQzKnQqW11dQZ0uSORxtwLU7SNkZeEYCg+6gXPvi5hZaTB0sl3FjsYmYESCXc5BNWdJyodBJEi9jFsptH2Pjk5ia24NiuSwjjKyu15duYntjUyV3pgfQoaAvaCPrmeg2izICTOCWrwONWhNvXLiBxZsFnDp1N04e2osffP9ZXL21hePHF3Dy6FF47MCTEaOWh/HaJmV7MYnnJsvjxClutFBotGDlslJEtYoVNDo1LK/eFjYAtoVSykAnmwAXpYpnNuXQH7BiOHniINxUCvXtJpKJLDb9Cg7M78eJ++6Dl3Th9gwMOh7yP3gBL/yHzyN3/CRWx2bx8FMP48DCpASHdTk9QvaFynyZVIiLZoAjoV5iEH/wma/hs3/4DSSSY8hmhhHrNoXJZFt5bCKFn/3kU3jg3QcQ69ZFTNm8fBPXnj+NURrZoYuOY6ApfKgFm+mUYYhGh8ZyFhJGHBdePYdzN2/hA7/yC5h/7wNAIqn0WIGalGEbgnufaGO4z0deK1yLGgRwq9DsF99j/oyeeKIPgx6FFhAh09U6/0VV+f2Po/RUKpxLFcN6aisSNkbTBv1ncv9Zq40B+wFEPzhRTKsCxfIzO3oDVdCKMZV8L7Y7rdD/ZP1V/A/7txYh3kl13HnIRzYiO1/uBxLvpDm4E0D0Px6/x1FGihF5AWQ8MB6Xm5IfPPzV37Hbp1GznAGa9Zp8nxUiLxaNjaSt0A3h7ggSVWV7ZfEyNvNNJFImDL+EWPemjIJVGjH0ahUEzSu49tY1HDryEcTSU7ixcVPClPxyA+1WFc1SRVLRVGgPe4aB9G/H9+5BPG0gX9jAamkL+XIRaTOGiZ6JbDuBwnodt7dXMTkxLcwHe5zJjIO2A6yGVdRsoO5XcfX1FRjtlND/tWYJfquKe44cxVBiQCqBdryHOkNTKcCkeM7nilRTF6zUmr6PpfXbaPoBRhM27j0whZQbw9DYKPYeuxuLV9dw7dJlVIu3sHd6FOPDQ9IL7QY1wEsgmU2Io2Nho4pWK4CXcZDMuLL5JGMzmBs5iXJtFUubryGXY4uhhUK5h7abxPzMPJp1vuYG6o0OtqoxzB98L3JOCqivIpFhbGsdrdY1mYkPkIGXNcUoqrLVQTNWQTaWQIzfswNsrefFDXOU4qhiICKm3Egaw2ODuHV9BcX8FvYtzCKoBShvlGEZabiTBzB65CF07SH4XVbJLdX/7poyu61uZva5aR5iSXuJjplSZfJgjBwUJeZX1tOuQ6ceTdsFySpBjWuXIrddHwYyB+oGlZGlaDOQpUsveB6M1BTwZ6Joaisaa5JeKR9PWAYesnRpox8Gqeu4XGf28HdK50ixrlodkUV0wLGl3Rhi2TCoIYm8KzjexzaOirpWUeIUjRrUn0T+E+o1qMqDgEdeKw1pCGAoMKTI04lSFjtqCkWCkeQ9VH8DwZgSG0apgPFIzEedQyRAlbZRGERaE/pbtJG2e0ijhq9/5Y/xwkunZbSX43v79owrC3eqbgX+RH1boXjZRos8MmSShtdZzbwTHCzdyGNiNov7338SDaOGp59/HjHTFf1SrVEVF0CKimMUeyYHsHdsVrz8y5tllLa25Z5YXi2g120jl3aRTFiiFyFIoTMpX1GjZWB0fBwjY+PYKhQEHNgxE7VSDe1GE5YXR2jY8Lsx+K0asgkDPb8sXvdO3MF6tYDtYhsXr65jfWML733v/ZiaHMO3vvltlCst3HPXMRwcHYXZrIspFKtmO66uwdDEkEw/rF5fQtZNCiBvGgSfyqPEIGDvBjIJUa+JGlr0MXIfhJC2UqxnIcb3Nt7FqXtPSsRzfruG7MA4MoMjGJ+ax8T+CeTiHuKGB8vpYumrX8P5b72I+Sc/jGuOg6c+9ChGR9JIxDlhRIpfzdoz4psITEamwxDpZA5rq0X89m/9O5w7t4Lpqf3otR207SbadPioN3FgzyQ++bNP4sG7Z1BaWcSb33gaQxzbDUP43FNCen5wLTcRBm20jQxSlgHPjePsmdfwwtmz+OCvfwonP/ZjKDY64pMgryka/9OsgDZf0z4W/BkNILT1sDBf4lWgxsW1oFlaaJFmifeJBg763uf39WHN+0ALomWSKjLs069JZ8foav9tkxRRABi/prVaoufYybIxhaWiHovSS45w6iwkeZxuDHZHgXZxMtWjjH8dcPD/Bgz4mP+5wQH7m3oD7h+le/ubtQsOtGBEgwNWIBocCNqLwIG0FegOaMdwY/kaNjYb8DwKONZg9q4i8Huo1pMoFZsIG0u4euEqDh99DJmJOTSDJobSaVw6ex7nXnoWZqeLqYkpGUMTAMRoUieOg0ePoOC1cHv9BsoMRmr7mBjIYdrx4DQttBsOLl+4gLHJGeyZmYXV8dELyyiHVaz32ijGmCoIXDt/C50qPeltVFsV+K2KTEEc2XdY+TEYXdR6PqrNlvRRuSvVKmUZk+Q1M20Tt/PbqNSqGE06uGvvKKxeA+PTU1g4eg8qhSZuLi0jv76IidEsRgeHxHms7VcxOJrEkeOHUC1V8czTz6NYrmBm7yRm9ozJdMTWmokh7wSKxS1cXjmNhOsj6cawXeuiZcaRHR6TsBWaP1G53wwd7D/0MFK2haSxjfHxLIpbJVSaV4V+LdD61fLlgC5uU0i3jpyVhd8xUQvrUqFTm2C4bcmXD/w4YqygPRutSk2AWTLloVJsoFMJ4BgJmBMLGDv+MOCMSBXSinz+bZmBJ0Wo59tlphKJVFL1iakz4Bx1dMNpcKCQ+a4nv775FWW9K3CUm5aaBbYxmGDPXIFoI9KjR6JXIZjoKi+OnRs9sueV8KiOstommyHVcMB1Qc0GH89Eo96SdS2jmJH/vN7I2Gsgc8TKXmb3NcUZJSQSMBAYcBPj/WCSEZFZ6ACcv+dzSuUdHdzCptBwKtoM9X0okcymAZfsSqQBITAngFCjWJRcRpbEZD7a6n2VzTUaQ9WgiJs6p4rk+7YtyYgpUvexGr7x1c/jlTNnRDc0OzWB+T1jwmzojBeyhAJiIjOaTlhFPO6J3oVtHhofkf3ZWCthY72CmYVxHDo5h9evvoHFW2uYmz+IwYFhAQaFYgmxeBkDmUFk3AwG3QGYHRPNUgP1UgOtegPr+Tp6YYiEa4kGRWoxEW0rIS3dNNl+YjS1FCc+E1mpXegpt0iDCYYm6r6PsOMj4xoIWxXRL9C87PbmFpZWNnDhCk3d6vjQk4/DteP48pe/jkw2i1PHFjDqJQC/Actltcu2hgkn4WBm3yxajQBvvHJGxhg9tgY7dDbha4wJGK22S6gXy0g7caQTntwPypMCAk4OHDkqYs03r1zA3PwsBgZGcH1pDdnhSUzOLWBiZgHpERdJI45Uchj07ll8+s9RvLyK6fsexGulMn70Rx8X4CTTYQIW1UQBW4Rivy7GQ8o5luzby6cv4l/89u+jWOxgfvoAAquLUrMi19Wvl3H/iVl86mOPoX75Tfi3l0QYm3ZpIdySdqjTtWDTgZNaZx7g2TReeu5FnL90FU98+hdx8m99FLWgJ+PsFKTzo/9w31mX0Qi32GRL7LjyEtAFKH+P39PMlL6/9c8p4KD0NQqoRyFkERuhn1dV9grEa92cAhoxtFq7cfLCTEf6Hb1/aFaC97vef/TjynlNK3mOhvLmj9oJck5H44/kl8TemlNZ/38DB9q7XMQhfcIL/ccpDchuX0f7C/SDA75xHDd8J3BAmnVl6TrWN+rwUjTjuQGzdwZhI4FmfRq38gG2bl/GS99/CQ++5wnMHz0kbYPpoVE8981v4vVXn8P02BRyuSF4mawcapurt4TGu/veU9juFLCav46200Wl3UU26WLCMZHqpjGWPYSz5y7CTWRwaGE/CpvX0awtwxkwUEQbK5UqJmdOYWOlhPytOio1H2v5VRHznTx2AmODo0roRdW6o7zKuyEXcUeMmSq1sgilWFluFrblhh9OWjgxNwIn1hYf9D17j9BNGo1qDcUt9kC7SLsJJbrqdpDNtHHgwDyCdhvPPfcySsUiZudGcejIXrGpvrXchYu7cHtzEyv51zA9mxFPhlVW/aaJY4eOoF4tolYoSV+zWG5jz/w98Nhn7G1ibnYcm5t53Fp/Xaq0XmDDsn146Qy2ii1YqToHPdFsm6iHLbRqHQxmM3BzIcpF5t53kBt24bkmNm7elt56dnhQFNnbqyVYHQ/WnsOYOPl+GPFhsYXmQUl5JNsjFtEGbV8tWyhFriUePNzM5WDjsR6BAxljisxUeKOrg1JVFHrT4KHUPxqpKUj+nPZR4PNzPctIG+UB7bZQ7zyc+cE+pxweHF2MMUqbFQXBbFxeJ8dsuQFxTVMzQRBIvanOIGHlpyshUskdmv2IvWo0+UGhbNxWjw+1PjiW5kTWxWQOuKlxDFAbsGiDIi2gks2cAtxow2HbpcexMYlnVsJfaRtw2sFWEyasWuT+7CjjKekuRCZUilJVmxZZBq0fUZsqkLZCpGMNfONPv4DXz55X47rpBNx41I81VMSypld3NkpqM0BGT23qTBFl67FRb0v89tCeHKxUiKXNRSQHBjAyPCYGYvKedmKI2RWMDo8i5WawsbKJdjVE2s6itl1Fr03/hqg9ZChgp1sbrIyljQI10aABC3+GH5rq5agwOypkIchAWLE2WvUSBrI5TIyOYfnGGq4u3sDVxevynj347ofk/X3+udNiCnf3gVl4FALQQIgcNttTdALlnkiPjGZbhI9udE/L+vaSMnLKx6n2qujWGtgzOIjRVFpNqlC/Q4td18b8/sOo1Iu4tngdbsIRsFis+0iOTGB67z5MTC8gN+QhwXspnpL7xqyU4foxrG038dZmHk8+9ShsNwbb4SSBI+OIBAQG22vRqDSvN+2qbYeakzR+999+GZ/591/F7MQ+ZIdGZZqjyd8zY8iYAWZiDTx+eBYHcqb4gAQN+ncYaLUDpNxh+DVOlwFjSRMvvnYOz7z6Bt73C/8VHvq5n0SDgDjST5HF0WxB/6irZgQ0ULjzPtetA+1B0P9zyodF3TuKCVDrXl97fk0DCWHJJIVWjcDqNpgeH+f3+HjiFCrTU+pzfqgxb8U2SDbdhedMAAAgAElEQVSCaKTUWUjNnexL0UgvQbNoKIK2tJR0kiM1W0rs/F+QOehvKbwTa9HfTuj/N1XxutqRefhIDKJRmJoJVUIyqZIj732CA4roWHXwTeFG2t9W0MwBMxBuXr+GfL6OeJIzUecRj30fseYEfP8uvPL6VfzB7/07rN8s4n/4zf8eY3MjqNUaODp7EF/8zO9h8dpFHJxbgN8K4aXT2LNnD/Lrq0imXCwcXECxcAs1o4ya20W118XE0CBSYQtew8ahiXtxcSkvh+bC3AxWVy8jtGrITaZQ7DRQ8QO0/ByuvLWCynYAM+4iX8xLH3Z6eg/arTauXbws5kbUX0zO7EGzoQR3rFaq1TLSg0ls5ddkLI4LqLp5E3fPTyBFAG9YyGXV2KVSsXF0UdPbqqLNJDs4uH9eHvPlV19HvV7D9FgGR47MYWJqHBt5TlHcjdXNVZSbF7Bv/wA8bwBLG11UOl08dM+7sFlYRamSR9BqYm2zjL3z78aAnYZfXIbnBdLuqFSX4FfryBgJpBI92ImUiP2CnI8BdwCleiDWrqX1IoYGBpEbT6K43cLS1SUMj2cxPTWE629eksmVydkZGTG8fmUVRpCAd+BuzD/4FCx7RPqoktZIRsqy4dJwKkLuKvrX2gEHYi3KIy2aXpCbk/Vv9LlsJuKjEdn+RkpmXTnoGfddsKDWaf/GQvBR99tqHE+qZAONRgvdTg9uXPnUs8A0LWUzzS01aFMopdTt/GBFycNI+qShAjMymkrBIB1l9SRAdP/IIcbNnJ/zvQhU64QtAcm7oGiz1ZTf5WOwotcbmL6PZdKAm72Ao45cQ93eo1hP3pOYIZs9GQ7NGuiqi46DHFPl+yEGSX3CqF1wEL2v6CJhdpE1W/jGVz6Pc29dlr+dZlFidsTYWXnvd0cVWXkLddqhlzwhGHUkfD9Ub1euIWv4YcDO9FDvVOB3O8ik0qiUtlEobGFwcFTafHx/mTdSKzdRWq9iwB1Cr9kTnUaMjongxs+NW4EAvhZJE6TgtaXaHNpxT14T5/D1OKep3EKbDV9aWEGrgo21FTFV4/5ldEzRHgQ9NYbt2AlUijV5zwYHyWYklH4lEUfH76BX86XXzs5Qo91CqxdIkBdH+VzbRa/TwzTjwXNZXLmxiK1GAVbQwfTgMIbIQLCCNA20yJhxKoX3nd+Cm1Rj4cxpsDNZDM/NY3h6BrMzezCYy8CNJ2E7SRhuD8lEHEkziQuvXkWpFeDBh0/BTtoiPuX7ZJJBYtaN4SAgrW/Q+4IsEcdwGxjIjWB9rYl/+o//Nd549Tr2TB+E6yZlkoptLIftkY1F3HtgAo8fGMWwZSMW1MXUKm64aLS7cFIOso6J86dfxTeffx4f+Y2/g0d/6eewVa3LwWmlPAGhopPpaysI6xMd1ncy1vo+5xoWTVZfW4HrSZ9PGhzow1yzErolwO9rNkIYtcikTxcSoovjvRg9j9Y96FaHLkZkb4jWsmYK9eNyf+DjcEKDoFycYwOOrbZkX1H6OpUSzNc14Dn/ZZiDO4HBneDgnb6vf4bgQP9bIy8NHhSTsBt+wc/72wrcQLTm4IeBA266q4vLKBRrsDxuNWfhmt9H0JxFrXUST3/rz/HlL3xebEE/9Xf+GzhZG81GGwszB/BnX/pjXD37MvaMTWFicFQikOnyRXdAN20jNzGMhl9C3aqjhBrCWAxjQ1kk0UE6TGDUncXVaxtolSs4sLAfoW3BzGVQCgM0u75UD5VyA+deexNBm5tKHI12QzwNNre3kN8s4Pwbb8IyYzJpkUlm0O70xBhmZnYa09OTSKQMtBt17Nu3D0tLS7h87gwO7xkBgqYYDyXdBDbzayKwY+XO98yleMk0pYK1QSe8abkRLl5fwtbWJlJmgIWFSThpGz6mkcs8hEJxA+Xtl+EZ1GzwSGV/P4bJA4fQdbpoGR34YRubW1Uc2v8ejLlD2F4+j6tXzmBgeBgT40msL60iG3dh9GpoBj1kBsZQMurIuAmkhwdRDYp488xZZJI5nHj3cdRrBl574Q2kc3Hcd+o4rl+8jKuXr2Du0H6kMkO4dmkZPXhw549i33s+grgzCkTRseL8aJpM3pC2gkqJUw5+bCtwVpxz1hQ0aVpQCZYUUtc9RSrvtcaAPhBS+UcaAdksIrGTBq5U48smEVHspLpZ7dDGV4MDMgMEBwmHBlLcPNoSjUxzHHE4i0SvYsUdi4k/Px+f1YBsWjS9oq6BbQ7mWMgkgLYQZ/Wsvi/21lG/Um+IQmdG6m2hfDnfp41X7N3qnF+TOOAeUK83ZNMhkNhhGnY2TxNuJDqUpGMxllLMAQECD25u1pqd4f0s35PJE9XHJTWacYEhO8Q3//RPcP7iFaSSzAMxELcSAoRphKQ+2FiRV6yyP1iW04yLx3NkNMSpDooTrbgJd8pCaPqo+GWxKydL0GrUxcSMj11vVeU+SKZySLppdJsxuF0PdkCHRlZzTWWwFKPFckfMhcTQiM/BVcUWCkdXhUUxhU6nbqUV0oWR1HFTVYMtXzIgJFOhXEDC9ZCkrwrFuT0f8/umRXN15fISNm5v4OD+BSRTcZQLVeQbFTQ54QIDw3YSGXEbUMZKjWYFyyu35HnpgUKLYRYRlpfAW1evotmsS88/nUrIemORQHZM0g9JYTdU9UmxbhAGWM+vyzjiwokTmJzfj5GxEQxnR+HYKTieBzMRwkgYCNsmls6uSEFz6r5jgN0VrRfXKLUfBAcc9+waZEwIQJk3Q4OmhlzzbGYIL790Fv/L3/8dVAptHD12Ek1OkDUCpJwUAppvxeo4PmrjqYN7MRJrSDuEtzLXJQHKm2+cwdeffR3v+9s/i8c+9Um0eGA2AzQZ8saDtREo86sIHPQXn/og1lbDitHaDWTT4ODOtgJXXj9zQACigYNmtvRhr84qBQ52mQPVbuPjanCgmQbFFKjigr8rzGNUFGvgov8GggM+ruemxXOFrRz+TKtOc8Akkp4rgKFtK7Zv0PX+08DBX6XifyfNwQ87/H8YW9D/dcnx7vPd768wVO9XUcH6OfRFZKgJkTfBgW4raOaAaIobEkVDpKOXrl3HxmYeccbD4grS5ouoNeew1T6MV55/Hs8+/R3EDRuf+KmfQr3TEGR6YP4ovvSFP8Llc69iLD2IQ3v3RRMToYy+mZ6JxHAWiQFXUGy7VYPRamAwZXNiDDY4oG5ja7UqB8je/fuRntqDcszG4sYmcgMpDGZSEnFarfjotLsolasilCR6Pnv+TVy7vojL15elOuImzZwGonC+H7lMGnefPIapyUF4piWOiWtra8ivrWAwYaBRqcgUQDrloVYvSHRtMpnBUG4AmWxS6GAeUp3CJjKeIyK4QquN/PqaJAaODadQ8SsY3XsP9h18CusbN3H72nMwWlvoEpEnh2Q+37IHYWRSyIxNim3rVqGGQ/vfjencCJbffB5nXnoGExNTGB/P4MalRfHlb7QL2NiqYt/BI1hbW0UsCHD/+x7ERmUZz37zaQxmh/Hkx5/C1naIl773fQwOZ3DffSdw9dxFcdM8dOIIhkcnsbq8iS5p+Yn92PfAk4i7TJukJ2JHpGuk1rl5qyNF9alZnnOahYY+UulEmhWuK9kwIrtl/bk+/FWvUMW1isYgYrFEghIFzvB3pNomfR8JElnhkurj4UWBIN3h6vUmQj9EMpmG4/ZQr5XhuKasL7YbRADY8qUq5+oXmjECHerQN3aiiDWTJlVSZPHNA1lofRLulvJtJ81KsSH7vnKI7VhXcz1FYCPyYd8BCyL+VWNgrbZqM5C+ltfY5ailSs1kldKJvCmEXpXo3cim3O/ugAOpsA32vFXbhG0tSyryEANeD6Me8PWvfgHnLlxCMpGR3jvthWVMliZVhhJ9EvDwNRAUxToyT4p2zxfzK9NSAIae+lTLt5L0cKij2WnAS6SQzWRQKuRlnJZZJ9vFMoaGhuA4LhqVFmJtAzlnGGY7Diu0EaIgfw/HbkkJN1u+iC5lRJPArOOLNoF/t2zmXB89ZggE4v3PsWl1IHPsuS0HIEHZQGYAaS+J0lYdfqsp1sjct7a3S6LcP3RwHvNz0zKCerO4jZX12zIBcHh6DyayORH/5RIZtCoVrCzdVM9v2gJEWS0ypI3UENMYxU2QDBANr9kSaikqXB+avZ6Jpq8OpGJ5G4V6CbMHD+Po3acwODmNoew4XDsl+hA3YyE1lAGxzsvffw0Tk+M4emxBnG6Hh8bFc6XVYmCU0jWE3YZcw4CBTWIqxSqXpnWesL2f+9wL+Gf/2/+BPXNH4GUHkV8vYTwzIpkKMStErF3CfeMOnlwYRdrgdaaTaBxX3ryML33nO3j0v/tNfOCXfxKVsIlOrSn+HVYqCSOAjKVSV6PX951tBWmFRS0BzXjpduKuDklR/bqNp+9/3VbQYsX+tgIP7t22gnqOXT1Se4dJ0GeZfmx+rp9LtzHFszPak/gcShSvJub4s2SM2JaU/4U9NOodpLwEvAS1Pi0E9CmJWRhKZ//64IBbqKbu+yv3Ow/+v6ogUT/GnT//wwBD//No7YFCYqTDd12e+sGBjDJGCtB+5oA32U5bIR7DzcUlyRlIJ9JIta4Cle8iX57EduII6uUaitu30GkSvR/CzY0NGPEE5hcO43tPf1t6+65hIeWoLHPZjKnkpkFOwsHwWAYz03vhb25j+/JZpE1VdTL1URkP2bBzGWQmphEmU9goV7B4cwUTk0PI5lKC3OlbzgODdqhyw/a6uL22JiNIt7fyKG8X0AtUUprP3m+PTIKNg/v2YWZhBomIPqaXOW2FY+0awhad8wwRUvltihwbYt08MjiC4dEU4hb7Vi2ExQLSjoNmK0C5Sw/0FoxaCQmnh2asjfn5Ezh2z1M4f/l1XHr9GWEVelYXsVROwAFqtAG2MDm7H+nsEMq1AAf23YvxgQEsvvUDLF46J7PHSdfE7ZU8xqZH0Ayr2NpqYHbvAor5DVGrzx05iO3WKm5fXUYmPYi9x+eRL3SwvnID6ayL0bFhbK1uoVapYnBiUCqURsmXTcqbOojjj3wU8aTyOeD/xAmPLu1CBbPMY96Cmu/n2CCrLh7kNj0Mog1C0H3k0Kh7gNyk9M2p0buu2jWY4E3KA4trkzevrhJEsxB5ALCalkqi00O5zGrVRyY7gKEhrlVSplTEZ2SckN+jHwcFjGL6w418JxeAeRPq8NcbEl+XrmYkwrhnCK2tDVpkw6GCmroIVuOsUCKgY9hKB6FbVaIz4OuMNEA8NPTmyv/qDYxTD/pzThbwgy2LWET/8znJOARtBRJks+WhyjHcTh84MNmjbiPnADnbx9e//HkBBx7vVZcmTCbNTcTMh6CP18W2bGH6+BLocGjEKcLz5VA2LTWFwmrcNELkW2UUa1vIjeSkMqc+JpGMSwzy2u0t3F7fkuouLWPRDICyMJoehxU6MMO4OEWq51TCTQI9AmlOCbHd14NiRQi85H2KRsfYZpGDuB2i2ayhGwsEwNCvQg4gSeKk/W8SKSeBK29exa2VdRw6fFiMneJGB3v3TMP2Eih2fBRqNXbwkeX0Q9CCa5mYHBxDUO6i22yD6pIKnQ3JClocJ+xKToYd68GnONBzpZqWfIleTMR6QrH3fDR9rjIe3F1UK1tY21iDl83g1LsewPjeQ+KpkEtmkUhmeAVQ2K5gZGwCN9duIjeQxN7ZcdFaDWWGZT+W6Qexq6bnhVqnbH2wWJHExLAjUyapNPMQUvjX//vv4EtffQ65yaOw3CzMbgDHVGucwSeWX8TJUQdP3LUPM1kbF187g6888wIe+4VfwOP/7a+gEfgobhXFep+hZWRVmPPQpUNlFBSn7/E72wqS1BmB4l2GcDc2vl+bsAP++jQHAryjtqMGH/3MAdkzrd/RYEy1Gd4eQKYfm2tIvw79Na1D4H2rQYYGB2RrRLPEqQW2LOvU36WQ9HgPsA1joO33JNflP1qQqA/iO8FB/wHdf6D/5wYHbwcCu3HBu+JERQnrD03FkDngYninaQUNDsgcsOpYXV5BvngbCWbEr11A9cafYLs9A3P/Q0hlJjE55sqkVKMeIl+qwE0NwGD/f2sDJi2AezGF1Aw1m84QI0Ygc1G2rBYmxuYRK1dw+dlv/j/cvWewZOd5Jvac2KdzuN23b46TA/IQAxAQcyZFUVSytV7tekuWLa1215LLUknl8pZ/eWvXf+3Vlkq2S6RW2tVSIkURgQAIECRB5MHkcOfmfDvnPt192vW83zkzFyOAIiX7x/pWTQFz750Op8/3fe/7vE/A3tJlFRXK2efQhRUOI3fkJIbZPNpknjeauHbpEgxLx9FTx5TxDuG9tosuYzUFKNGwXypjdX0DsZTqJg+291EsVdHtQfzXQ4aBuekJLJy7D1qXB0sKnf4QheKuGPOwgOnRRMgYouNW0GrW0a5Ts+8hFtMRstWmbfaHiJLsZYVgZcakO0K1AANdiQ8+On4U5z/+s1jeuoTLP3wOvWoFHfqfx/Po6yZcyiFtE+OT83DItjdCOH70PGKRBHbWLqK4s4qoHkJUN9BpDhFO2DAps+4wRtuCHhvKLLXQagLRAaKUS5kmGhw99B2EaapjeGjUatB7GnK5HJpuXYyt6oUGvJ6HsZMP46c+/w/hJMekc+jrhO1pNjRExGDwD7cIVtCETvtotFuCEBA9ICwdjKuUCRJnxAoilsXe7yrJ4qHqXSFaKhKcxcRhGFBm5dSi+51ZMHPnZ6ggQV08PTiPH8llEY8pWL/drCMeTUhn3m62ZENhKJn4B/iENwVTqpnpgJHWJh0c75KYgtdMtJ3WuvRdV/NwlT/CHkq86Al3+AoO2cQ1TUyMglEKH1N4DdSQ+x0lvSOE6EkExTce43iCRjbs6PngLNZZHPH1sWslCbLXVaFMvO58fBYHMhvtdgQ5sDRbOutMVEfGdtVY4epN2eDi4obHQo6zU6Vw4DVwrJioVOg1MDB6MGjZaLsqdIcUVPpcmJ5YEethXfgyykEvhng0goW5Waytb2H59qbMwGnCQ6+AmfwUjs0ehzOMonbQhD6guZXaeZRlsyqOxKpcMhg04RDxevEzUt3bXXIaOUH1cgctt4lQ2ERP76Hms9Ob5Tr6zQ5yI6PIxLPYWythd6eAXH5U/FciYQ3juRHEwhnJYqG2X9d6aHWKKNcLCJmGBHN57agYammdnsS6Hz97Gjdu3cT1d64i7FufW/EosvOzGBmdwMjIKBLxlDQj5Br0OmX0PR6GphzsQ3SxsbGKUqWC+YVjWDh6BrFUGNl4HCErgVu3C/iLP3sK588/ghOPncToaBTZVFiagWapid3tHYxO5mCR9GSGYNPUO8RURoV4ah6tpulK2oATgeylrz79A/wP//xfo6KN4sT5D6LeKtKJSdniU35LF1e3gk8ez+KU1sIP33wN8z/9afz0P/un6GhNlPdLCNmUteswPR0DSnoJp7d7Eh8RHLgyUvOlxgF5+M547lC4UYDG8XeDsULQ3QeFdIAcBGPHO/uF39UHhzjXa8Bd4ChMIZB382zuRR64RoKxpnoMtd4DnpOMI3z0MuAySA4euVEDA81GT5A8Gsppuj+6QxghFhHvpVYIZiF8Y3cP3fdGCoIiIfjdO3D++7T8dJ16v+Lh8PO+H2IQfP9ehOLw63zX4/spgtxAhZDYVzMaergH8x9u2ip4KQTmBG0uFVCubiCma2hcehbt29+DmX0UvWPnsFMrolYvSLU+N3sUMzNnMBjYcAdNGCFm1huS/lVrN5Vtq6chzENBZzXcQr3bQnZ0GiFdx/UfPIf1119GjLJhfhiOg3bIxOSxBSBs00VHGNA0eaI0bWx2GnaPRDVTSGvlal08VngTV6sVvHP5EnKjSeTyaTH3qTHkp+6iVaujsL2PsewEzn/iI5KJQNtdzpZoGMXZntvvokVzlCAlj74O9YrA+DqZ9LohLnfZWAxOLCxudxy78Lo3aw2RdKE3EJXGqQfvQ7VRElmmwUOi48oCNGJRP0zHRDQekRkz3Q4nJmbks5EwoI4mjo+slOXg4KEmnaYnfgSZ7IgcFIViETpn3DJHVw5o3XZHNha+1nazK6+N4xNei+s3r2J1Yx39noYjDz2Jz/zsP0Y0NiquJIbVF2tWQvuUdwULkF0TCX1tVv66pWbUgT2pzrGDWsjSCZgKCSACE9hmU0qlFq8iJwXzdTGF43Ex8GQTDEcjsqDlHmZoFPkBGuN6o2Lp7Q3JCxBGnZDRdK0rFs4GaBetZEdComRXPVTujXdn9hzRkwehigPb5Pzb8GFkCu18aJLEM0qrfFMUqgFp8y1nHF8TCxxOWQhF8/BmWFe/p1JFTT5eTx2Gmi1cFV6Teq2ixhUswHxfAyImfcphOLJggWkoIiSd2jh6GFpR9NqKzMi44qHJxELlUNrvNDEY0tp7iFxURy7cw7e/9Ze4dusmIokoLFI6XEgIFGfV5MrYVkQOszhdR7UQBloHPaMNz6b3IWfWXXmN41N5HDk6A11vY3ltG8Ua8y5M5FI5CYna2tkU//3RXBbVUhs7m9tIphzMzc8iG59EYaMisDTZ9i4tfjUS6gw4dkg4Ci6727AthlbM/6DXCIsXygW5R/DzabW76NQ7Ym2u2abA/vK5invhAdbWb2MsMYfp3DhaJbpohnHx8iX0tQZOnVjAeG4UhsluXUPf62JoNLDXXEHP6KBV6eDM3BkM6gb2d1vI5+fx2U9+HFHHwsvfeRFvvfWWcGrk+RwHC6fOIJ0dx9GFozJGIZJ46/Z1FBstZV/e48iHwreh5JMcHKwjHDJx4vhZZNKjiGXCSKZzeO7p6/jTr7yCeNrBf/mPPoTPfPYhuc9HR7Iobu2iUC5h5siC3K9ehzbjHriVhMSUzIQZcsSVNKyHYMeiWLv0Q+y9cgEXL9zGf3jlNkJTD8JKZWCFBtC7NYnkjplpQU7MYRlOYQVf/uLH8Mu//+vY7BTh1mtiRGTbEWgSAU3ZslpXHOGETEXqVaRBPxW2r/wL+LtieGYpREXyQNTk0XfFNfjAMoLj2lcFjolu20PY4iHNYtRFlwZLtpIxq+KBsk1bmp9uv3OIkHjXsCtA6IKDPxgJHkYOAgSS35MU1kPIAYsFGSs4ljS2fGaOshrdNpxwGJFwWHgf3GdIYCX34P83xcG9hUxQIPCD4433ruKASYyH7ZPvFAcWDMvAxuoBKuUNxA0T+29/G+2tNzF29KNoTxzDX7/4FL79wl9IN/MP/ot/hs988udFV93p1pVFJ/XYnicXncUBD2AWB7zo5DVU+h2M5WcQ0YHLLz6F3cuvI0qulG4hPT4BJ5uAnY5jYNPOlkQexaWiT77MxfuUKA3QctkV0JjIkwS8WqOGCxfeAhurRDKMkdEMYpERVMot1MoVlPZKIr86/dhDQmzi7JZwsnAtOKsWrboLY0jJYk84C5x/M6GPjmEaSTtcSD1NabS5kZM9R2iUbmSa5RdeLhIjSbS7LTSrNSRCZDxrkhnPPyHJ8emJjScPTckf1/3YXB1C8nIZnasTYDDFiVCc+Mjc7neRSqRlA2ZRIzNawo6+pFUORE3po3ldWAjSvIhdKk1sWCS0KlXExo7gI5/5BaRTYyoGWlcphbqnwYlF77idSUfcH6JJ9jwtnE2Cseqg5JeaiSsfA/5Xigf6F7CQGioFgSJy0haWigDO13mdlAEQSwQuaN6LUuRIWIPKJCCaRPMaQq0SesXlzKRDFj8mOQFUMJBcyF/35XtiWnTXdY3PEcxJhQTFObOtkINWuy3jKLotBhwIhRr4zmz0WfBn4kEBRHTC7VEloRQBfEzhZpiGuEzyOnDEExTbzbry1SAOw+sczEVVFoYiQN6JMKYZI3MTQimJPAhGLixk+kNXiqFOoy6OjCzishETo+EhnnvmG7i2dFM2OLL7B14bLc6T0RHlhE1PAyuCiJ2EM+TcnzeWi736Jg7KO0IYZOd07vw5jI2PYGd9G7vFAxyUinII0uufDH3C3Kl0RqqPbCYv5N5abUsQv7idx6BpoVFooee1UG1V4XotIUaKY16bBagithK52DvYlXRTfvZEOwQOpwOGzYhmjrN8u1+uUUFvCNz0hGvCDJAWTcIqQ4S0BJgzE42ZePihU4hFWExGJECJEs2B1kK5fSA5GzRH++D9j2FsZBrvvH1LMiAWF2axunQNK7eWEI0nJTaa0IcVj2Hx9GnEUhnMTs4jk05LYb6yvoLdYt1frzzoiCqp7I5ycV/yPaYnJzE9O49UJo5YMoW339jDN772JhqdKn711z+PT3zyAelq89kcGoWyrOOJxTl1n/RVFgb3OcpHwzoTQMkFs5F2wqhu7OLCN/8j0jDhWTF845WbePHiNqILi5g6tohmqSJjo4gRRbXbRatfgdUo4lMffhxf+kc/jcxsAr1WRcajlHREaI9PgqDnwpFxahumrrxpeL3fhRz4hRqRKSEC+tyhgDsihEQ6jjuOrHeeASwO1f7QFZSIrozDtlo3TIDljR4U8rzP1ZheFfYBV0Csx32CYoBQHB5DBGuT90nwb/i9YGx4mHPAxxW/liELTjZhd4uDGAtxhvNpOkL02TC8H3+sEBy2wcYYHMb/byIHfxtacO/P70UP7i0QpBMSE5dDxYHPNqdDotKcUrLlSDckVqqmibXVHRwUVxHTQiivXITR28bI5H0o6VF8543n8PVv/p+YnJzFP/mv/iecPf04mo1d9N0W3BbdwzoyuyKHQA5TzUTEcUQmRSj2oOdiNJ1HqN/G0ivPY/ed1zDk3N6JIzc7i5ljM6j3W+gIFGnB7bBTtKDyyBmx15RCouX20WypxEh2eISer1y9hK3KLgyzL8Y/0+OE7mOoVxtwmy5SsSxi+aQctgrqVnpzVsgCfQrpzJDCgGlwdKMUWI2drq3JhmZ47Nb5/330fbicsy1C8JxbiiZeIlDVjJTjlIHbx5AHNjtEWgurybgc8op0pKAxop5U+uoAACAASURBVAWyMfIolE5WsfFZyPA5eagMfLMhcZ20fatd379c5H8yz1exuKQKCDRNMxrO1jFEcXcLPSuFxz7yeeQy4xIaNEBfCgcu7nCMwT13DXkIOTdaHeiU+hHBYEHjS5aCuGFyP7jRC/rRUTwQmqnwcQLNccCZl2wGWgv7GviANCSKBSYICh9KEWol9VKgfkMOGnaS3FMsa4CQxYjmqFwfyRKgkoDkUxZ37ML8fI9gZiodIQsQk6ZPrpIL3nEnVBC+kCr5nOTukNQqrmkK2ux22+oQMxURUjkfMgWTiIIp5lvk7TDCmf+e14TPQX8P4f24qiMyqGsXjbUiabLgEp2fJGwOYdDVjnwLSTvUxHjKtBShkMgQZ/osgJK2hmyIxcE3cX1Jae7JGegNq6h2G9BteumzyKBxUxS2EUPUCCsugNXB2u4Sbqxck8Isnkxjdm5aLHvbVWZfABXyaCIROIy0brUQsh20Ol3s7W1jamIGJ44fQa1+ILwJ04sgqo/A6jMQrIOVnWXsl3dgh21EQhGRPNIwi7yFemsPm7sbsp75vntdznwjGBlNIpIIod3WJPFS5W04ig9BpMUfdlmhHnoNF9vLRZR3Oxj0gLNnjmBxYQoh2wIDMhpuQzI5JHHTo3V5FY1qCydmj+HEiTMol7u4dPEy2q06vF4L9WodDlVBXJ9dD0YigoUzpyWY7Mj8ArKZnBSRq+ub2CtxxHbXAlghG8pkjUUvbZ6z2VGcPH0EY5NTuHRhD//XHz2NuflJ/OZ//wsYG1eBd2PZHNrVOmr1OsbmpmVsZ7JJYmZHOIQWkRZ2sa6LRMxBe28fV//qecTKB0jFY6gMPGxUPDz92lW8sbOP/NmHoWlRuA3aWzuotOsIZ5Li59GsVnDkeBa/8itfwOOPnlCoV1vxWNRBy32wL8RXJkLKFM2XIr5rrEC/EPp9hNQ9HSCD4okiKDFg0wJaN5QohkgfyaZeC0Om21oarE4YfSYBc7zmI4/dXks4aSxcvZ5avwEKIGv5XcWBkqYHSMLh4iAYTfB7LFAEKfQJiQGPR4oDHyHk+2VkNteAKFPE04JeLoaMpX5szsH7FQfSOfqdWzDrVDfye3/9qLHCT1ocBL//XiOG4Ht/szhQnRIvCOFN/j8vYLertKZMKGMqY7m6jYQZw6BRhm7U4GpRVJpdvPzmc7ix9CY+9vHP4rFHvwTPtTHolcUcp11nF6XkMJSvscGkqYQTUnNxdmp77gCZSAJWp4abLz+Nws13hMDomRGER7OYWZzCgDpmbsxGCIbFsCgVuEG2cxgu3IGBjd2CuCVyo+x0W7KZrm1uYGlvBZGojvWNFfQ6Q+RHJhFxIkgnR5FN5fmCVIXqp4tJt8ou2A/kEKyDeQFcHH4inpCm2MHRdU+KiCDlzvf7Drwn/MfhoS+2uoQGNWX8IXachNYC+Np31ZPOyJ/tCUQ29ESKGST2Edbn4ci8Jp7eHZK7fLtXsQuW51SoBncp1TmrmN5gTCX3gl9cMASpZyfw8GMfE9KNYzLopiuwOGeQvC8CiJ+vi+xvzlrJRwnRLMaXInFD5yFJWJpBX/x3iURKgrAIo5Pfwudl0cbFzMdyCXN4nTt6fyIMcgD7i5kwPYsrOaQtW0kDfbtj9Zo0IbiZRh/pJNM2mYpHpjs5B8KSuMM3OCxlku6EcCg3q5DjH/ZMwVP8AXYMaiwh1ALl+8B14fsgyGZKDg3H+WF2XBHlCueqcQXNduiqKAFTmqM4Ce22vO9wiAecIjASRuf64s0aSLZYHPIPu052UiLnYygSxz0c1cisgLs1Eao+7Ag3HA0JS0fa7OPZp76By9evwI5akNpt2JI5PUcA4rQnSTIWIqGUWB5TOlpqHWC/uoWD6p5A6fxsY4mEeC/QY0SnrR8RHr+4ZEE2OTWGZruGWrUtvIh6pSXd5ehoRor9VHhE5uW8Tg23hkq7CHfQVn4KQ0OUBfTJr9T3cFDeF0SLB2G90hGVRG4yidHxBLpdA41aG16XckZltStkV5KV5foPEQs7qB3UsXR5AxErhvOPPITsSFpQChZ19W4Vfa0nwU1DONjaL6NM62dynyJR6Loj92y7XZXUx6gdptpaHZCM0o6EMXFsUVA0jhXGRvPoDzSs7uxga4c8JlWsSIFPaJ15GnR61HV0WyUxjPrAow9hZn4OF99ex8svXcMXvvgZPPbkcXgeJYcaJkbz4sRYrlQwPj8jKhuSAulcST+FPmXDmoY4DXy2d7B/4RK8lW2MRePiaskCojE0cLtUx5+++AMsVYFE/oT4t3A/bXUbQgh3+xrqjRZa7T0cP57Hz33pw3j8gx9AhCOe3t0RXL3elpA8Fs8BchBIBaWTt9QIVc6JEPlFmvgsqL2J5FNP9h4nagpHietIETyVC2eH+7cTg9lVCJs0otz3uae5NDRTj8li793IwV3/BIUc/OjiICAAv1dxwDXO4oA7vhp39mSdslEWnwNylRixrWlo0Vn0x3VIDA5i0Uj7tIE7cO5/JsWB8jkI7JOVQ6L6IDgX7MoHxm7sxu2bKFV2kAgxXbCHVr+GVkd9KCvr1wSCP3f+cUSdUdTrLdimhBGj1+HGLig6uuyWWQ1Dk+KAmxwrw6Krg+atkV4TS68+j/Lta6Btb9UdIJrLYnphBoZjwOUGyo7RiIrJElnC4YiBFBMV+zoa3SGKlYYsRPIneFPQt2CvvYtwRMfS0k2srmzB1MNIx9OYnZ7HzOQRObSCgyaAxtVsQHXL7PCFHOdrwHnIcuFzti3drMUNSxna3DGb8pPC2N33+eZ9y1hu+Jz/S3UrYTjkOSjUQjY7JgLyICBLmHHM4ulNtIVQBX/fgOsXMSy+xO7WN+kIukuBIwNpq/AADnNaghJVjQH4e7VmB0ZiFA8++hEpDmhFwBkwlRvDvoFoWDGS+LgyEujTeIqL2ZFxCjteutfxXuIfFgf8DHhg8k+jWRMCKAsHYV03m/JYPOh5iHq9jhx67NCJzHDj5yErKXC+4YpCJmx5fEVwGsoiFudCl1B5D7FoCNFwQnELaD9LiS7JoexOaNPqKhifj8Frws6f/yVxj49P3oZ06oQzfW8GIV2RU9BuynpgN8Gfqw6L7H8VzhR4F4jSwx1IZ90lqU83kUyNqkLYpUsbneEoJzTl4OcX+RO0gBUkwo91JpIlRKqhK8UBxwamPhREjKMd4VS4QykO2LURzUg7BnLOEE//9Z/j4rVLsKIGQpYnTOyWuAwO5TWwmOt7OlKxHHKJrGzY5VYJ+/VdVJsk65Ukx2R2fg5OJCKW4jzECwdlHBRLwp/Ij2dlFEboud3yUC03UC015DNNpuKYm57CSCyLToWjvio6wzZcvYlWt45Brydwf9QJo1wpolEboN6iHJFdqi2x271hF7GMjfxEGgPPRGm/LHHQPKzoyCAbeZupl2F0BHbmCGyI0m4VjhbGycWjCNsMuNIxmhxBR++i2WGOiAUy7LZ2y2qfE8SPscMsumgI1UaIXSmJmoxdtk35HPV4DJPHj8EKOzgyNy/OjLyG28USVjeLMn5gpx901VyrCslzkIqHcGvphoxo7jt9BsvLBUScPM6dfwC63YauKQXJZH4M9WJZioOx+TnlLsp8DV/aKQVyyMawXsfFv/hr4PY6Ts0toN7rI0ZuT7eFYSyC+nCAa+s7eOHNFdwoDJCZPY7sxAR29/cFZVN7DWPU+xhqZOO3cezELB599DTGJ9NIpR0xjKvX2tIgBEZigdQ3GMvxvck+1hvKnqFpAZmUiBVlgCrlc2gyxrwrBXvUjMKgQ223CSvEkVJIshuIwrBRUnJpIpwD2NxPxT9EreWg4w+QAyET31McBMVLMBY8zEtQHDrrb0gZ1Yhb7ZEKQVHIQdAUcawsplwkBP9digPZPGX/Vh2kbGp38qrVE78fchAELwWb+I8rXXwvVOG9xgrB63kv5ODdxQEjm2lIoT4IMfgR5MDC6sZtHBzsIhGJw+32RGVA8kmjXhHPgomJBcRiCdRbNd9BUNnOMgqeGmBW1uzwWEnyUBWWOiF6AFXXEPNWu1vH+qVXsHrxTZhDHSPj00jmczBYwWl9YSoPderBFWmQ8a8MgooOB2h0NQysJAqVGkqVMo4cmZdN7PvffwUb25ehW0PslwrY2C6i31MkukQ4hsX5E0glR+RQVvNlQtQW4tGYVP9cAKx6OYsivM7Nmxs3ITCbXS7npxoZrSokJ+iw2XHyfhOCHl3i2I3KXJ6LXd0rnqa6036fs3RLCJFcsDw0xAufWnyYCGuU2PiGPZaNNosEzon5WjgiCrLQZUavZrLi6cB7kDJVFiR+xxsUBMF9yk6d7w+xLI6ceRTxWEYFKfE5uem6GmIRlQUQdPAcK9DtT4olegB0O4pLQLibyAKJZf0+4vGkXMtuu+Z33XfNVKSACRwIfUdFOehoJSx+62qjZXdJwpMIxSwLsXhCFBKUkRGBYLzvwGNl30YkzEjghBgIeTQv6TFsCaJ24b9V3gqqU5Auv0OrWX7GChKVuO6hIkrK9Rl4UtwwiVFGAq2m3Lf8OV9flx0l3RiJfPh5Crwf+DGzcGFhIoZZkaR8LuJ1wHGZqAVYvPoOhZqFSrWAerOhlrQgQWRK8xrQCS4l6g0aGtHkiXN48i08V/mTMGCKxWo6rCEfA55/5i9w8cZFONEQws4Q7U6NkWPoEeZlwUcPC2+ITDyHdDiDSCiOeqeOmxtL2NxbQzhu4/Tpk0IWFAVFIi3jiK2NDVnHM3OzaHdc7OzsSqErRRJldbGY0rLbGmanpjESHUNxq4Hd/R3U2hW0BzUM0JVsBQaBUzpNrf7+QRPFYhW1WgexSFy6e/JIUqMJRJIOysUq6qUWdEaRk1AZVcTpRqGGmB1DH2E02wUpVNDVJR2S2ScsaKhhT0cysBIWyrWijBjQ17C6uadUU2GiOgaaLSpqlDqKssZhayDjMhaZNGMKZ0cxd+YsnHgcpxbnMZYbleJgl6mTa7sKRTpkjETzIhZiLOonJ3LY3t5EsbiDRx95GE4oiWxuGslMHNCU5TdfC4uDVrWOUrWG0akJWV8GyeIDV+55FqyxSBiV9XW89od/ikyrh2Nnj6POItTtCllcglotqqh6eHv5AH/y0huo2VPIHj0OYjbJaBhUqfVafcSduIxaD/b20Bs0MJYP4/En78OHPvIIjhydFm4Vi3zLicp+EhQHQQEkwVlU/TAyhNJsQT45wgwJl0c4NfTKsBLQzDoGbh0GybN6RMYPIss1w5IIzH1VSI2GUh5xxMFzQjxGBsrJUM4M308kGDO8F3IgaKvvm3JvccC1GwSfBYTEsB1Wsc3kTLiqOKDBFi3iOSYOkaRp6jLC/okJiTJw+gmKgwDaDQ73e1MZ/67FwfvxDd4FJUu3qC4eCYmHiwMxYvE1p3QQFM6B5Uinwqjf4sEBwpEQ+h3qjz2BqYrVklgiZzNTki3g9RuIOIb4DshcmLWgxuLARUf8rqlL1qXjJIGLpiKNjoEoO9B6Abff+T42r18WouD0zDwS2bQw4zVDze11m8zZiBQHET6E0UUCAzR6JqpdA+n8BFpuW6yZ8/k8nnr6WaxfeQV21MB2qYidgwbNjyVfgN1sMpaS6Fm/0ZZDPB6LYW5yGrmRLI4tHsO161dkEbCappENDwzKpYStK7I9dUjIlnfHoprEJBWxq6p0SDfJw0Nmq0RByNN1XQkFisXiArVS4qbJuIQaW87oPRjVmtywMj8jaZQwn6Wj32vDJHROa1XhNZA5T8Me6viH4E3P5yNxyg4p7f3h4oCIF1cE2fcNRKAnx2CaMfk74WRW0/qQCXZ3ZXlKXcDPXm2G8r6J+/lFlcCP/kwwElFdvniaD1Vxo4qMu4xjztuFdOYqhjy5GuyOZcxDDTtnvkSgWLXrJkKE74ks9HgPKmRH7m90BDlIJ0aE8EoTGR62ov6ww0IkDH7X8t0tA86BKED4CJ2WjHDUBkSDoqGgHWrcxljfljq7pdCjX4ZKTmR3z9dLw6GAMS2Ik6AjvF9V8AwLDBYNgjb5NtKsUvlYrW4LPUpHhROk0hIFYbCITKVFjkqPe9aEvDcU56Er948U8p0GUqEhxhIann/ma7hy6xqcuANb5LZN1Dq0hSUSRDWFKhZz6XFk4zmYeggUMW4VdrCyuYJMLoqJmTza3SYmpsZFvljY20ejWhPTKfo6LK9vIpPMCP/goLCNXDYlEtmN9S1Ua2Xk0knMTx5FpwIcHNAnoYxSdV/QkWSKJEG6mfYRSYQlYn1rg/4bAyH62To/syFGRkfgxOKoH1QlFpkadEqAjYgmSFO/2UNMj8hBUihvwbBNpCKjSDoZpKJxcVLkZzAxMgkjGkKxUsSQKqGeh82tbUQTSUxPTEvcfY+HuYxxBohZIXTqXbQaDYjtUd+Fk81j9uwDYgJ1WoqDLAZDA4VmE7eWt2Rtc4RFoErxqtTYivdRKhGV4u720jWMjWZw/30PI5nMwHLI++kLYZKf6UR+DIMm01pryEzkFaF3MITh8R7gzN5F0tJRevsq3vqP30C4N8B95x5At9UFmJ/BUZhLblVEkL8//tazcKemEJp8GE+99g76fRuz49NotngfG3I/ObEQuo2OHNYhm8iEh4cePonPfO5DGMlF0B+074z5WKSTTyLrg8RmX3JLvoAVYmOiVAY0VJcCe9BW61LvYX/vGtbX17C13cPc8cdw6oH7JLSOI8zOQBUSpkEulVob5LLQrE4RYFVxENgey5o7xDkQK3F/1HQYOeA6CzgH/P3AWCmQYAbFATkw3Dslmt7tShIoiwNZ92xK+hr6Fveu90EODh/oQdcVdOTvVxzIRfT11QFyEBzghx/j8O8E3et7oQJ/2/fuLQ6C5/jbiwMVF/s3ioO2InnYERsrS7dQqZTBnIVBx8OgPUSDzmVhE1YsgX5nKBBYKsFZoKvS1KhxdpVZDosDsrcFmiaiwAPSLw5aA0JLA/H+Xr3+OvqVkqS63bq9gvz4KE6ePAnd4iE4RCLDBMMYVlfXETJ7GB2JwXbr6A4duFYKsXQOpXoR1UZZbtB3Ll5Grl/h/oybWxsoNTkHpvGL8i7n4iPhRH2WA0EUeEDFHGrAdRw/egyOz0I/feKkbOycO2bH8xiGTCEm2nQyIyeBnb9PnBP7UxLiDE8sZHlglQsMdhoiHI1LlUpomDc9VR0xJ44QoWRaslK5IFb3ZGoDXqkkkbECeVFKytGDTdVGm8cOYuG0aPlZaHk0j2LVrVsSdjWSTInSQSposcRVhaz47QdhXJqGKhyUXAee5kjUrxQvQ0809OR1BPNw6ZqHnlKFsChmkInPpA+ki3wOHrTc8LigdS0knS07izvjDmEPE9ZkVaFm5+yMSLQLhyKKWOkpmI9JfHxOjndELSHudT2Zf8vs2aJF8ACJWBjxaFJIiuymBVnoELKlzaqCK3lfBpHKMk+UMQLVIH7evPAw1NyYP49EHURsSxkPifxQfV+FNSlJJlUdVI2QaChMbZ0ze75vJWm07IgUEezC+Cd4DDX+4Y1HBM1Tvvj8nhBSWTQoWNZwEoJSUW5FREHIjF5PiGDy++SwuG2MRDVMJDW88OzXceXWDYRiVCv0UKnxcO5CM2zEGJZleHI9Y5EkRpysSLm6wyG2C7vYLGwhkXaQSIYQiduYnBnH5tY6ittF8RuwrSgMSowtE6lEzJclVpWh1NBGo9VHvV5GMmbh4bMPwh4mUCzVUWlW4bptkQLzHqebJcPRWm5dULJ2U0OtwscAwuEh4gkHicwIQpEkWgd1NKpNdFwPRtQGImrcEh7YSIUScOtFVJpFMPRyLD2LXHISw56LZquC7NgIUnYStV4HB+USTDY/7S42d/fEkGhqYlpyIWo0MxPxiyaoYa/VQ7F0AE13oTc7iI5PYf6+RxAOR3Bybg6j2ZREP1c6Lm4tb6NaqYs0mw0Ci3MadxG1U+FcGvK5DPZ3NlCrFPDww+cwNTkDI6QhFOH9En1XcVCs1jAykRdSK9cWxyki2gkN4TQbqL3yNm69/Ar29rbwxJMfhNPRULZ5X2pIGTGxM3/mxWfgZlP43L/4DUSnT+Irf/kc/tMffxMJPYlEbgw1ohqmBzOmoVdrip172EkKAsr1ls6G8NC5Yzj3gTOYmckKl0J4QjL6PJytwEKBZmMqqpyJt5Ris1B2ezX0ejVUl76DmzdexZtvvYO5I5/CR77464jnRzEY1BGiwRTtpwYuvBbVN1WZ94eiMYAIIZsX991qBdV8KISX6+1wcRDsL4EJUkBiZHEQkBYDCebh4oBqFrHtdnvot1p3kQMMEfIstBhOxjEwxwpq47ibYHb4ML9TFLyHI2JARDz8O3/bOOHwof93GS3ci0QcLhLkffimQEEamszrej20Gm3pjHgoSkhN1OccMITJCSujIFEraLi1toZitSqQjNdtS7erh2OwuRl7HdTKJdiGgUwirtzjZKyioz8gc9eTzVwIbjTFMJWFpTC6+x46wzCg9VCvr2Nt+W243RY6ZReV1S3MpxI4ev9Z9OyhMPtHx+dQ7/Sxvr2FbCKG2VwWnd4uuq0Q+j0Lb128hK1yGYmprHAeKpsVLKT6SDpxvHplGQWvLe5m1lDDkVNz2N4q4NbtmzC1iE/84ay7hbAZQeWghGJpH/cfP4rHHj2PDz/xBIqFfbFwnTt2DB5Z5sRdyVzS+F59WR6aqNU34LlK/8xuL+REpaugTSw/j16PVXIUjEUTYiGLFenUFaGSkBtVClI8NCuicnAiUfQMXYqDjd01lbIWNjDo6Kh323J9jp06K0gNITl0PZmbxulFzafwqQeUFPFQDUYVhEArmoOSZ6NvhBGyaGykSF8sOuQwEv2oYsvzM+PIiYea6Lo18igUIhUoDBhU5LHjoROfpQoSVt5B8h9Bi47Pb7EsXc1s2Q2QSe+nqxEW5n1KG2QiIzw0Wfzw9cv4xo9gls3EMRBPRX3fAktkm23K/EhoJMeDEkSaKHGzNYfom0MMe32EekP0Q47q8ljkiQySSIQm4wQnEhM/fkLOsimR50HFAO2NGQbFQmjQldcYdC8cGXDT4ucp3YvMZgfoMuSn05G5uSAoornkCMkWTw0WixwpcO5OhI1FCotMy4lJ5DE5JlRccBzDOTnfj3A1/M06xbFCysPz3/46bqzekvfdbbVRPChh4GlIxJJS3BsRHT1TQ8pJIizEMdoju1heW5VDnM6jp08dRThpodqporLXQbPZRalYhTZkENmIzL5rtaps0NGohmqJVuO6jPLoaZAfGcHM+DiiVkhcSjc2NlXkrkdiMjtQ5SyoG7TptsSOuLBXkNEcHzueTMiYguV2pVJDs8oxzxBmqi+CfwpLYmYUY6mYxFLzHif/JhlLYm+rAGsYQTY/g31GsrdLch9sbG9Bt2xYno3aXgXbu3uI53KIRG20G+RE6IJ4pqjGGHRRazVgNCnx68CZmsXCgx8QhG9+ehIjmYQ0AswxuLm2j2K5JDksMgCjzJYR45Slyhing3QqiYij49rVS5iemsB99z0gOQ70rTDtmES2T4/nhdvCbJbxySnl6eIX8WTx89G1rT0Mri7h2utvYGn1Jj76xJOI2wk0dCKLGpz2EN997gdopVP43G/9OuInZlHvqxn+X339WfzZV57FoJtGLJaD5RjCxeq02iIr59+Hkk7KcCsPoYiJucUxnDu3iPvuO43MSAymrcZSbrtxFznguolQ7meh3wK8ML0YmghV1lG6/ipuX3oJz12+jPyxT+GXf+E3MZWdRrXroqN14ZhEvUISfuVodaxceh37hQ3MzeUwOXccg9hpiaG32l3EEIUeTqDaqUED1TJcJyEpool8BPsG12QgpQ7UW/zeYUIi/x4UB2yKg/NaELm2OhcDQiJtpPWQoVJb/z7FQYAWHC4mftLi4CcdK/yo4kDtymSs3TWoUTrTu8WBNuiLlIvzP36fF4jEq06bBhgWjJCN22vrsgCYx05tNZPH2KXHRvLw2nW47ZYUBySvieWxDzmzOGAnTM92gbsJspqKc6CKA9X91ZoFvHPt+6jX11CplKB3ddw/sYgR6V5j8GIGsrMTcOJJ9LwQOO7VdA+OTnuTGoZGCuVyG898+wWs7xQwtjgtrz1qppDTy1KZvrO0i4YBFPYPxMXtCz/zKSwvL+Op555BraQWCEOD5CBwB+g22lheuYWwYeA3/rt/is9+6rMCoR8c7CE/OQGbmmCqALhcuHnbCn7uexVcv/l9eP2KMkrSNcRiKamoQZveRgOtagsj6TnEomPoE0IjCcfXxQdQ2B3r3hqjsqOYOXkUSERR6bbw2uvfR8RzkQnbAsGVmTWgOTj/xIeRiqbhVqoorK6hWSiKfSy7eIngYlpbtyMacykQCPE7FppaGIWBha4WFp257ql4W3brCuJXXa4Q6/izrspXZwdtWYrEpwiAQeCJL6lkt2sqzwb1GD7zmTN7udc8YcezwwoWKLkZAr2TPEb0rduR5+TmS2ZHMLbg4wk/JEb4nBupinklV4BIFOerEkXP4BaBeYniDKA5OvoGD9o+DN5HtjJ5YtcgBZAVEnSi2mwK18SkOYyoCRQpVbo4okSc9bIQJoGTJEi/kCJyoJBCJYWUApmdiU+sEtKqeOaz2+PaUIoLjweAaL2Vlz1n8xwxdXs6ut0qHKuPTrsu6ybkpGAMHUnYY3HHa5GJAPnEEM8//w0srS6hOxiiWi6j0y7BGzrQdEK0A8SSIehhXg8XYY0mRmOwwhFcX15Gp9/H3Nws8vkUOr0GltdXELIiGB3NY2d7D93uQMYHRIyogRcjJ+HbWIpzo5GjYCMRj6DbbIhlOgui5ZUlKR5M3UYsnkYqlZHRT7NVR9Ntw6B/yUBDudpEyAnLSC+dTMJtddA+2EGlSb//sMQai/sfIGtK1kVmAjNjYxjLZuHYNgobuwhpISwuHEep2UC7xbWWwLWrFyUsajQ5ivDQ+jJOTQAAIABJREFUxvrmrvjm29Ew6tUiaqUSPDoC6hY6tqXWSYNGaHXkTpzB9P0PC1F7bmJcRiPk5HAdLG0UsLu/59+fLHrUYUzSmRBbB225HtlMAutry2KEdf78eYyPTaocETsOQ/MwMzUhjdH+/j7GJsbvEPS4RiIhCxo5NCsbiKzv4errr+ONi2/gI08+idHRcR6RMHsenn7xJewaOr78u7+N7JnTKLbqNEBX/iGmg1e+9zb+8A/+HFubVUxOzSKVSkksNyXlHMVC68LjOhhQQs1MkzZiUQsTkzk8/PBpnDozj1Q6JOoEk/JsFrg9E5pjgWkoLPL69gCmV0B/903cfucZfO/lSzDGFvGhT/0cxtIq6t4dJhGKp5FM5uWzr7cZOmWg3Sng1rUfYG/pNYzlJ3D0sc8D9hR0ek1wLyKLgZM/WrtzzIywnC+qMPcjx/2Dn2vvsM9BUBwEaMKPWxxwrYt7fM+XMr4fcnAvgqA6osOsATVKCH5PIMh7HBADpOCwH8JdsqAixf19vw6jByJlE3Kc2kQkuEWKg6ZCDvzgpbs+BwNh+rY7LcWONqJY215HsXgAx9GlOKjWGohl84ils3CbNejMNiec6s+MAmIcuyQaarBrlusyYJepYFfCnOxCI/oQO5UNvPTDr2Pz4IbccOlwGieTEzg7MoHl69toDV08/MQ5hOMRDMwEBkYCFqU3/RIGrQK6ehx2NI6lpWVcvHALkURc+ESDro2JcBPwari2XERLt9HrthGx0piYzGIin8RBcRdvvnMNrVYffRYHNDbsqc+0Vi2h22gJ2fKLn/8SPvWpT6nwnDA7YhUkQ24BNwTKz9j6d9193F55BX23IFAz36cTisPlmEZnVV5HYaeAmakHMTN5n0iQ6JdA+SXlnuy+eLTwcBFJW6uH7Y1N+ZxIVGoMunj1witIxA3EojY8jjc6Q9R3W3jw1CNIhGJCMqIf/eKRWeihlByualShywbJEQNzCHhvtHUPOw0XK6WWQHxCQvUtb/m+glQ23jfCyvcGMi6ihwCLBSIfJO7wQJXMBV+KKfnnPJSHJLe2pdPl8wa8A/4q/5/OmUHhEBAn5e9iVky5v0IViKTIxuubPAXFQTrNjpiEv4YQO1Vx0EfY0WFTqcA1aFIRAjE74ZvrG8R8DJhkTvt8CF5vxV/QpeCq1Boqxc7kpqnQCskDkNEDASPlKc95pSKaUlGgeDZ3HBRFcUByoRpbyaHve2moUU0fg6EJ1/c40HyTJSmO5DldlBo1VCvb6pD3XIRCUaTT08ilZ6ANSNIyJPchEzMxkzHx7NN/jguXrwg3gATPAV1IiaR0ejA8EkUNtN0yWu0qpscncPLYacB2cGtjGx6VM9CwvbOFJvMMhi7yo5OyT+zv7wrfJpvL4KBYhO1YGB0bRXWvhWqV8lTVZFghDZlcUiS+2VQKveYAa6tL0nHyaySZRSSWkhEL70Ut3IfjECVg9HMbo5k88pk0YpqJuG3D9Sq4tboGmDbO3n+fim12aa6kYWllG716AyePHsOZ46dFjjg3MYVUiEZKXTn846k8IpaGteUbWF25jWw8g9nRKRxQARGykM7NSCe6ffkCKpu7WK23UbYdgdjr2wdSHIyePIvRE2ekZDs2OyPFAfc0kq1Xt4vid8DxJBsMOQ+CAoESWPIkDA3jYyMYDrq4fOkiFhfmcPbsWUmKNS0emBpmpycx6PfkOudGx6DZDDFT9yQtSUKUP6+uo/7mFXRLBbz0ysuYP7KI8489BrvexdPffBZ7joEv/cvfReTEMbhM9Gyz+uV9qoyGUokU3njtCv7oj/4Drl3ewPjEPJLxUbQ6fYRj9ONow3Pb6LQpnw7L/c6Kb29/Ax6aGMmF8cUvfgyf+vSHMdSU8mbQkFmscBjYUFi2B6u9gp0b38IrP/ga1rcn8eVf+y0kYwPs3PorXLqyhoNSGuefeELUaNnEFJKpOXhGFGbUQK+1hq23nkVh8wbaloNTD/0CxqZOoDtk+iU/e8XJIVIC8hWgvFMUcqAaU/79MOfgMHLwkxYHwr2S3Hn8TUJicKi+V2HwXsUBf++wz8GPWxz8ffgG9xYTP6o44M9Y8QfFAQ1YeDFJwGA1xZuIkEq73VKVrR7F2toKiqU9JCKOgpsJb4ai6FDK1VfBKmyYuMGKAZCvVWdx4PqzUR4g7Nb4c6no6PbVG8IeDrB5cAsvfP9rKNQ3hFsQ0R3M2CN4aHweK7d3Rd9839mjAkPa6Qk09REJCJmZScAt7+HyyhYmjijnsotvXIVhOihW69jfbWI8SoJfCWvbTTQGBsKWgWq5h9WVm/j4k2cxNz2K519+C5WWcu+j5CsaT8nMmuoBjhkuXbkuxKHf+I3fwCc++TGRahHW5mFAtQYLBUK3rE5r9S1sbr+NQa8iGnJr4KBa50IykIgzfvcAtVoTExMPYmbqIXouK/4BfZ91bqxZ0bCzkOLc2jQ9NHcLWL96Hakw2dkDvHX7bYTzYaTyMfQYaqWFcHB9G8cnj2LQ0zGwbMycOgE7EUPXjzxl582FUdjdk/fFWXpfyJ4h7LV6WDmow7N8M5+e0mgzATHwFWD3LEQjTxPpUYAcUEJGZEgY9MK9UPNyWqMqN04lueNYy/J9BIJ4XpKAxDzKZxcfXmtSWIoET5lnccNlASJdfl/9jK8xmc0oGZqMApWWv9WsYm3lpmzMiXhaxjviMUGJqIiaCdjqCk3QFGIQPDeLFh5yTjiCdDYHzQ7d8bxQhEPlG8GxmxQtAk8oZQq7GwYz8bkCngbVKpzZypjAN3JSc1s1VvAIR/v8EykKNaWe4MHMTtLVq2g0yDvZRrlchIcQpidPYG7yBDTPhstxXb+P0ZSjioOn/hLvXLmKMMmUlCIjKjP3cm0f1qCGsRELkTAjh11MjU9genoea/tFXF3eQKnWQ9MdYr9aEZMtuvbRzplftBLnvpFMk8fCgt/XpnshVCp19LtM8TRhOpSL2mJLTWJgaJgWxYRtc+2rayCBZUwypKrDYBFCR9M2OI7KZjKYYnHAJNbxUYwdG8fOZhGFvRoW5o9gJJsWXkml2sLbb11CNDXA0YVTiEXTWF5Zw8MPPIzy7i529ncwOjMJ0Dip2wB6TRwwwbSvYWZ0GqVyDRVayMemMZZ1kKzso7V7gFd393CDMcwDHX2ONFo1TJx9EPljpyUI68jcDMbyIzJy0zQLO8WG8KN4bwajVF4vQcAk18OTsVkmHUduJIWVlVto1Gt45JGHMD42JnkLPGRZHBBS2t3bQzabE/UPiwN+sfh1Oi00L15H/dJ1jIQdPPOdb0tj8flPfAovfPslrFYq+MV/+XsYe+wcdisloD0QR9sm73Xf0IvFOff5zfUi/t3/8e/x9Le+K7bRufwMTMp2h21RgbUaHdkHKTFtNTgycjE7N4bFoxN44KHjeOTcWYQdC612QxUvPJhhotP3YJsdGMU3sXrpGXzvjR8gO//T+Nl/+FtA7Rr2b30F33ruh7BCD+KDTzyJ5994HZnsSXzmMz8vTUzD7YDjsd7+Taxefg5Xr30f04tP4vT5L8FK59HrNmEKcswi2YJthMVe+W5xQKTzbmR8UAjcO1bga74TvPS3jBWI/JL4LQjZvVLGv0txEBQS7448evcRfhhvCEwYDm9Sfx/04DASwS7mMHLwruIgFpaNW0YJEUpMlDUli4NWqynGKcwhX1tfQaVcEG1yxImi5xno9Dw03D4csy1EL+ki/VhctlbSIXK+6rteCYHNP1A5V6TbIYOOCP/fWHoV33r2K3C9KkDmKwzMhnM4kRgXe9qwZ+Pk+BgGbhVNM4y9QRzv3LqFuZkRzOdHcX17F/kFBkCNoLhVlRAkwqTbW1WMRJj+Vsb6bhN9zYFBa+DGAAe7G3jykaOYTEXw3TeuoNikNJDVp435oyeE0byzvkr/T+ztFXDt+hqyoxn8j7/z2/jER36KhqW+Qx2Z+5TlKHi60z3A6sqb8Ho1ZXjjjaLRaCKeiCAzQgJNQTrTeHwRifii+NWzMJDiCUMkUkmp1oV7ICoYD9WDIoatLnLplBxC125fgk3OTtKCYfOg8nCwXcPpEw8CwxC6rod4Oi2VfM9rSudM2SELFKZkWtAllc4lV0GPoqWFUOrqoIJLjIY43xa/ABLhdGFy37FJpXsjpUdSuKjURuEz+Ba3dBkj6YwKCXZEHDUx9tXxNcYOv+9rlAPmsDo0fY2zqBn8woAEMhIEhcOgzIXoKSFchK6SONqOymHga+K9wjqCMqyr1y6h223CiaSEZ6LUCYTQaGZkwXYoo9KhSdeuCg1+iYdCtyP2uWNjY+p16cqhMCgO+DuBw1oQKiVIhq7CpIiiSRHDcYrH8U1fDIJkfUNxSfh3FghD//AV8i6LbYaZUI41oFy4jXJ7T+n4tRb2D7ZhWpTgnoU1jEIb2OL7Qd7LWMrGVMbBc099AxevXhNmPZGTsO4IgVUO6G4Vo7EBstmIKAZIMPNMCweNDnarHRSqXdRokiO5ESYy0YSMdbgv8PrQPU5MY0wNtWZD8ihY7DO9k5JIrnHX9SWimoF0PIHJ0RNIJmzhJkQiuoQ0bW/tIxKPy+e6unsL1XoDhUpZ9qlMOoYT8+OYzSYwk8ugXK9hZ6uJVrWHZNzBxMQYpmcWZe/Z2t9EOMs43TFZ025Px3h+AktXbqBYqWPh1CkAHWgdyh5Z1fVRK9bQq/dRKFRw/fYq+q6DbGyIz549Dmeg4ds3rmNLM5GOZWQ8xyCk+XPnMXPfwzg4KGBmYgwzsxNgrDeLg/1yE7eWbosBG9Gtnj8+FU4Pi0QWgML0H2IsnxWy7PUrlzE/N40zZ84gyhRFU8k/CTLv7e0hnc36XBVftWMBsW4HpdcuwNjck8jl1955AxdvXsfY6CQqvQF+6Xd+C2Mf/AA2amXOA5CwQ4L+GDb5WGrcwSKDRnfkTnRbJr76lT/HV7/6dXheBLNzx2W/UomPbEFcMdC67+wcHnzoLOZmpzA1PSoKmlq9pPJx/MyCcEi5ltJvxjZq8Lafx9Lb38Frl7bw2Bd+Facf/hno5etobn4VL73+BrzhIk6dOIetkoHwxCyOnjiOEEngZCcPmcTaxKB+Cbde+youX1jGycd+GY9/+r9Gu91Dr0OvQpXTwfuf6bEq90ERgrmWeb++H3IQqB5+VHHAs1CUfL4lAYeWgki+X3EgG7XP9j58cB8eKxz++Xv9bnBoB0/KxzlcGPxdioPDKMF7IghBccDpuBjpqMwApgxSbkaar9ej7jiiHN4GLpwobW+JCOgwnQhWV1dQLhXkA2CxMKCUizkJJG3ZCsLhpshQFSkK2An6VS+piURzecAoEyBNDm8GArfJQDY13F5+A8+/8Gco1/dhxR1EwiGkXBML0bwcZEktirnUCAyvg1K/j5vFBg6qbdmEn/jAB2BnUmgNGvD6Xdh6FPHMCFb3tvHO5SVowhhuY7egUiE1RqzSdblVwOMnjyIbBr574ToKjR5Mz0Q8HEN2YlJY3kuX34EezshGubaxjaXlNeTzGTzx+GMC2bLw4mHOm7Nabwr8PJoN4djRNBJRE5Zuo9kbRZV2rY0C7j81gWiUnvB87Vm88oPr2NiqSE4Dv3jAiczNhyV5iIxNjGFubg5bG5tYvb2Mo0cW8OQTj8B1K5L1nhuPQzcT+E9/8Rw2tuoIGTEhYEXFTlgFJRHJqtTbsElq9J+DJCeRCRkGphZO4eEPfUIMS9gRkpBKUhUJZHyf4scgh6vPU/Dn76Jm0VTcMb94cESjEcTjUSTjcWEeR2xHNiVGn5KkFxQBwShBDQ9UN39nzfDQViaAkojCZRf88f2g0PfHd/0OeS2KTEgZOwsEvp5C6QCdblP4oiQMUjJXazdkwyQJq8P3ZFoIDX3pJImI/mPy4I9EY8hkMrBF5aE4BdKJMK+grwhN5CDc4W7wmhBhJZ9DpE9Ksjnsq+KA6EFQHChCIs1duAmr5yUfgCE5LE55rQnDD9AR/4W+V4Jp1VCubKPZ6cI207CHSUzk5pFOTkswVzaqYyJp4flnvoW3L12VzZbFgWnWYIXiMhOmgQ4lw+zi47EQNMoxqRqybHQ8E83OEJWeh71+TzgLJoM5mYngy2rbXaVgciKOWCHzffJT6rZcmB5lq6qjo20xcySS0RgWF04gFmGeio5UIoJSoYyD/QpS6Zx04psHa7I+KBW1TA9ToynMjydxfCqPdNjC9fUtLK3X0IOJ44tjOLs4D29o4q21W7hVWZHAoJncHEJ6AgvzxxHWHLTrLprNAcxYGpZdwaBeQdTUZBxIM4DSThErN1dx4/YyxjKjsAct3Dc7Ja6WP7h5C3omhzOnz8KGhpe++woyR09i4uR9KFWrWJyalOKAbCdyLQ7KTdxeXkGT0dxUygSEU+HR3DVGIpKUG0kjlYzh1o0rggo9/vh5ZDI5cd6cnp6W/XR3d09MqEhkVeeDATJpY8xBuXgVzRu3MRqOYvtgB3/4J38Mb34av/+v/jVmz53DaknxMWwSeElnpKrJo4Uz0asg4lg5c3JcRJO6p57+Pv7tH3wVq6sFHFs8g4XpBZRKJTiRPr745Y/jo5+8T/ZjpbRRKB7vfe71orwhR5RKHfKZBkOErQb6+89h+cLLuHC1hoc+92s4c//H0C++BffgL/HsS69ifcvBaG4a5z/wGZz+0KcFoSASQzk3javEDbK/jI03v4q3X/prWJlH8MhHfw2LJ86jVitjaLAS02UcxZGl+Gv4UelqrNCVa8m1KXwu/zXz74eLgwAlDwCAgJB4uDgIin4WeFq5WhG1QlAMBP/w8MF7+OeHi4b3KgiC7917iAfIwWGOweHi4d6D/s4e+j4chvf6fXm8e4oDgYv7VByo4oBwSeBnzuKAkLETddBxW3JQMapyZWVZKlrLDsm8kBUzHycSomSLMyp/03CoeGAIjoLRxc+fbm7c3MUWSrHahW9APbrHmXAfq2tv4cWX/xLbpW2JOU5EQzieyONkbArhHnl8OoY9D9GQKQSm5UIRyZEpMRSZy8eQmZzCfnFTpDCJZB6pyXF0DeCdy7ewvrGGfr+DTt+R2a6QBnkN2iU8PLOIdFTDdy5eR6MHhDxT5tK1Lj0gbER0D8UK2fI6Ot0+Nra2sbq+LVagHHnxNpmcnhXnseXlNSH9nTyRxW/+5i9jJBkTvXQ0cxq3lq5jY+MGnnz8NEJmVxwFMYzjX/3rP8A7N4pycErhxsPJJ7NJsBCA+8/M49FHH8WVK1fwgx++g3TCwu/97m8jkWDccxP3nzsN207h93/vf8Vzz78h3Qr37JPHZqUQGp9aQKlWw6tvXpbXbfrhNxL+0/fALezDH/84fu1f/A7CiRSqrYbkHIQ4p+dpqxMC94s7n7eiXAiVJlnrMy/AQCaZwEQ+jxyJYUxf8w9bPoYoGXgPiGIhMAnjNwSj94sClXUg8ykS/nyvA44eyGlhMaPun7u/Q8RC5FU+70fgePXSOEXxn0tcpoUQ6w7Jtalh6fpNXLx+EwVqvnX6XKgXGBT6/HzIlk8m0+JAyAcVNYUYJCkpFcmXwT0uhZ2vvqAPAw94ef0EKgbkMaggIaXu8F+YuGiyIFAOh0J45P8TmYGLod5D223IAdxp76FUXZXsAhblppZCzMpjYmQBqeS43N+ZCMOXhnjxuW/j8rXbvh1xF83+pkgQRyIj6NdbqBR30Ucb6XgMepdH3AAD+mBws6fLKNNNLR5IYfSrLURT9C+10Gx2YIl/iSY2yFwfHCGQkUlSJNMTOYpLpRIYGp4oJRZm55DLpdGqV+CYGkaSCRT2yuh0B4jHExLmVCrvwev2EAtbSMUiCJseItYQx2bHkY6G8dbOJsoNDe3eEEcmJvCBE8cklfWlq29ib9iQZMkHTj6EufFF3H/6AeGScJhihUewtlvB/sEVDFsMPOPB3UUymoDe8bB68zbWV9dwdHYSmVBURmK3D/Zxc20H+YlpZPI52IaOC29dgpmfRGxmQUi0JxbmMTE5KsUB33u90cXy+gaqtTaGElmuDiPmP/CTl8KajH6vL9yNfC6NaqWIlds3sLgwL1Jtfn92dlbuJ5pLxRnvTHMebgE8fBMhmMUiOpevo37zNvKRiBRUf/KNr2Hk0x/F7/2bf4O1cg3dzgAhjo27HAkHPiwDeW9U+/AeDQzf+NBs6GKJEVy6vIx/+7//33jth1cxmpxBLBrF8dMT+MV/8EkcOz4uCa2BPJAEPSly/fXPsVbYisKiEydRI1aUlTewd/sV3Fo6wPy5X8HJE+egu1dR3vkmnn7mTaSyjyOZ1BAxXSyePo96K4RI7pjwWGIhkriZL1JDee0lXH3+3+GlV6/jxLlfwT/55/8bdop7wm/hGMkdtFQ4kp/7EPgcKLWCKtSD/eZe++TDI/Tg7Hzf4sCX4/9/Uhy8V3cfFAfvxUl4P35D8KG8X+Fw7/d/VHHQbNSkOKDmmRcqFo375jJEDhy03aZySENMUtNYHHADscMxuWHpSMcAEMKy9M/nHJA6YIFregrmkdNTqmd2IIqxzk2YUGoP/KMj6g1x6fp38b1Xn8Je7QAdg5sDcDY+hienzyCDCFaLZWbKYX52BivLV0XT39fjcEJ5ZM0DaJYjRJguY6ERRtvS0bOVvHBpYwW1cgMDLSqzaR4c9JofdCs4P3sW8aSOFy/dQI3BSu4Q3UYNW4UtLCxO43Mf+ym88OLL2NreRzSeQTY3jqXlFWxu70i6I2Vd5849KqTGq1evouu2MDOVwhc+/yECZBi6GkZyZ7Gzu4b9wipmZlMwGJ/LztNz8K2nv4uV9T2EeBN7Q0mYkzk2pTesVE0DH3/0MSQyaVy4ehXLq+syv/zSFz6HybEkbGuIiclZDDQTX/n3X8Obb12CbtqIRWycOLogxkBTJyZkc3/+hZdQ2C+LR7091JGMMKK1j7Lr4hOf+zK+9Iu/gmGIGxKLRWqaeShCMfsFtlfsfGHg+xwBfpYJK4LZmQksTE0hHqZtKlEGSp44HdEVtMqDzyftKW6AMGR9qF/p+nmf8Pv8l74XkYIJOcKQBEaFPCn7KD8nQtwmec1cWEYg/FIeDtwcSMTqamRS+xJRzl8Hfaxdvo63L1xGHUCxK9RgWTpB1DMNiwi9jqTS8Gy66Kkxi/KHoJ+EugbkV1ABIU6JtE6maY1FbkdIVSh+gqBCDRRpkfCr+uLnzO/dzbzgd7u9ruQAcBxUrO5LURCyhmg0y9jbO0AyNYEzJx+Ho6VhDEIwjBB6bgO5hIWJVAjffupbePPCVUG0UskoNoorwq2YyoxJyBe5ByySxrNjyIWzqJdWsF7clbC1qB1Bcwg0o2EZ+zX3K7BTSWkQGJYkhmbdtmzKTlgXmWqzTiKmBc8F2gxBM/pSNIyP5jA/OydGN+trt5EM28hlMmKoJE6HjiXKH73VkdHE2FgO8VQc129fQQ8dHD22gJGRNG5u7GJjq4CIlkBCi2AqlRFLaD0Rw9TxE4iGdbjVNhamF8WWWTI0dAew0ri1XUa7vQY0GogaRJU6yi+i3YMtpkFdYfonrQRiUzN48fpNXL54Az/3M1/GbrWEl7//XfSqVSTmjyI6OSdr4PjiPCYmRkUWSbUVyf0raxvYK1Spk71DSlRup1TFsNv2C2Kvj8nxPEK2gZvXL6LbaePJJz8oMeqLi4ty3+zs7AhqpTphE5ZnYECPg0YdjTcvYLhXRIK+Jr0eXr92CdrR4/jp//ZX0YnF0Wx0EZHMly4MRxG+jT4TQ3lv+3km9CswePgqCXs0EUIkkkK11sdffe0F/OlX/hrVUhMPPbqIf/zffBFHj8wJ0sDnCwzK6KQbSAA7gxosIwWLBWGvA9MKQ28tYf/2i7hx7QoWH/klnJh/HDevvYCl61/F1nodi8c/izP3ZzFoXEG1uI9bKxYe+sSvIjqawsrFVzDshnD6/gcw6G7iwtf/F7x24W3Mn/15fOaX/meE0inUqx2EzSQGIaZmqrHCu5EDZZVO5Dto7u8tDiQp0ufXBb/Dv98rZeT4iPyZdq/zN5GDew/c9xsd3Ism/LgH+E/6ez9qjBA81mG0gwQ/Llza/kJT8C8JhfVWHckUyXDMUWjKDIeHQLtDqRtDOHqS9W55qmjY3dqXjshhUqBH5y8HYcdGp9W6k+CofO85a1UboRwERC78GaxiejNG1kTXM0WSmDEN3Fp5HS+++OfQDBeFZhnRWAhHkqM4np7GSMRCsR4H4lOYHkuht3kd6LdxZbeCkmvigRkdkb4Go+uiHzJwu9jAmzc3UKu3cfLEEUS0Lgq9NqKZUdR6OsodtpEehq0qjp+cEXfGN6/dQK3FZEANHWqe2y0cm5vAJ37qETz7vVewvLSFsZEJ5LMjyI1OIJzJ4+Uffg+9ThknTj+B3Z1NbKzdgqbxpiSJTxGv+F7DiYzA9yTJBcFInM8TGqXjooqkVcz9eCyNTDqnMitWl2ROeWxhAZVaHbt7B6p7dSyM5dM4sjglCNDqeg31dhXuoAseg/2mQn+imQgyU2lE0+wYhmD4Y73QQGHjAMNOH6lYUj6fg3oFDzz6JD766Z9Bj7o8HlpSjSuDHYYRCfvXd0cT62Eyp32/87npMTx09oxYYA8oEZE8bfUYgVJGFbXKLlvN/n25q9hEKxRKFUV0lwtMqdTYilRH/lfCkPmA9FUQtIAkR2ZP+EmNfniWPA4GspFz0yhwgyx30KjVUepUoHc6KFy+iUgyDn1yBF47jEqzjoNqEenRrFgDr61tIBqOIJcZQZ9jUM7goXwdSDKl6ZEiObXFclXlbmhiRW1zvOYo4q6ENUmaqEJHgm5LoSjKIluKZb52XwVB/gmlvdXWFnqDGt1vRBJYqexhaekGEukJ3H/2Y4g4OXnucFdHFy6SCQ+jTg8vPP01bOztYGRmApFYCLc21wSFyCczCDEkx+qJKoVEvGQ4jVrzOrZ3V8ToadCn6oM6fwc7FQYluUiaEd+lK0L1AAAgAElEQVSjQEe9pWLX6Q0wOT0uh0a15qLBlFOqITQa4TTESGl2blwOpWppD0PXw+ljpzA5PolLVy5hJBvHxEQK1eoe4raDWqWK2ekZ4Ua8ee0yNgt74oZJeenB/h76bV6DMcyMHcH9J09ifDSNkXQGo9kcOq0adje3kElkpJhrdV0UG/8Pc28aLNl5noc9ffqc7nN6327ffb939n2AGQKDhQRAgSJBURRlk6W1ZEmOnVguVyX6Efmnf6ScUkWVOFbZFZdjOXGkWJEgiiBIkAKJhQNgZjD7nbvP3bfu2/u+nO5OPe/XPRhCICmlIlldxQKn596e7tPf+b73fd5nKeHt69eQzGVw+alLcLaaaBby0EjerNRhtRwYdHuh0VisXIY5EMPQmbP41ju3ceP2PH7xl76KxPY23nz92/K5Js4+IchBzm5gdmYM4yP9cihRTdRoOrC5s4+dgyQcuoUm/TnExU+No5ztulrzPNAbjFj3oC8eQiq9j6WlBRw7dgJHp2dx6ugJsWtf392G6ffC6KYHOtoWDPKmKkW0lh6ivrgCb7OJkOnC/uYWbmaLeOaf/ir8546hUqgh0DZUgULlGD1V9K7fQschKZPiNsoejXBuw4bDZOHfRiDgEwOoq9//EL//v/4BSpUKfvu//29w8vTMI4l7T03Ez6P4Nw5BnbkncO+nO63bakCz95BYeQ+VxCZgncOZi5/H8u46lhbfQTmRhWX2I9rfgQerMLUCCvsmTl/5x3D2efF//Ov/ARH/OL741a8Jf2H11r8TEufihgtXPvfbeOqFn0ahsCejLqfLL9wc3gc9UyQ1VvhhtUJvrMD998dxDnh2kSQb8NGDgvwLSV2D7TSUR8rHxwp/l4qDv0ph0EMXPipWqAl1C8nNblWUyxyjerOHyJdTMP0qfIZEEGpeaw2S4SzoNMOhrpuTz1od5WIFHoOmE5z+tcTwyKlpYs/aS7yjDpj/bk+L/hExUvEdpOuSeSsJjUCtrcEDG4mDedy99V2kUjso14sIBL0YskJCSozGgvBEj+LOWgJ7W0t46dgUQqaJq3NryNlOPDkdFNlTu16BwzJxP5HCO7cW4Wx0cP7IDKb6Pei4ANNvId9yIG965CauF/IC8blNHVv7hzI6kKCTFpGUGuJxH8b6/VjZ2EO1pqFe6yCxu4eB4TFMnziNrf0t7Gwuo1hyCMTq91qwTMLCbTEz4SLj5sHoXCH4tJXLluQG0CeeccNOk2NKxfanf/3ugTw3NDSEciUvhYZdL0mxxZ/xB0KSyUDHSF+Andc+sqUGrICFtrMDt+aC5fRLJ2c7bXRcbaQLezDhQtQTgwkv8vmSwI9sZpvVGorlCmKD43jiyouwfH553/RzIPzNrpRafHHA0xVhsFf09DgDY6NDOHvqNLxul9ykfJ43ofTGJGV1rYIlJFIO+4+4BTJiEiJjd2TQ7eClsOQ0npsbkQMWB3KWfuRzIBHHdkuCoHpWyoW8Yk9zo6C5VSqVQoNSxLLieVTbdQTdJgpbe3DQbGd8GP3ePuSKeZFUzh49gmKphIWFRdGAhwJB2VxpjqMc1sQSSZQI7JIpO/UYlth5k8Q4e/SoivLd2JDPpDZQVQgJ54bM7h5SIMmP9FlQroeqaFYE1GI1h1IlIUUCk2PpC8A5Kt0Kd7cOcWT6IiYmptEhb8H2iNY76u5gzNvB3M13cX9rFU2fRqcg6PAiV9qHo1GDq94SlnnHFcCRoxdk/Pfg4W3ZF0yXE+WSDeGzVXXUJUzLlLVQLFQkdphjR44OmLvQF48IdF2v0f2xIqZqYpxmOjE4Gkco5EOxkkeucIh4PICBvpDMqbd3DuDxezA0GAY6NXh9hhiktZjqR25Dp4PtjW3sLD2E3gSCkWEcmz4LHUH0heI4c+I4ggFaYtMltIVasyaZBCTYEg5nmBlDXe6vLmF+ZQnHZk7AzYK93UQ9m0V57xBeh4aIzyecAhIu9aAfkxcu4a2bC5hffIixkUEcbG5K0VLOlTB59qIQ5wp2E5NTY5ieHBWkjxkVdkfH1vY+tvcTEtLF+5qqBSlSuwFevBuoeuJogahBvD8Cp8PG/bk78nNXLn8K506dwcDAIA4OUxJ6RrUCF4Sz7YTtoOl7E3q2iNreLlq0sib6mCng/YUFRC6dwnO/8Pfk9zRbjSZl5Nc9vGQiJ3p9TdYnHxzTkYyuu1jsKnMjKioquTp+8PZNJA+zuHTlIkbH6WaoCu3Hw496hQJ5CFRt8c8cu9A0z0IW+d1rSGxcw37BhyvP/TKcgVF0yH8oN5DOVVFu7sNjHMBhr2J/fg7j059HruPD9etv45lnv4TZ46fQyK5g691/jTe+9y3sFkP4pX/yb3DmU59FNpcUa3KRNkvcOZUwipAoCOBjxUFvrCAOj8I5UGM9MSRj82bR4lwhO73iwN+1TZcGh+gPY9RZSP1dLQ7+KoXBJ3EWxPYRyoiGTG3hHMBGMrOLpYd3cHflexgcHMSZM2dEklQodDA0QLhuCI6OT0KLuOkzi0FvM1MdIoPjQcSCo6MpS1k+el8OmeQ96JmLkPMuBadKOS0krHLNRgMO+Div3/oQd27/BXLpXdSadZnnn4iPY8yMwoALwf4p3N/ZxcLcDXz29EkMRgdwb+MA+5kKTo33Ix4Owtkoywa8XWliI0eClg8TXkKlLRjMvK8VUSIxbGwCwcmjEhjCIoDBHzyhOUtzduEp0evqNrxWG4U8YRcv0uki7t6+J6QxKxLG8OgQvKYTiYMM6NcfDPrh9bDLotmLAd1piJNgpZhUnaSLmlwlt6NPPD31WSQ49IooCZotB77x+nexubGDCxcu4PSpI2Ke0qznhXTldnllE7XbNkrNEm4/uIG17VUEAmEMjA5gP7UnTm+Tw9MSXZzKpJEuZNA/EMGRwUmEHV4ZKegW5Y8aEnsHQsyjG2Tb6UZ8eFJc2ZjZIIi4xLXSaEfNTGkt23v0vm+qURj1OjI8jKDPr4pMEg+7hyI3DRpLKWKQOgQ5q+910dJdk5XPGSE3atoC8+9FlaCKEpJbCdeL+VKTMiUiI5z3q5s8kzxQozG7LUZdHo8X8XgfVpdXZBRGFzoWQkyzpA9DwGOhkEwjV6zAjIQQMU3ZYFymKdAuNwxGlLOIIzHM7fejVlU5BnL4sPhwssOuymbpc3uQTlNi6MCpM2fkPa+srDzycm93SUUsbHqbUG/UQrifyMEjWLO72bFAIGqXTieRL6+jakNyBsqFItq1NkJmWKydGTXiiYzLAcdu8omZEdTzKfzha6/i3t4Kxk5O4uzxK/jg+l9gb/shXM0OaswkiPTj7//9X0HiYBtf/+Y3wPqJJEMe9NWCBo8egsfwSmFQrjAsyil8A26ovDfIgyDxlNwSoiic85eKFUGOIrGIIAvUn3v9Hnjjpkh4M9lNQbo6Hbck8rncDpSLafhCboSjMZRqTWTyFQkE6nOHMOiJYTwSR9/INKLBQdRriljKA4bkRs7pSeJs6JrYS9OIs8lo4I6NYCyEVCGD2/NziJgx6B0bob4g7GwBhYU19AXD8MYDEqbVqdZAy2ItGMHifk4Qx1omjXIui3p3nn3m8jMIDE0gXSnDF+D6ikHnuMnJ5FQXytWaEJYz/H6EVKeaILGRd7hUFyrnM31QqpK3QJfFROIAC/N3JOnxCy+/jPHRcWxsbUqugOTaUBqrK5Ms4axwrMZxFtGqSgOtfBnrW6soa8CFZ5+Rgpd7D/d6FnDcb1gAsUygYyP5POLE2UUBiWhSZSU8iU4dblcbpVwO2xsJuFwBDI2Mw/R9RK7tEfz4+r15Po2SXDrHWyya+dIWPA4b+d13cf/WH8IM6IgPv4DY9AvwBPsA2u5TvtuhMK2Dwt5VbNz496hX/Vg5DGHs5EVcfv4VWG4b5c0fIPHBH+HeygLyjkF8+ku/g9FjT4vMnnw2yi+5Z/CeEyIwtZo/pjhQHDrFQ/hJxYGMTajE4mllmGhV6393ioPHD/q/TmHw8Q1culVbybGko2P12Glga+8Bbt77Pt66/hryxSRe+cLzCAQtJJJlDPQdwcjgE4gFT4s8iDPoJjvhNsknDikOOi12QRYcHOJ14eJeV9mTefEG4ayZPgAcSTxCNRxAtlKBTbmTpWN9/y5ef+s/I5nZgcfngVZt4ogvjjOxaXibFrxmQIyQypU0woaOjmZhJZkVSSXZw5ybUMvMaHvOkPcqTUSiQYz4DIGJtXIaESautTs4cBjwTR5D38gYKixPHCZcjKalmxhljvUafP6goCNeoyMHUrZq4yCZw9bGjsi2nG4nTp46jlg4KB1j77CTw69B5YcXQwPD4na2vrKAvv4Y3F5KDBuKcEdrYYdL5aVrLA7cyJdruHHrAUrFKiLRME4en8bwUD+a1ZIwlotZFQMciEVQtIt46/pbWN95iLG+Ebi8BlLFQzmEA1YAHY4q2g54/T4cm5nFQDCm0sXqLYkepZQykdgXW2ZNktE0jE7MCozMDoIzNj6qzFqvqfki5/c9eWW39ZDrSWMSyctwmfD4/GiKB5ByB6QVs0NX7H51jZQxksuk4U1ewohYjNTr3fwH6fqdj6B76QC60j/+vmy6MlLoSi41Hc1qWV6v3mpJvDA3ABa7+WwOhXwOXs2JCoPGmk0VFy3IkIqZ5nzU7eZG5xZJLYlgTAtkgUIIXXPq4oTZK4ZE+tdWBTYNl8jq3nq4iZHxMcTjcdy7fx9ljqSOHBFCI/8d2TQf9XAqtKYX18zOkM6YvfuG11VGcx0qFVpSuK7v3MPtpWWkCgXhgVw+dR5B3UQmk4bld8PyBFCvNsV5M+DiIenAbiKJQqMKzQK8oWHYzSxyqRScLLLsBlxmEE8//QI2t9awvvAAbcYGWzrgdGNjI42NzQO57vzey3VuvnXZTOX+7TplKifPjsoiaDKOuiYFlRRMAS8cunr/IzP9Ip2s11IiO3NZVMx0pMBws2jkWMV2IOKPYiA8iHhwACORQQToHNgGAlF6/ndQKfP74vppqdhpm124hSqbDipJOg5UCgV5T5H+KFK5JG7eu4OgOwpX28bZp84j4HBh63vXEY1GETk2jsN0Es5iEcuLy5jf3EeaXboNZDbW4NZ0VHgVAi4cP3MRsZFJ5UnBuTSTR+mu6LbgCUTEzIij2lKFsk91LUgYJKIkGRxdLorm4jVzyHVlkcrD7GB3Q2yLv/jTPy1eB3RtZZFN7hBdDdsORfaWfYMP3dlVNHWEyFnr1MXNlZbelOcyQdNgzWkZqDk7MMVtVJN7XYpxIlg8B5ji2KgLWVVlkOiwLAeyqW1sb27B548h3j8utvqCfFEuKOoUNRrspRuyOLA4ohEUmW6XHgRND+zKItaWvolWcRUdrQ+RyWfQf+RJkTxnC7R7DiLiDqKdu46te7+Pe7cXke2cxue/9t8i2D8MR3UJW3f+MxKLV3F7dQfpRj9+4R/+LmZPP4NivgAPEQCaTDnUGEGZIJEnpd5rD0Hs3VvqXuxa9zPTgdy4rmy/V7Tz9/jdETnoFQdMqKVvzn+R4uBxfkDvYP+rFAOP2rguc/TxP/c+7KPDuDvvlI2N1qDNEt6/9U18cPubAl06NBsDQ25Aq6JtG/D5YpidfBoToy/A6xxCLp1Ds07jHDLUW8Li1RiY4SBZSzG5e7NkIa8JK7Yr92IOvYtuW+zOFbpAYVemRJKgU9jJt5fewbsffgsZHnAuAx7dhTEzhiuzFxBqB2ByX2pW4DKUJKzS0TG3vifJg8fHx9A0CBs2oBWYYNhCngYlLgeClgMNuODWbAQ6LZhtXUYLZduBjtsN70AYwYFxBOJDqHAW59JRYCqX1yvFhrtFExodtQ5Qt52oZCsqd8DoiCa4kKEvQ1sgaBbmQrwjqc7uIOD3o1qpI5vOIRgOAM4WmnKwqFRM5tbzZ7VWDaVaHdVaC+lcBeVqQ2bZR49MoC8WRrvOrHodhVxJ+df3hZCtFXD17nvYTR3gzNQp+CM0O6qgRPfFRBJOh1P0z2JiAx1uSTdrSTdIxOdwL4G9vQMMDw4hmy9IEM3Zi08iEgnC7zOQTadRrqoMjUyhjJmZKUmrpETyUfHJzAIh5DHpjvbRbkGICpLYqIyC2BmTHMVDuWckShiPBymfI4RP9zdJrBSOCl3cfNIV0t63B833rivlWeym1DpSvg3sJjkqo0pAAqjsOiKhsDhh0uiLHAaqU7hyGFnMw5F2xkRGqCSwnS2Y3etDwqPG8YxlijdEvliR4oCoCIsZKRJkXauDcn9nF7u7u4I4DAwP4XtvfV/8F55+9hmVDSDcAhqLdU0ruiMU+d67ldYjFMVBVIUSLOVKyZkxYeBcNYUP7t3EjXt35QA4N30CQ+EY6sw34RhPsk449zXkM5Nb4TVDQnJLpHaQr9dx5uQxNCpNeX2GVLVtBwKBAdWRVgpC8GNnSqnr3mEe71y/KT4hzOzwuDwolvJy6JqmGhvSPKtYKMn39PLLX8D46AgWF+cxNzcv94HT5RSi29jEiGQ10DI4GAzA6zeRKmWk+AkFg1JI2FWmK+g4MX0M00MTsDSvJJmWy1WR8xmG0q2zEOPPc0ynRjWqAK3T0KZcQbNSEytyHlosDjKFLO7Oz8GjudHM53Dpuacw1TeIpW9/AF8whPCxMcwvLyHQrGJ/6wC3FlbRsALC72lkUgod0nToIwHMHDmBvvigyAFVQU+2qy4Jh6SpElUJhmkLzZRXFRzGw4eeIoV8FmmOJ9hgUYFH8TpHvHUWNxxBsNioYmR4QFIb7WZdpQJ6fF0kzgGdTpGdpoykXAx7a7bhcbkl7bFkKFUYFSB0aWzQ0dXpkvVedXU5OiwM4JDX7RX2/AhCsmXB0NSExEnpa7Oewd7uuoy4BoenlP26GOcp0p+C35sqZ4dKDJIT3X5xlmWQFsPaLMMPNFMoFhZxcPf7ONy7h6kTJzEw9SwM7zSazn40KBs3NXiMPWw/+DN88+vfwtGLX8bLX/h1lPJ7SG58E7mHP8D2/hquPchh8OgX8NVf++fw+OIoV3Nwc3yheyRSu1ccyChF4qU/uTiQhoXW/Y9MkOjOqSSjMtajT83HigOOa+Ew/suMFf6miwM1A1bmEFLxeSykCnv4+hv/Gx48/B5icTeCvjAy2V1kc4fw+6ICC46NncTUyAvwaUehdVxoN1jpAxyFSXBKi/IYU/StvBF60E7v8/C/3PQZPGRaTB5TMDAZpLQezZQUcuBEHW+++ye4++Btcr5RqlVl9j3eN4bT46cwMTKLcNMNiwTJWk6y4xO5Iq7evAujo+EzZ45j5MRxeEI+JB4uocg8AcOSz0rDo7bbRF3rwOs24dEMIU8xkIg3P7xudCJx9I8fgRkZQsuwsJdOiatjzGrDbORhuwKos2t2uuFqOaA1G/BYDiQODvHg/hJiQzHJuCdsTFMYXmtKrYi2HDsyC6fuQ6VWRqmsXOeY1PiID8KZFosShxO1elMKA46Aat3YaRIzTQd9KNo42EtIMNHg5AgOixncW51Dg91lXUOxnEPTwRwAhwS3cNOOx/qFDJoRopQhXciZ4+dxYvwkPnj7Gu7fncdXfu7nsbe/jes3buJTTz+NiclRxMJeOQwIJy8srmA/e4innrqsyHnNulTrKsRJuSG6HFShqE6eqEEql5fPQp5EvVqDJp7nunTlEkTldIo/f0+fzHWTy2bUGKFWlUOD5Ch0ZY9kCyu3RYciOXark3qjCdP0oFauI18sIByNSJfOaxuOBIV1XOecF0Y3I4IdFH+ZKgMSxdSUixwI3cFDj9CrBGkrdE0sh20EwzExVTrY3cPwyJBKjGwxMrkp9r+cJfMg5uvsHuxL93L06FE1KiBCxIKDnRuVPuQsdPkFDdr7NusSRU6556N7tNNEtpRBtdGEPxREspDA1ZvXsLS6QoskzI6MY2xgCGgyj8MQI6uAOyh22OV6SaKVLcOC5fUgVUxK9zoxMoI2EUABkFls8mSwoHtNaMzDoKV0neMDDZrLRLJQwvzqKu4tziO7m0MkEpICcXRkEFtbW7hx45as/6NHT+C3/sl/hQsXzyKxtyvjFCIuRMii8QBmjk0KY31lcQ1T00cwNDaIdCmJtqMuI61ysYZopA/x/piEJvnZcZY5YmJKYEC8Gqgo4P7C61MqF+TzRMIxmRXzO+gY/HknbJqXCAzcgeEmkpbF/OICApYLVqMFl6bBr7nRShYRjQ9Cj4cEPXMWc9jbTeAgW8X0uUu48+A+lu7fhj8Yhq9vCEVfE5bpQdAfQjTah1AwImtbDkoe1IYp/g5cv7wnxO/F45ORFBUvWqeGSrWOfKmMXKGMfL4s/Jd63ZY9gsUNx0h0G2ShTII0+RQer19IswErCG8wAKepyxjHKFfhOswiSCdXw4V2MAjT70e+00KyUZO1rpHD1GnLvtdkdDw5DG0N4WBI9gaxSCdhmhHLlq6yUhxusUAO+WmZX5exZLOlwfT6ZC339vfebL6HHIgbqqZUTvWWCmRigcB9WtNqaO7fxt7i1xHxN5Ev2bC84xg7/jIcwVNoax64rRK2F6/izvUPceW5l0QCfrDxHjYf/DmK+7uwHX344EENZ5//FfzCP/hnqDRs5CoZ+HwmtBblmsoRsWeCJHd4Q6kVHk9lFN7UI+TA8dhYQZk59YqDxwmJPRsAmlvJPv23zTn4myoOHnV4jxImleUtZUSH+R380au/i7W9dzE2PigWnlQyZNJpSRoLxWj1GwUaUxiKXcLE6DGJX2X1Sf5Gq810OR76PpnVswvk/1iFSVytMM1UTC27HXbivPgCm5puKQ5IpLP5frQK3r/+Tbz/3mvCdCbCoJkmIsEBnJo8jTPnn8aofwABl4VCegetYh6pbA7vXfsQluHCpck4Gg5Lqmavuw1XqyaBOvV6Q96jFfCh6GB4DSNhWzAcNsIeS+xRdzJ5+bvIwAQcZgAOr1/c4syAD6dnxuCsZNF0B+CwDJXt3eigXSvAbbSxd5DCwvyGQMrjU5NwuSn/rAusTP00JUznz5+HZnjUoUr5JWNrCzk5KFndktzl9ylvdUVW00GjGc7VmTtEz0TyL3iovf7aNyVv/OnnrqBi17BxsIultWVUGky0LML00C3RicWHy4JOjAyOiDyNgTIuzcClM0/i3KkLiAbjuHHtNhbnVvCFz38RycN9XL9+A2fPnsUojWdCXnhMxlHr+N7330HRruHSkxele+YMWqB1sc/oZnWQsENik9slXRHnt7wGRC94c7lpaBUKy9ro5Qqwq65SdtpqSefPDksduKo4iIaCyjSIECEh6MfdE8VzAUgkWQSq9caucmSUB7chHTmLCxogNZnoSDsY0m3atHfmQU3muKS3yP0gSE9T+bWT2OfUGfIEZNJF4aWE+wawurIk7+3UqZOyqYq6oEtgcrJ4MWgprtAyktR6ZC1+ZpIJiZwxVZPFgaACNqHninTE5VoRlWJF7hXDRZZ5A7fu3ZTv1h+O4DCXxNbOpuR7uHQ/XERJGFmse9AXHJTPz3RFkoUr9YKsQb8ZEAQuXUmjUqoj6reE40LCmsvswKvT5EpjKCjQconEj0WTICoOlUbJQ5YHxO5mVpqBkZFBTM9MYnN9C++8fRXzD5YxMDCM3/7v/jFmj0xKbHSDh3VbKVyYfsnwpg/v3BU0KxKPkPOMersis3eiLn5vAMPDI3A4O2J3zALe5XAjHhjE0OA46o0O/AY7VxpQ6VJ0M6Gyv7//UQQ4EbOeJwdhepHRGsDG7ibmlh7g5Mg4LBoU5Qri61DMFBDujyMcjyKTOpRRy/zSCrZTZYwfO42FtVVs72+gf2wcDiOAstZAy25IUTw6Oi73dKGk9jsetI93oz1iLIsBjtmIJDAYzDK9clCxNCMaR6voQqEk67bIcKlmQ743utLyIGdnTricN75leOAx3SIvj8ajiHst9Dc68DBqmQRQ3ZBmKlOvY6tehmtoADXek+T7sLNn8U5iI1iU98t7YmHldupyiOqmhXpTJchyT/RZbowMR5HOZZFMlmDQsbYb1tdDDrh39TpuIsp0vKVMvNlUslQVvkd/GxudwzVkN9/D+uJ72Du4j9nJMEanr6Bv9qvwDT0BNPewsfA6snvbIn892FtCObsC01nF3l4BC4sanJGL+Jlf/i2cv3RZCJvci9nAOppOdLRPKA5Y8LLNesznoFccsKjh4yPOwY8vDuSHJSzt71hx8EmFw8dHDz1Y8uNjhd6fyZzlTF5l17PadaLSPMQfvvovMbf6LQRDUxgZmITTsLG5+RCpVAYefwNukuCcp3H50ucwGJlCp06DEjc8bvoHlNXclaQc6HI4MfSEi44HH5ntfF98nlW916fmkpwv8meabQ15Bh0xMradwjvvfwN37r8lHvLSLWg6BiLD+Lmf+jlMjp6A1x0RNcHC/euoHWzj7OlT2EmmhI0+FmxjeW4LxXQZp46NI+h1iMyIrmC0WOUhVWOcaKMNxsEbbsJ2OjK5Kt67twhdc+PU+Yt4uL0JMxzA+IlTiI8fgd/thZ3LwopG0XZzrFCntQo6tbyEkDBEt1zkEaMjEIqIxz5hdUK1hPAlBpg6Wp8p+mBaCO9ubkjnxZk0D5D9gwMMjwyIA1k+m5IbmAeWyeLF0ITPYOheQWd+8M73xJM9EPLjwfK8kAddHgvFel6c/FjxVqpVZIpZJFOHMtIYGxlD0O9DM1vEz770OUyPTSJfrWJtcxfbG1s4feIkqq0WPrxxS26kmelRnDtzVAqYbK6IRDIj12R2ekbFSaMNRhJzbilSre4i66lVyAeg5wU3TvEmsFswLEs4AAqaVAUiN1XRyzca0kEeppJSdLCI4sEei4S6s0P69ysUSKBCTYPTsMQnY3V9SyKzCffzdU4eP4aAzysyUipQOD5gmJWTdrb1lpCm2Dm3GRJMxQAT3qRwJvbvQkuY5y1UalmVoNjRUS01BWrf2FhDf18Mk5PjIt/r8QRY7BASF8jVzUHxNtIAACAASURBVOhlZYzUY0vTaS3cNyhrmomLLJ6kQO8GMbHPLWfTSCXTwoEgqtRACcnMPla217C8siIdIMnAkVA/otFhrK8/RKGUwFAsjpmxYzD0DpxsmsleZ+48B34d8iZaaNIbQjPgdjbE0ElzkzAL2BV13RtaGahbKFUL0C3GXvtFXUKZJT8Toe+awxbVgvgaaPTm9yKXLeG1b7wh6OFv/PqvyhpmJW6avP5MgDTQ6jRRKmewsruDxaX7KNfzSOcORZXAzn99bU3W9cz0cZTKeeQLafgNE/3BOM6duAS/P45CsYF4ICCJsTRtOzjYRzQcFKSG4xp6p4g6gOM8EnxJwWOwm9eFOwt3ML+ygM+cugh3uYbq2hZcLaBCAjLjjcl3aNlC9ry3/BD76So6Lh+KdhUt0wFfLIZ601DEaq6LShlTU1N44aWXcH9uTkzJorGIdPOBQEistuXg6TikeGXxzAwJLi8+z32P64Frn+MSqmyEq5Gr4DCbQ7ZUklENnSUFie20UGwQYWhAqzH90kbHrcFtahjzBTDmthDzeDFi0OWTFuw6NitFNPujqIW9EkFNpbCNJlyijDKk2CQSIC6XTkPkjE7Tg2aLKh/aMjgR9ftFrZE4zEhxoHPaLBkpLYWadaWCPeSg2ejA5eG65qhE5c3QIr1p15DJpHDrtVfhM8oI9/mQTN5Bn7UJl9ODdvgpHLn8BTiy29jd+EPsLdxFf3RKgtB2d/YBzYtEBqjrR/DFX/xtTJ67iEajiFbdAZuInFODn5wTu/rDY4UuyiHnk65Gtz0p48cdEhXnQHHhfhRyINM/Zug063/ZPvmTDt1e5yBFxWOdBP/cg4w/OsR7bosfsb1F39x9qHlf7/c+cp/6UYf9Jz3/OEeh9+/3npPtmDpbMbXRpJM7yK7i3/zv/wIPVt/D6fPHcf7Us1icm8e1G2+jrdlwWWTb+/D8p76CJ8+9gEaN8LdTZlZulyKGEYqllTL/PSHflPJyEyj42JCuXTlVcZ6ldee0GkzLQstpIE/1g2nKbPnbb/0nrK7dgMNWo486mhifPIKLp65gtG8ak8OzqGQbeO3VryMW8eFLX/4c7s7fEy0u/dc351eR29vH1EAMAXoNNOpocObt86LTUOx4sbnlfKzdgdf0Qo8O4Lt376GcS2N6JIZCOgHbYeDIxSuYOHZB5r3VYk7muk7LA5t6fBepD0mBZukKVikBVacFry8k1SUXELsiekZwDkm9/Nz8XVw6f07S4h7cnsfduw9w6fJljI71o9OpC4dhP5/BzuIyzLYDVjSEyZOncLCbEElU3/Cg3Jhbm5uS1Le/v40//+ZrGB2bwM/+7M9hv3yAfD6LO7dviJ30xYsXpcO6c/uuwJ5loha1Fn7zl34Nx2eOIZ3N4TCdEUg8FukTCevq6gpSyT1MTY/j7JlTSO4z5CcrB2owGkMg6JOkzt5659rqSRDZIUiBSgMnTRPFAMdJ4lLINDmXR7pnHppEkUjo8jFdk9yUdhM7qw9x9+5dTE9PSpHEjmSwv6/rpdBCu9iAO+BDrkIJnVvlyNttbGzuo1xqiISTsOjMzCwG+8KoVrOSY1Gp26KIMfSqyFpNp1tyAclLMA1T5I/c9XjgsWjh+qDNtPh7SO4BCwmObSDXIhwOSWEmBLquXFIKFsmQVQZKLF56WQvCNyCJkhbkXCOekFgEV4ppDA3GJZKaSYm1ThVGs41mtY6O04EGvQIaihi7z6KpQevnCg4zWRTKlS7ilEMk5BPOiNF2o9GsCOpB/o98N2BipimeGcFAFH39AwhH4wh4fVI4J5J7WNt+iFQ+Ba/LL9wMj+nCxPQ47q/ew535D5ErpdFp1VAjBZecHieLXToZ+uByejF3fxWNOnD+4owUHkR5woGgcsi0/Gh3mF4aEKOf+fl7YmfNJE96Z/Cg3NxZEWMnKxSSiPjBWD8unDiLmBWl8xbjAVAoM23SLcUe761chsodF6KxgKwTjkpsnW6jhozQaMTDWTmDx1iQrC7fwjNHLiBMpHIjAbckp9ZRbTXBsZTXpaFS6uDWwiZ2MkUh8DlCHujRsNg1kzNj2MwOaSFfzmNqdgqf+9zncffWbbz7zluCdhFSD0WCiMSoYJqEL0BSq0dxY0QlptaUrBWdGSPMmbBE1qnSXS3p7Ily5fNFZHJ5ZIslUdNUOHoq1GVcyUOQBTXVDs5WC5bmlHtywKdjyAxg0OTo1kCBzVssAj0SFrM1yQXgONdwy5iKBarLMmV/4vqkcR3zMFz87O0WQsEARkeHBUXm6IiR5r0Dlk6ofKhCQY2J65RnUlkBpzJP0xywDKISVZH7vv/G/4kb734bF09MYqDfj1q7gER2F7l0BSN9RxGJFhELVJDe3ESj5oYVi2ErZyNT7Ud04CwmTj6FU+fOwfQEpBil1T//HY+XZPhuUUyZsZtSRtWUKo6SU8yeyMeQ91mvdqWMrsc4B6o46J2Z/I64d9H6nd8hvxciaCKl5mt+PFvhJxUHvb9/NEf+WP4COxPOM//So1cgOJSlrGQafswa+cchB4+/3o8rDnhKy4eT6GZDbqrt/QX83r/6HeSr2zhz4VlMDc1ic20ZN26/hVwjjWypgP7IJH71q/8Uw30zIG9JwlU4NmCNwXm+g9WoJZ1XoZiTblHsOH2+R37zDFbhoUA4WhUKupjEUDdarNbgMOj4buD2wnexuPKOkPOkY9GAoYFpjA+dwMzQUUyNH0H6oIC/+PYbOHPmBJ6+chmra7SIpTOiA5VUGlqxikY+jUoqKa51DHKB6cZQkO/xo+qRh3E8NozRo6dw++EGsgdb8DuBajmHtlNHy+WXMcPo5LRAe8VmHf5QDHBaYoPbqB7A6azAbjpRyHfg7xsQxjgraLWQIDcwrxHdzu4+mMMLzz2P6fFp3P7wDu7cvoenr3wK/XF2PzU09Q4KhRoSSw9R2N6AFQniyedexAfXrsPWGrjy7Mty7dKHCZlJlitZfPs730Yqm8GLL7yETsTEW99/EyuLS4hFo5ienJINidKykydPotqsI7G1h8+98FM4MXtUZsJUcBDBIHGPUr9CIY+NtWXEomEhl7FTJeymE3ZnMqfBg12tuB53RWpOsS/Wu9Ip3qxO7B0cyA0m8c6tphSD/f0Dolbp6aUJbVYqJdBpbXVlRbowchqGhwZguQw5YLjJcE0dbifFFMZpGBKVy/2JxLP93QMpPKzBOGo18i084gxpmU4x6qo2bdQbXPNVWFAs5iYPTuZDcNPkuuTnoacDvT+6ZNIeJ8DZzUdwtKm0UZsDNd1ECJTeW80tCafLSMgwROYnEjZK3Khz533ScqKptSUga2N5Htm9LUyNjCkOi+mHu6XSHLnWWmSiu/kZTClK+XotA0hnctjc2hFUj9duIN6PYCAgvgKlOjfDunTfREv4uyw8ouE+nDx5Gn2xIUG0eGg+UqPSBRNNFKpFFJNZfPv1b4kl8NGTR/Af//g/YG7pJqIxnyBJicMkNra35D4Xsy6bIWOWqGeIkEWiXpHwEr0h+ZQ/x+bCbVGu148nzj6DyclpPFzdRKPewfzcksQSHzs2Id/n8tZD8YXgqOPFZz+DC8fOIZvOC0HXSZ4QSXbNatdRUslIDZcKwZL5AefqLfJSHGg3K8Lt0C0PHjzg6Owazk0dR9ThRCaRE5THctioMomWTYLuwGGmjOv3VpDj5M9rwAj7AZ8PFc7hyazlAd2uo2bXMDE1hZdf/mncu3cPP3jr+0LG47iGnCIpfnUXhkZHJCchHh+QRFCiq0qyqxjy/B/HBZJLQmWHLyCHPBsvtfa4fzSlQGAhX83mkCuVUarSAl55sDRoPFctSmPRqNek4Qk6XMIng8+EKxqW0QlRHp/FQsUJp+GG5fWJ0ofFAd8Xzywe8oJ8SaqoA+FQQHxWOPI4ODiARsfDLk9GFCpd7pq6B7o5C0TGmLJb5/fvgEliGrkOjjaqq3fxv/yP/xzNwi6e/tQlTB87id1sFqlsBTNTp2E4NpBOLogZVaGgIRAfR87WYUYm8bVf+q8Bp0eM+ajoYoNrczxMYqZblT28x8hxYX5Lz1+F+5+oFWj33W28ed2UlFE1OT37ZOa/9JrzXnFAE6RecSAK0I8XBx9HBB4/jB9HDh4vDj6OGnxSYfHx5x4vAP6/FAcf/53eB+09z2qQKWp07WLrSyb2fmIVv/t7v4NmO42ZY0+iTTvhRhWLa3dQaKTh8ccwO/4UnnnypxDwhQTKcToMuLl56SqaWdfdYtjDzYBEIW6UwiaW2XLPBIcjTFqIKhYoiwPOxzgPK1brcjPx4Lu9+AaWVt8WVQF3MZfPh5mpszg6eRFRsx9eT1iSB2/evIlGrSLkKFbplPxU2lVYZC2zQCCM12xh6eES7s/dwtjoMI70eVEvqsPa6dYFwmMXd+zkBSyscRyxjT6fBwGPC02thYPDLDTGqAZieHiYwuTxGRw/dRENm3kMBTgdGXTaOeSKzGoPIhCLSpwz5aKcPbM4YLHEsQJvMHIdeEjz5rnx4U0sLCzgc597GbGwhavvfB9WPIInzl7B+s27eO+Nr+PMk+dx7qnn8R/+7/8LLb2OX/vFfwS/P4hr77+Hvf0dnL9wSmbQ7159X65fw2/jwRxvLmYcuKU7H+gbwKeefApPP/20bEzFXEEIazyg6TPA74gzbs7ySeAUDwwnkMsTSkzi5InTiMX7pKiVYs220bI5l1ZkSh6SvXqXJLlG13SE8jt+Zo44xH4ZgGHpiPX1ic8BxyRcCxyDJBMHcrgN9g+K9fSdO7dxdHYWg4P9aibKm7/TQWIrCd10C8ErFPLA2awhn0ogsbOD4eFReMbGOL1AqdZFiJyQrprIVb5IOSIkvEtCkKiLFr/6llIxcEPs/Z2gS4pk1iNf8Xck+Kb74LoW0p5D726ETrQ0lQDXu+/E+KhLihLXto4bDaOM2yvv49YHbyG/u4+QJ4R2R4Pm8cEqM/LahstjItzHXAqPSs0M+QVFImud82DyU4qlCkaHRzExNolIMCbXkuFFLLI47iAq02Py0yVPeApup8RP0wiNRRQlil6fJaolmuukV9fxx3/8xxgeG8aVT1/B5sEa7ty/xu0T46NDuH7vPSytLiIYC4hnRbVSE0TJYTvlv1qLIzCO1oJinZzK7otmnrJYrgOXHsRTn/o0Pn3lp7E0v47vfvsNVMoFHD8xi+GhOFKZknw2ds4zo+N48sxFkcZRAkh5KiWKVFMJItJW179pV+R6szmp2U2RiooTK+2RKbN2alhZnsODW9dwanwag5YPB0lGQ2sY8hjyfjsclTQbuL+0hOtza6gbFlw+D5wBD3x9AzBcHjE9a9eLIsks1UoYnZzCl770Zdy5dRtvvvFtFW4kzUA34ryLEFDiGw5HJS9hYnwGIUZQe/2K3Meu2m7Ld0lEgLA1Czom3vacNYXU57bUSKPaQLZYRJqj21JVAsRYfIsUz26h2myJk2SzQSkpPUC68fA+codMBCNB+Px+QXd8gZBcP6IF3At6kkQiQrxhWDz29/VhYmxURrabm5swusVFz9tA0LCO/UjK6Gi0FOdAowmSuhdYyPNnuBdalQKufudPMH/jTbQqWYWshIOYPXYST156RoKhvv/Wd1Eu5KE7vHCbQeHZFBo2vvzzv46JU08jk8tKQUPuDjM7yIAWB0mqE7qhSqo4UPfqI7WCFBQKTWBx0Bsr8Gc+kjKqsULv93ht/38tDn4UavDXKQ563IFPOux/3Os8KgK6F+EvFR+CUKj5NzkHJAQmM9v4l//T7+DewnvigBUIUf9pIJdPSXDKyaPPY3rsebj0iDinMfKTh464u3XtbJ0aoUtCNB2Z7fakLj0SCN+HjDI4+AJEYsXqORSJyry+UC5LnGi1nsG7H76KrZ0PYUnSYVsYt5HQKCYHjmNm+AJMtxeValMW6+LSnKQUvvD8ZyV8gxptzp03VhYxNTCGgeERzC3P4/13/gIzA3H0621YNOuhwQ/aSPDg7mjw+iKo8KbuVBDhTcu5YlOxbT1WEKuJAm6sbeGFL7+Co8cvSCSsS2ui3dhDy+a4IYwW+oSlq7z8lZc3555ETAzDkkAqOi76/KbMW+8vzOHg8ABPXbqMeCiCt7/7prCVr1y8gu2lZVy/+jY+8/JncfryZbx/5yYy5TROTZ9BvG8A3/zGN3Dz5g185Stflrnq9Q9vSEcYnwjKjK5SrKKQK+LY7DEpRqYnp1GvKThTDmnxmmDQdEc86Bl9m0zsY//huqABw+OjuPr+NXzru9/BF37mZ3Dx0mVBGAhh8jPJlL5rf03SV2/dFQs1YfPTH4EoDkccLDz486qb0uRGJmGv528+MjiEw70DtJpNXDhyBrfu3sHV6+/hwsWLGJ4YheY2hNfATsDSPGhQpUD2scZcCBvldBKpg10MDQ7COzACzTBRrNBEJycqB0pAeeCwaHGz86ErJdWLhJFrVSFx8TAhcuWwlYuh0ml3/Ra6nYJ0DGQqdPMuhLMjkbzKa4HXtN5WmzHvX+We2FKSMyInogQwsJFaxJ++8QfY2FwC61/m0DfJEeiQOauSWZlsR3maXSoLJ8LbH4Ej4oOpWwJDk+RHR0bKJkNBIisGDE2H36kMcwK+oDhaOlpEIGmFTKfDmhQAHINQYrm/nxC0iJ1hsVyQz1xMJLC6vg5vwI/YYD+i8RgajQp2tzeRzaTh8LRlxJAq7aLczCmyXNWWXAe0Dck3qdQaiPX1wwqYWF1fRKmSFiIe9wY2JQP9kxgfPopbN+9ie3MD6DSlq+VmPzkyiUtPPonBeD9zA4VwSJha3CKlEOXR33MXVVp9vWvMdZjMwh+PKo5IoylrlRez5XJiZW0eq0sPcDo4iCErjJLDRL3tQLhehyfsgxmP4WBxCXNzc5jbTKDl8cNL6TDv/3AMIyNj2Hy4iuT+DjqODqp2DZPTU3jlZ34Wt27cxNW334aLzZJho15RyhXTMoScy0q7Rj6NEGyjIt0dGR3H5PQMBqgc0ZzC5+HoiGuR61x3OgUtkxGoQ5PDnPwErx6g17EY15UbFRnHFvJlyXahJwoRMt4fHGuJJyLRqwYLBxKbG9AtA4bJ/ASPrB/yv8KhkIpm1zR4PQG1Tulc2mpjIE5uzaSgO9vb29BcRA4+4hywmHnc54DohcFoet4/jW50Mgm6XbmvJ+CG2axj8frbuPvBd5FNLKGUPxDUw+cJYmL2OMKRIfnM+UwSDxcWUbOLqGtunDn/Cl765X8Gt88j34HsOU01ehZzM6cmplC9Yl6KA4fiy/Ch4ufVvfnx4qCHHLAJ6e1l/L2eWkEim7tjBb7uD40V/raQA7G15IDyscfjnchPKjB+UjHBABWNchOaObQpqTKQLu/h3//Rv8Kb730DI0MGBscC6OickBkwbAODofM4ffzzcFt9cOqUWrWlalcdpNoMCdkQmmI+ee9Cs8BQxUG3w+Kq6vIyeGBwg/IHQ1IclCpM8DKgufO4s/gWNrbvopzNw9HW4ZCUvwGM9M1gMnoS8YER8f/OFXjw5BDv68PoyKSMNtxtBw4Lh8J2Hh+ehO7hvLmCraU5RA0NdvYQeqEEP4lddg1tejW4TWR5kGgawv6Q2CZLJanZcq1q1SbSDQ01tw+zVy5jYHQapWobFmWYpV207Rw8gUG0nbSUrclsWiSarbpouA0nURXOrFzoOCqwOzUki3tY21qC20PJkBvtUgftqkMgfJ9LRzQURbXhQHxgENHhiByOzEQgcYyH0PLyMtbWlmWkAq2F17/7BmLxAbz09FOibiBJ7Pr167h0+YLwDtiZlNhpFApSyRNO73UL1PN7PTTSyXSZ+xApIFMn5x4sYHxyCjNHjkj4k06ZG13ZGAQlHbImpi6Ub9GnoMiNqpCVnI6+WBCZbFKSD8kuFymQ2AIraZWacVqS1pdPZcT9UKtr+NNXXxXk4itf/Xvwh0Oo0TWR79HrxXD/EErluqg42N3QRjaXTCCTPpSsi8NcRdwPp48eg92idXVFihSSobguY34epDzkW7C1tqx/Vzf9sEFWR5PZDirBTbIaunpnMXhil9ppyKbKg5avp/w8lOMjn+Mst+fzwY6m170IUkEOQ6WGucVrWF2/jVK9JHC5ZXLOX0SzUUFLVwmfjVpVwcSFIpwdG3rQQtXlgGaqaGS3xxSDJqJTsjlTAcGxmtOA5fLC7wljIDqM6YmjiPr7hGjLDbdFb36DdshVLCw8EHXMUH9crIENl45avYGDw6T4e/QCrUienb8/JwztV774JYRifuRqh6i1KjJHzh3mUEiVoTtMBONRJA7SqNm2oDuURXq9bvRFI0LkS+4lZSx5cHCItc111OrK4pqo48kT53B0elzGYTwkpRhrdu2yKW1tEP5ngUUNOuVqpnz2dDIhm3guW8bo1DgCQY8UBo5GR9CgtqVhYe0BysU8TmsWHIUm0k0d1Y4TEdooo4my6UIrlcPDuQWs58vohCIIDvSBOVyFpo3hoVG06hXs76yj2aqJVHhyehpXnn0Wq8sPMX/3Por5LHweD06fPI/lhUU8mL+LvmgUQ8MTosA5SGwrPg4hbreJSKwP49MziPYP0o0Xbg/NdlRxKi6dHJmI058hnARKl52whHPhtnQYPOiFz6WJt0WpWEO2QESBHAWO6Zo0wZVrRZMj8nGaNaXfV3sURzJO+HxeMa+iy6bPzzA4hxj/kEw4MBDH9OS4+HeQiKub/kc+B8ojQO0HPUJiT7nAwllGkfw3WBjTxZEogo8EWR06x3LFFJbnPsDDuZs43N6Q/Aq0EwgHB+ReCAfc4m+RyheRsz04fu4VfPk3fguDI4Ny39KanuuDtt+m16tG1l0nVZFndpEDxs3z31YH/ycXB5+EHPA69TgHvWwFNlN/i8VBL49RkRkl8rTrWS9s28c4Cz+Sr/AJhcSPKiKaDkKbhOdoWMNFqiOZ38WffOcPcHv+B4CdQ7GZAZw0IzEQNYfxqXOfx8mjn5Z5D98DNxk+atWPmKFcAD1piziGiUmGysvuFQcKalWHgkQ5c77K5D9C0ST6kGHsyuKgsILFlQ+R2DmATd9/w4nJsVkcmziN8cgsAsEIgsGoVH/KJ4Cue9SzduBzuFFqVjC/uoz+gQGBn8rFLAqHBwgaOvoiXhTXt9BIJSRJErRtLZfl0BM3vlYAh9msyCvjsTAqhTwO0ofQXH6YgQhafWFMnDgDb2xQFmYtn4BLZ7Ucgq2F0LIV0YXkmLrNPAUnnHRSa7KPdKHlrWBpdR4PVm/i3vJNcRybGJrBEyeewWBgBGvzSzjYXMG5Jy5hcOwUahVKmlJIpw/RFxxGbGRAID5K9FymQ9j067sr+NZ3XsfI2Ci+9NyXMDE+JZ3Yn339/0G2kMGJUyfh8QYQiQ6hWEojnS0InNwXG4DfUoE2d+/ehsWO1GUgHAwiHIrA5/ELDFcslAXBEahNuY3KGmWHykKl2aBVcQ6Jw7T4RhRLWZhet2RV1OpFFTIlXJs2XMz10NjxqahlKjeoXigVlNRwY2MHb775ppCgvvjFLwqhNZlOyXdD/opdbcrBVaMCpdMRV0oephx/sLh57fVviTPcP/jNf4j4wBAq3Chz9AmoSgFIy+DBgX5BDmp2XfTqDAsjBydVLMKjU3IWkEOP65cacz44t5dCga6b6bQQoHrzSv49zXAkCY7NDIlY9Jbv3gd8knJOvl/C8HYtj4BlyMazv59Gf/8gNLknSagk8lVEInfI+YdKeWQRwg7IraFWKYnskRt+Rwo1JZdltyyzbK0h4yVB8lxexBkv7I8gGO6TPISA7keQIyWHJpwFrgF6YNhVKmpaaLWZZ0CYWx0udq2KWqmM+fk5eb9Do8OI9sUQjEaE48MCifLlaqGCvmgM3qgLV39wDfv7SZw8dQZTk+MwDI5eHPK5Dja3Ze1wzEBSIVG+3f09DA1O4LlnP4OO00atXBEeiKAvujK2kvhySnot7o98r8z7UO6V/H7586srmzIzP//ESSHTeWgJaTiRt0vYSewIN2Wq1UB5N4NEviV27cMBF1Z2t7C0n8DMwAj21rexx5TGoSHoQZ+QWOsdB/x+L9rNMuqVDKDbgipG4iHxsDhMZLCxtonkfhIx3xB+9Zd+E8VcHv/23/7PsmYHBsawu7eDQiUt3byQstl9cudzWbDIF+E25zYxc3Ra1Bcen7Lm1hzkzFgi62QxbxlEqciZYi+jCwOfh57lcQtXoWI7ZN3lOXbIFoTUSD5Xrd2SkYvZpiOluneIckqhT58P0fzr8Ploze5C0OeV9T07M41z55gkuyMjUJ0GR10TJAkt6hL+ZCYv6bH0G6GDqlMKUP6XhY3yfaCVjEuplBwORKIh8djIJlNIHqwhc7iBxOYicqmEuHhaLGYawH66Bk9sDJ9++Ss4cfa8cJtI5mRkOvdgxZVg48U+SZnuMddHTJD4XrvjDaVEUNkmPwo5YMHdezzOOWATw7GNmHr9TSAHcviT1PJDD7XpPur4JXK2+1wXQVAFggpqUaDjj378JORA/X035IV1qOXF5sES/t1//F2sbd0Vy1uNm1SrhHtzCzh35kX8wtf+EcLePkn4o9GNlwvIcEm1bnehI1ZUfGmjl+AomdoqgIPFQe/Ri2oWJIa3ipNENZUrQFIQrDKWd67h/etvoJTLola14fK6MT4yi8unn8Xx0VOwzKDIX3hdqLlWCAZnxKY4FWazebz+rW+jf7APZ04dw/bysnSW7IaPHj+Cwu4ODtdXYLodCEdCqGVzMJqUazJshpuwAd30CqtdihyfqWa4+TIKdgexmSmMnT0PFlq55AHc7OS8AZQbGkyjIeSyps1gq47MM8WyWoKWHNipbGB1bQXXblzFzfkbsslfPH0Zv/rzv4Ej4yexcOs21u/dw4WnnkV07Ahyh1lUiinZRAdjIzA8Ljms3SbtfS3sJzeRKiTxcGNFZpZG28DQ0Eg3yXEFxVIGpXIVLovADgAAIABJREFU4xPH8OWf/Rr2k+v4izffQiAQwYvPv4R+zqqbNq5duybOjfy8Y2NjolwguiO6aTeNXVQX0GEB5VIkPCFXiZcAzaUhSBCrbSoUksmE6OVVyFRdAruUYZAcpY+6I75mMBDuGme1xEuekCx5CITxhgYGBQIlYXBnZwvvfu8dZAoF0ehzzZ0/dwZXnnoKWseBB4tLePhwWfgRn/7MCzJjZ2zt0upDpPN5NZ9NJXHhzFnZCAvlEuqVOigSgduFXKOJwUgEJ44fxfzCfSSTe+gf6BMdPTcG8kXYnX344YcYGRnC8RNHQaIiixJ+t3zP6YOkXEMWNZSn7R3sy0bo8loo15QhUMBrysgsn84gfZiR0U846IOh88BQ5j02bNQlmKsFP7347ZYQElFV82WaHZFw2GjWUcrnRB0kf6YJeIt2WB3kaiVRp5S4Lix+V26ETEtUCjxwiHgPjUxidGQKQU8EXsMrSB43d5pNlZkxUFeR3fx8h+kUSrWy3Kf0MGARxu6SHS7d+eR+dzmxvk6meUPkfIbbKYTcar0uBRzHDLFYBM9/+llJUSSZ8erV92Xsc+TIDILhiLLlJom2WhGHQdlDaAqWL8PyMwSOsdBk/7tRKVdlfXhML17909egeW1c+fRliYDmwcKgroPMnthJO2ot+PKH0PINdBqmIGxOZxWpUh6HpSa8ThMPN3aRdeowR4bR0nWUGw1JR6Ucr5RLot7MwWkxYj0Hw+OU75xkzPRhDpVSBe5mFM89/VOYnpjGn/zpH0gh6fVGkS1k0ewU4HLwcFQmPTysaEimGQaSmTw2d/fgD3owNjmBU+fOY2BoUEi2UhyYXngtH9w6A8hoWAQhPTMFsSWFIQQF4L3EyHdxC7VtlCsNFGosjMviflqrqqRBZo+waKXUVY1rVNNGpKc3AqRt+sjQIM6eOyUKmK2tDXgDsUcogSiFug64cnjK/1coAtdCQ8Zyynaba5av73N5xFCMa9T0uKS5IInT8tDuuYVGRUfmcAuWgyoENZ5m+F8g2Ieh4X4ZR9Jd0m0SATOkQeU+QXkt9yIWCywO6HXR8xf5UcVBjwTKHenjhEQ+10MOyDnoFQdyzbqE9kdqhb/OWOHxbr/3/x9xAbqSpo+O979cHPCNyqyJ8zRWimKyoua6n6h0+GsgB4wrpQbfBvW3TAn0IJFYx+///r9AobiN+MQU/E4dqf11vHvtBq68+DV8/pWvwepoaOVqAsfyQOVMtFgsC1xEcx3OgNSmr4hj7BJ7LlUKSutlaSvFglxgSQZzi4SLTrwdBqYEGvjBra/j/ZvfgJu52dUaTK8HlhnBheNXcHH2Mob7x9CsOSR8iK53arbklJuF8qNWpYF7t+9JSMmZ2XHsPVyGw3Bh4sRxJLNFaLUKwh4dieS2sHcHXF5kNjdhlwqoaC1MnD8LfyiK5dvzcJkeHL14EvvrK9ibW4Bfs9COBWFOTMAI9KFjM6uiJvr3lk7oj2ErFpoNN3TDo6J3HYSbCafXMLd5G9c+uIFirSRw+draKo5OHcMvfvlXMDk4g83lZWzcWcSxs+cQHB2XjaDJxEGXmgGaJGbVGSzCGSH3UBttZwuGx0Q2l8ODh9ewu3MgsCalYYNDffKzp048ifNnn8adB+/jze+9g6GBEfzMy19CxAyJ3ezy6iochgNDvqDwQPjdJQ8PhdA1MjYslTo3YZIhHxV8PyS64ZSS5L2WFBXpdFYOQw6Lie5wBMACSUoDGtNwTdCZQNclUY2bOEdFjNtdX1+XQuLtt9/CqTOn8corr8gG88477+A7r76Grb1dGRfRaGl2egIvvfAizp97Ql5H0xqiFCAPgvyCWrWNra0DJPNFVGgMs3Qf506fEY4BN+715YeIxwbp4IWa5sTlcxfEW+He/ds42N+WhM1eAFPq8BCj/aOYe3BPnB5PnDgm/hPLK4tKr+7Wkd7Ny2cklyEUjUgxvZPYh9vrQYRkVRdNbdRYr14sSoFAnwu63nGUJ11QC/AYpqiEUpkc4uE+IU3mCyVEhsLSrZH8Rzg1l6YfBuCiZI2deKuNarWIZpsqlAKyhbR0feQUsMAj8ZffBfcTemBE4n0ibfSZPvSFotADYURjMYQCEThtJ4ZC/RgbHIfXT0twwvwsFCsoFDNCJGRKJ19PkCB2kXXe36RQMjirAbtThU1FQLMhRLI7aw8EBZudmsbE2CwG46O4ffsu1h8uwnB1MBTvx8njJ2Q2vLW9K6ON2elZMSdKJ1T6Xn9/TKSBlE7ubR/Iejty5BhSh0XosTIyjQy20/vY3k5gcHAYkbAPKJTQSlcR7jRhFJpwlnRROjTaefE66Dj9SO4cYH47gWYoDK0/KoRVymLZsXtN8lKqKJQzKNczgFGFP+aWg7BaslEpNNGo1FFPO+F2hjE1PoXt3UVBW5hdkcml4XQ1EAlEUcznZf7PLpVdsNcXEHOuja1tZMskQOuYmJnFsRMnMTQ8hr7IgBhEedz0llHjLXEHZdBdR/FHqo2GcIr0VlUKmTCJfn4fWiwSGNHe6KBVayNRz8q+zTEj7cBps0wPBtXAaao7loRQKtBoOlaXJoSjDDYyHl/okXESx2uK8Eq/C0WYFLdZt0KM6+QZUL7sVimmMj7yUK5O+TEDs9pw6x3Uy7aoWR6FQ5FgCJ/4gdQdJdSaNizdgqNdUmFaDuUwqjvdCjmgfNLteiRlZHFAC3RBcIkccKQhnhzK+ZQPShl7xQF/hsWL+NB0fQ4eLw4oZexxDvjrjxUHaaZdyws+fuj3zuOPP6cORjVXeoQAPEYO7GXa99AA3kTydsU2k/+IjlytiVylgkHO3mjS4ejOd7kYPkEF+UlowSc9J++L5jVdOSW7dRrsHCQf4g/+0+9hffMuWrEwdrfWkE0c4pmLL+Gzz/4c4pFRuXD1Rkn8toVBbRgCW/Fic2OUTV+6q7qwVQmniUe+pknwUI85LbEzPYkmq+i2jiYT8oTx3kbDqODq9ddwa+4t1Bp5eH2csbbRqumIBCfw/LmXcebkJXj1sDCkdSe16WqORqOffKMqPguEQwnJDsWieDB3TwqX5154DrlMHaVMDsPjE0g3ysjs78Kfy6OdO4DdKsJlheAdHBa2eGJ7F27LB6fHh3xqDwG7JuY/2UoZqYaN0NAMhidGhHjE32sZNWiFA9T1EGD2wWl40bLbKFRL2E9tIBwxsJZexDf+/HXpAghp87A9f+4inE4XTLcP1Z0Mbrx7A5976fOYPHYE5bbqFOkjIXrxalcqxy6eGwNn/04NHr8FEaQ50kBLw/z9RXx4/bp0b2fPnwccbjEyoS34ztYO0HbiqSeelkUvEcPVonwvXo3hPW6Rw5FA5bYsSdMjzZ83m6UHBOolaYqHK+WZPf4Au7/d5I7o5M+du4DRodGuPwEz4lVBwCQNrnVJ82MyowMCO0rXQSvsTApbKxuoFErY2t7GkdPH8dnPvgiX5sLOxhZu3r8rmxAZ1zx8OS8dGRpCjHp6zmVd6r7j/F/u244TbiuIm3fu4tU/+zPkClV85ZWfQmxoAAuLG9ieXxb3vjz5J7aBk+PjCIajgsKkUwdIbG3hqcufErb6yvomBsf7OS8S74jjJ47Ao2nYWn4IXzQKRyiAvURGZLOlXB5BjwtTJ2awU0oKl2TIH4Xb2YZOuZ1ThS4FDRc8PgecnB+3PCoSWgMoqFJpnpQ4Ul6aQ71WhuUJykEL3YXUYQ4f/OCqoBRPPXMZmruFekkRRpWqhE0GJWQtVKqEmPMolOiDQR+SsqRU8jsmdGK3i7BoXuMmQS2GF1/8Ii6cexbB0BBMdwiak2QuHXTjt7tpmZVqEdVyCflcCg0GgnFk6FDNgRojcVTIPY1hQw4UihUYPh01u4z5pTtIFRI4SB6gXKoIGki10fEjs5gaGxfE7P33PsDE7Cyefep5FFJZFJM58djwxQJwByysLK1iY35doOmTZ09i6ugUCtoh/vx738CNhZvY3tvFzMhRvPDk84haPmwsLCAcsDDTMmFk6+L9TltfyldLHRfuLG5jOZOHuz8OBxUu7ZYklzYaDnScLeluYTAb5FDtcx4XBsZiyDMDJV1Co5ZFp2KgnOWglGFTHeGosEEg8sM9aqh/DPVGBYepfXjpL8BMFd1ApC8mxeDm7o50wLF+Bh31Iz40ikBgEBsbObjdYUyOxDA4GILPQ2msko/y+vr9YSnO7QbvZYYQ0ffAIUgEZb10QGzbFdTa5Ki0YDdqyJfygipmc2WUigzTaojluXAeBFGAqJl6qgOdiKpDKTG8Xq6TqBobmKZYoHN/IOdKkRu7Fsscq9IIjNbMzDIwiZx8NArojSh6ygGiHbxOHD8QLeRDiI2GSwjrzqZCE9io8PV48PfUEjRCIjdIjRUUcsD9moUY3wNVID2FlYpcV/LRHnIgsmNTFbZ8PO5z0ENG+PwnShl7h/3joP6PKg5Uh/TDqEBvrKAOePV3vZRtuskJz93hxkGhKHGfY/E4ApYTnZaCZEi4Y6f48cdPGiU8/vOcNVOfz02DM6v/l7b3CpYkPa/ETmVWZlVleXvrem/bT09Pj3cAB0MsdwFSoFYUlystGbEPkmJjFbEPjJDepNinXUXoQQrFaiXuEiQxwBAgzBDAOIy37fv27dvXe1veu6xKxfmyatCEAIJchRox0Zie2/dWZWX+//nPdwyhK0+0S8ufY3X9DjbyaWyur6JZaeDLz30Fj118Fq1ax065Uykoq8tDzBuAmeA8JQhqpH2GgTEM5KD1jLN+/h2Gc3g8krTWRVh2BTA4VmCfOEVeFurMAWc1rauN67dfx0/e/A7qrSp8Qa+cUDqmioXpK3h05gquPPI0EqEhCWLigsQrZ1NjJiynbfMimqTYyu0A3nzjp3K9v/bbX0enAmzcX0H/8DD8Q31YuXcP2ZX7CHbqiIRccKgGlvf35SG9fOGiCLQ+vX0XfSEfnr90FtliAUepjKDaWHIS3r6AWMzc/jg6SgXt3D4c3j609ajQnrwBs9UC1rfv4tPP3sVWmqdRr4jaOHNllzupcxYyFYtVTPdPYjA8hLHhGREoEcjxdEjaL9HXL+wIEydF8MjMdIqLOOuzqigUs4LMNcUFq9nB/aVF8RiPjo8jm80JxUix1ulJWmpH5+bO2EFWokBg8ZAJS7MtmJxxiweb+fBODc16C1VmwDcrX8wcySzQTsr7nA+rzJKZsuZwiL10Zmpa/lyiSilI7NZ48+uluIcZF5x5djoCKEW4xI2Hpw8Kh7hBenQ4dEWsXZ0mi5vselhJdXPpqFEA2ktM5AmA/Q1d4WuZpTOGTwJZODa5ef0GkrFRnLlwHpbPwNL9NTgqDYkCZtrc8e6+MBdjkxMYGxvB0cE27t74XCxo/kAEq5tb6B8dlnCfG59fw/jYEKaGBpA5OEbNtDB6Zh7VloW33nhbLGceQ0N4PIH47CCqpTwSTkOSMRnXTI0NmSU/E0KtqgAjl8MrIwXez4xUZtJe//CI0Plmm4suUzjZQcK/68btW0tYWV4Vp8n07CRifdRP2CVQXPxOTlISzyvULdkGl9sON6Can3XldIzUqqhXsqiWU+hLBJBulbG3e4oXX/gaXnjut+ByR+z0S5n/M/+zVyltW93aZgupkwOk0seyMbD9V76ePSmqLul/zGoQCpqVwRpru1s4ONlDJpfC1u4OFu/eQygcx+XLVzA8EEWeAU+5gmxWoyPjiDJBcW0DD+6vYHpsAmPTYyhUab31IH1awfbWHmbPTsHlVbCVuYultUVkCmmkTtNo1Sx85ZkvYzgex+rKfUSCOhY6fnhLtPnxXmXmhIq9fBUf31lBrq3D1ReH5XMLw0OvK1lNES+jhrbThK7b1LXTrWFgLIlatYm9zUMobdoKawj7RtCu6pIS22zXJDSJLi+r3UTAk4TLoyFLTYlll9DxGTMCfil6oy2Z37uvP4EQ9U1TsxgePYN3PriF1dV9DCcGMT5Oe2EY8bBH8gC4cYR8tuNAZ+5Hh84QJ1pWHY02wZ9TDiNul2ozjnLcJaNgd55w8+VBjgxMqlAShqleb4izhKsr/SGEnDLT7waCce0h80JgwJESD4M8dXNvIFjl/5fNljZMMjDMveC4zWuvB/YpvatN4OFHxixuYQ+pgXJRzN6NSafTg+uDMAEcmcnftfMayJbZbglbgGh1Q6bs0UYPHLQkEI7fXwqmunZHvq6ebuhhQWJvP/1V4KAHaH7tWOHvDQ5knGa3Y5FtlcQmi/n0ilj2zI4qoRDZXAEjiTj6wjx1VwV5UnFsW+X+Jovx9wEHInhUWmI1E+qEcZecH7tU6VcvMNe7VpNQGVnU6UpoNoRq4j8sKuBplxeaJ3VSbrxJ+LW86BwD8IITHAig6SJHYUYE4DjFay7wyOJcrCMbSqNlq/zbegMffv5DvPPBj1BvdlDnHLvTRCQYxcz0GVyauISL5x7HQGwUGgV+TTavERWb2FjflFPi4DDdDE051VitJlaWluRnnj1/HmpDQe7oVGabxmAc91fuw8qkEEULjQIz/RXspNLYP9zDhTNnRGh3b2UN02MjePr8GWxlT3B4kMHs+CQGEwM4bRTh6OtDcnQOVjsLq7QPJTCEtkbBZJcm9rqQr6bxgx+9gk9u3UIsEcXYxCi29laxt78Jr8cloi5emxef+Ap+45mX4TfiaNTbcFBx3KgJkCOVLvpMzv1ddlgJP3smC27vrePu0m3kawXUCNosRejoeNS2qgX8EXi9ftS4uTCm3eWGh/HCioKA4ZLTaq1SwF5uVz5Pr+4RFwXrfzln73niGZbDz5qfJe8BZhJIeQtrkhv01luo1yqolEpig6Jgi2MhWg/5NQxfIQ+nsbyqC+pIH8gmotsxrrwW7SaTOe37XYpoqlVZEISRa9v3GilFLgBkncSu1PW+MySIVdTRaAxmvY6Vm3eRPz7G/OSk1M4e15soq7qMPobCcYzLrFtDZv8AewenEsjkM1w42t/AztaKhNicZrIo1ZqiBdlYW8P6ygNMjo/A1Tal+Y4FU4mxMYwunMHqvQdI7RyJqDEy1gdHEOi0ypifGJYTERXTbnjhVL2oWQ0oOsXBEqYMrU1GSDJahcYPxxPCzrQaZfTFQmJV43NBT/fi3RVkTguS3xHrCyAUCcg16bGWxWJJLL8UjHKjFSGYnJhUAfpCs3ZMRJj0iBYMQ0XFNKVHwu9NwOfvg98XsZvrVIeUAXFnoVaAiz3BAAuaSD032WHiVOAwWXSVkIIqBxMQyThojFanJoGJdnbwD+fuBMfFcgFvv/u2nE4fuXwJ5Wwax6cnkt7HWGXaOaknyOcKeOed9zA2OIqFuSmcnB6jbRko1jWs721jYDiESFLH8sYt3Fu6g2g0DAphXNAF5JPlWFtbxlCfDzMNN0JlnjK5FtLYbeHB4QkWN/ZRUbwCDmBwhm4i5A/J5nqcPkTTLKDGPg4nN6iW3NeRvrCAoa3Vbdk4CYID7iTMmordnS1ZZ8myBb0GEvEImhUnPAGPFGwR6BJ/yIhA5SbckaI0rr8EB76wHyNTM1g4fxUffnoXn167B79/CIP9fsxNJTA6EESnUUGjXBcQLEVmVhsuRqwz6Ir6BKYGMt2xadkHKYu2avuaUhxs23P5v5aI9Boty3Z+FMrSGVGs1KUantZIqXfmgYx/p3vCJ0AU4Ai7tpl2Qh58eCjgs0khJ8FCD7BT5MvNXah/2awVtMjCaPYh0mzZYwBxZGiqfAa8XyTFkcCybTMwwl5LjLF90BUwIIloNnNgAyX7QCJAjjHOXGe7jBbvX76+h0OQbEuknZj4y5iDXjDa/2dw0NMo9E7tX4wauhs77YrirWb4CdXsHC8oKmqmA/vpjHTRD8VjGAj7BBxIlr3FxKFe/PLPhY0Pg4NfNU74gj3g95AxRZfmZWOWiEctmYFJW6Kl4PDkVOZkxVJKYoNpQdNUznU64rmldZEIkxta70LyZ3NB6oUfkW7upVAJqmObXndEI7MqcSkw6t4O6+AmcFpcw88+/C72jlbQbCrYP8zIw5VIxKXV7PG55/Dicy+jLzwIh8nZm4mA38DpaQqvvvIq6Nr5vT/4JwjFQkilTkRsR8EWRTu8+VR6wBmd27aQbtVxnDvFED3daGPj7k1YuTwsKvBbDaHlOA6pdSxE/EFEPDqOzQZqTRV+TYePavuID8bEPLyJCdSq+zBa+7A8A2g6InA6/YLMLU1BW22iWsvhJHuKze1NiavNFk6l+bKYz8Hn9uLcwkU8delZTIzPQoFHFmCl1YDW7EgBlclKXknO5CnQKVS9ZCo4uXAXcJo6RLaYQvokLV5rjviTiSSeePwpucckItiya2wJ3ppmnbI31FtFHKd3sbO7iYPtu/A53TAsD9wm2zcdKNbb4vUemZqCJ2gvhryfKfjrgQMuBtzAed34D+fQfNiofiblyLQ22ifFqaCooogWkRLfgcsWUHGD6NSYCwGxap47c1b0CqLOt+z7LhCJYnNtHZViSbzwTNMbGh2SUcf6xgauXrqMxeVVZEpF8WfTJ730yUdo5Yp47Ow5DM3OohOKwZvoR7tek3bLeoex1DEENc4e23jvnZ/B6Wgj5KPotoBzF86jVmujWK6jbrHwZ1dKYabGRrCzvoJWvY5svoSNvT30T41gODkkIIwnyny5hEjCQKOTA/Q6VI3X38BC/xm0GwpWTtYRSQQR9bjhcLZkXk2ngab7sbKyjXSqgGQ8Aa+m4Mw0x0wOiRJmeMxpKofXf/yOLMDPPndVBGmcyYqauutyInvHTH+pvSar5+SIyO6QIDja3d7DwMAgAl6vCEFp3+XmIGxMm86OISnoIbDY3t2H5lExOjwmIIQ3Aj8bRjWzGIz1yQ64JYejf3AIhi8gjg8utcxx0ER/Yy9hLA+Tkh5dwfKDO7i/fEeec1aI08fO7Ypis4g/LO2BPD3eXLyHSCCGqdEk6uUqqk0n9rMNLO+uQ9FoRc5IgqNkYkiKp4rZiRlhne6vLkoR1aWxYUxUnPCVVeTLLZSrNXgDXmwdp3B3bRemJwxvsg9t9nG0GriwcBaGP4DPbnyKUvkUlp/hPkXU6mX4/AG5J+3E0rQUKoU8g7DaqghTC7lTqArtx03Mjs6IZfTgNAvV0KD7PBIvzmeSe4AApVJeKHCWkHG0x4K6/tFRzF54BHfv7+D6rftQ3Qn09REcJDHcT9eJKZ8b8wm83iAUswmtyvtIFcaNzDQdESZUuJwuYQC4JnKkxRh7xjdL4qlufz01VLZ910KtYcrYgULeQskulzLbXEfs0ztdE/x+9vpv6+TsfBfbjilUvtct9x4F1Fx3mKtB+r/HHPDruA4QCHDfYIaOKZoB7Qu9HUELgRhP+gIGzLYwFAIsuuCAomnRnlk28ODPEveQjBXsFEUBI2S/xa1gjxV+HTigk4nghnvHw6mpcjDrxSf/KkHi36Y5ePi/9f5/76HlYiaFLR1SxLp9kR0KKm0Fe6ensvGOJRKIBajwtiM2JUf41zAHvw4c0JIlIRec15gUnbAgiM85LVDMNmDlb0s6x2nFq9TSEiXMXHG1o4pzgMwBvw+FcVzoe7Qub5J8vtClmNzIF9n77hC/MzMPejdPb6TBkpR6kwxsWwRpVH7vntzCB5/9ANsHS2i1eDOogmg5hGDewNMXX8Yf/lf/HCEjIYiZ+fscHzDC9H/+n/413E4Nf/w//g+YmpuRRY7ggUUsvZ9d5+zQ0sT6VKEIzmHBpzngq9dwtLaMTupE3htPRJyvcQbFRkJSbGQpwiOTGF24gE8+fhfvvvYarj79OB77zd9GU4+hWj+Cs7gKV3gCLSUsgimqtzlPzpZPZXGi8ntrZ9ueLbqdMv/l4jUzNoeFmbOIuMOwLLI4FEm1YVYruHfjFhS3D488/SyapaIsHPwMUxmWAtliIPqe6dzQuv3lHOfcvnVPdAnPP/ei7Tyggrub6c5Nd/9gAxtb97B/uIpC+QT5wim8ZgNunviqgNfpRyI2DE8wAnc4imj/ADqaVwRxDHbiZ7u5uYkovdwDAzLr7mUD8F6gBZH+bj5cVPyLZ1vo1Q7y+SJOU2kUqxUBD9OTE8im0jjaO8ba1jYqtTpeeuklmNVyt4ApIPPQXLkmOQUezYVYJILbt2/KopKiQyKdwpeefQqfXruF+6vr6OtPwtlpo3R8iNL+CS7OLmD6yjkJVDFcPrhNE6vb2zismciUCjgzN4WZ6XF88N772Fx9gMFkVMY+E5PTmJqZFzvqtZuLQo+PjQ4jGQth9cE95PJZxJOD4opYvPEJhsNxPHP1GVTaDnxw4wbOnJ/G7Pkh3Fm/jnx1Gz5PAC898jJ8rhCWjxehuyw08inUO6ew1AAAlhX5sbS0hZ2tY1w6dxFO04Lf5YE33IdIuB+m1ZLT1LvvfAZVtfAbv/EUhzCwiBwsVYqbyDwRsFH8FY0GJWK2RMuk7pRNYfXBOh4srmAoMSTq+nqljPWjPRwdHQiY5umYrYMzcwuyMRweHokIdGRoVMZMEjnN3AGFttCasH8uZtjrKhSNc3pLdCH+AE/fdGJwBu6TgCaf5hfLYrNSw/2lu9hYW0b/QFLskMyb4HrHn9mu1sUKzMz++6srEng2PTwgOoPJ6Qs4LgKvvfMmUtkVrK9/JCPFgbERcdVwQ+Mm4OH7LmYQi4fx+PAEJjsGHAUTJcuNOqu4q2WsrG6gVGyganjhHxxAUwWa1TK++tJXkBgYwHd/+G0cp3fgCipodioyFmDoGguw8vm0rKcDgxPw65NQ2iqK2RzMFsO/OkgfZwQw+l0uHJ4eQ/MZojlpynCVdavUDlUFFFBXwnWLQIlM28DIMKYXzuP+2h7WNw4Q6x9FMKAjGNQwPBSX6Gj2LzTbCiLRJPyMdt7YQ8jtlowQAg9GnpdJoyg6DJ3jCwq4Ce7s+mZJRHXYxW3sQeCeQOZBGOoua8ANnHtSvlRHvkhdAzVJZtc1ZGvyWFbWYUOgK+EWAAAgAElEQVSvRIXbp++ePklO6W47rp/rFX+349ptm6OHBxYX17WmrJG90SFZNgEPLjv34gvrpMcnQVE9FlPAgEobLg8n/H5kGuz3QDDEvyuHw+7huscc9BJ8e4DnF5mDXwUO/k4hSH/bWOEXwUFv45YpOVmCWk0sWIbH9lbyIauaGraOjuSmnh4ZQEhnmA6FfU6x+/XAwcOjhb+NOfjF10fBBxGkKFNpHWShjGVKNS0/Ys6L9w9P0Gia0AwnsrkjlApZ+SDIHKjObl+CqttimK5ww379CqpV+2RKGpEbH0+KBAc9tMibXpSwqibfq9awuuCAgTQq8qVN3F5+Bx9//gaK5SaCgYhk/TdrDekvmBq8gH/x3/4rKV9iSxxb9wgQVlbX8W/+zf8CXXHgX/zLf4mJmSm5hmIdZfgO6S/OQ3UL7QoLQTRJq2ObodWswdNpolXM4XR9Ga1iDY5mFQEPn9u2FDDtn2TEWnXm4lWMLSzg9p1reO3V7+GRRy7imd/6bbRccdQ6ObhLG1B8Q2gqYaRTWXi8Cg6ye1jfW5GkOJ8nIvPiWqMt6mLG3V6+eAXn5s9DV9xQmmSUOCpoo+0gfd7E7Rs3ZVwyfe4iULOT7HhCyuaLcnLhDc6Hiv4mnqz6+uLiff/88+sy0/zSl1+wUzFZH+MMo8mH19lBOrOPo6NNlDMHaJbTONnfRLvckIyDcDgOvz8Kp+5DtdZEpcE8SUvUz71qYxYWMXOBFG6iLyZUMQEkWTBu5GTCdvd2UMhlMTw0gHDQD6fTIcCA1LXTbeD45EROCWfHRnH3k89wd+0BOh4XLl59Ar6gD61iCePDIwJEaGEq1hoCNAJ+Pxbv3MHK8hJy1IEcHeDMubM4szCJn/z0bSw/WEcyOSAqc63TQSIUQywYxfnLF6R0qb53CqtQxkG1iJLXhd1MChcvP4LRsSR+8tpPcH/xLkZHhtBoNTA4OIinn3wWQW8Y49Pz4uX+4MP3cO/2TXSsJo7TJzaFDhWXRgYw4/JjemAER50O/vU3/wMGpobwjf/8Zazv3UaxsYfJoSk8ff6rUJpOHORWwLFzJrWNTGkFVWm41FGqKNjaT+PkpIBEtB+G04VKvozZ6QUszF3C5zffR66cRYFJnbqKc2cnkIwOwcnSIcoGOwZSR0Wo0GVzZFFSJOpHtSsoI+BevLOEg71jJGP9iITDKBTyYuXjs0lQwc3gxRefx9z8FIqlHA4O9iTkaWJiCk3GU3M+xRpxTZVKbCZjmsVTpLKHSOWOkaum4WSVru5CvlwVv/3Y8AhmZ+eRjA9BgxtuxUAunUPuNIOF2QVonm60tWRHtNHiM1LjIYV2vALiySiSkRDcZC6bLtzfPMVhOo3J6QQcVl4cAowWztSqUlRFmp5rglQPDydxITqI8Y4Bq+qAlhyGw+NH7uQEn33wCSr5CppBA95EAnXqKRo1vPjsM7LJvvbWD5CrHAFaRULMCPQjwQEEPHGk0ocCZhLxSQQCc9AUD9QO9Vy0hJs4IuNCaES3QyoPIxxA26WhrZAxc0lGBoWRtPwWC1nRKpDZo/10YGgQI+MzWFnfk8rq8akJW0yYOZFqbJehdZtVj+H2hfHUaBKVpVU46Q5wuzDYPwRvNITDehGqkxZVAw6XA6bCgiQFhotNI6yGZydFW14H6XgpghJWQZNzqa3paopTQCy9rJquku2wUxqZimnT952ft7R23RTUydn7EC2HdrcNT/lyInfbWoFQgJHOQWG0eeCRn8sEUuqp6tTv2J0UHBOLxqkLDnrOvl7UNNfLFg84DAST7gfbkkjxs2jf2ExKbdRDzAHX018GDjiq5h5NPUWPOeA+93fOOfjbwMHDG3hvrECZlelwSgBHoViVFx/2G1KiwwtbMXXsnJzIhZ4ZGoTB02PHFoYRZUoLXJcy7P3eAwe/Snvw8Gskc0GmgjYovkmG6dgnc5aXKBKaUWCKHmkpp4V0+lj86qInpGZAccuHykhTnh4lKIVVvPJh8sG2Bxh8LbSLEBwQHfZsJb2kOObWcx7JTZLMAU9CtKC5vSYerH2MN9/7K5TLRQEaPPn4vXGMDi5gtH8Wl85dRdAbk7kXTy7BoF/EV698+1W4NSf+0de/hkSyTxAoGQ+59rzAKktbyiJQo3eYyWJisWF1NKturRYyu5vYuvtAEhQTIR3NdhXVtgOH+TIK9boIeypM/OPJqmEhOZTE8JmzCA7Oo6U1oRTX4PSPYO+4gaWlZUxMD6HhqOJnH72Jzd1VoYAj4QTCoYREKrebbcxNL+DypUfRbnZkPKBbLlimU0qR0rlTLC0uSu7A2OQMOo2aaDPIBHDEIBYbZk8YOoIhHxTNEGaBn18hXxGf9NT4iB2vYXHbdtrRwTKL5FmzBQZJo13F8famxNmyZ541yNTAcObIxYo0Iz9DPihkI0hL8ufu7m0j5PdJHoDB0YFpgwNPIIRgIoZbt28gfbyPRy4siHqfGwjn2B5fFIViDa9++y9hZnL4naeeRieXxXI+jVSjjoNKEeV6A25VgdfpRLyvH1//xu9ifGpGApvW11axvr6K+8v3EA2HkMmmZXFJ9PklDGd760CqaemnHhoZxdWrz6BQamA0GcBEKIbMZ0tQ68By8QjrtWOEBqO4+PhVUZ7fvb0o7Abv8+3dTWFF+qJxPH75Kp5/6bcEuP3J//3v8cqf/ke43CpCiRhOT7JwOXT89//0DzDH57RUhDXcjx8+WMT7Nz7F00+eheJpIJQAIt44pgefgWIZuH3rbewebSExEkZyDCi3SshlqzhJ0WrWAOUFDLrx6j7UixXMjp/F/Nx5fHLzLWwcPACcAek34UnS74qKgE51+BEyxrC5koGh+WTWDauC6ZkROFklChZ21fFgdQunqQIS8X5UKmVsbGxIsAzvKTvXQsGVK5cRi4fkZ+zsbMlpdmhwBK0WZ0t2w2qbeqF2Q569w+1lSQY8PNpBvVUGqawGGqiaTQnY6h/tl/As+lYMI4CRwQk4O26opoYL5y5Apx2VapSungaKU6KTKfTj80wBJdPzSCu/9+E1LG/s4cKjj+Dq4+fhdDZRK+dwf30dxXpV4ohz6ZSchi9fvGDT0idHSFQAt+KD2jcKPRTBxMgwPv/gY7z2vR9CCfhg9CXQYkYX2hgbGkTL0cbK3gNYGp1CJVRaJdSbFYT8SbiUCBr1ojAb/X0LCASnBRzIjJ9kb7Ml0dNap4FaJYXyUR4uvxdGLAbN8MP6opGXa2ADpUwa+0dHkoQZiIQxOD6OkYlp7O6eQnMaMEJONKs15FMZjI4My4mam/PG7iEU3cCXpgagb+/DjQ4KzTZmxmbg8epYPtiS6G2VDJ/uFGZEiuFM2mbZruuBylAjZ1sYbR68+Hzz3uvlmshoGA0ZD3I9MDuK6FlKlSpKlbKUu+UrtGm25c+ZnNpz+vUAghwwGN3vYNkU3WY8bEDYU44mmfzJNT8QoHvFdiTU6zVb+KjZuji+vt5YgTZOsgk88Qt46Dap8t8ZWf6FG6IrjKdTiL96Ecu/yBwYbuoSul1AvwIc/FK3An/wLwMDX8zzu3qCHhB4GBzYCm0WgrTRUXU0oCKbL4vuIBr2wq1wSTZRhw8nuZxsWmP9cegdzmWZYvWfDg4efn3cEPhayBLwQ6GoSARMLdszm85mRODBD65pNmTRNWnhY4Wng4JCl2Tx02/MDcK2TNnggNkGFK71oisJOmzdgfLFbIebE3/JXMqpoVqnB7qFVptiHr6qMu4uv4fPb7wlNkYuvkSzHi2Cq5d+A9Pjl21qrEMBHFvIKuKPpQjt7p37UiLz1FNPyUbBZDVSdr00skqzDp2V2F1dBdF9s8l0Q4IughMLzVwG1954D6F2B/0xt/i0GbMaHZ2GqetYun0dlcMjxA0D4UAfWgxZjEcweuYq2i4LVmkdincY99fy+Kvv/RDjU8P4nd//BtZ2V/H+R+/gzvK7kpT46MXH0d83iNGhUcQiURQLBXERFFt5XJ59FGFXHw6OssiV80gdHSDgNkQ1z8+oYTak+Y2UnSh+JVvLtt4dlLeE8hsfncBTT3wZ8cCADSqF1KWgiCpY+ugsCbrhZ0/hXL1eQTaXRvZkUyhB0nkUD9ZMOxaZehBSyuy44ayYwlPe5ysrDxAKGOgf6EM0GkLEG0WHiSyGAU/Qj7X1B2Lxmp8YQDmXEk82haX+UD/ef/9zfPub38KFwUH8/rPPo7l/iEwwhPcWb+LVd99GdHAQ9XJJLKUXLj2Cf/XHf4xz587h82vX8K1X/kKA6/7BrnQnsByGxTKn+X1USyYo0uZ9ub69hfkLF3D1md/A7nEWfmcBk24/1AcnaBSbeNBMYcfcR5yb8+Qo2uUQapWGBDvduMWq4hzGR4ZRK5Tw+7/7j/Hb/+Uf4SSXxv/6b/8trn34vhRD0cFw4/od6C0Ff/gHv4/zmgcnq0sInJuGZ24ar373L7G7fx9nr04jPupE1JPE7ORX4Pf24fuv/F/42cfv4czTZzG14MZx5giZdAnouCS1kc8oR2XM8dUsBR5vP+Zmz2Dn8C42jlegusICYJ2qCUfDjY7aQqvqQtg7g8PNMsLBBIb7o6hWjzA6FhPAxM+WTpq9nRR2N08wPjYrYGh/ZxeqyyPiPTiaCIW9OHtuzmYHWx0cH5/C6VExMjJm55LQ386ArGoFpVxaHBalehXp42M0KkWU8ikUiimUG0VUzbJwV8HhkOT7EygQpDI6ulFuIeQJ49FLVzE8vACt45D3TIbqiEVgcEiNs+ZwopYvo1Tl5lzF9bt3ZRPvG4jBGyATacIss8fALgJjPTSBwbm5ObH0np6mkT/dgO+kAlfHC6V/DJ54Hy6cWcBH77yDV775LWheLyIjw2IplZh5q4Nis4y23oKplFGtp2Ap7F0pIejrh1dNwIKd4TAz+xQigWnUq8whsTcyxmCXCiXUGFSVPUGAintS6IEgLImbt0XLLY6OHSZapRK2D/ZFGOoOBwQcTM4sIJMtodNWoYYg9kqLgU5ulzgFmH/RoPjSHcCEu4nO/VVEDLeMzxYGJyVp8N7KIhwNoDY1AC0YgB6JyOGsnC2i0zDFHeDiBuy3MwrIEnOtaTWpB7NFruIQ0uxcGz4f/HwIEggS7U28jnyDbEIFuWwRtVoLDQKFrjtB8kUd9hiaa5GIiC07xpkuF7FQMlSLfRaGIQcR1rlz/wgGDDucq8NCKTt2nQFOZjcTiP/O78NxMd0ONnPAw6/db8I9gM4sahZFxN3iZ2SPOR5mDh4GB+z1IIPWYw4ISnjYtUfyJhy5Ql6gRm/DfxggMJOeiuIeYOCWy8fOYTG1qiMnKM6cWAZLpNy0NHhY3KK6UWwB2UqVAxHEQwQHvBl5A9Irap92ZUbLN8NudsknsL/Tw6Cjd0p/+PeHwUAPBYnf2R5e2Cd7Rg53Z/Gc6fAiSk5AxRYU2ptGUcYKvMmZVEaUS8QXCkXsm4f0tyRS2cpPiXvmFZCEM9tV0WtnpCCNIkuv7obb65E+BV4vSbyq2ihVcVWQOj3E/fX3sXt0RyJ4uY8xkldt+zE/+YSI9QZiI4iHR0VFXK6WpCBqgyK1UhWjk6OYnqaFzmffFN2se94MAs7oM5eTiQ302NgmannO2WDhaHUNP3znLelheDzZB5fZQCMQgjMeh+H1o7yzhXa9IO+DAstsKQPFCGPy0pNAyI9Obh96OIK1zTz+3f/2LQE4f/Tf/XP0T07g3upNbK3cxt3lG2iigiuXH8WjF5/EvTsP8Pb7P4PTUHBxfhbPPP4i/HofrLYtJLJVzUTMTdFIECYabFSsVeH1cYSjSiTz4v172M3dRCqXFhX6o/MXcKZ/Gv3+QRhGAt5QDA2PLjHFfo8brXpNKl7ZjljmbJqWIA8XBhcMzWtrL9pNZMt5CcwpS5RumU44oOWQa8DNOTnch1A8InXMHh9TL92wnLb45+BoFZXqITqdnNxPbr8b80NPIuqZwCeffIT792/i68+8gHjJgeraPlpD/Xh/ZxP//vVXsHB2AVEjgAe3VhAP9uMP/+tv4Mnnn8Xi1gF++PpbGEoOYG97Dffv30UwFEAs5Ecy5oGzwkU0DH8sgnd//CZUXxD9Z+fhbCtwK1n4a0VYx0W0ihrSzSZSeh7NQBOBRBBeJJA/pZiwIzN0ahb6QywfMnGRDZlXn8Hh+jre+fGPkMmlMXH2DIYnZvDNP/0LVPNFfPUf/iNcZqoj8/f9GqYvP4L11SW88cG3sPD4CKIhLyLxIVya/zqy+xVs7FxDsG8cuWodN5e+g+NiRgJe+HyBoFwj6+WGUnfCWefJzisx2OX6McrmkV2007Kjvwm2vR4FLiUM3dGHak6DRwugUc8gGm8jEOa6UpTF3PCEkTpu4Wdv3MGFM0/ICGZ7aw2KaqdhssODjMnY2KiMHausDM6k4PG7MTQ4LHNgqr/peCANvLd7jHq9A59HQS6fkUhqWtFo4bTadZTyJ9jn2MqqA24VetyAEmGGgxfV0zqalRYGh5MIDQzCqwUx1DcuGQBMNuWzO5QcRX9ytHvv1dBoVLCXOkWp0pDejI3TFZhGExEjgaAzAKuhSr4A21UfP39BXAeMRT/dWUcgV4av7cQG3xM3DZcPxZMs1la3ZfQyPDktXR662kauWMdpuYqaRUFpHqVOSsZnHAEMJKZgOIdQKhexd7SF4bFZDPcvSHy1rqii7C+VaxLAxt4Aq1LBwmSfVNRnSzU0LKfEGnMdYvYA13nO7POFIk6zObQcKoYmppAcGUGmyM6SAlptN6aGXPCIq8cH3e9EppSSqGyn4UeolEfzxgr6/WFpFR1KxuD3AHsry3LCd/QNojqaQCs+AqcvCL1WgJXJyghDo56Ni3erDaeLSn4DfmcYpuIS9sfRKAtDwvG2zjRND5M+FTg6DDuiHo7KMKcUiNVbdDiZKOcayBXKqDTYh2IzSCJolnI6rm20XtprMdcbh0mW3GaxRXfAmGTNLhnjP5rLlHEHWT2KsnmvEtiSbZBDoEnAQrupHSAo5XcSOsa8Hdv+6LQcsLpJjtTtiHOkYVuACXZ72gbedxwr9ASJvWiCL5iDvy84IBPAljE5jfMGsdqwqOQkRFA90Nt1mKoHhZYlvdy0lsRCHrgV2pnaMgNnxwChr6ISVRIY2FWx8j274OBhgPDwWOEXXRI/Bwq9zAW7eEKy2Lu6h56og6rXXtgNWYJiKYNCMS2Ilu6EHjig/9qm5emM4g3dYw4sOEgTERRx1mOawoAIucSyl1YTukOFh61aii60E98P82poPXR7m9jevo+7y+8iW9oSCxQ/9NTJCdo1DU889psIGBGMD85iduq8gANJ1uu0UMgW0Kg1JfTD9s9qX4wyJCq0C/CYJEeRDcGBfRdyM2O8C0Ed8P3vfAdvvPszzPUn8NVz80j4PKgSaPj9YjtC5hABXZUZFlPwqs0aVHcAyflL0BIRtPMncIZ8SGVV/B//+18gENbx7EuPY/bsgkStFotZvPP+69jYWYVCxM15X91EsVYAawfox37s6nMYHZiH0qYGAWIz5GLEz6QjCnANQap1VTG8ybWr8MFt1OxypdIpNh58iuvv/ASNXB4D8XEMjJ7F2PwF5Cot5LIpjAz3wSOpZ235bN0en6idmbYo9xnBLTP9qRqv10WgygfFoWjws+KXi6fGuOkGHJpLUt64ObW4eFpNoV4NQ0ehmMfxyS4y2UNAaaBvKASX7peSnrapoF1TMewZQGllHwndhVPFh59+9Bk+WvwQLzz/PM5PncW1j6/h0sUreOqFS6iaCtZ3jhCLD0vS4eHRLl75y2/i1ucf4/L8HH7v8SdECOqdGsXcU0/iT//kT/De9Y+RnBlB1GAyWw3N0wy8ZQVWRcHo7CysmIb3lz5EhuCl40Yxb6Jl6gj4PFgYTGBhdFKS87KqJsU2J+sb8CsdpE+PMTY7i6n5M/jwvQ+RS2cwdWEGY94IQqqG2Gg/Fq6ch0OvY/HBh7DcFbhUBfHYAAZjZ1A+sf3dg9PncH35Nt7++D+ibTWlxpwLpeSbqKbYnB1NJzplQG0b0n/g9DTg0Av2emBxAdUkF8Hr6iAemcDJgQlNicOj+6WnZGCEQTt0ehXEQsyUuv39PO7d3UJfYkzaApmcF/LFZPRkNhQR3AWl3dH2k6+vr8HndWF2bgqaSvuY7WUPsuskEBV3Bsd3jPrOZE9FYEpRYTjkkyjclZW7sGplCckqVzJQ/BaMUAClRgt1F+BO+oEiw6i4HoYwEO3DzOiIHLhaHRdmFy4jOTiG7O4O9tc30TBNaU7UAgZu3P4EtxevIVctY6R/GOMjk/B6vAj7/ZgcHpT3sLq1gerxEcbhgrcGfPhgA4uHJ8IoUNcRjrFkaALx/hF7/GWosiFvZo6Rbhyg0NiW9bFWt/37jDQOB+ISC033AuPH3XoYoUgcXlcEXj0G1RlAvd3C4e4GgroDs2PDKDODIlsUAM09gsmhfNbE3m51JH+A/SFk7XyRCDx+PzKFvGikOoqO8aiOuC+IYouBUi04rZbYwX2JJPyVFhq3b2OK9lTTAX80Cng15A72UEmlYcYHURwIoR5MIFXI4dGZIej1GgLRPnmeTw+OhNvtqA406iaUFovvyPRY8LktOWxR+8UYZtYlk3FggiJBAXMtDM0SZohMI/cHNnU2mm2UKhUUKgXkCnXJx6HgmMwzj5MsSOsJxsmAiqCx63yQg6y0yNrOAq5VXo8H4XBQTvRk1vgMsevEdjvUZL3i13IfENaLAkdVF3ChqG0BB2ztlK/x2uVlXDvJBng9tl2aR+j/H8ABEw9NOY3a4KAjaIgH6bbihqvTQEtx2+CgUpfCn1jADZ0tiRJwZFesSixNtyubmwL/jADBrn751b96ftJfHH/0Qpfs4gnbZsYLK3W6DoeEpVDp2wuz4Wkhl0vLDJwWKdJIFDDydRBJ0SdLyolhGTbSs8EL0SB/5+bZ6lI+tAP2LC/cmDW3DpcRsJkDqw1KExh+Y/hNHB3fx6c3foJ85UDAAymsfCYrbWRXLr2AscFZxAJJDA9M2wwLizB02nQ8Ir6qt0oy8+rRYDL2kMpkrVvpWZV/7401SK33ECEpyG9/93t4442f4rHJUQEHQa+Ohs8HLZgQ0ZRWTcFPQU+1KVYfjiQs1YBvcAzGUAKOZhFqMICTrIof/OhdNJBGx53DV158CRMDM9g6OEEkEkAqe4JXv/0dnJyc4vKVy3CHPLh261MJznnxya/g4txVBLwxOFnB62IyoVNSzhQHBTw2pSuhJHZqrSB+YWwcdqXt0eoi3vrh9+HWnRiZmIQRjEP1+PBgYw/pzDHm5mYQCNpNZhT3MN5a8tXpE+Y9alZRa1TlOrp1r8w73bTBOTu4decadJcDA8PDEn/t9nslyGdzbwWF9BF8Xh2Gl3XgtqhoY3sDpUoemewx3AEdDo+JdCElToiQ1ge97oZSshD1hpDNt3H3zjLWt+5jfHoO0WACe9s7uHjxMUQHAkhlqsjlqziz8AiuPHoVR6e7ePX738TW/Vu4NDmO/2LiEipmG/qZaYw98xS+9cp3cHP5U8ycSyLqsZAumRgJT2AmMo3sYRqTk+OITwzgB+/9NV7/5A20m1UUi9yQ3ZgcGcQ3nryC+cExvH5nA/tGHPVqER+//lO4WzU0SkVJGA3FYiK+5b1dVssYj4zh7PhZES4Oz8QQH/GgXDtEqZiCwvS4joqIHkHIFYHblURVNbB+uopbD96EWc7Dw6hi0XVwLMeCJQWGZsBw8CTXJ70GnmAbql76ouxMLIVtBYqUkYXRqHJ2H5VTbLa8h0C4hWhSQ7mZk4rfZousHeyFu0hnQ0dChahtcGnM8PeLK0Kx3GjW2MapI3WSoo8C8wuTMLwqmg2WM7WlvCkUisl6QJExxYmWYtkFUsdpGXPJYYNOgoEhJDx+HG2uIHW8IWmJe9lj5PUaWkFaEFsw9DgyJxQFtzE+lIDWVqA1DXz1xa/jsSeew/7OAfa2j8Sdkm+V8dgLT8ghhJXnvI6lVlWyKR49ewmJaAwfffQBtvY2oBsahn0hnNVDaB0UsHFaxFahjJ3dfVnXwokkHrn0FAx/TDQYQ/0h5Cpp3NlaxkF1E/n6FpyWimrNgWadAKuGoN8tGiZGFSuancpJl5XhGsDU6GX090/hJJPG6uodBFwWrly8Iht5KldEnaM9qTJ3SEqjtJIyaZxWu3ZLwAGzP1jPzPpxpoL6jACMag26qqBlBFGsNjE3MoRANIDjWgtqtgZrYxHDXgthh4FQdAQVj45S9hSFvV1UIgkU4yGEx+dhOi0YnSysagmz5y6jVqmjnMqKQJthb+yLoXOJ9xY/J93J0TjgNSLQnD6poCdzy0NBx9KETej3q9DdKs9tsmcw5lsyFxQGKjFeW5U9h44HEb0SGNYp8Kzb+jUe+LrNihwf2Ez9z/c7p4N5GXYvBfsUBKT5PFKWJhHmmj3GkOyVbvcDxwzyddz4WfPO8AeuEXTteI0vwIGtZbB1DuLI6moOHmYOhOHoFS/9/ZkDbpDUhjtQqNRkLBCiZ5ahEQ4dTgrZmOLXtJArUzDmRNTvElEYxwrCPPDFcyAhQc52mhxvXtKBD7sVfhlE+EVw8P8eK9gjEgKEL1rjAPHK8mcwAIc/gyIQ0vWtVl0QmC3ssH310gPuDtgFHk27RIRxmXJRaY3sRnDy+9uCRbuMg+4W+tM7DgvhWBJO3S1WmHrDvnHcRhPZwjKu33kbh6fb0DnK6KhIp07gcwft8KPoNIYSY4hHBm27TNc0za+jr592vl7hhu3XtcGUKFfBB7oitJbuYsCOIjMxqRnVdDnZf3T9Or7/l9/FldEBXB6IoknazR/E8NQCSrkiKseb0NAUGpSYlixIi4syaexhlsaU4I6OodDw4c33P0Wqton1/ZuI+oOY6ptFqebECy88h1wmi08/+1gCkTQqjqs5rGwso+6oYzI5hcfmHsf8+Nuq8bsAACAASURBVAL64n3wB2hvkzoUmdURuPE685rxymkMMKdXutrAYeoe0vTuZ7lQORBL9kv7YLPFZrsO9lLH4ns/c+6ihCJJqFaH0dg8sdXhaDgl3pVjbtsX7JLoZScfcqdb7J0/fesHaHUqWDh/DprXD1dAQ6q0ieX1a6ilKpiemIdmeWWopriBm/c+lZIVCj+pOahaRRRrWWnkTMbisOotuB1eDMVnELMCaJQsfHLrU2xmM0K7hr1+hN1DElkcjfkRiiQwOb2Ax688id2DTXx87XVYzSxGYlFc9Q3jKJeGd2oGU1efxXe/+1e4v/Y5Llzph9dZRtOK4Pz0lzDWdx7Zg2NRkHtCPlxfv4a3b7wOt96Qro+O04XR/iRemFnAbGwEqzkgEx3B/t4RPnz9J8hsrcMpKaMAtSx02vBXqbmP2akLODfxKPKHGYQSTgQGmABZhUdxoETzTMtCMtCPvsAgyhUH1k7SqDoK2Du8DbTq0NzU89gWLFLY/IwMtw8RI4iEf0Ky7TtOCjaP5L6WSl4+s7W2aIeqVY5yvfJ7uVqX/ATVzQTSGlqKXbxDwK65eboyZD6czdDZwGx9O9yKJycGZ7EqXXP44dFCqFVNRMmSJZOy+LJuud2NpqUAjwCS+plqg3n4dREXJgdGpViHHQVk6AKJJPoDYSjNBpq1PE6PtrG9s45U9RjLB0t4UNuE2qToji2CdWQyp3BWW5h1D+CJ8Us4s3AeyZmLCAxO4Xs/eA0f3/wE3/iDb2B+dg6dcgsPDhbxw3d/CpfhxFhiSEYT1+7cwEnxGH3JECbD/Zi03DhZ3ESqagK+EMxaQ+KuqQWbWngK4eQETrI56FoLHVcHmyc7OMxvoKWk0GpmpFSqlG7DanQQ9RswfEHpznC4a9InkitYmBx9DBfnnpT+F44ei/kUasUcBoemxRVA54ai89myZ+IM9mLkNGumeQBkvDifbS5xHG8xa0Co8yZQ2GUAVAuRyUl4fUl8+dnHMTAWw/UHmzhd3kFzbwkDASCh+NAfHoMaDiJ1vIv00R7K0TiKoTAQGcHg5CSUVgqFowNEkyM43DlAn98Hl6OFB+v34Y/FBLDL2m+ZqBQraCtVOFrcJwwBK2RFJAKprcEyVfgdLekcdzjtvANupBwvkTlmHgtzLESc3nUicO3laJlAgeFj1aYdryzlYk1TdGMED/Ze00SzXrWH49xr+L3JKLg1yYSg7sDoag9isaiIvzla6HRou3UIQPCwyIv7qmn3KDAIjlsr9ymqtnt7He9/KX2q13+uOegmHv8NzcHDroCHnQIPaw5kw+Xpnnu7U0W50cb6/pHE104OROGUHnuiKUtuwnLDQq5UkibAEJvGyDZ0LGEQ5FTYVZUTGNi/eET8OTh42JnwMEsg4UJ/o+bZVl72NAc9yphjBX4g/EXqz/aSemRWzTEBa3dJrfW0Dz3RhiDsUFQuMhXEvYhMvmIbUTGFy7Z7SHVooSBfQy88w0k4uyQ4CEYSUDQPak36ZclrUB9QwVFqEffXP8bW7gp8gRhgachkaXdz48LZK7g48zySkQEopi6bG284Lo489fJUTaq9h+z44fYSGvk+GNwi7IzqlDxzCm1IxAiL4nCIiHFxbQ1vvvZjXBkbxmzUQOpgE1WomJhekBS7cuYUaFVgMSNC89iFN3RN0DIX1RAIduAMnkXODOK7P/0+Cu0TyWO/d/se5kdmMDg4IxHIpFbHxkdw7sIZfH7rE7z3yTtyDcIRRlMHcW7qHC6PTKO2vS9indjEKKxgCC0Pf66dasZrSz1GMVWE1+nD9NiUxCQ3SmXQWOcLeFEyG8iVisL2DPYlxY5GK+H4xLToSPjAMfmOKWW8djw9GuJHth9sWhKrjMZWWO6kS+XvaXobh8drdi656kMgFELLUcDNO++JODLs7UP+uIbRkQkcZY/xwWdvIjkUwfDwgLBAjO8ORyLSX+AN8ohRQ8AThBNBbLy3A7cShNPrxt39LRyVjjA3PoZh3zxaZRUdVwreRBjRZBKq5UKpkELTkUPHUUQ06BMtBq+LbkTx/PO/g62lTXx+/XX0Danwekzo2iBioSvoNOJo1epo1rISu7uRWcK93c/h8zI1z0KhUpSN5XxyGlcmHkPHlcBqsYp7D/aQO95H4XhPhKL07XdUSzIHKMDVPFlEY4PQ20H0e/uQTHqhhoswOzn4NBeaCmOffYgHxmA1NGzsreCkxBpgC4ojB6/UZttOIKVlSWQ0R2fctJla6TcGJBeibmVRqJxIcVWzVZHMDHZD0HvSJBtQaEocN09pXPw4tyXQaLQZtsa69IrtVrJ4MqS3vCaOF7fhlohbjrEYRc0oboojPXoQHo8Pfb4B+Iw4LHB+SxGgBYsLfL0j4IDX7OD4AKrmwMTUNM6dfxS6ToeL7IOiRaL3XianXRE2R2P50hF++u4P8O7dT+HoUIeUh6maSOUz8FtOjDr9UDNFVMp1fO33/hs8/qV/jFde/RFef+fH+M2vv4SXX34Z7o4Lu0frUtG8vHIfb732EyQSSYzPT2HzeAP7R5uYjQ/jUqQPnloHJ8UajEgMBteBch3VWgNKdBbx8XO4s76Nm4vXMTw1gr6xEeQLdG2lcZJbRupoHf1GHCE1gfThMTpOBf5kDLnmqcRnD42cx9mZpxHyBNExK1LxTOt0o2Si1CDjaAs3+dnxM+D6Q3Ag16ZtyjrZC9zhxingwS6pQDWVw/7WPhxaB7HBIczNXsBLLzwlCZ/8bHeWt3Djte+jPxZASPcjEoxA8ThQzJ3CpB00EkBncByHVT8OczVMTfTBz8yFjgMb95ZwZX4aIZeFa0ufwMFacmZMOigct5BJ1TAw7oWh6gh6vOKKqnBtoM7QVKBZPKTQ6US9B8cFBD2mDQ4YW+wA6JUhjU8myt7gbW0B2RMZIZA177oFuGfxvZttO5VVNmvWtdfrcl/TBs4RDL9eGmJd1MHZjgXJUjDcAgA4LgkEvJLYSrcOj4m0RErQlM8nr4dOGDszxnYr9PIUeuCAoKG3r/4ngwPOjKC5cVisYWnzQBbac2NJ+PkQdTftjkNDrdteJ7nUVF4qRIwKdEYlS88a41N7JUm2JYQ0DYmo3q9fZl38dZoDfkIEBkLdSKd6S6xqPEGI6BLM1GdOf0aEhhwT9JAaPxzaIAkOSBcRHPToewIKSajihe9SL7yhyUjwz3kql1Ai0jkeF5wuL+ot0mem3HjyQCCLnf2b2Ni7jq2DFTDan6cVziwDtMslhvDlJ/4zDCfGYFYc8HpIv9Lq2Y3z1T1ys3HD48+mpqLHpPDfJRyDGf+cjVv8d9v/yvTHSqko/31pbQ17W9t4lLXMPhW5gx00WqaU8VCXwFOG2ShCc7uhuwMw2fFeqUB1KzASTjj9TQQHnsVmtoNvfvfP0FEamF6YwYcffihJb88/9QI21rawu3OIYMQHf4SUcx47u1syT4snojAbFubHpjEWCeC9v/4e2mYZrkQEObI0Qa+IhWgNYsBQrVhHuwLMjszia1/9HURik2jxwclmBIl3NCCUTMBteEVQebS6LSwBuwPIQHAjZW2u2+UVwNdg8qJZRqWaRbNThdPjwkH6EFuHG/CFDQyFhhCLBAV8tCoKdEdEirXajiI+v/UuLHcHxXQWpUwBj1y+iky+hGu3ryEa98Lq1JDaP0XA58Wjjz6GSDgOw2cglTsSfcvGxhqqKT9CrpgEW6UYYqOUYLg7MHNuWDUXBueDCA8HEYgHsLK0gWz6GJ6IBcVgRnwDx/WsiHv9agCPzj6DkNOH1OkKOmoBukeB1gjj+MSL9bWaMGC5/DGcnjZ88Q4q1iEofycglz2xAyS8oxiLnUE2VcLS6iKCiQhCAS9OT/ZxmjmCg8FhtOqKPsiCQ6siEE5iKDqDscgoVCuPbHMdjXYZbt0Hn3dIJnx6JyqBP2v711Bu52Uk5HY0RC3v9HrFDeKocdRIway94DGfodnWZJTVMEvIV3ICdJtmRUrRGnUF+Wat69Cx8+zJRNp1s3ZNu9nUoGqsei5J/CzdR9QPuTUV0agPmpvxs7adTZToFBVXmHxpU7N+VxwOhxeaGoHfn5CTMeO1S/kGkokhSUK8deeGUNFDoyM4f+EyJsanEQ5G5STMxE+n0yNOjJqEZqlwOYBU4QSvvfl91Mp5+EMqljdvY+94W06P9NwHvLpESGcyebz41O/gd7/6R/jxj97Cv/uz/xPjC6N4+StfRbNkP9+jE+O4ffsWbrJae2wYgWQI+6k9PFhdQszpweMjoxgNxZCu1+DUdcRoba61YbXaOLEiqGgxZEwVt9eWkBwZwPD4tMzXVUcTpUYKR7t38dzFS3jizJN49c9ewb31JTgjBiqOOkbHz2Fq7jKC3qQ4Dzxupkdys1elabDWtjd75pAwN6XORa5nTWcjYnfky5TAnqq+N3/n75XMKZaWlmT0F/IHMDk4gWcuX0R/zI/5+Tls7+/jrT95RQ4CXjq2VBN7xT0EPZpUVqd9KmLnr8BIXMZP3lsUvcNoPwWudeSPD/APrl6E3ingxvI1mB6PuFsCug/37x9gdSWFoekQzkwMYriPEfo6NCMouS1WvQmrWkXDoaPKBMWO/RyJQ0qyOxgXzSMv48+7kcvdxFTZjOmEo1iQOirqCCRh0QYV8ucU3CrcA3sCTjvB045itkcJ/BmaiyDdRK1OcFyWwideN69hIBQKIh7xIWgwOtoBt0eHl8JGXe8mL1qiQfi7gIO/EYJkoxp7AbBP4pzx/tyt0GMOeDI1nW6sn1bw4CCNgOHG/GAICQ9JYYrn+LCrQomzbpilNlI4I0oFBTpVRzJCsC1/pAt7dc0ShPTwAKaLEh4GCb8OHNC0wAvJU06PNaBanbMWOQG3aV3LoVwudEUh1D70UJ0lp3Wv4Rf9A7P0RV/QrcbkaKH38mxnAHMTCnBputA1ZCgYsEEq3mSKW7PDAkFUKh0hReqtE1y/8wb2ThbRRBGVmomToyySA1FEggGYTQsXZx/HI2efxEBgDJri7dYXszGQSZIdOZHw/fFGokdXGAMZLdhWUtqheK0bXfcGs/x5Mm/UapJQtrG3I6e0kVgEzlIa5YNteNgIJmlcDbRrrP+keDIkrpNC9hT501NJuRucoKvBBd/gk9grq7h24zr64gnEkxH82at/jsOTNL760nM4O38BBwfHuHHnOnaPNmF2qohHEoj4owiGw8gf5SThzEIVP37/e/DHDfGlMzSGqXSVekXm+SyoYUzy+blH8aWnXsa52QswwlFUimUJqGKcK0EBsSZnlpyxlTI5HB/tY4AqZp8hYySW3rDojw+0qanQvB1sHN7Dx9ffhxHwgYEsi/duodms4sq5C7j6yBMYSUygnO3ArQah+5w4LW3iwebnqLUbqORyEizjcRtwBULIF0rwGm6kj49Qztp08/z8GYwOjiER6MPi4iLW9pcRGTLw9NO/CYep4e2fvoWobwhnL53H8uYN3Lv5AC1a3vpCiPS7EI4Y0B0Mk6qi0EkzVBDZTAHpMoWQihTU+BwhKGYbfl8TimYCjIVuePDRRxtY3ypifHoW2VIWjWYRyWEDbm8DqDuRypbhDxkwPE6EQ2OIhOaRPjrAyr33MDYzgHA0KPHXls6iKXuxkhmmoqDG+lg9gicufgUBGGhUd1Forol9rdkOol2LSidIIhDGhflx3N/5FDvpZfj9PlhVS2rLPWEf8sUc5R1QO4r0RLCQhkxcw6QivC1WvnKVbI8Hmk4mgJoDF0xHU2yGBCDsDWA1NBdYu/+kDY9CRwnvZ44BnOJv93HOSgEZlejthize9lrDwZB9mCCQlOAYJ+e2Tkk2bdSpQIgh4mdiooJYuA+Gzyualv2DHezu7sraNj4ygYW5GYyMDEnojwq6kDSJSeY6wrEY/fWr+8u4/vm7KDUy2E9vC2hmvj9dMp6QF7rPJQDg7OA5/LOv/zO89tqP8e3vfQuqocIfjGJodAbxUAxD0X60aw0YIR88UR+uL16TrpR0Lg1Xs4OLiThGYxHUGeXtdKLf6YGrxrGuisWjGpqeJIbOXMb15Tu2VXJwAp2201bSOxpiDTwzPYiLs1P48//w59jYWoca8MCIRHHp0hNoO3k+1qFx3Wk3YJIVZk9AWxEXg0kW2aKVrykAgQVhHCHJKLlrNW93C4V6p2dpKvR60alV8e5brwsQjg8koFRreHr+AqYGBhHpD6KuNLH+yTUEvAHoioZ8u4J9KyuFa+1cHWmlitjsOcyefRkbRybu3FmB5dCRZlJpxIvffmQGzmYeny5eQ8nlRtgXwdz4OD77dAkfvL+EvrEkXn7uIvpCNhuluCPiTpod7ocbddx9sIFitY5q07YoSpeIpLZ2RGRLZrlXGCeLfvf99oT26kP6gi9Owd21m+u36uQR2raniwVSIwixLdn8p92mc47WdF20NZIU2miJ4JDMcTzqQTQcFqdFwGdI0BoZVNkjaAc1GBBoe/r4Z2QOeN17eTI9oPYrwcEXY4ZfYmXUFBN1y4Xbu2ns5Rriz5yKejDkU0RXUBeFOvPlGR5iinqZm1W9zVQ5Br5ww7XBA0V8draAfcVIx/1dK5t7YKYHZHiTyRvr2H5UsgZ8gxQJCT3M7lwoqNeKQuPXG3aFL3PeRRzVtgUckUjMdi4IyLBRWY+674EDQXiEgICAA0mvoiq3zZQwS4IuCJJoZzQdQKnUgqo7Ua4d4MPrP8aDjY/gdDfg8QdRLLDQpY1IOEATCPojQ5gZvoD5sSuI+rsefm76qu25bTHnnaiTK2PvQeM8T7HpK6XjFPTeYh2J0yknYPIxturfFIqY+JbjnezGMvIbK4jyZNxh4U0FVo12PwWq2y/1p41KGY1CASpq6Bsx4OyPwQzOouMfkBmcTzVQN4vYSm0hnW/g6PAe6pU2otEE2g4ThWYG77//MzSLDVw69yhivjA8moGDvT0E4l5ce/AxOkoLalvDQGhQchDIlHB2c3x8DMMVxNd+83fx0nP/EAGGC2lUNCtCdTLEiNeBFsh2oyE2nc9vf4hrn36GaCiMhdk5ScajDmBlbU3GYo9duoqWWsStjU/x1+/9tUQHP3L+Mjbvr8npaX5sFvFQBGgxJIhpi22cVA9wWNpAsXUMnZSe4kU9X0U6m0XT0YbX55dN6XQvBbfbB2geYY2mBoYx3z+B/a0DbOW3EZ4IYHKsH/lKE++/+zFc5gCeevYraDlruH3rBrYfLAEmrXwWEhEX5iYW0FI72Mxu2Au/wwuXacAfdUH36MhlK3CoTcRiiox/HGoQnkYHuTw94XGUTWDncBcOpQ3FUYXmrMOneOEND0khUKOWgT88BFdgAm69g9z+DVko3AEXNo53UGzWbPDF0VS1gWa1Ah6DvfoAHjvzZYQ0P8qFe6i2N9HW/UgXQtjbUqFbTlw9M4bHLo1g53QFH997E06XA0rdKz0GllvFxt6ajCIJpmn/4v0qccLiYtJkFOSw3HC7/FBVblqcWdMx0kKjwux8W2fDhE4KVN0eVcZmXgpP2yxbs0t3GD7G+6MXp+5sKXB57Fx6bl48hVGIzGREggt53l0dsasV8yre/9kOimk35mYu45GLFzA+0o+9/S2x1+pOBQd7+zg9+X84e68gSdLzWuxkZmVlVZb37X339Jie2Z2dtbNYkDBLgAJBA/BKNArdCElxFXHfFHrSg970oCdFKBQKOerGjatLEsQlQZAA4bHYBdbvzuyONz3T3lV1eZdZaUpxvqzaHYDgjRB7Y6J3embKZP35/993vmOOkEnFsbQ4j4nJaYF26UtCu97p6VkpDkIRBYNQD/e370jRfHSyK/HOQ4P7giX7oaaFEO6HEEcUG2cv4MMP3xWSK/X+TdvHxoufQTgUxeZ7t5Az6VsxCzWr470P38Lx8SGyhSJKZhyzmorpRBw1u4uIGUe0YyPc94WcuVVzoCTncObKZ3DtzkcIx02kS3PodCk19KGrHQy6CtZWJ3D1+TW89qPXcPfOJgoTkyhML8r6oNyYROsIwlAYSc+BIc2FhrZ072ImRDO7UZPJ68rPVjpdAYYDdRXHQCFpdmzYgz4mJycRcjR855t/Lk6ls2dXZez52xtXMZkuojI4hq00cfD4gVhlT+opmAkTrbyO29sPYNd6MDMRpOYWcP78F2GmVvHOB/ewe1hHjfkxORO/d3EOEbeHd25eR8eIIRI2cW5pHjduPsRb79zF4to5/GdffRmacyjox+PDNo5Pmvij3/sy5nJRvPX+m4jE09DCJDkTmSIJ0RFTJcpWmQnC/Ybvl0WRoFtU40jj7cu6/XSMMt7DR32yhK6NEDopGHgouqKcGm33YqEsRe2oGP60qfdkDw8rTIaMCcKUScVk3E2ZPcm0JGPzev264uDXjhVqjerwl7vxT2f6PLPFlnc8LhjNTBqOgutbZTRdFUlDw9lSDNNxDSpnJhJkQGkiK6ng3/qKgVrfF+3rVDaNeJilFp3wFAyF+c/ZDQGFEZrwaUkVFA2jGc2ns5ogVnVsvCQHH60tR3nbtEZm9cZuVLwA6A4YCsIzWs1T1Gq1Tx6XH5xcbCVIsEons7K4JRRoZHzBxyZJis9JvgH1xbK4/QDukQ1l5AdB+R6rMx9hOMxlwBDdbtCZ1JqPcXvnXTzYegftfh0Kncb8LhJJ5ifk0ajZSJoxrM1cwJde/j0Uk7OS4hV8BWODoKIMfBqC5w7YwGMuBt/v2BSDRRFf29iCU/y/dVa6HvyBhXb5ENXtLYQHPSkWWAjQwChCFn5oGJgwMXo3pIkBS8QEzOkpDDOLcKNFYX1TnkrWumoa8DQF777zU3x0/QYmpiYFOWq3G7IBcOQgATn6JNJxBc3qLpZWFtDiTG/IwtIDY5cq9kC4Acyq4AxveWkN59Y2EI2kxeyIuREek8e0IbrDDj66+ZHo08+eWYM7cHHj5k20WwxqiSAaiqBAu+XsBN57812Bnq+++jmohovrd97EweEuVhbXcG51QzpTGTe0fZT3y+KG18IRysNjtP0eeq0GFK+HQpIjoIJspEzO850Q0qksqtUaKocd8VPnDNL3e1iZWUU2NicWzK3BAWIZg3aACMXiePCgjK3r+zDVJJK5FPbrRyKvSkUmMRi04Lk1zM8XJA2w53SFEMbCLkr7aT0Chz4djoWhSifLLoa+g3Q8IZyaTLyI+dmz2Nk6xfb2PrTIENH0EH2nhvnsGl659Nu4d/sGXvvgH6CaCczOnBOjpYHbhqG0MQy52CsfotHrIWQmxVPeksPage6S5JTB5QufQzEew9HxPexXNuEpPvqdMHqNRbgdHZfW5/C53ziD09oOXnv7hzjq7GN6YQlPrz8js+8PbryD/cp9RKj6oG5/qIo7oMeJKTdSj9BpF4YeEr+BeDQiXZTBeb5L3XkMoWgCqUwYEfKceg4SSRMYWOiGaNHNabIK2w/yTyKISzfLSkcLxURCTcWKKFQ4EyfhkZv6wIOhcQ1q8LQEbl87xD98/2NsbbfwO6/+Dp6/egk/++nbkuRHV8LFhQXMFKbQrh9CHXYQiaaRT2Wwef++oJV0GLWUAZp2A1pYgWN4EqbFOHAtEha+DCXDHKmwAcjaJWSTYZRPT/Bobx8XL26g3znFjTu3Mbt2AZ/9zOfh9Bw8vL8piaue4Yu0LmEmsLG2gY2FdUS7PTz+8Bc4ajxCbm4CE3oRoeZQckc6nou4WYI+vYhOLIJ8Jgvb83H/oIxWxxGrYRqQrS5O4ZXLG3hw9x7+9rs/QH56GpeuXBS/lIBlT7M1onG0vee+TYJhHyF/KK6XlJOK5JutIYsJJtN6bKbqnxDFg8wb7mu27Gvcf+MI4cc//jE6nTauXLkijd7Zs2eRSqXxwQcfwIKHdvsOFK+MhGpidf4MXMXBtfu3YCtDGe+mc5MozV3C6tpLqFRd/Pide7BVHYvTKby8mMewu4dffHwDFT2HYiGH1Yks9veO8Xi/gkQsjFeuXkGUAUeej+1aHbeuf4w/+e0vYX1+Aj9+4w2E4zHMT81JoqYa1lCt1OB5CiKpNObyRZkbcJRdbzZknMzr/qnLri6ukoJiM09H0LLAQlkMvHgQcpRGPgKbazbotgNV0QNiJJshosVs8ULEpRj/zqhwRtFT86YEhMmwikw6iUKC0uqw8CNcTUOS0QJE7qk29H3xfyHCECSYiqdkEGLHENj/38WBGsZxq4ebO2X01AhysYgUB0WDuv8BvNEMX5iprBDJMoeOk5aFw1oLq5MFpE2e1EFxwAtJHoMUIIr+iVrhV8cHY1jlybphPPoY/10hdRCuGirodvsyl6FMMTDSdIV5XKufyIITtyohwRA1GAqBhKS2WDQxgm8Ckowwn11XGJ282cVDYFQwja0yA0fGAPah7Ec1NAw8Db5KIyRGhPpy2DZbu3j92g+xtfc+6s0a0tkJYcU7blfibVXfRFjzRea3XDqL9aWLyKaKnzhcER0gySfIjQjmXFK9jsgu42JpDEnx9ywMxsRF6Za4+GhI4jvw2i0c3b+Ho80HojjJpBOI6CZCkt7HMQTNo8iUNYRUF9I9mDOT0Itn4Uan4LlKIGPlf6ou83vXaglX4+79e1KEnTt3VqyHE2YS165dh2upaDWO0G1VcP7CGYHHGONNLbt0d15X1sLKyjrmF5agyE1BqJnhLa7kMuiM3x5auH3/Bt557y1EooE8iAlpJFFuP9oUD4rVpXWsL59Dr9nD337zW3KzfekPvoDp+QIa/UPUm1U4No8jGt3Q+MVC5eQIqmfIJlEbHKDi1ND1bQnQoSIjRWULEaEhR1URYTG3m50ApWo4YrOaTeVFtcPubrpAf3gFB617CCc0mPEcwlETtXIf+3cryJoFQXru7WyLXWs6noPHYqR3gqhJYpsjI5ZENiHfianT5qpL4pJji8wpFtXF2GVAI5a+L91QPJpGo97D4cEJYsko4iRGhjxsrD6Fly++is37t/D6B9+BE9IxVVxCso1DKAAAIABJREFUPpuWz1dXm2h3WzisVlButjHUIxJow+7F9Uhw9BA24zi38gJiIR2Vk4coNw7hs1P0ErArRSEZnl1Zx9OXFlFr34eNDqqdOirtKpayy0KsqndOcVzbEXIf/QaEQ6MH8eqfJNoNIdbmJD2nM0kpzHUG6IQUuL4uKhqORsIDYNDoSwzuMOygE3bFBl1lXPqwJzazEUoWfTYQTFBkSl9QZLAs5XtjzkevF9zbESFL64QmhNR8fNLB4602FifOIVdcwF/+xV9ha3uPVl2YLs7gy69+Hp97+Qp6nSo07mO+j53HOwK1X7jyFLbL27h1/wY5+nBNHqjU/fPzs4Rw26n1sDi1grOL5+HaMYS9ATqNOrZ3jrF+dk3k1o/291BcWkU2EUKO60sJYfdoVx77o1vXsb6yjkvnLuHFjRdh9G389Fv/Hi37BIsX1jCpZ5GygwAgZ2hDC6VR3HgG6kRRzOw46qm0Ojg4OkXloAvbdxCPapjOp3C8f4Rvf/fHKM1N4/Ovfg7ZVKD5Zww0ibdUUZH0yYYDsDDwPiXe0dFpPPIkahcYl6iwbDYNgdQvUFwFPAUZi/q+hMwx7GttbU0QnuXlZYH4OZ7jNDqkt3F0dJv2t5jMT8m4tG210Xd7SKZTiJpZJAoreOkzv41wOI3/8P33sHPcw+rcDL5yeRmGU8Wff+cHuFl1sTA7i88+sy6v4eD0FJlkAlNTecQ5Bh446KgaDrZ38fKFC3j63BK+/d3vicMvDcpKuawcsv1uT4ozKlWoPOIXkTkqO0RuyAax05efx2Jx2YfY5RNZ6TOOnTb9liNhXyT0g00diYwKldUuVEmbJSI+ECkkG3YimoS33QEN38KYmZmSwDGl24czdGH7A2k0s8kEojSU84OCgvb4fM281jwXiHAQTSAiRFiDzSbPFMrs/1FxMJ6/BzD/LyMH7PI9RcdhtYn7B3U4oSiKqShWCzFkQr7MxNnVBV09PaF5jmnCYN4/7eCg2sK5qTwKKQNDdj3stnmgSkXP5xq5G37C5vzl2OYnEYTxQcgOY/xzvlFeMKomaHjCgzAIlHDgubZkGXR7AddgzPhnFy6mFL4iroOGHsxk5PWMEJPx44tckFJMumbxNY7kjVJkMK9eYpqJmdCSk7C3Lt0KZU4ktzTa2/jJe9/Hhx/9BM12C8XCtBC5ROLSpZ56GoszJSzPnsHS1FmsLVyQYCbmEwihi5GkShA3Gvg4UE5DVmxQgQsvRLIlQvL6WBiM+Qnjn3G+yxuRsJPS7+PhRx9i6+bHKCRjmJ4syBiIwAhvXNcOzFAiUZ2gr8wjY/MziE1ehKWX4HM0RH95FoEq7TwjYnNLVch7738oI5err1yVx2i3+/j42kfQ/B4cBCOcZCIG17IlkImFlOUOoXgt6ebWVjcwUZoWOc+odoDHLYnXXmJLu3jw4A72Dh6LVJJd1MnpCRzfQr1WlTCsq8+/jJnJRdy6fgd/99d/J4TE516+hGQhDHtYgx4JoV1ro1nrSJgJNxlaxTLfIpsxULMOcNyqi3saoemZ/KKMNbjO9KiPiYkiBlYYmw93ZY0ZIRPVVhVwDQw6FjKRBOamF1GaTuCwfQ894V7MShF6uluFVR7i+edewc5JBR/duoNEPIdMMoVyZR/V1hFicU0OdiZSQhtKsl0snRASElEYIWS6Dor5gnRWtUoNfU9BNGzAtiz4TJaUuSeNZ/rSMJxfu4iNxeextXUXj4+vI86QHz0u7GbKMcOqje6gJwZmRPp4VNoODwIWywNYA4tHAqLhEuJ0EXW7Yh+sM7JWzWH7Tgth3cd08azcY8lSDfMrRZycdvFw5zaeW3kJfSb0OR1E4iFUTonicf7vwBv2RM9N1E8QLkWRApPEQoGzORNngSzGVfS8H0AfKijqBUTciBQSg5iFut+EZvCIp6qqLWPCVMQMCk92TCwINLrGDeA7moxdjCiLDRIa+5hITaHZZeSoh0SC5N4hWh0VM+k1UVLQdnp7p4JBLw7FM+D1Lbxw5WlJHe1ZdbnnDg6PxABp7amzYgD2xi9+hkMGO0VCWFicxmnjAIcne2jUO8glJvGZy1/ATGERpp6Sufvu4y2BmKMxU5w4Q3ETR/U6Prr2NgrZgvAcap0q6r0advYeY3FmCdlkDk9ffBoJRcM3/5//A36og40rF1EYmkjbwRiEqYjO0EDx3BXEV1fQlewV7r0K7J6FStXH9v6BGD2lY1FYXQtvvH0N+ekJvPDcZeQydAeNwpNMCAsaUWIJMqG+eygdOhUJbD5kPyJBXBTrQymK+Dz8ErWXM5AOm4ou7klByqwtew9zDISDMHSRTDLQLHCmFNM83YftNdG3GtJVt2sNKApXpYVwJIFkJo3plfMoTCyi01bw4d0GDk59zJdK+P2X1pDSPfy/f/N9vPmgKoX1S08voVDiGNXCytIZZLIx+L02Or0BbD2MvZ1dfEaKgzX85I23sX1yKMTDbDyOdDYVhCXZHiYXFgS94zyg3WmK4iDKOGeDGTsBEh3wE4LMHKoIOHIX5Do468VsimAxRzdMWCQSkI2QN5OQXKABQoglE5J/wmaAihsWYfOzs9IchSxX5Jetbku4ZkkjKrw/ohc8i8aZDQF/IRj3UBLJ0QP3MDa3/+ziwEUIlUYXj46q6A91zOSTWCpEEfFHXAKRPPKNCvVE5sI2dGwd13Hc7OH8ZAoTGW5G4+JAE/8D6eTFKyr4+tURwq+OF4JuPTgkxwejpEAqQ7Rl1hNcfDHRkQrWRaNRE6hyTLrgAiUiQNSAG1IAZ37KMeDjBVyEgLAnxcGIGCJztRGC8EnRIiOHIObVZpbDqDhgh03zn0rtIX709rdxf/MjeY80ZilXDyVcJJUsYoYEtkwSK3PseC9hurSAIYsM1xe3MhYJLA6C6i4gGxEC4vON/Q7Gr0UkMk94ho8tMSnd43iFLlxkVt/54AN849/8Ga5cWMfLV1+A320KeYjSF00JB+895GPgtWTem1yYQ3TqKbT8rDy/5zSlUzLCSfFGpw8+Z78PNzfFevjppy/JtTvYOxToLhtXYPmcfSUCK27HFha1SxIrzQcI79MuV42iVm4gmcmIHNL2LeEi5PJZCSTiZzk1N4nd/S107I4Q6B48ui9GPLliStAEfvbRUBzduosHtx/DDJlYvTCDcMKFYtgoThYlJrzf64nqpFatQ1OjMLQ0SjMmslMadk9O0HNbYnyUjE5J9zwcuoglAjMvq63j5LAuNyhNqvywg0aN7EcNuVRW3qMR9WGkhwJFE3kimaqyVYHf0bFx/lk8PtyT/I1L5y4jEUvg/Q/fxt7JDgxThZmIIpGMBrkYg76Q3FLxpByavVFMNTdRmgH1ujZ6Xh/ZTEqQrH67Iw6ALCBoE83woOmJdeQi09jb30S591hIhyzGOAIUh08aN6hD5htJJLLFVMQQ1wDQ67cEtRkaQK+jIBYKIxrWxeCFRl2am8DJQUt4AI6dhueEsHwxBN2knp+R6R7OzjyFSu1IZHecS9Nnotsn+5uHVNDJkOgZCYdl1Me5LTdUud+GQ/HJIBjY6w3IkUScQVz9FAzHRMw0EEoDu90dtC2OyOh8p4qhWUw3YFkn8DTKKIP5bDqeQUgx0enWoUeoVTfRYwy7o0jGwpCeIuRBMeDK8XFp5QourJyRA51DsKPDhvgVlLJFsdG1u8DkSlr2nXuPHsiazU3ksLi4KLkOj+4/xPLSGTnc3vvwDTzaeyCw8vLCeawvXMILT13FSxdfEvSq02rjzr27AkuLV4fAyDoOygfoty1EozEpyLKlLPL5PJKxFNzeEJmiifLBCf63//l/gm5YuPLCJSxGM4h3XDnEqIHveTqiMyvIXbgEh5nIPt0mGUKkwLLC6AxcHB4doVI+FnTwpEa5qIoI+SYxDen8PMxUBp7Xh85Rk8IRoIK+GxjghYYDaDzphMEf1A3g3HwY8BrYfcjcnXRNjVkRtnDDuI6GLs8COvoFagb6D7AgIPJLNLNWL8NMRhFNGOiT7Nioo9eoQVNdCaxiJHg0BsytrwJqEod7NiqtJDquIU3pv/iNpxBVbPzF3/4Ytw7bSKfieOrcFBKpEHqDNuamFrG0PI9O7VSK4q6mYOvhFj7/7LNYnZ/BT95+Hx0qW9j09jlG0jGRyQhBNJZKY35yWvbjarUq485EirbIafRog8yzkdmxo/GwbtBzh0RwKkkYjhcRQyhGXVtMX6S/iGtjKp2RNXZ6WkW15yJbLEA3AxtkVrStZl3G3gwNI8nXJ5rh2NzoofsM4aKkVJFRBblRUpwRMRcTJBYHCUTMIE46SKT9J5CDwGFwTBD8NZwDsiQtG48Oq2j0BliczGMhF8eQZDZwQ+aRPSIHSkWqoesqeHhYRdPycG4iiVI69kvFARUQcng9weQcH3K/WizIz8W3cmx2NJZ7BFIPLjpWo3y8wECFRBmiCwzU4SZEJQMvf4BWUOIoh9woZIlvfVwEBMYVPflzXkAh/I18FkhIDFQRT2Rzj4oDLmiXNGAlxH4LQ/K3DQW7BzfwH370f6NnVRGPpdBpD8R6lzfI4uJZGEwqM1IopieQjk3i+WdeRjqRFQhR8RgeRZiU87lAASKv2wtSJ58seMbXYVyhj1+zzPcYQhKlnIVEGgunu7v4H/+H/x5feOUl/Narn0f3cEdkZjQAoARMyJwKvcTZHQKx+VnEJy/B0nKBZ7hHYicQ1kyElLDMV+l4uM0ExP1tLM5PySIXyacScEoEfRm42N98ALvbRyyZBWJZdEXi2kNICKs+th9vyd9fWVmRjWJlbQWm6uNnP38DfkhBqphDpVFGPJ1Ap0+ppo16rYxQhBhDW0insXAM9K5tnfQwmZ9DMu9IeqAb6gvxje8xHovKoWT1uQklsbtdgaM2cem5FfH2P23vwohA7Hrr1SpUdSibCXc9t2ug1+wjHQ8SKC22YWoUkXgUZlwUx9jbeQg9GhL4vN1oiia8c9IXgh4TA4+bx/AVF+fPrEumxsPHdwV2Z2oo1xJjoMOhYGwX0iIo0QfAssR/f6hR3hQSwy1uNKetIwloknTNRkc03OlUAom4Ltcja67AUHK48+Ammn5ZZpMcH0mRrWhw+4ogCLyWhqJjtjiHUiqPcuVQXCF9gyZnA/R6vsyfdSUsLng83Ac9CspVxJJx7O12MFQNGIm2uCcObMqtkji7fAmN1gkebT+QELRYIiUuoTTBIbfFVxxxtAwIt4RSg9fGLxJO6ZdA5EA2VE2BMYxAbcSBrgGec/HMEB2zjZbdCBJLmUTjqYhzHaMD2yWaxxGji3x6EmlzAq12BbVOGUMWhqEEvN4APbeGoe4gZuRkX6rV67iw/DS+9PzvI2xkhJDctk7w2uvfkWtwfuV51E560smvri7j3qN7uLd9GxOzjAZPIBPPo5idxOraU6J2+ODDt1GpHuHx1qZIM9cXV/HlL34Jl8/+RoC4Ath+eAfXbl6TECceqAO7j3gygkqlhr3dI1y4dBHPPfecEOCcHq+LgXDMw97hEf783/4ZhsM6lpYmsBzLYILejxwxOr5YdGvZSRQ3noaSLQiZOULNgUOZuS4+Nf2Bg2r5BFt7R2h0bSFcR8MK2v0eQkYW2cIUEjEDmkpZ6EAOJBZTQ0nNHGXbsBGR5i1QvvGXKNrIUWIqrqLBdoMigL8X2XmtKdeb6Bj3buGsES1QPQwGNnbLD8WoiH4ZTJ5khXh8vIVer4VCcQo2UQzFhkdXWSONfsdAuW7C0UxM5+L46iuXEAu7+LufvI7dho2pySIunJmXXJTK6RHWFtcxMzeFTrMhmR6WquJgex+vPHMZi7PT+O4bb6Fh9eUw5jiKuTwFNpiuj2yxhNXJaRl/sTAoV09lFE2X0a5tyZ5NtK/ZaEjODd0hWTwk4il4tisKLI4LqPxhcS5jL7uHfDwhxQHdZh9VKlDDVMTFgiApPSKeBURKibKGmCSpkF80EN8azfMENWMDajkDmEqQGUTZnTew0et2RXptxiIBEVx8GP4jxcH44H1yrBBIGYN5BCWJhxWG1XQxVciglOSYgAskkNbJASDuaoF0peNAiom+H8L6RAy5ePD3yTEgwYLFgfjq/xrk4MniYFwYCNdgJLsc6/slAWtkeDQ+sMfQiUQyK0rgYsgDchR+MWaNijOfPN6nAVTj56W8SjamUU73uGhhd0BkgcWDOFeZAQuUfAdxZ3Q0YZS6JP9RwaH72Nx6Dz95/y8FjstlJ9Csd4QDwbMyky6h0a4gGspidf4sLp97EWcWNiQcxAgZUtioVHyAUdRBYcDrEMhmAqJikBwZ2GLKDPcJE5LxjUY4TBXEQYU/sLH38AG+8e/+DGeX5vCZqy/ArhwLvMgDjJsxH5OkuFanjmg8gvjSAiL5FdhqCqf1mnjQS2CIFhbiy6ldxd17t7G5eR/1+hGKpZTIzbjw2TGf9uuIdLqId7uobO7A8jSY06sIFVakQGAYD6vZ6akJfHz9mhjWJOJxLMwuoFQqoV3eQ4NJhq06mnaPU1xEk1HkJ7LodBs4PNpCr19HfiKGdMaEjhCsuotexUYqksbUUgJaxIYfctC1fBk1RAxf3ottDRGLF7F7cIqdo8eYmZ8IWO1+Q8iErhvHw5sP5XOems4F2Q196thVzM/kxbb0/l4HOweHmFzMI5XT0Ww20GpVMDFRgq4n4fToe+ECThiqZSIajmKg9dDuVZFJJJFJzKDdraPVq2FIou4oK57jMx6XEaoNYrHA2MvrQw0FhDTe2JJRoAxh92zoagQRjdLQMPKZBMWtwLCP6ewGqicOPrhxDUi40KK6ICfcnBGKCnJGzonvWFAHQ1xcOIfzK+dxuH8grnyVwSkOG4/FOIoJmCTMhvS4RIWrvoHJXAkh3US11scpDaHY6RvDIMlPieDlVz4nhcbh4b6M4KjC0HQXisaxnAZ/2JPv4jM/ChUbo2Bc4+loEq7FEYkq82emaEb6JbGpNgwPWqKNY+cAA1hgAh3NrbodB6YWwcBtwff5uBr6vQ6SxiRWZi+ib9Vx9/ENmGYWL73w+7JOfvbed/Do8GMkolGZ4TLUZ2P+ebz4zKsSL8yMCCd0ghu33sRpuYmN1Zdw+dJLqG81cHR0JGvytHOCjt9Co9eBFjKxce5pvPrSl0ThQN8Xznr/8q//EjduXsNLV5/HdKmI55/6Is4sLMGqlPHhWz/Fva17OLb6SBRzcGhp3WtKHPrO3pHc+wxhW5pZwfnVp+ENGE41RKXZxnf+/q/Rae5iZb6AGT2GzEDFkFyrsAqbfnRGHLn1DYRm5oPcAB7wQzsgFypMrKXrnopqs4PtgxMpDj738gtwQwZef53SSSpdkiiWaBinA0MLA7sJk7kWIR0ui0YZIbAwCEjSrPHGjSD3KELjgXcMeSDBeDik0l+mJ0Wh8KUkBY3Jt0G66mF9E/XmjuyhcSOPuJFAt0fzpmPE43QNTEjTUu9wT+RgSUOjx5l7QsYKn3vhIsJqH299fAMHbUt8BZbnZ2Uttls1zE3OY25hVrwvJEobwP7jbXz28hUsLy7i26+9gb4ylAZL0NUwScRh9E8byBVLeGn9gpCpW+0GGs2mjKCJjLCo4r8hQtdtkNzMcXMf8UQKCwsLstZZGDlEsHVdeB8ct6uDHpKRKPLZvGRkbFWrIh2ljw2vD5tbpginMllEmKQbjsHVIJkURAdCNBczDGkYmHbLRpNfRBZJjOw2G0jEokL45Rt2JV/qn4kcsBqhDrjt+GgzCMgMITESb5J4yEVAVnGwmbE0UNF1htg8OIWrRrA+k0QirP2j4kBGEL/COfi16MGvoAayyEYGEfxOosv4UAyqzsCqktJKyjXGTlRjmH3clYwzE57kGfD5x4/NDloiM1nZsdINabJBCwzKtL5oNFjoRAs8RnmS4W/AYUdFcofu4tHuNfz03T8XeHdmehG10yZOq0cSCkSjnnJ1H52mi0JiEv/6X/632Fi7ggAdIts1CJJi6mIwSggiQWVeNTLSCLgen6ZRBs5cdI4L/r0UOXoY3qiAG7Tb2HtwF16njlhoCKJcTqslrH52npxREtas1qso1yqYnJ5Cam0Fg3AabSckUGCKB1oxH+RYNE/x+rUf4/XXX0OjVUU2H8PUXEHyEAZ9C4lEEqeNI2QbPcy4Q+gDDdHSIuIrl9Dyo9K5uQNfKu35+TncunNTILPnrjwjr/v0pIxiMY39gwOxZk3kU7j96C5KcwVML0xi93Abb77zA9RbVRQmMvLaNFcjlxKGoyOqhrF8bgJ6wpeDpd0bymzb8ZpotRpok61txNHsWjguV2HoJjy7h0xWxezCpMi9trYPoIdioqXvdzvod1wUskmsLk1D80J479omqo0qVtYnkUppOD2twVU8ZAopaNEkQgMN2yfHkjJnqhlxPEymo6i1KtjZ2YFJpz4zhL7dQDxuBoiVxpGBJZuBJjAk70FV+F2200fYpIvlQNCEtFmUzZVdc5TPETGFJNeon0goy9mF8/AGCVy/cweO3oeZisKz+9LBMWCLIz4uY3ppZcJJrBbX4HVV7GwfiTSvNqyiizJ8ncS7oaQ7aiEeoD3JR+A1Z1gV+1hCq1GDI8QQDvfKmJ2dx2c/84JkhuihhNwD12/9Ag+23kM05osPfESntTmDZaKfoGGcN4/ntCkzLRss5Yo8wIh0+KcpZCMTWFkuQUlZuHtyE75iifFRo99Ar+sgYWTheFbgQ6D6gkwsli5gtnge/d4ptg4eIhrP4czal5CJZPD2ze/hg7vfEwdAI6Gh2ejj4uLnMTMzh5+/9XO07SZsrwVfGaDXsQA7gqcuPI8XzlzF/TubuH/vIdbOr8GNDvBg/wE6AyJVYTy39gwKuaJwQegBcOPuTdx6cEcQkYip449/++vIxhL4+PXXUN29i0q3jt1eD0Y2i1jchNWpw2F3HjJkdEpHvXyqiD/83T/BpfPPQndMbB6f4OZH76G8fwczxRjmokmkLTUgaCoDGefQ8yO2sIrk2YsS+sTZvWYEaa5scMjMICpgOQ46zhCxSBTPXFhHz9Xwne/+FPe39uDrIZjJBErplKjV0KuI94ETScMOJ+GKnw2Nqlh4KHApGx+pu2S/l4C8Md8sGA8LQWFkH0xbZUH0CMmP2PXesIPDCrNJbopcOpMsCjLZ6TXlEM6li5Kh4KlhRCPkpzhwlAS6fROTySKevXQW6rCHu3u78MXhcSBrrdbsoM37dmkZ8ysL6DaIRHpwQirKuwd45fJzWF5axHff+Dmqtg0zPiKuqx4iNLyqNpDJFXB1gw2dIZwNWvSTlFquVXFYPhZUYDaXRymTQ4YFfrMFezAQjkTUjIvUk4ZYVLF0SdZkkuLAQlzXkc7lRR67U6sJobfn9NHudQPeGQ98VUMkGkM+lhTlGMfbjHCOUgXC2AAiaMJNC5p3xkQTneVYJhmJCNGaxQFVOySB/7MIiSSgkOFKgxwe/xJM7PfEF79N+2afns7C9xUZi0CDvopHeydwtAjOzmVhUDhNJ5MRckDwXXwKRnpQQR5GxJVxB//Jz0iAGeVN82dcOOPZOguDcc5B0MUHHTQrPCas0WBn4Abw1JinMK5cA0ljgEg8ObcfFwtjBYCEcXK0oEAORz4/3y+LA4Hgh3wOG85Ak+x46qwtxxPt9Nb+Nbz+wTextf1I7FoJCTEPnp7+iWQa7c4p2q0BlH4Y//pf/nf40me/KozzQMnB6pmM/qDgGksWWSjwgx8jBuPxgnghjKxLx3JLKW4YgCLxoUEnUdvbQajXRiqioVo+hGsRZdGQoixuyHCZFh7v7cgCP39hA7kL51Cn/7kVRG5TxkdHxla3hvfe/hl+8PO/kflVKhuDHgNiqYhkuVPKIxnpbQuTto/lYYwGyDAXzyEyv4yD4xOQCqoZSZQmp1CcmsT7195H1Izgmac3cLS3i4HdQzSdR7VcRSqdEGjRGvbRQxc3Hn2M9qCJcv04uF6qAqvrQvfCCNtAQtGRMU3MrqeRLhhwNKBeC5LLVI1+AT5OK11UG12B5PYP60iZRcyVEkgnXJgJdkIqWj4T0NLi1EZSYLczgOJ5OLu2DNcaYn97BxOlIpaXS0jFDfQ63Fwt7Jzuo2k7SGoGDrtV9D0gZWQwX5pBLGag2qrh1u370hXPzk1AVWjBnJRgnWQyA6vPeXxfZpccA5xWG/I+c/k0IowRrp4GaZ1OXKKqxyOkUr4kiI5jW5IVMF3IIKIXcVJvQUtwrXtS1LW6DQzVGOKRMMwEo5FNJLUEUsM8Djbr2Nou44OPbyIxFcHshTT0GOFJFwObhXIUrt+R7A9HGY33XBVm2IQy1HCy7+Lx/UM8e+USfvd3fhPZ9DQmCusoFWexf3QDb374DdTaO8gXiBwFozp+LkIwRkDmDQp95hE4yCZTcFwP1UYdITeGpLOATKiI0lQMdaeC/d4uVM3BoNtAy66LOiFh0EWTmQ4Del8KMhZXp3G62xfEoTSbgeuGsbz8W8jFc/jg7nfxuPI29LAP1fCxv1vBpaUvYnFlDh/dfgt7x5vCp2JxHhjQMHEwjGfOvopEOIfvfOtHmJ+fx8xaEduVh9gr70qGgBeKYDpXQr/ZhWkk0Gp3sXt0IOx2ruezM3Mw1BBi/gCxkI3TbgP3TutC6qbfAQ28tHBEopy51+lQUTuqY21pA5//jS9jIX4Gt7e3kYgbqB3dBawqZs0ksq4BzVWkqKPKgKinXpxF7vKL0KM5UZhwzs2hMF1dTRI7PCvgnviqHFpr89M4PKnhhz/5hVgz+6aJzsBGiv4hszksxjnitNEJJVHTkhgMKVOnpTtVEkQ9A6VVsFcNguJPC1jzbKgo5eSeLfC2cCxCQV5Nt4seWfi0KmbK6/AU97beR89qI6KnJAen1ayKqVrSnMLA6qDv9hGNUv3gYhjOAUoBMYTx7NMXJT/lnVt3YGRLIn1kNsbByalEM08Ui5hamJODm9coVcjDbndsdGojAAAgAElEQVRxfn5JkMsfvPEmGu4AZjItA2NFV2GqGuxaG4lMGhcWF+UsYLPBz5sHPffO/fKxFC+TsRSePncBi6WJANbv2yJlJReMhljZVBzZXEEaWqvTxqDdFAQhkcmiUm+g3OyIHNpVyOcYN4iB2yn3dVI9mDXbsfvI5QqYK5WQFlT70yRIOecYJDj0YbVaSBsRpMlBo8uowuYzDCb9KvVmTUoJ+aBE1kf7sJEbk0DkY5JgEDiEIRnD7FApAuRsmAmN1FAaaLU9YQxnqZsM80MfiCTI4aba7grhZCGf/uS8H48Gnhwd/FIxIH7ln5IUgz/7NJ6Yhx6hJh6E3FAENYjQEpPa28DxTLjaPg/WkBzeQeBFsDD5awzPB88zGomMmJxBZx68Bv7iYUuPayF30LhlxDng45uxuEA8fH10VxPrSz7eSH5IGOzw+BHev/sPuHnrYyEihegG2LEENfBVVzqUkBuFYkfwx3/wX+DVV15Fr034KTCLMozgNUsuIYNlVHrR8VMjt8OXQ42vZYxi8LP8xHZzxJdg5Ce13GTSGr4D62gbMceW6pF6fLffRZR+3GEdg34fjeopmu0OhqEwSrOziM8VYQ8NdH0dCpMiQxEho915+C7+5lv/Bj2lgvmFdVEyDBlTHR/CVS0YagRuy4E58LDsKsgMIhimZzD/8m+iS2SBkbCxFMxoRpzRDo8PZT63urKERqWOer0pRDU35OCkWka5WUNxfgr56QI+vnMdDx/dExJig+6JtCBVANq5Gx7heyaVDVHIJBErscKm9zlkLQiMRwMr+DDjUdSHVdTKTXQaDHrSYIQVLK6mEE0Eyg1HOUG9oqHdCNI7WRzu7FSQSpaEcGl4Dq48s4jJUhJU17tuBJ2BJZt8b2CjWrdx9/Y90fTPLU5gYWUSZiIiRcbdmw+RCEewtEqb3pYkmibNBKZKDNjRsHu4hwaDa2wflUpdfNOZfVCrVhAeapguTSLs62i7AyFr0fp6cWkBE5GMdHRegiZgZFZzo/Dh6fSxoB20hXKtAc3QUSwkxeCHjUQxkkWkP4lBy8D1m3dx8+5j5IoawqUonEgPjtcQKZuZKgoyB7cJexCGPegiQmSDXU0kgenEBWzeruPO9g7+6Pe+hng6hZ39U6yfvYRkuo+e/RH6vS3YXc68KUV25DAin4YhUXQsjcTDQsjstdoIR9PQDMbqthDxkshqi4iGkkindNyt3ELf7cAPWSI3lcQ8JyQsdo497X4LAxbDRhzopXDtzV3E4mHMLiXlOS499RXEzAyuffwa6t17KEzFhQ9x96NtnFv5LJ5+dhXXb76H7YNHMr8XazXFgR4ODj2rkcDZpSvY3W3g0dYuvvrVLyARB967/g7u7z3CgE4OESatUq8eRq9G3kQcM8UJWByLlU/EAjesUYLcQTyeRLncwuP9I6jREBaWkzBjafTtoRyOJAuzWBx6NGp6Cl+89CUc7dZQyKVROX2ATmUfy4kZJIchqEMLqkPXVqaTKkA0icylpxCfnEenx0M0BEd1oNAzhim7RCu1ML1+hd9CV8ioasLyfRyctlDpOLAo6FQcrMeHWI/pSMXiaEVzOPTD6PhBA0HVGPevIVFUEg4RE3ksvUXIH2MtQLvf4ZBjwk+bs8CGONh3mbfCLBxGikNtoe80cbB/LFB7OmWKnXWj2kAyrSOeTMNhdgeiMMJxGd05NPQKh3Bl4xkMhi7e/vBdDIZMm8yLB4Pr9TE7X4SvhLEwPS/y5E6/LzwCjnuWipNQ+hb+/q03hHOXyBYkY4H8CqIqLF5YaKzOziHiKahUy2iwmUkkUbU6eHR0AN8aYCqbwnNnzmG1NIUYjYw8VxxCO5YtpmphXUWGls0c/YZVdNrMkmlJ4d+2+jhqtUe8NyriaK438i3gSSdkeKDcaWO/VkEikcKZ2TmRh3b6HRjxKPLxNFRDF/SB5FSn3UFSVQMjPPIi1CDdlwXiLxUHAVs/YJMGBcPITnlkA8mfBpHKAWNeHVKDTjc7DwNFR73twbXpiW3CNDhaoHRFkwpbQoAAmNRDP9GhjzvzX4cWkPPwj0cL45jLYSC38wKLYxYG8hWiXTAhkxHx5YnigN2IWLSOeARj+Cr4Pn7PQYEwnttLCiM3vpH8htJBkUYOg3kZD18eEGEjIjIRvhbOlOnBzuhmVnfsmLWwh/sPP8Jx8w4ePLqLw+PHqHNmr1Cbb8oNtHyGiYzTWJ+7iEvrV1BIlUArec+lrwHtOmnMQd94D2ooQEI0fkYeF4oLRafpCH0PAiRhzKkIJI8jgyl2X44rxUHrZB/VzXsohBXRw7aaHURI8hJZC928HPQ67UBmRHJLNIbk+jS8UBq2G0UymRUyXLl9iO/+6C/w8PH7iGdI+IrC6jBoZ4hkRocSpgBniNAAKJz2kel5MN0oJi9eRe7SZTQZUBSJCupSnJ0QN8kHDx5gbnIa6VgSO48eQ6fyhEaX2QQebD3E9VvXYWYjcFUPJ6eHUPXgPR4fHKPbd7CwuCLz4tPyLrLxMCJGWHgh1dapqA048iLjW1VYGJCdTtJpDJVWVVj60VAKO9vHOKke4tIzS5iYywY+596p+Pcz+KfH2b4SQ7MepK61W1Usnynh7PqyhB6dnrSgqlEo4ZBYrtIps7y9A8v25Pee5iMzlZAigVwQFkGGExX/dLLSOFZg10D/CX6GZJDzc00k0rIGqMvu0Wa41cS5pRVM5ycFxmV0Oq2/qXDIFxIoxRLwrQ6aaKPX9GH36B/gSmgVc+dp00w726EWkMBCeljmmLnoBNBIY2/zGPmJAp5/6SraziEe7t2CNayi2TqVWO9wJCPwqeV0oYh7CjVNAaGwb/v4+uf/a7x44Ut4/b33xSznrXffwLf+9vtIxGeQo9ppzcDZs0mkUpQvtmSswQKD91pY51qku6cnromMp/XUqHRZlB1G/DgWCxeQjeWRy8Zx7fCaqCEQJsmZUeZBkeGxBQ1pgvbQuEuxfUwkVtGpUpraghJuIZ1LoJDbwOlpHV27jOzUEGrUEQn04VYdZxZfxpVnLuC1N3+A3YPNwHhN1YRsDI3FZRwH+13kzBnMT1/A3XuPcOH8Gp6/ch6bew/xs3ffwkGlgqE6gO1a6LVsaF4UyzNrOL+8gmblCO9fuy1NRSamI+p1EYWH42oTjxunMEpJFApM5ssIT4Ak1kRaF5J1r+PBNDL4T178A5xdekYUJpubH2D37seYMbKYjmcwdAI1F/cQ7vOOaiCxtI7s+jnY4EEVWNmz/aT8LdjfqDpgQdrDtffewUmljKuf/wJczUS50cfeURmDfgsFpY+ibyOZTsCK5eGnJkSmF0DVAeGQIUUMvKICgp2mqgTN15D8LOLM5NBoEWnS+Pc4jqRSgRJeyhZZNFbaFRwdH0AXNYuB3d19GYHlCxlsbT4UPxZaTWdSU0inZxFCoKLyLKphhlhfWUB/0MHHt2+hz2h7Iy4chYHXRyYXeDicWz8vnPd6q4XC1ASW5+exVJyA0+jg3/7Dt2G5Pkoz8wiFg2tkkJxuOUgl01hdWECMvhG1KirNukhqO0MH2+VjtGstzBbTeP78BtZLM4iOeHOKwQIKqDXqguzSYZQNLJNQeR2GtgVD11FtNuHphjwvGyeOFXhc8/XTIlk4FrSUdvrYOjmWZnV5dlbMCWssMnzKrcMSopZKpxGPRKHZDlKahoxIfwPk4ZeKgyfn7IIIPOEzIAf5iD3L72RCykHuBwcRPX+HmkeFKWqtwHAnQ09ng9pXAhyB1wEfRyB8MUb/p8cGT6IJTxYHn/48kBwGbG07iMkdDOSwY3VFMo2gAvRLd1mx/mPkgP9WeAMSwcxKNUBOxmZBgk+MZmHiYz36EKVIkAo3uAYsKAIOQ+CzLTD+kKgCu4IgvVICXYwooNq4dv1N3Nt+H83OCaqtA7gDWtpGxQBJ0Q3E4kk8tX4eX3jlK8hFiui1B2LmEo0w/EMV0lef+nUWHHpYZk2Sj87RCSs9OgvS+vkJUiJf85MjBr4wGmLoIRW9yhG2rr0Nq3wAQ2MVnUA+mULIoOxLqhKpJhU9DGtIeQ1grpQQzy5BDeWDSFOlib977Zv42Vt/i1xOF8cte6DA0JNIRE3xAyAZk597r9bGQsVDTosjrKew/NzL0CcnhMlbSBehqSaiExkhFrbqdSzOLOL4sIJ2h+SnEOxhU6Kjm+0m7j++h3K9IigBuRAsDu/euY/TowrWli/gxRdeQSmXQ6O2j529O+g7DSh0qHMCP3FGWHP+RltRoiREXuIpE5w3UO3CQ6TeaCFdTGB2uQTL7WOfow9jiEySbo0aGlVC6WFyKGFZTZjRIVafnUMqlsPpcRfNhi2seMKG5XIb+7tNZFQbxal5VJoNVDoNaDEfZ9cXUcokUa9UUdtntHhUxks8oJPJMPJZds6GJLSl9Kh8Hg3yImqnctNz5npuYQ1T+Ql46MIXmd0JdBPIFHjIx9BpVDEIefD6quQEsDzqKY5op5PhmGii6f/P92UPWFgOEVGzqO24eHDzEf74P/86vvYv/hDXbv8Uxyd3EUv4qNcqEqN8UmujJm6KCSR1RjzQ6KodSIkVA3PRdVyYfgnZYhGRTByb23exu7OHk2MLb73zLlrdHSysxPHi1adQLDB9kRHcPbmfw7opNuaMHmeHzEyGdleRsQqfP2kksFhcx5nF8ygVs/jhjR+Ku2AkEZG4eDE4I3lXcdG3+3CIeHk+TDUMxTJxuk/r5RBiKR+5UgYLExt4593r6AxOMbeeBh2W6o1TtCo2Xr78VWyc38CPXvs7PNq7Hch8uTeoLvQIURID3boNp63iS5/9OpLRAg73dvH0xfNoWS18740f497uHhyfBNQWWnUiGDlcOrOBZzcuoF07wZtv30Tf0zGdTSLe2IXWPkVXDeHhoIV+eigseXJexE1W8xFP8vOi8ZglTcTa5BX86df+G8xOLuEXv/ghdm59gLXMBLKKIaigqDeGTmBbbbnQswXkLj6NYTYHr8/7NCAPWh5zLeiNYCCq6UiGNFQPDnFv5wFm19eQyk8gGivg4eYOHjy8C9VuYaGQEU7DftOBo8Wl4OcIiE0TXRjpk8F0WOFt0WoZHBHrgZGSCpFBc4RAuXC/15RwNMpMaRLX6gSW9zQko2eKZTsyhkmns3CsIeLRFOq1Jlp9EhMTyGappphA1ChA15LiZ8Emio02Ze1UE7g+ybQMyfJhkdlKt1HXxfzcIjQ9jHq3LbLBs6trODe3AKvewP/+zb8Sw7eLl5+RPZecKM72qcDK54s4w7ECNFQaNdTaHVEVDMIaHh0dSmR0PKLglctXcHlxFTGS+72BHMbkdjUbbQlLIumWexSdKokcaK4rfJNaq4VIPCUIBfeCbq+NWqMV7FNpEhJjrKdQ6bZw89GmFBFnlleQisekILSIKHJcQTEAawAfyBhRrE5MIMX90CGizkJXFbKoIAdPFgdPmiBJFTkiMAR9tQ97ZPFI5jytgtkJBFa2KmrtYGGloxHEjSCIafwVjC1+2dToyRHCJwXDqJCQw3ekXngSPfCHwRtjMcAvPi7/fzwiIFmSRYGkOwYC26AbCulyM3PuI34II/hKvIxGYwn+nL7UVGWMTYZ06qNGHotjBGH8fQzbj2WTMoaAKhCdFgpkj/SKD6C1Pg6PHuHd6z/Bg+3r6A9qKJbyIrNi9CwhelqOXjl/QTTPWXMCBS7wRFpcBEOiRLBkXDHmSYgdzMjPgDp3knYIz43JimNkZPz3hafguFBDOmJMPqyf4vDONTT2t+EMBpJylk3m5Vpyc/YsFi9ALB4XW+yTdhuxuRlMLF6EYRZg6kPc3nwH/+c3/lectHYFkq51GK8bkxEBpU4+BuJRPugO4Xc8fPnsS1ibOSMxuQODRUdfnkNhqpsRh2JmsLX9QHgUk5OzuHf3PhBxoectHDc3QaEJGb7seIlK0WSE1/34qIz9/X34fR/zs8tYm7+Az139IlZmlvDh3Z/j5x9+FyetLblhvIEvRD3bDoxXwgaJo5QahZDUk2KURZjYiNOpzBe0gV0QxytkrqcSaanSXctHr2UhZkSRNFlsWHAMG426g4O9hnR4RCuOjk5wckSipwEzHCBOlNMZcV1GSXMzRcyWJmG1enKtmCV/dFgV5UDC1GV+nGGBYEZgtXtSGHIcQrOiLrtpx0WpMIHJ4qTMv8vHFenqc7NppLNZ8Xrot3rwdR/ZWBrddl8OSm7khA/Jy5A1M+QYjt1KECrmD8I43RugedLCn/zRH+L8+Q28+f73sHt0AwuLaeTiSXBvo2McDZMGbtBFddzAZyRqmpJxULvdwdHNGrLZNK7+zlcwM1sKNvZUAdv7j3D9zi9Q7+wiV0hibjoemOFIBHkQYjMucHkP2PQQ6WvodLjBnwYR8U4I+XRJgsgeVB+KXwNHa3ooDLvPA2mIsKmjYxGeTYFgJw9HxdIxtGNIJEw0OoHfyMrUGbQ6NsrtYzScMgboQFN86F4ML136HSzOL+G7P/4GtvfviukM3yf5YETQ6F0JJqY2VbzyzKv4zJUv4qN3b2Ain0M0a+L92x/j9vYmGu0a6o0Ket0B5iYXcPnsRZxbXkLz9AjbBw3sHDQRG/RQ6mwj0jtFP5HGVthHI+IgwghtWk1b5H7ZSGYNcdSk1ssnwtIJ44WnvoyvfeVPcePaB7j17s+wmshiykwJOa3eozcB6V5DeJYLLRJHamMD+twS3D4jldncEFHqiLUzzwOOLlMkAId1RNNRdGnAM1RQyk2LG+ete3dRPj5ANm2iaXexedREy6L3pIZsPCHGUSzAGOgmjpQkVY90/Hx8om7l6i4OTxjS1pWIbqZqUr7IcQG7aaIKRGiYw8E4ba4RussWi0UonomhE5HcAubakPMkI6m+h3xuFoXMLEDbdYdFPLtfGvZRssGxkAZXJJe2JEH6A+6PtM7WZAxI2/LVxQV85tnnoQ4c/F9/9dcImzE8e/WqZL9sbz3EwuycrFH6Gawvrcj1qjYbaPa7EuTnhkM4qDckZZYoy3PnLuDywgpSYTJGhhiGAg6ZJMjq5EalRLEzVIZoNk7RrZ2Ky2er14WvGvKeiSrwOUlcrNUaMkqh+yI9alquI0ZN3Bc55hGnRSLHtHUXBeFQiJBUZLBAWSgWkDQM8ZigUuGT4qDWqP+jnKhPof6xgwXP2MBbYKBFRZrCqoPowbg46Hgqqi0GJPjIxAyYISWA79QRyY/mF3wMPvk/8SUd+jhhYlQcBIVBwDOQQ3qUnsaOXCD8kRcBNwMpMPhhc4RB1qVIEwMWLIsDXnhuHGT4jr/48Nys+TisWtPJ5CcQvLg3CuloKJvleJMaGw6NO3R+Z+HB10NdfL/niYxR1ANMoqTSQfPE3+Cd6z/C29deQ6t7KrNUsrnpN85DIZMrYmV6AdP5VawvXMSZlXOIRk30OabgYoYrbGtugiTvyOcxcIVpTgiWHbBCs5uRMRT/PCAxfmq3PO6kGNBhlw9Rf3QXfjfwhVCNKDrtQN0RCSloNSqIhoF0PodIPovd0yoiRg7zl56DaZhQj3fw8WvfxrXH19BKh9DSPOy6DUSo+6UHuEeNvoo2k8PaHqYzs/gvv/6vcGbhAtp1C5sMfmqeIJWMoFptojtwkcnN4+69m5iamkJYi6E/GGDl0hIeV6/jH974psQ10zUyFIogk50QktC9+7fRatcwPVlENjmN/Z1TlBLz+NOv/1dYnJlD2z7Cv/vW/4Ktk9siA4roUQnHYVfKz53SVloTB3NRWni7AndDGWB7dxub29vIT0wKJ4HmVixQaWZER8RGpSVukwtTk8KC73QdfPDhbZyUm8jlS2J1zPQ0fj6SwdCqoVmrY6pYQJwGRzkTmSytuSMyZ2eGRK1ekc/W1A30m22ZlWYLKSlgjLQpRXlUC6PTaEj2gKwNlW5rQPWgjmzMRDwbQRc9uGoIkVBMujUjOhQSpNXqo9dso2t3ZCMNKYZ4BpRbJ9B8QprBZsIGoxBfQClbwvREAbFoDLXOMW7ufoih0kYpkUTciCI9URA4trpbQ7nZDKRW7NiFoBtC634P5dt1eQ2/+Ydfx4WNdUH7kok0Uvk46r1dPNh5D7ZbhzLsSBgaJW30neBmRwMc8V2I6DCTKXgu7aMZkEx+T1+Mkjjzpb1s26P5EWfUBsJaFAOLRi99EGKjsRGNxzAISVT0TGkaE/klue8f7dyW7nU2XcLU3DyqvRru7d4VVUIuE8Py5Fk8tfpbUtR876ffwMHpA4kWZ5HG+7veaYmChEqkQcPBxcUr+K2Xfw8nO1VxapxanEa5X0OtdYKPblzH7uGBHPDZRB4LU3PYOLOGZERH23Zx89pDtB49wLSzj5DbRDUcw5ERRkd3oGRCsvb7Pd7nHiZm8sI7sAc99HsWaoSus+fwR1/7VzjeO8aNX7yO9WweUyRH06MgkhGYmSMJsdx2h4gsLSO/8TRUud884QZwzyXXotsPOFokx3XaTTkIM6WC7DnJSFz095QWHx4fCNxPFHCvOkDXCwsqOnRcIcxmMmEpjAdeB67bgjMgclJDox4Q/zr9Jk5PK1AML/AQUWyEwpQ2UgFHuNuBaYaFaDiwOKZWBWGkx0s6XoDih6XbTsTnJEqbzP1e30UsmkXMTIsKgs0uOUD8Tp8Bl4XcaK/06fsyCs4jN46ptpQLElXIZ3P47IsvIBGO4ns/fxvT87NYPrOOew/v4d7tWziztgI9HJFCgDA+TYfKjQaa3Y6Y19kqcNRuot0iP87FxaUVPDW3BJOyG3L2WIiT/M2xbjSMuBGTxkANqeh2Gug3asJPoxxyGGIxGwua3xE3jsFdvJeoBhNlmgqxZCcaodJgrmeN8hw45uf0lqo3VXhCYQXIRKIBAVWsv59EDup1AQvGPIBxYTD+vRzMI/RAjBNUwtaekBMlNIrIgTpEa6Cg3g7kL5mEiQjTdrzAI0Cge5pgsGYh4eE/Uhw8iRIEyMGnBERBCvzARY0dIA+xMdeA3Z8cgm7wIYtHtSALgbSPCACLAy7EwAQpGAsQ++B75eOMlQfs9qTblrHDSMUwKg4ISRGOHl+nsURQ4jVDGmyP4wmONj4NaCIhhuzpg6NNXLv9Oj689Quc1o8Qj+WRTuVQLu8Kl2P1zHmcWziLMwuXsTR5HpEwF3KQosgDIMgB1wSac3pWwHUwYzCipsyepCN1A0Ok8dhkjHIEjGBPrhsvjQkf7f0tHN/9CKpjIZ5Mwdd0PNo9hkNJUCqOQbcpZlVMQIwUCjhstpGKTeLiy1eR8FxsfuPP0fn4ffQTKrZyOg7iGqox3ugWFOFC+FKFUxPvWT6eWtvAF5/9XeQzc3C6HrqExB0GTyXRsRy0bUvGMLdv3kIqkcWl85dx7sJTSBcSeFD+GN/6/r/H7skDyXsgUvDs5WexfnYFr/3sh9AN3sRpDKwImtUBJnNnxHjm6UtrOCjfkaLM0y0gxMNQx1BSZsOBz70b8FZ4w/RIxGIwimeh0azIgVNv9JDKpJEvpSWJcuDXpJMxjTTcbhhhJYREhKwBD6qTQL3ZDArScATlShOHR1WEo5qoEI6OT9FrkakeFzOSyYVJhOMqOoOaBAHFQxl4fh/5QkqsrENDTboGX6NiQkckV5T0yKyRQIJoGJ02XQsnzSZq7R5CHQWZkIlMMYfjfgUWXLR6LTjDFhbmssiG5lHba6LP95RKIRGPyUw9ktYD1KPWwsDShEVNK8Tl+Q0UsjkcHm6KI2O2MIFQRkO1fSTOdA6L2mIOyVgcZojjKEssrqmy6fZoW66ifKeJ9pYFIxrGF7/2NZzbOAffJ0fElDyO7uAQ79/6HnrOHmIxRpHThptQbWB4xjqYXaTjBAl3QxZoPscXhuSYsOAXq/CBh74bEJMlqMYNod1gEmAwZyevZNBXYLUVuMziYGZDoijS7Er1UJjaS1MlgZSrHVpR23KIknB4cekF/MazfyQ8kF988Pd49/ZP4akkFXNGHiiXWJxzYxzULKzPXMBXvvif4uhRFUN7iJmVadQHTZz09vDmO+/ipMJiiWz+qJARnz5/HgtTJUFBb75/B4/ffQdZt4yIqaAfT+FEUdB0e/CTDhLxtBRd3NzTuaQUBpxBB9xxD5qTwG+++FW4PRU3Xn8bzy0sYjoWgW9Z8JiD4DLHgp4ICtpELVM5TD51BUa2CFuhRTyD8OzAoZCrehS/TGlqRA0jkoyL6iMejoiCgp/Dw4cP8OjhQ0xMTaNmKTis2XC9YMRLnxRFaUMbdtDoP4JtV6CoTQysphgC6aqJUn5VRgD0vVAjFhStC9slj0yBEeZhSQvwHjSVXjUKOt3+yDXRhmkk0Wnb6Hf6mJpax8IiLZBnoKlp+D79COixEBgpuZRf0KmRiJNkCQTjZF48afoIOEt2AamjQYdNOtrs1LQ0PEenNSytnUGuVEC9VRe/Dvq8ELklcrAwOYmIpuP/Y+xNfyTJzzOxJyMjMyPyvjPrvrur73NuHjPk8JAoanVQlr1aw/Z6/cG7hi0YC/gP8JfFAoaxhgWv/ElYr9dLmWtSIs2bGg5nNDM900f1WdXVVdV1V+V9R2ZGRGYYzxuZM02uFnALg6a6u6oyIyN+7/s+73OcVErijZGIxGAqHuzXysLpIgp1dfkMbp5ZlWeX6g4hT8NBs1aXVVo2npIzWvw1mlVYzYbEj9dabQQTGfl5dGGkHwytp3lGhUNRQQ7okkhFD90QhYg/ZJCqVwzL6GvAdbFh9sSRVeT9qhfxcEiQZJt+OY4q63CXkPgbzQFfFGGH3yQNjrkHhL5JQnQLvrtW4APR6gO1FgOMLCSiIQRI42S+Ans0FiuxOHJDPv6uXy9KCMd//2JzMJYe2pbLNeBEz5AbFhMhp8huXRXZojCIP80bcJEDNgcsjAzJcJsDRwh9/Ln8Gt74vEk4BdC1iuTFMZIhK4ZRRLN0E2LyxHhNd9/Pt8TdI/+96aHjHAmLRAy4WgyLd5gAACAASURBVGAxZ+Ho4aSwg3c/+gG2j9Zg9JsSEMKgo0b9FIGgD5qewOdvvoXLK69iIrEg11c6W964DicU5tN7pRN89mRDbua5lWWx7ZSES4mZdh/qscsjr/3Y+0CQBB9jjiFKhdLTxyhvPUYs4EeALOP+QJi1kWAIuuqFj2sSe4BSs4FBKIbWEAhn81i9eAHO4QHu/vmfIdguo5Dw4L5moZmgdJP+F4a4JKbiMSg+L2qtBgamg/MLZ/DWxW8gHMqIm1uI5ils/7j/5eTrMFXxHvZ295HPT+PcmXO4fvMmLG8Pt5+8jyd7D/F0d0MO/0qpiIlcBufOnxHkhQ0rY1ybFRL/TNHfs+hlMhFEEl6ZSPRQQFInuQ9n4I3Z6yMY8suBzweM6xsy3ek/Qc2x2TUQDMfkkKPZiarZsiaIJBRx4xva1G3TqU1Dp87XVEWz0peo56WFebE9Xt/YxP7eCYKREJLZIDrNLrzwoVKuo9nuQY+HAK+JWEIVf4NsLC1IRiqTxJCx45Yp5kND30BSGWtVxpID+URKmMjdRkOYyI1uHx5/AFprAN3QsXTmAipOA8/Lz9Dol2E6PYRUYD50HmFPDL22JT8jzDAxyshCDjpootWtQ/HoqNLzvsfGPwhrYKHaLEpGSD6cR4oJmwMDDbuFrtGSfANC3GosIHkLfFa80NDu0BmzBacWgG5FUDeaePMrv41UOou9w0Pkp2fEp6FQeY6TyjpaxpFISukvQSktOQPiL68H5Hnk2a1yWrJ74t/Pc4rqJEsClbgfV2ENGbrWkeeYz0OtXHeDqngoWgxRG0J1EnLflYqHYvoTiiTQoTW0FoDm8YpclAVNj4Tho6a8Vcfy5DV8/Y1/hMlMHpunt/Ddn/8FjEFL1EsmoW9Csmy6kwl4ekA+OoHXrr+N2nEX8WAU0UwEj57fx+2du9jdO0KPbprdgTz/q/NLyCdiUB3mq+RxvHOE02fPALMlXAnT70eJuRAh8kJofKMLcsj3yFUYiZpM3WPRIOrVLvdFMeG1Y1j/8AHeXL2AM9mEuNhKqh8VC3Qf9LHRpW1yBOmlVejLdARVyS2V5oCfI5FPkqXpC8EwPSKV1OtT6tdpMqeGiFRAIHaiWenJDBQ9hb3jMgpHZcmrcIjY2i1JG623n6HTO4E9KEBVDXjBNEIdC/mXMDtxHWuPHuKkvIFoagAl4JKv+cyyOeCOPeRPS0CYOezIGdfruQ1o6aQuUfFzC/MIRxNQ1SgSiXmEQxNyP9MBV1IHmQdDibvI3NkcjB0cFSFKcliQdbCcu64/DIcHXi82oXR5jaXSkptBpRDvTdYgcir0cEwg+ogWlOaA+TmpSAIkHFZMt24x+XZlchZXllYQJOGT3DjKOa2BrB2CIR2pUExqGFMWiRy0JV/Eg07fRDCelhhm4WiYpnzPRrslREQ2znwOSIAWE0R2NdZAGoMgJTKi0BvK50elQ6tB5U4HeSZZRoNw2BQSfvyUc/AfaA5k6h4VPJlehZjoiGc8LU7HJD1BBLyQ5oAqE5/PQiISgo9yGWkKyAZnhOoopXGkCvjNBmHcHLyIHLjD/yhQSIJfhuiTLzCKUm6NDoFxUqGw8+2BaPjHzQGhtxebAxYEs+cmLYodMj3ouySMFeU1hmNkTcekkZA+fLR0+buaA95o8rq5OhlN662hBct0I6A5RbHzpeRNVQZoGyXcefRLvPfJD9AdNGUnTSExCUWyFvGEsJBfwes3v4qVqcsIeAOilZW9HzXOXnoXWOg32/jgV++Lp/q1V16RB5z4CqVV4kL2d7gl8rMQO2kyuMkN7nYENegd7wtHhKhB2x4iPJUQ6LB4cIRWqSKBIB0GwGSmEJqYFKar7gDH7/4Kx+//BJbawmbExLrXQEcZYjZ/CYlMFKelXfR6dSnIveEAjqkiocfx1tXfQzYzBz9tP0VXzSmQaxd2twMJ/OmZJvxaEAeUTsX8aFhlvHfvHVT7FfiUEHpGEx7PEJ12U9YKk9lptNtdmeKCqob+0EBvyHAf14OC/9ngA9xFvVB192rWELFIEKl0TAxB+PUDx4uI34RPDY98BTroGjaOTytQNQ8C4QEimSC6JIAxYtXH3PSQuLCVj1o42KqhY/XFSpqJbVNTKbQaNZyc1kRjH4sHpJjws+Z+scrD1QPxd5/MxKVZSqaispooVeow7R5S2QgcXx+NXgNtpjBacdckyO/H3MQkQiqDsmhd65Msj2TPC6Xix/TMORRRxFbxARBkUx6A3RxiITCF6ew0ioUyQjE6S7DZcKRJ0iIqBiGuWRy0u1U0jAZqxhB1oyPoD+/XSSeOlCcqDeC+WYIv4EPOH0GFTaKvBq3nF+WId0g+CP0PhvB2/ciGpnBcOcT162+h1e7j1p3bmF3Jod07Rb1dEHWGeJYMXDfSaCQIq1cX626usFggYtEMEnHK/Gx4bENkdsw8IOdpYJrQ/V6YHhZM8iZMQdkoaeOU3WMhIKLRKqPX9rkHutmUNQMHHpPEaj7PQyo9etKQcRok84me/YuZq3jr5n+OieQkDhsP8Zc//5eodE5dJ0fudD2OkDrNSFh08arlRza+iNn0GWRiKdS6Rdx6+AHuPb0vTRdXJ7RP1xQfVucWkAi6WvNOz4Hddc8xfsYa9ee6gidH66gNqsjHw3LI87lho0r/Flm10q+fBFB40Cw3EFIzuLTyOWTUFFI0TWqW5JopPo/wQAjV9xQqkHQoPQ/USBaRKxeh61n0+4ZM2Ty3OZjICtO0hc/UHXnHEO43Oi00WnV0+l1RTcX4PGRCgD8oZ2Cj3MDBYQG1niNx7vwshwMDRv8U5fomLLsIv78Hq9NBJrKC80tfwuMna9g/uY/UtAeKvydEVBKVuUqTSVjyMih3ZePgE+4SQepysSQNKRE+Dqv0wIgm8shllhCPzCHgS4i0cWiRB+ZIg8B/R0IgP3dyIWjAxnOFKK347owSI3mesjFgw0DEnNM6jYY4lGayTFEdSuy8Fgrj4sISokFdyMK0jI8Hw4LudlX3WrbqNUwlkri8sCTIi8lcHDa8zlC4A0Hdj2SQyACLO2PQ6zIA+L1cz/YQimWQTqdGjsIu6iGy9ACJ7T70zZ5wJXi2sIbxHgkGNET18ChRmKO9S+qvV6ryvSdSKQmgsqX5caWMLiGxVnFeVAi4ccBkvquwvH7JQ2ARzlCeSCIJERhCFh5KGFm66R7Ph5QdOxP2BsKsJGzDvx37DLgEQJIsPuMPjFcOL/7OFYbA41wNiJXjKKRjFD88HEV70pqSN4soFMSAgRacDPxwuQHjiXlMSHS7bJ/L1mTRHqUoEipi98XmgN+PwT5ihTxSJghvYPSaRD3hdW2W3ZXFZ/C9+++G6FmOdNqcoE8LLqlsYXYOipBg+vjg4U/w/q3/Fx2rgoGjottiLDKvmYbJqXm8dPZzOLf8OqLBlGsKMnQ5Cx6v64bopwxvOMD6w/tybRbPrpANBY9PFy9wTnG0RxaDDnHToymNa00q9tHUDfOzqxdx+nAN6Lbh0xkr6sGgZ0HPZpFenoBRL8I4Lcn+lIz82OJZYHFGDD/8lQae/J//Cp1P/haBlI71dB8PtR4KQw9unnsDFy/cwNPtD7BTuC9ThBAIawV4ugq+9srfx9mlK3IAMoiHpBtCnQNqeTwDBDwDUW/0TaBYP0VfqeKg9Ax3n3yCdq8rkiJ7GECjbaHW6MB2uojE+b76UhTI2qYScGIyAy0cEUOQUrUIy7DQbvbQa1pYmp+E7h/C6zPR6zfFoUzzx2A0mQtBuDqEvaMCOi1byHzF0xMJzmLmgDfuwdFxEcVyzU3M43U2PbCaDk4PaghoHsRjE8KmZkxyMKrJQekZKKhWikhlo4hGKItknKuJSdnlR8Q0JRwJIKolUW+QoNVCNMVVzwDNHhsa3nsKQiQV2Q7qxSYioTjm5qcQTwRE400nwCktBafLxMuceEIc9TegRmxMJFaRD11C2srj4aN7strKzcXhdQLYerSLGy+dw+rVCXSVNky7DnswFO01GxMah9EOxWhZeDn9Gs6mz0jj8P7RuxjoYSzmzsu0t1F7JpC/lwmeAwOaP4RIjOZD5KB4YRo2rl78GuqNFt776DsYeBkDHkDXYnJiCB6FRduLAJn//oFo62m7zWmN0jo+eNRmM6c+l0+KTl44NUPus9nyWmjbfURCYUEt2w1Ol26oGs8iNaCg1Scjm483UwVduTYL62mp6E7IA9/IR4TG3O7z3W52sJJ/GV9++R8ik57ASeU+vvOjP0fTqsIf9AvSQMmkMvSi77PQqHZwfFBGyBfHuZUr8t5qrRKOTzfRqRvS4AbVOJq1hhCgM9kYJqZzElF89+N7+PjOXczMLuOt17+M5TNLEon9k59/B+3GqRBYo0EmNXrFoZBIAHk9DJPlWmowVHFp4jqmk+eQzC0gm8qit3+MxvojBK0WjAEjlk0oqobKsAcn4UU6mEDz1MLU8jlEVpZhmiqGKiWSPdCgbtDnOtJNhCUU3TNtgdhdHxfXNIlqJJXRw9TBkBjNtYWioN7s4PlRBScVrgncM2jARn1YQb29hU57H91GE3ZDwdLkBfSsIgylDAsthEMhmY6HXgu0HuZg2u/0BG7nOomafLNtIKK5WRxEkmnLRytm02PD43eHPb8SQUSbRTqxCFXJiWRaIozJUATNhFw+nRgJjdJtx+c7yb4i2x9SiknEgqgD1zMkhLoyfT6jbH6yE9N46fwVSfg8LRyiVqkilcxBDWiSiTNUh+hUDORTSdw8d0EIojZdECn1Hw5QJofI70U8kXJrDN9Hpwmj0ZBrybMtFEshk0mPVkguesDmIBylP4nb7Hf7TNesSkPDOkd0MBmJyWpClCJUR9D7oN1Gn6RJLSAGcVwVcdIfmwxKc/DiFM9JRqZ8mhrZwPr+iRBTJlNxLE5k4LNZdtyCwxtD1oJcNQzV0U3jFmzhJUiHQljbVR7Inv43kINfQwpkVeG+GrfAu1O/QP80POpyOvSKgZA7lTP62i+wPmE1Oqgp7AJHvgQu4uG6SLExkJwA23b3otyHj/T/3DGzOWCTkEwlxLueIRauGZTbaMjaQhYjfD2j3cLowo1/nkgKSeiy+2gZXRSKZegBXfZVzpAwTgW3N36FDz75IYY+A0PHB6NFCZIhoUvLK6v48ku/jfmpa/A6mkw+JB/J9fSQPEMZuyF7ooPd52hUq5iam0MklRFpmnikj9QRbvfrNiz8rNjwjNUUbA7M0yNUNh5DcyyB/kkwYvojuQXRqRj8qonm4QmqR0341QQSy+fgmZtxjZO29nH64x9Afb4O2+fgQaiFtWAfnXgSb6x+EQvzZ/Bk81083rsFDyNU43FUC0eI+xN48+ofYX7yjCQYChTt98l1cGwH/oAXXka8DnnneGEPe/Bopkxoz3bXBX6bCCXwdHsHZdo8ex2clk7FgZF2xlTWdow6gpoXMzOErIcoVMtoNmuyv3ZMDyYSaVy7dB4gTOvhZ0AImdIuXfbUrZ6DpztHOCl13IhTv4r52bzslLlqUMN+aQyOTk6FRBhl7HTbwnx+BWYbqDQK4vwXiWkoNg7QJqEtOQGzPxB7ZM/QRauWV7JYPZtCMh4SZ71uh3KsECzFxqONTZgDD0LxuMT9ikWyRtfCMHRVR+H0WBC5qew0osEAAqojUwqn4JQvjaPtMnKpaUytJGAFi1ACfaRDi7i88CVk1AW8//77+Mk730cgqeDl66+KjbM9bMAXbwO+JnpmwzUMY2qbach1GJg+9FoDnA1cwbw6LdHKH9Y/xqkexvzia6iUt/Bw40N0WocI+Li7tASiHNDjw+uR6SUeTeHlS78Nc2Di9oMfo2WUhHBqDbrCbyDyQw05DzhOTbxfGSpEAm5QD8j6ozNKmvQHSOLqSnPAyOlULCakKjrSkefFZ4aW3VRO8wDlvjpI/46RmRkPWhZ0FityEqQISWFgyfOKXLZhtF2yWN/CVPwyXj3/HyESmkS9v4lffPRvsVfcljOC8DHPJ90fFIMZZ6CjXbNQLjLlU8NwoCAWpZdJR/wx4uE0MvEJHB0cIZmgI2ha1CMMz+nZTTH2Obd4DjfOXpNzZ23rAe6uvw9rwMRLvyBM5HkRyrZHqC5Dvnh9QsEk/ovf/W+wPPkSGh1bGtJBqYDGxiMonRo8Xk2aKKJkB0YFVtyD2eQkzCIQSeUQO7cKj5/uhlz/DhBQ6DXgSoA52NFfRYbJgYsec4XPQYg1g0mFbjEd5Q/z/FT8Yp9fKDVwVCihUTfEi4ZZGgxQ0slzKR2ifnoqDo7msAgl3oUv3HNzUbqOTMIs4EzX9HnJDfKiYTRlJtSovCLxcXQdxMvGHsgaiQVZ0/k+2BBp8Hsi8Gs5ZBm9rudgmwHXqJdWwqP8BxkyOVBJGOCoWaAvIEFz+mWwmeTZQfRhSFtv+jgw6wDQQhEsLi6Ka2m/15Yzg4OATw9K08TWyagZmM5lceXMWeisLSNeFpuDAjkdAVVkiWIU4LAhr0kWAzltdEjVIwmkMlwruDJ8vtZGqyXpwmwO2JixhlPNxeeWSDkLh676pbnhGorvl9dQJKtGGwGPB6EAycO8993hWlyHX2wOqBSQvGwWWDWIk7aFjzZ3hOAwGQ3j4uw04jQ34p6Gntks/B4XymY8qkAJEpLhxhZzD8//3y3wtGt0Ux7/rpXCGD1wYebPvsf4Q/9Nm2ReGDeyWBFYX5K+eDO+8APcwujKK90gl1FzYLj2svweQjwcDMUdkMz1TDYtARZjTwOXdvmZS+L4tb+Itow/KH5PhvmwMJPlS2JaSAsjlYjJ/vj0eBdPDx9jfesDlJr7UNSAQKatVkW62KnpBXzlld/B0uxN+DzBUfCRm9nAIiYeCn0DrUpFAkx0LYBwLCYkO3PAaYsQJ2VyLjpD2aZMViT1BFy/hr5lQx3aqD/fRvdgH7REZ4gMmx4ekJF8BpGJMIbDJoxiFfUTA141i/T5y3CyWQSdPsoP1nHve/8GvdoOfBMxVBIKDhQbph7HN179YyzOLeC9j7+HB1vvoTMYStdPA5bp3CxeXvpd5JJTCGm0q3WJodKtEnkhdGe7aAc/Lxb7Ae1ZNBbdIhptwvBDrD25K3a0JEIVixW0ml2x2OVEomimHMRhPSj7bn6vYulIJErnls9hdXkGQ8nacDA1lUYwrMFggBMhxYECRYvgwcZzHBYaAhU26zWRAxUOi2jW2kLQCkW42+XEaUjnn03k8I/+wX+NXGoWd+7cwcT0hETn3nvyAZ5sriEcTULXoqg26tjb2hdnvy98/iKuX5mC12tAsUkS5XpCw3Gvgs2tHRyXKzKNcKoljEnWM4tZRIuja7aEz5CKJhFWvAjTzdJkZO0QVlvD2oebEt/7+a+uYvGyhoFjIKpMIaUtIRqYxeNHm9h4vo7cfAxf/MLbyEXn8ODRRyh31zHwFASxImGt3yMpiwY2RP2Z6awh2p7GQmAeAZ+C90t/i2JyAvkzX0Krso399V+hVH0s0ktO8jx4+TgSnRnYfUxPTOGL1/9IeDEPN3+BgYeWzq6JmtGxUas1YXtdXwKSAql/b7e6ct9GuBN1BuKIqsKNdHZgoj8wEAlEEPTrYuLCGONgIIB4gg6VPIfcxr7ZIi+Fk6IiyAIPWuEYeV0ZJ1EnrjMoBfX6ddGYt4iqBShM8yKlL2Ml91WEQzNoWBt4+Pxn2Nx9hErdNV/jvNDrcPcfQDKxBAyiMsnSU4BBTEz/ZIDa8519QVQurV5CtVCRBnNxZQl7R3tyfyydnxDLbAbmxLxRxOMpfPLkDu5vfSSJi/Tn4HUg0sj1zThjghkh9CQ5s3gD//D3/hTJ8BLKlbbwnPSBgerGY7SPD0CrG8XrSPLfoVVDJ2hhNjoB65SZGgFMXrshiY2dAeAXJbgl3AM2UHS9pDsiuQckXPFz6o9yE8YoJQu6IKrMbyCvgbWEr23ooNXpYn+/jHK9iS73+w59qQaI6AOcmU8hoFj42S+/g4r5HB69CZ0qL08Y9ZYp1zIWCopChGmELP5UstDIh80jQ4t4fnEtR9IhGyduD8lPICeDaxqmxvq0EPxqEiFtBsnEGQS1DC3QxJiMQ59k2AjXgm6/hhRvqROjgdDosklyJfrOQJFmiCsYNiRsbC3Vg3g0BL/PrS253Cwi8ThMhyFSfWkO6Lh4+cwZRIj4jnNuhgMUyxVEggFEJQ6bajsH/XZDEiKlOeh1oYeSgm6Pa1J/lCfEVTi5KCTMS4In93OjeAFWZaqK+Mvs96TRGtcs26T9FcOZ2DwwldZtDkS5Ua9V5OWNcw34wCkOyWEaNk7reHhcBgI+xBUPFlNxLCQZ9+uuFnhRxvDL2OaS+5yxAmA8/X+mfBBM4NM3Nmb8j9EDFrHxSsBtCtyQIyFemO6UwAAaYemPgpBkfcAI1lFXJOKKUeF3iXhuvgIffLmZ+25ADf9sjFDI/oUErHZHLnyAezjJT/iskxlfzBcbm/Hr/xQ5GABdTio0RnIcMacgJBrSA/D7hqiWT/Hhg/dwUFhD2yqJTp+le2B3JTIzFEri9Ytvy1pBU11CFhz3MOC1DmhBtNp1mNwxeRXkSX6JxVFudmB0GR2tu3I8SdBkp+tq6vksU/JDLgb5GQptfLe3MCiXoXks0FKZ8D6vs56MIZSjJ4SJfrWJ070OFH0S09deg5OIYmA1Ub73GD/89p+jqhTgO5tHUzXhmEMkg5Ny+C8tLeHjuz/E1uFdnFTKYtFLVCAdS+Pzl34f09l5eIYkfBIZcYOqeODwIR9S3zvoY8Dm0utFvdYQq09FBQ4On+PIOsZRZRf7hefo92106wM4AypFqPmtYxDsIhLWRWNtdm0kohH4FAvRsI6lhSWJP+4zoCgSlWtCsxcSz7gH5vfTWaDLZazvPEeh3EKtasBjqeg2DNjdvhjbvPzqK1hcnMfWzhYePbyPi+cu40//8T/F/PQKFI8mGvJHm3fx0e13cFLYRywexVGhIPI6BiqxUZqdjmJpMY500if3ntVXEAmnsbazi5NiAc1eF2X6uzNmnKs8EqktIJuOI5VPIJoIIqoFEfP6EGBOe4AIU1z26T/+7i2RWH71m9dw6eUUOt0q1H4E2cgs4uEc9ncr2D7cRnouiqtXXsJkYgkbW2sodh7DNBmWFILHoRyRiosI+mbbJR564kjbi8jHllEoHuBh8QM4E2exdPGbaFSfYn3tr9Eb1sT2mY0M17o8aGmJbHRb8CkB/NYr/6k0cmtPfwp/yJEGQva/A3J0mHTo5p7wGe2ZDjoGd8Iu0YrW7NTeR/Us9EBUvPQ9XlMKr8fywuyYYjYWlLUmV58u/yYWCblT4IC5GJzM4gJJcxigEoTpdZQ3awFC6ZwcecACio/yUAd230RSW8Fy/m3owTwM5yke7fwEJ7V91JvM7VNE+UCjsnrDA9U7jV4vKKmLbaOAB2t3RTmhqyEYZJ57XYteFiw+o/RLaPVGKYBOXVQdMxOTuHr2ilzHv/nwF3h+/ASqyns7iVBUE3dBSsp5VvXpHtnoIRtL4j/55n+Pq2c+B6fvw2mljEJxX4ypeseHqO3vwdftiNMgdfyHwxqMiIW52AyUY0uUJ+HFs8ievwZLDUoYE2WNtjoaMMhgp1mOyefTwsDjSPNEEzhJoyU3wRqFKY3UXXIWj2TwJG0OEMJRoYijcgXNjgmzZyEaUnHz8iJyaR237/4KHzz6BbpOEZrG8LAAPwgh0LVHZwHPDfJBBKnt29IktJtM81ThKH3oIVc9QMSKfiVi1GdzTWUhFGMcOREOJpbGENCymJ1aRUjPwh6o8Dgaun0ORG7CKRtZ3iM8p0hmZxPB5EvXOZLrBqrJ+q4Fs+NHDxacAZFpEuMVxFJ5RKIx8V8IR3XUKnVM53O4ceECglzdsLkQybuDcrUG3euRACc2B6Rp9A2Sp+vyb+iIGI3nBN3mL64G+JyQv8R7muZPskZnlDQRHErribYrbkNM9INZFqLssSzXwI/8GpWrKl2UgGKQPEYO6rWSa0/E0CMqCzwsIhqafS9uPTvCMRm1QR1Rj43ZWBCLqaB0ycyyFi8B6SLdG8ItqC4MPy68n5IZPeOY5c+8s8eNxdiQ6MWvcQu8232yMRgXc8pBxuuAcbAQb1T3a7njGA2jIw6ATbjccdxQGhJL+i7Dc7wq4EWXyaLZFJZzKhEX+1rpngiXjUiZ49/Hr9nt3MaIAu2a3QCRnu2RFYejKChXGrIaCGoqtAB97Rv41Z1f4P6Td6AnbPRMC81aE9lMHKl0Qgw6XrvwdVxY+Tz8Sgiql8xsvuauSOu4n82wefF6JKeb6gW+VqZjij7ZofpipE4Y+TtEwxG0mnVJSuREcu3mDTidDo7Wn2D30X3hMGQTUUGDWIQJV/riNuaW0zBKLWyvVxCfuYaJy9dh+fww+lUc3lrDh7/8HorKKaoRB0O/I4Y4YW8KX3r1T3Dx/Dn8X3/5L3Fc2BAIkbItPqj0if/9L/8JFmfPYGASIXKvFaE0o92E0WwjnIrL/r1UKgoCcVKoCGTOfezR8QGKg22Yahtbx89Qb7bgtXVUi3X0rAYm5tPCIJcdLHwI+aNIRWIIa15pGPjzuiQSqgG5Hw5O93FYOkKQJLcg95s2tBYZ3AMJOSlU6mg2uhJFzJz02YkZnJ24iuvXr2JydlLumfsPHiAeT+PqpZuYm10WCLrVa6HZaeD4eB8+1YNK7Rjv33oP3oCC/FQewwELbQfxuIp0KoROj+YmPtFlP954PiL4dlFpNIW1Q9MmviMelM6wL54H0URUolxjPgW+YQ+JGLkySTx7fID3fvEYjuXHG1+6iNVrVD8Y/GrMZhcQCYSws3WC/dNjZOaTmJmex2RqEZXaIQ4qD8RLgQ0t12B+elmoUVQaJ2KqxN3t2dRV1KtePN58gHCuh9T0ZQxxBs/3PgYGW2gOKiLhovzMp+hCDAxq1P8zEreHb731X4oq46P734MW9iIYrysPGwAAIABJREFUjIjMrG+4UeS0w+bakql2shfmimngRdsw0WrShIrk1ij6hgO/PkQi7YNBK2VDhWLpSE6E0O030e41ZPfrVUnA88MvQTMu654rNiIPPCQZMEU5HuW7XH3ItGt7xNTIHFqi4adh0lTiMmaTX4CmZ9BXtnF/6wdo9UvSvMh91elJ/HcyuoStZ20USibSuSQOC08FfZrJz6NV6UgDwQWgqJscRRjqdD2dmJ5CIpXEceVImprL587h5uWrKBRP8INf/DVKjQPkcvRgCcCv+yUrgOyIUCQk/IBqoYGrZy/jv/rWP0M8khZeSqF4JAmmdDj006Vzex2BdhVeOrs6Q2ybp2hFbawkFhGseGAbdfQCYUxdeRXeBK24XdSFxkNEJjxdA6WTUxlKuHPfPj5AbiKPSIB8JxtDQXJHUfLC5xjzzrh2cL1nbFsVvkC13cbBcQXHx2VkEknM5JOSJ3FYOMZJ40SQ1XJ5E/4AkRx3SCRblXykTruLLjNCGDJEF1em3g7IzSJZuOOipF4PuHriWoGoEAmUlCkqfjeLQtdcjkvhtAbVF8P87EXkc3PwYsJFageKTN9e+oSIUmYg9xmRaBJguYYlSkJfGds2iFm6YYSURdKpjfe0aclzTaIwDcxisZB8z4XZGbzxysvSHHD1xcaDf07FR0zXkUxn3HoKB9XSqSBSejAguTGheFYIieNfLP61Rl2UKpQyEm2QNaAgJ143YMvrleZAPo8XUAM2pyR1K2xQAz5BDqga+zubA74cSkv4JverPdzbPoWh6mK0klIHmE0GMRdzp1P+Evh/tH4XDoJUaBESuh+m4zYKEhX0gvLh31ck/DpsP578Wen55sbykna7Bdv6zHBICrS8Drf7YoEb8wH4c9kZCczCqGI6plFS8xvNwfgi86Dnz+LeT3gMo+TFMWLwKcpBqJKTzoisxL+nrFJUGdzhiBzGQdvo4eDoWCxwMylCPuRIdaU52Nz9AI6/KXAxPbmD4usfhUfRcG3xLVw66zYHnPQHpiJuZXTtI4SYiIYFXmNQEuEySkN9ZKIqPtnVC8GGJicj9ISmLZyUv/+978rD/o3f+irCqheb9+/i+//PXwrB7eVLl9FhoSW7VVcRn1SxuDqB+nEDB9tdpM+/jtQqyUJ0O2yhdVLCwf4jHBsHGPiHCATJ6mbkdhCLk6/h4vlVfPLRO6hW9zExMSUHaKXWQCwRxZmZ8+LMJUx/LYrN7U3MztDi1It7H9/DxavX5GG5c28Nq6ur4le/vvEYy8vL8ufPNt9HoXuCZ6WnstKKhmmbyljkDs5cWRRHQyIRJIUNOip0ZhvIPUBkoY9eyxTHNuYrmDBwXD+C6elhYnZKGoag7RdeAGVRgUAQ7U4HpWIT3boHVy+9iuuLN4STwgaTu0HHwxAnTUyO5ueW8PjxLTS7LeihCHKpvEwJT5/dw93HH8D0WNg7OEatsoV8xo+L58/KQVSqVTFQPHi+f4xqtSqQeCCkCfxHd0Xq95nwx8O1VanB5wlgbmYBEV2Dx2nCGXJ9FQSGOnY2DlEp9iU8KDMdQzRDPfsAPq+GRDiFqXgW9UZXpFaGuM4FkU9MotOvo2LsI5FKIKj7RJ5Hlr/iD6LdbcHo1qEFolhKL8No+LCzs4NgsodQcgXd7iQ2n30AzV9BR6mh2mhKIFcoGJW9aa/bgscJIpmcwVdv/i6qjRI+fvxd+DQLyWQWkbCGDpswD9njECc8Rp3LM825XglIcyCrAMuD430TdleFqpsIJyyZHqvHA3idJOJ5He1uWWyPgwkahbnwNyO/eWyJIdJor+wqeLyyK2emvR4gMdZCNBpDJMLApZY0poyhnk5dRS78CkJ6Hn1s4+H2j1DrHohEjhbRpdMWAkoUr1x8G3BiKFXIO6qjUj1GJBxEOp4VTb8S0sRHgw0sP1v+l05lEPD7YNldPHi6LsXuczdfwWtXLmP92T38+MMfoetpIT+VlSan3OG+fYgouQfU6Xt9ogb6xue/hm999X9wpehDC0eH+ygUK9D9UQTh4GTzIQanOwjRn19VsTsooqIZyOszCFcG8JotQAtDm15BbH4Vltj7DoTHoSoeHDx7iq1H6zi/uopQKoWnpweYmJjAbCIjkrkO0QTHXQlLps4IRZYAviFZUUSJXAIgJafmUMXRYUkQFEUilyyU6y30+ZlrHjQaOyhXHqHdLyIc4ufEjAefKIloPU2+A7yOmA3xnPT73TOeKCPTNIMhKk54NbgqUMFBiWd1repKUAMBDdVaTc7LeDIrXx8LriIZn0A4xL1+WJRLBD7EkZH1xKKdvIIB19l07zQNsVS3iD53B/BDBZMDvA7VaV10bKDvRhuKSRpVP8uL8/jKW28il0zDpoqGKwnTkkaReTB0NZWvsCzsbm9KemMunxF7ZX80hVQqKc8Gaw9Xx0QOqIijYd6LzQH/XtyAxb0xKvc/1YXu5yJkQXQ7LZFLBzW/y6gj+XKMHDSrJYdRtG6Qh4KAd4iO48XaXhG7pS48gQg0j4OE38RCNozJiOvdPy78Y+B9vAIQ/QJvjFE056ctjqAM/z7h4NPchheikscoAW8qogb8xSJPdqWPBimjECH5d+PuVFwA3b0Rf45M8bI+cPcrPNC5x+713OAlVw3hdjZ8P2Lxy5077SblBnP9GMYOg+PmgAgBm4PxW+H3EA8FL+F/alEZukSFRxfHpwWZTAgFqyptX+t4sH0Xeye3UWxuw69pSMaSaLfqrrejGsSV2S/g8vkvCudATKdMNz2QYSGUKsbCukhP7F4Hu7u7Yu+ZnpyW8Cb6hBNlEKIQu0Fdlw+cN9eHH3yAR/fv42tvv4X5iQwerd3GT3/+18hG43jt4lW0Kw25caMBD2aW47KPLuyVUS0GkLr0OYTm5+BYLhxVqbWgxb1i3iPdvDBggbbtwYMHh7IOuX75PAqHz9FrtzE7Q9j6mXj3z00t4uH9OyJlPHvuMh48WkMw7MXq0goerD2BTw3gytWXcOfefW79cOnqWWxsPRZJ5+LCMo52N3Fr4wNUBkUk0iGRkQVUTaRnnUEXjU4FPr8KjXB4k5GkPYHT+qaNKg1f7CFmZ2ZgUa7ls6GGKbOiumTkcRHR4RgOBoYHiXACRtfC+voB9p834XGiODe/hFgkJkTS6YlZ/M43/gC5dF6KyNTUFAyzijtM7TvYx+9+41vIJVP47vf/FX7+4Y8RiAQwMIY4s5LE7GRMnPpa9T5qrRrqvTpOSif0wEQ4FIAuChK3wSWiwwnI63XgtXyI+TKYii+I6RJ3s4Z15K4dDB6cboJnMp1Cx2yj1q7AdgiNBpGI5hD1haUB3j89xP3Np9C1MDIxejl0YXst8fjIpDVBQEh2FoM0epkw3IVDQnwGEX8e3XYPHesQthNGKnUJzc4+tnfvom425bDm3pc70LCuolWtQ1WSeO3Vb+D68hex8WwN797+12ImFY+lkctRZqbAzxAbvx8D0x0IpNk26SsfF2Y8eQC1ExuFQ3oKRBHLKvCHW0Ja/PjdHZzu24jlQkjkdUSyXvhCXMfZElqTjKWEj0NESNI4BzbCsTA0n0+yKTS/T8hZPExpZhMJ0ViM0x8NZkKYTlzG8sTbSIam0fXs4dbD76BU3xKdu2154enHMTt5ATFPXqydM7kpOad6fQNBPSzSbtoC7xSPUa9XEYyEcXxSgm3auHH1GhRCunYPtbaJ05MqsrEMJjIhfHzvZ3i0dxveiCrkXYZp9Twu3B5geNJwgJZpI6Kn8cdf+0O8+dIfwkFAgnx2t7bFT4PXj41Et3iM4pNbUPsuefAIZTRjQ0yE5xAqDYF+CWbfgjc9L+gBolFJDOQx++TRGt775d/A6Tpi33vm5k2kzi4gnUgiTta+0RVnPtesip+dqzqj/p7nNCWDbnE1paCx0SO5bzjwCOGd7oiiRgnqqHQ8wg1Q1R563WOUG8/R7hzC7lbgs32olRsC2Vv8P29fqH6dDuHxoLs+DrDAuXC/6vOIqyXXCzIotftot3uw+GLFw4HT8hDx+GiyphWzo2M6fxELC9eFjM1UXDZ0lAlKw+p1UWWn34cOC/GIiu5wiErLommLcIDICWv3+zCoSKNtPflvdM80bUlYnZ+bwsLcPGbnZkQ6zwft4OgQQb8fiVRa5NFcg+1tPcXQ7CKfz0swkx7PS3MwHsTF56DRkOLvZ5DSiJgpgX+icDBczk4kIr/7xSjQpQOwQeA9zzh3Ngds4H6Nc8DmgNMn2atsDnTVQdUc4m839lDqKvD7IoiqCjK6hUV6tbN7GxEMXWtFNhaEtF0IiqQfF1riBO3uL8Z7cHcN8RnB71PnxRcIf2Oin1vcDZmW+MtgAhWhdN/IJnkscRxJHt2f7RpajDsf16Pd7WR/szkYr0GkOSBiRXbmiHjiBrWMYqxHwUWfSlwclwAp7oqj5uLF5oBOfzxQyJSv1hvyATA4JxAYot2s4P7WXTx8+gvYak3kJwNzgEq5IGZJgIbXz38d1y9/GaFAXJADx1akyeEU0jX6YlgUDQWlOajWKgiEQkjmJuEPRkfSLHcVI5wMxYtELIL7a3fxv/6LfyHf55/+d/8YuXgEtz76JTafb2A+n8XZiXkEHOY/KBi0KwilhphcTOLkOTXhccy8+nVYqTiG/Q4sxxF76FqtJFkCsWAMzXpF1hG53AJ+/Mkd2at+7a0v4WR/G9XCCV66+TqOTg5xWNzF1Us3UK6cCklrYfEMTgqHaLSKeOnaDXRbNjbW13HlyitycKxvPYIe52RQwEnhWB6aasPAracfwhu3sXp+Duj00TytixFKs2eibhSFMJTLTYhBp0E5Gy+tSllhQvaP/bYhpKFYKgJHpSFIH7t7B4jFEvDoKqx6E4uZCagDVQhUT5+dYkhiVK0jRKN8Jo9hz4OF6TP4Z//jP0dUj2JjYwMXzjPdroP/5X//n/Bw/RHeeP1LOLeyjJ//8q/wYPsODirHOD91Hl968zoiPh827h0iHMjKRLhbfIRnOw9g+hJIJSISKU2bVOHZ9NsSSsPmKhuewGLyPOp7Pezu7mD5WhLpWTfVrlG00O0AIXGL7YGdk2G5AS6Z5AR6hhe1Yk2IfJYyQMfkNKPCyylddVzvdniQigHJaBJRPY5uh/76hB1DIk/0hfJYnrkixmF7x2sY9DyYTp+FL25hbfNjHJ62JDqc15ttRURzE+sUJ4mXX/5t3Fz5OhpGAe/f/Tc4Lj0TeRZ3tIloDCtLc9C8A1nv8dkibFyvN8VshjyOttGE04nj6eMqnj45xptfuYKF8zEcH53iR3+1htOdISK5KFbOTWCoNWF66yKL5Cohn5mUUJrTcgWtdlua/3QujVDENX+hPqZaLsEeKLKiGQxM4YLwWc+mM5hNXcXZ6a8jF51Co7+Jjx99F6X6Jvw6xXNRLE+/jGR4Beu3nwthlWuwp0+fiqPfwuwSWm2uD4pY39/C02dPkcikkUxlRdGwNDePS2eXxDyu19Pww5++J/4N5y/M4P76z7BdeIhUJi7y34ZximA6g6n8FIbtjjQ6VdNEwBPCpZkLODt3AXNLV5GITaF0WBDDsHA8gbCqwNszUHn6CbxtW9Izt/uHaEaB+cw5xOoe2O1jKI6Nqh1EaOEC0mfOIBAJYfvpJv7vb/9bnJzuYza/LLyDxetXcfXrbyMRjiLU7sNutOAN+aDYHE5cORyzMWgvLYZso3hiL5FtksTtHhpNrqBasoZybctVtK0uDos9mEMfAiqga/R4sVGurePocA3V3RNEwwm8fPMl7Oxv4tHzNcRz9P5gJ+tFLMqQoVEiLx0AqfMPaWi3G67xUZfPcFgQPyoNuO5kpgKJobyWikIJbgpBbRa51CXMTV8ShJMcA3ey9roOhLYlaoNkAPCBXJg22Bsoqu6uFNptmBzu/DqYZ+Vm/bgOjFQQsGkkGjM1PSkKh5nZORl+Y9GIIEnCabBNHO/tYNA3JGyp3mwgEHXXCqI4GAUQsjmgZJOR9sqIS8cU0zFywBpHNQN/8akcr/H5O9e5bA7Ii+OEMXbaddUK1ZYbvESCi1h8hXBcM3B38xjVPlGmCMIeC4sJHQvpKPw0shhpQUUxIPaaNOFxMBzZEY+ncYH9fwMtGIcpvUhG5M8d/zuRiFCWOBxK1+O6YPXcCMuROmFMWuSfsabyz8kt4CHAXQvlGnwoxgjEuHNivgIvOm0nxUpYyHCUrLgsVX4vxesGJvF7UZvNn033RLGajURkxzVuRFxYkiiDm8jIrqvVH8rqgixofh3XFZl0TMgo7U4Ttx++izsPfwRjUEJAj4sEtNsuw6fY8Ht8eOX67+G1G9+ED7RI7cs+XgvE5L0UK4cw6i14hkNBQQKUJ1In4icZjRIu7mgpw+wJk58862QggL9570P88//5z7AyN4c//Sd/DE+rjgfrj3FYOcZSLoX56CS8Qz90TUG3U0ZQM5GcSmHnpIGBksPClVdhh6Lio8CbnDHOa/fuoNtpY2FhATvbz4VJe+3aDazvHmJ78xm+/vZXJA1s7c6HuHHjuny+Dx8+xMzSImI5B/fXb6HfGSIZz6FaPsbE7ATS+Uk8u/8UIS2GMysXxat953gdhfYBWoMajGFXHNMYgUpDqGBviF6nh7Y1RECLYdgyUayURSIVivrkM+t1hmhXu8ilo5iZzqGr2NjZfY5YMo5gyAstoqBr9mC1h+gUOmg3moiHArgwvYiYo+Pp1jr26h1YSlgUEM7Ag3A6Ls2X3TDxjS//Ll59/QuotSqIJ8IolJ7jO3/9A6xvP5cshuXlaRRPD9DuMLL7FN7IEBfOzmJ5YhZOMwDHCCCVSWCn/ATF5iEi+SimcznhDPBr6CefjoVRbhTRdRpYTcwi2tXx8c+e4NnJES69eQWBqIZsNolqmQSvBuaWI1BCffTYUPj6sv/vtYDD3WM0h1QCkJFM6agq+nQuE6kNp/xW87tE1lQiidnpaZhGD81qDZqPNrQmYClYWrgsBMK9w2cYKJZMkqlkHJXyIRpWEw2u6Gj1Sx4F7xmHs2wcr139fZyfehnxuCZk1Z9/8u/Qt2rwDhieZCNGsmU0KK9FniuvK0Pk+MFcBavXRyyZwPNHbfz0h0/wyttnkZ8BrIaNx3f2ofqWsXr2IkITbZzUnsLnddAyWugJ8c9BLOxDs2mi1bVgjiTPAUURmaRXG0o8d8/2Ix+KQwv5Ua61RVI8VAbIpZfw5ct/jJQ2iYa5jffufBuHpafIJqdwZeVNJH3LeHx3D/GUjuVzs9Iscmq/fv0mOg0TG+vbOLMyi0a7JnyN7FQWdcPA/Qd3EIlquHH1FawuX0G32sGf/W9/Ju6Vr3/hJfzgp99DobqLmcUsHIWDl2t9zEmRZ8Du/gE0LYCp6ZysV4d1OhsmcPHcm7iw9Bp0T1T4AvSNGHhMtCkJ3jtExOvBwaCJomIjG01Ba9jQTZ5nKnq0Wo/HkT57EcHkNNa3dvHTH/01/O2mrIr0+TmYySQmFuaxOj2NGBEAg4RAdxLnfp8+DAMiCSTBUe4HF/GI0KlPts/kHJEE3JXQN9YAnqGFdh/7+0UclRoiu6QHgKpQik3+lYH6s9u4ujKJ1eUsbm18grs726iZBmxPHwqRQJKyKcO0PNA1KjOYadMRwiA8PgxNqiOCkltSaVYwDHhkBTjoDURJQLnh8vxVLM3cQKvuQTIxhUw6K8iVm7yryLxK6WZUUzE3mZQ8hGc7hzg6rSGXSEl8QLPdwrPDEsrtLjyMM3eYgePAP3Q5cEK6Nd3cCr7vSDwm5xVdYc+fXXR5COYQB8824PSqyKSyKNUNhOMxRFMJ4cS4hFYLhUpVeE/hAFVmlJgqbkov1WniJuwVBNutq2wa3OaNZ2i31RGVC3k3VGawD+D+h0Ogp1ZrjFIZh2LGY/sDaJge3HlygCJz7YNhYbueyUUxFQ1CGbjkwLECYexf8JvNwafrhN/4H+Pm4LM//vV1w/h7802NI5TH+Qk8MMZQv7xR0aKO+A2jjonNAdGCF6WP/DqSkDjh88MQHoOoG/j93GZkzOyny5g0G6bLgmWDwiLPxoCwMYkoY1eqbtft6JLptLAT2Xj0bQWmyc7Sdbyi2DuZ4iQ4EDnV3cfv4dHm36BQ34FpkaGeFKMRxXGg+8J446W/hxuXvgy/EheTIMJhJOHwNQ1B//COeOvDGUKjftZxIS4eoIxhdhCGHlJk3TDom/DaJv7243v40c9+hWwsgm+8eRl6v4/tg0Ps1Wo4NzOBKT2EQZ/NEck0TehqF+nZDI6qFhCYQm71Orq0NzYZBuJBp9XExvpjtBp1XL58GUdHR/jkzl3hCHSHPRzsHuC1V15DJpXGvTsfy758amYOjx49hqOauHB1CU+3HqJSbODM/Hm5LnRUZDQypVGlYg0ap2Yf0LEaMPp1HBcP3dTFARBOZSWJz64P0G124dM1IQ316w2U7I40VXQ/zKbzODmsoFoq4+rVM5ieTeO4vI9Sp4P20BFpZDxLjXwUxkkDXh6QjQHqwzrmZqfFyrhcLeF0+xBeY4CllWm0QylYPlVssilLnJ2cxsz8BDI5IjcG2s0W9g6YOV8XtGp6chLbWweo1XtoMgbaKCGbCOOlizcQRhYHmyWR9LWHpwhlVMRz9D6IwjMIwao7mE/nMJVK4KR5CEOrI6fHcbJ2hEfvHaFi9DB34wwIrHISqZZMGHYZN16dxpkLdLP0oN5hZgNwWmih1WpL00gyGe/hcCQoVq+if/ZrqLea4sRGm1pON/OULkcjAlXaNETigTFQENLTQtqrNUtiK01pWThEn4gBtFhIIpPrrToaRh9Gn3A6A92T+PLrf4LV/A3E2BwcreEnH/wlmv0CokEGQ9HW1cJsOidTnFexRUUj/iaGJSFMVDZkcllUj3r4+NY2zt6YQiKroFfuwm4rCIfmMTeTh5bqoNk/lVUID1iDtzUVD15byGxc/Sl+v3ibkFTGZ7vLAKdeR7IlokENkXQEZt+DXsXB3tExpueu4o++8k8wm0ihYmzhR+/+a1Rbh3jl5c9hNnMRR5tNaN44zqyu4OnmIxweFPDyS6+Ll8e9O2uYnZ3F7EwKm5sF+AIKls8v4p13f461R3dEltjrdPH6a2/CZwXwF3/xFwiFdfz9f/DH+HjtIzx59kAKXyTOoDAmFvYQCgWEbHl0coJMNol4IoRQ1A+l7cHGxj6uXXsLX/vSt5COTAnfhBMy1xKNvccwNp9Bc0ycOC1UVBuTqUn4q32oYsjGGqrCDAYRn1lBYmoJDceDnY0nWP/lr1DvtpFeXEJHDeC0Xsfc1CTeuHZNtPtsHmXDTyIeOVkSK+8WUtHce4cYdjmdk6flKiBcLprbQPIMtj1+8v1xUqxj9/AYzZaLIvGs5tfkfR5cXp5ErbSBjx6/iyPjFCeVAgJBXQomzw8qUii1pdKCawUOfJ2+JY1DvVyTIYxSW6JqtsLY6wgcGsiJqyfJiecRVPOYzp3DwCap1ZWBU73CyZtyeYWJqbqCqXwCwYAftZaB40JVbOeT0bCsMZsWcFpvoUNVlG2hy9wdw3Df5yhNV5w6R+taPgN0vZ2dyuPC6gVkJybx/OljDDtVcYKtdSwEtBAmZqZd4yai61ZPEiBZhySwSdbsnk+bA9ZBXj+xSR87HY+9e2iY1OrIuphqBT4vEo1ARQMtDZitIBO+0PyHsJk/Ggjj6WEFz47LYmU7mYri/EwWcb8ixUb2LfzQ2RWOzI1EOsf44/9QVzD6cyFFvIAmjFGD8QsfEwlZxMe7c9ce0g1WGq8vRIc5SnwcGxqxKeA7cRsLd2fJX/xa7j/5O78vC76rZ3U7QTFF4r6L4UkMJqJrYrcnkwobE/7H5mJmfs71x+5zb9WWXQ8/lOnZGfgDuhxknS7XCrY4g5FNHw2HkEyEYJktCRr66N67+OD2D+ALkimdFPlaOplBNpVBPjOFydQKMqkFOIOA69bnI6OfHTlRDaYC0WnRzangTS8OlRJvS/auBb+WQMDviPkPJ8ZIIICP7z/Cz955H0nNh6+9tIq0d4jjSgeblSZWpnOY0VSB2/rDnjQH8aCNcC6EihmAnr6AyNQZNGlT2x+I7IwHze7zbezu7ODi+fNSBN//4EPpfGOJGDaebAisf/PmTTx58giVWgWvvfa6mEI923yMa9cvIRgK4N7d+0jGs5iYyGB95xZMTwWetIndwwOU6w2oJEKpKiJ6GJ16D/Uinfs86HRNkXqSV7C3tScSyIl0Fp1GHWWlIuQyv+JHv22hfFqFz+/BS6+cw9LqBGyrgY3DU2wcl1AluoQhpicyiMKL2MCHnJZCTWsKFMlYcqbReZ9XMWU6SE5oMOYv4LDZQrHTlQNwZXkBpcYRTKstcCJjqs2OB3ZfQTySxNF+CffvbsPxBZDIxsWaNuBXcHbxPDQ7KWmVhdIuEGhhYj4GW1EkK2Fh6hwydg6JhgdpZs6nLNgTXQz9QxytFbD5cU04Hp5IAPVuF51OC5WCgZ5axefeWsAX3rokD3q5UcHxaRVtk0lFgJ8DAAsxuSKKT9AQyZgIh4Rwyp0z4U6ia1rAKzbQ2UxSkifJ3dD1ELptFmoeajRnYkjLEH2jLzG42akpmQjrnQaOTkqotntSzGLaBN649gc4P/EGkukQNg5u4Xvv/CsUW/vC8wn4dQzVATyGjalcGpPZNDyWJQRNQuwWP/e+LY2xxmKnBBHKaqi2yrA7DtJBGm0xR0FBJK8inAgB/aFkvdCghkmOZqePvdqpyHnTuSwikRi0gI6dnV1Ua/TQcJv1Rr+Gvm2gddRGdauBcqWJGy9/Bf/Zt/5bLCxO4LC8gW9/788lLCuVzMpaIROdw0tXX0Hh8FSQwyuXXke13MHa2kdYWpzH/Mw07j+4jabRx+VL11AsneJvP3wXiWQM+clZFAsVIco2iwVsbz8Xj5Qvv/0W0tkUdvd3EI6ToGqL8x135MwNISGZclxyQkybsc19tE+Jx2pAAAAgAElEQVQN6MEofut3/hAL86vwWD5EQ0kh4HHdC6OE4oMHMKunOLErqPuGWJhcQLjtwGcMhXDH0B5j4EEkOYnpC1fhyWXQbbfw7v/xl/hk7TZe/vwX0IYPP/7Vr+T1/eEf/D4unz8nzYGgqeQZUIZHZQmRKdYJ1QObiJXlKsvc6fnXV7fCQRDPCZ+gWzwDnh8coVLpoN0FLNNBNqLjS69ch4o6fvHh97G2/RFOKruIMs8nGJDmgGdhOORyHbjepgScqy4WYc9AlcJOtQozORyVCFpAnBeX5yinPAOzpyDOdMfJVeHdSDMj7oJDIQ+y2dFUFUy2jYd8CIc0MQzb3T+FYxlIxmi/bgLhBGxFF7SZvAhmQRLBEnMvrp5tV04oqZdEx+lZ0GzCNg1pWFPJjFiCn5mbEHSuVO8gFs0jkoiKK1PAS++DDuodRpH7ZcghiVhIquQVyHPclZrMtcKL6LwrMXXEVIxd97g5EOdglc2BCU+9XqdRgMAJLnuAOD0zu1VsHpyIa9NMLoXFXAoaCVDMKpD08JFcccR6/P/THPy6++FI5jLa249XAON1wph7wIvGIk8m+Zgn4IZmjGSGssNyeQXjm84t/u5NKKQYuqhpunwPfhgs7ONGgw2Fa6Dk2hR/6m0wdMlg5UJRPjgy+dnV0cOaB+e4SeBF5zTDG1CIToIeAI2WIUWMTnLBoAKn3xJY7NnWDg4K68jl40jEs2JzG4smJNWOjHfYXtgmNd2EUj2yC2YWOU1ISNAUcqWuiwaWP4sKBmkOmMbIw30wxMcfvYv1Zzt443Nv4dqV67j9eBPf/8FPsDozgd+6tAB/t4rTRg9Fj458IoQ0Hb/6XfGf9wwbCPpNRLJhWJEpBBKrMLUUTCZ7mbb8Gz0QQLVSwP1795BNp2W/uvbggax0Lp67iM3NLexs7+KLb35eXv/t25/g7NmzyOXyePTgjjR1Fy6cx/buNgrlI2SmQ1D0Lp7tPsB25Rg09jCkATPkPaZjOYS8ZOJ6EQmmUD6pAB56H2jYeb4nWREs8IWTYxhWSZpAqhu6Pbdozcxlkclp8GvkpJi4/3QLG9sHkpqoatRGQzTe8UAQ6akJKGHAqBuyM11ZnMPMwI8U9c1BE2Yqjt1qDUd1lwTE9MRKu4L9o2OJ0c3HI5jITWImOwuGyv27b/8I+wdFRDMpaCFN5G6xuI5+10ZMzyCfyKLePEEiS4nXEM12G15KsfohdB92cd07h7lIAkayC98lL/qxHtp1HeXjII5PqlhbW0OPE4VfRaPRF77IH/7Hr2BmKYi9w31xIORU41E1ISbG9ACalBpyP8ltKRUAzE0Ih+BhrjwtBwaWEPTYbDLwhdl801OTiIZ5j3eF/Oh1hjB6bXkuApqOoe0RbgHNi6illijlrimBUCzw2dgcXr/xLcxFLyOe1PFo+wP88MNvo2kWZcCQZzRCwlhDSKNTyZxAtHxtEjEf9MH2DNGutaE6DuKJmAQp0QuCaoF4LIZOvSlBNWpMgx5Ood8x5F5mU10qdFHYr6HRsETlwmdtcmIOqVQGn9y5JZMW1468n70xL45O91F6XoLP0jHwqQgns/jcy29ieXIZGzsPcPvh+7A9DOuiTC6AkD+CUCAErwXxjsimlnF4UML87BRymSz2dk5QqZZw9vwcWnULD+49QK9P2S0taDRoelhkiZ/celfiyqmE4TmVz2cxMTWBpZVFabS5+V6cmxUyMleWZ8+ew8HxgfhIUH//8IN7mF6Yw6uvvY5INC7yZr/ql+ZLzOBYEHZ3UD/aRrFXQFO1kI3nEOw4CJkKvH7XV7/bt4Xcmlk+h9jlc9JI3v+rn2Lv2TouvPoqbj/bwruf3Ma5Cxfw9775TUFGaFDFtZ9kMYzkkrR6p48ES6OcHT4Sx91JUWS6lI6KcR2rD5tXEukA1e+VSd0wBzg8rmF3v4x6u4do0MHnr7+E5YUZfHTvQ3zy5H08P3yAamMH/iC9ATyithGZY9eC6g8LqtuzWxhy9eAEZUXGeHTKw6tNortDpBIpXDl/FVYngn5XwfnVVxDwR8U1lfwU93UOERgRLLnbZ5DV7FQaE/kMtrZ38Gh9A81qGZlYhJMcHC2GeG5GMi9IrB2SzKi4YX/jYXiMIIxTc/lzKC8kwZnGT/l0Eq9du45EKo7DYhGZ5BTyM1PCk+Ks2On1UaqVkc6kZDVAToNkR4wcgIk0sWZEojRZ88iQyZ/vSiXhyjPNviif3PAwnqv8d323ORC40P2o4OWe3XKg6jE0+5ZAjWGGgvjZcZmuIyI7PH6UJOeNPmaX2MdP/TOTo3GxHjcFYw4CP/zxxRmT+vhi+R8T6VhkWahpeMSuaowayI8Srex478+cb5eVOZZK8mvZHPCijNcJ/PtgkA5zPhwcHEjRZ6Hn1zAyc9xcSDCRQw2yC3uxKSBkPuYn0GiCpDU+lEwC5L9JZzNS3HkDuDIpPlyKEBLtoTNyJrTgG/J9UNvMCaAj+nefSr11THZPZPn2eh0MLDIhXQTD7+fKgO+VzA7aDLP/pKJEcSM92XXaLjvY5xmKn3mldIh3fvFDtLsk7L2Eazdew36xge9853sI2118ZTWPpM+GFdChzSzB7jbgrZck453NZt8k4mAjtzKLYWwWSmQOPTUsmnNOdYThggwysrpYu31bPpJr167JYfV8bw8vX78pKMo777yDDM0+rl2WAlYplfH51z+HRquDjc3/j7T3/JLkPs/Fnu6uzjlNT84zmyM2ALsACIAESIAQg0QKoq5l6diffPzB/hP81f7kc20fy+fKlq/MS11SEgUxE5FIC2CxOc3uzu7knpnOuUJXV7XP81Y3gGvJuvL16KyWmJ3p6an61e/3vs/7hJvI5pJIjibxYPsatit3MDk/ikZTw9omM9oddvzW+oZ4NJBlzLksYfCYFUXfoB1qCLY7DM20BcbOpGOIxUO4f+UaoPRx9MwJhGNRVJp10RfPTmeQzsRQLhdx4/59PF5fk46ZQVQ6/eNdQCRE4qgfVkvF8vQRmal23Q3QDX4kFsN+YRuV8h5UuLFHYl+PSZAepMeyaLOg0XqYGc8gHgaSoRiMmh/vvPGpmKqQj0PPimSKxlU+1GplzM/Oo6fryOWiWDo448zHyXFp12BUvGh+2sBTyiJySgh5XwnRp2Iw4k2o7hGE4qdQzBfwxk9fR6fQgk9xwR+OYmImgW985wQ6dgGFWsXpWixGefeRSgXFE79QriAUjosMtF6pyVqiiyWLA4a3FAoFeQYJRbLD6rQaGBsdQS6bEd5MLOQTG1vpSryK3G+uT8vsi1Zbcgx8CnwME3MHsJXfgqsbwdNnv4fDUxcRjXrxcPsK3rzyU7SMohjJSFfjdSGWiKOc35fk0QNzC5gezwkhs6U3EU1EYOsecYj0+gdxuzQ38rpIEneIbmaHtTTcdghW3YWoz4NgNIZChb4RKsJuL3Z3d1EtdtC3Ishkc7j/4Jbo44kYRoNR2H4WlSZ8/ZBjT8xAJ1PF6EgGYU8UtSa9/7tykMYSUQnoqZUrsldlEyOiiFJccaSSOTxx5qR4MnQafVx88mlYmoF7t9YwNT4F02zhl7/8JaZnFnHk2AncW7mF333wPl7++itS3L7++uvS0PzRH/2hyCrv3LmDY0dOikLi+rVrwveZm13A+x++h4npMYRjQfzs3/9YULunLjyNZHpEfPpp2/14bRXHjh1DJpZDv7yPvYc3UdGLQDwgcHR3rwpfqwdv1PF4IdLAotMVTyFx4jCi0TSKV1eg7e1i7Ngh/PDt36CsGliYXsDRg4dx6PBBgbgN3n2xUKYFtksSARWpBmxRM3DM+rlUnfvaQPLIL+FByaHC0BiNmnuOJsy+B/WWir0SY4+LePLEaUyMTeGdTy7j4cYa/GHGkj/Gev462pW8HNa8brVand6wYj3Owti02iLz5b8lYmzG3Njf25P9++SR03DZPvhdo5gYm0cwNCJ+P1RbiD0/fQ14PvQg/BfbNFEr5uFXXDh8aAmVahVrm1t4dPc2wgEfpmZmxUgqnp6QZ4SHNfkTQz7dsBggwiKFkhj2kRPQE6SF7TcRRMY/H1pYkuJgLb8h++iBY4cwMz0jsn7mqexXq3KeESUeSvdJzGfNxXOQ51mMpF5JNHUI+9I40ySp3YKld8UhkdkKbhdzfIjUdeGqNRzkYDhWkCqPLoOMgGRoiaST2PCyXaAEkLMcSkD4//+Z4mA4Xfh/FgaO1NG5IkPewrCS4QVj9SnznYExEdMNJVVvEKfM4oEXUipuyykohmZIQ/YmK+56vSY3k7It/k33KL7GnTu35bVZ6VL2omnOSIGvIYuSvysrXzjaVs4lhRTldiOZyiCTTguLmRsoTYgmpiYRDkWluiT7lVwDjhVINuXn5LVI0vH04aelJvhzXGjXa9jY2JYgFxYYtP5lFm+/53USGL2OTljcH3uOIxdvMuFpVuMsjWUx8X71TPho/KO40KhtCi9EUSLY2qMRTBquUBJ/86MfQ89v4MJ8AolgH4FkBgtPnIPRrEItFyWwim9aM5jWF4QejODT1T1Mzh/H0XNPCjTrZlqcC0LgYje5l9+RP5OTkwiHo3j/ww8wOjKK4ydOYeXBKlYfP8L582cRj8Vw6b2PkY6nsXx0AY+3bqOqFqBEvFgt3MFG6RaisRiS8SlYel/g316ni+21HUebztACxUIyHcG4koKPV9Hkewhg/tBReCMp9D0+7O3uo7yxBX/EB1OxUW5VsVfax+hYBk9dOIdIyItidR8rm4+QL+5C09tSobsDPszMLqDVaCNkB7GYm8RUdhF20IPrjy6h1ing2KHDaJVLuLeyAq3vhtF1SYhOqbCP9HgKk8uTcohFgz5xPhxNpdGqenD/3iai4QBUqiqqjqkPu5iZ2TEkIhHUqvs4enxRWPOttipOfcJK7iVR/qSCo9YoJsIJlINNZJ+bgDfZQdGMotEdhdFo4PZ7H2Lr/iY8fuDEqZOwFQNzh6LoetrQerR6heR7EPJ1uxxbanYPlI/RDIobuZ+pPQNHQK51TufoJkdok/sBCzQiCTNTk0gl43C7DOh06qTlLEm+zPGwaKQaEb4CIU6OjdQuSVEBFEr7KO2p+Mq513Bi8QVEol5sl+7gZ+/9EHvVNeE9MFeiwe+NptFnNkm9hPGRpCA33DA5wuPzGlAysENdNKwt+Bg8BBMaOhKwxe7UDLCg7qBf6yFajSFux+APxVEl6dTbg9/tR6Nag6X74O1nkclOYGX1phR+NGmqE95liFCPPyuKjt5CLOhH1OuBP+JFly7SdJYjyqa4kEonOLNwnOfoY+/1C/u9XmvJwZfJJOSZTsYnMT+7ANT7mJpYxOzELD659DFKpQp+79Xvwuha+OCDD6Q4Onr0KDbXt7CysiKcnvHxUVy9fg25XBaLC4dFfUT55bMXL8jXPFx/hGeeexK1ZhV/95N/h6X5A3j5pVcRCCbgD0Qli+TGzdt44YUXMJoZAWolPL7xMfZK60hN5cTHQdspwts0UVfbUhhKc6L4Ybg8iB5YxsjEDOqPdmEWipg9fwo/v/YxAok09IaOdCiGr33tq+iYGjT6SghJ3elOHakzSeNuwKfAMh3uiuxtztT3c7k4MxrIzGd+DndKKhxYMDBKm5kV5P/wMJwezUns93ufXset+xuIx6PwBXVUO9uo7N3ETv4x3B4e5uSVeWQ/HXrzdHRa0GsS007nS/Jtzp54CuMji6iXOxhNL2F0bBaVqiYyX54djnSd3Ag2p7QWd2Mvn0dxN49EJIjTp05JJ7+Z38Hq7VswtTbOPvkUvNEsLGZrDKASg2cCnNHLsBkenoPCQ6CBEl0ZDfLaOLZT5R4sTy1gZCyLtfwj/PqNf4An4MGr3/4WDi0fht3zYytflnFfmkjRwPNnGCblKH9ciMec4oDRCMPzl+cJUQpL1xH2B+R7CT1IaC0JjbV683PkgAc3tb209yRj2KHvs0ulFQlbVWbK05gEosfmB6sc56inXaN8ZlgXOI3+IEjpC56Bgyl9uUAYVk5i60i4RJwMHSYnde+iBBhIJc2eQ7BQ3M4MaDhqcOYsZL86yAF5ArwoLA4k/9zrFZMJ6mn5tay0iASQPMj/Htox86LwQOf74+sREuUfoiWc+7A4IEGRmxVn7aNjY7Lhcl7JWS79wgXxGBAemSYnczjxTbBhG22kkzFsrT/Eu2+/g6NHTuDJp5+TxEEJdRLvc6eSpK+BI+ki+cSUa2EoTnHAYo6IAa+5oye2YXd1aO08JtIxUTisPN7Dw/U8bG8Un3zwAcKtCr56bBaNegVtGzh66hzCPpfYc9JRTbFoylRDYnQcd8tN/PKj63juq6/g669+Q6Q6ptqT+RyNr/jzXJaF27dvolGr4fSZM2Locv/+A5x+4ixSI1m8//H78PiAJ06fwN5OHrs7u4jlaD7UQN0oYK9ZRr5WQseso9NqIR3NIB1NS/a42bZQydeh2JQhaWK0FI4GYFcYD9vDRCIGH99zMIrA+AKiqVlsPMgjlYtjdDQno4sGiwPKRL1AMObD1RufoVQvwVBsUDnFCFom7rH+lU6jVEbEG8bszDzUsoFWrYGCuiPEvnPHTkLpG1jb20HXp6Da7qBeasuzEYj6kR6Lio6913NjZi6GyYm0RMQy9yEapSY9ALeZwN17qyiW97C4MC8xs2O5JA4cmkWxWkZLM5AMR+Vgtps+7F3exYQRRC4ag5lxIXwyBSXcRkWPoVBkdLaJan4DG+t7CCYDeOKJJ9Aya2ioWyDmyG7eH3ICw+QZssiM9omEtq220Wk7ncnnMidq/WUO6uTYM+hJbId7JAS2MJJJYWJsEi67BRpwuPuMC2Yn7xitkMnOQ5IzWY5vmjSOsT2CstVKJp5/6gc4OH0RsWgAm6Xb+Js3/w+UGztIxZNigVxr1eHzR6XobjbLUkxnElFkUymEmApIopsdQm+sh8edayI5ZOiOqlfgotFR2I1OyI12pwqjYCHTGkUOafQtH8ocBboMsYoNeN1wGZwZZzE5PY1CZRum0UGzpuLy7YfYL5bgdcUHRLEanj96CqcOnsCnD67gs4cbMHSni5QMEJ+CTCYl3CI2JU29h1QmKNAspcc8SHomVUA2PEofyUAUk2MziMdGsLa6i8PLR3Dy5Gms3n8ssvEnz5zB+vo6bt++g4PLBzA5OY3Lly/LIXn27FlsbG1ie2sDT5w6LXvvB5c+wvLBZeQmR/Dw8T2oPR0T2QksTM4jFIxDNz2oNBmTTC1/CtGgjYhpoLy2gpX7NxBMh5FOxNErNxBnwSvug5pwRlS17SS9juYwNn8AnVJHCqDs0hQeFHaRyk2gtFtGOpLC8y88i7bRgd4zxFeCTR0bChdtgAd5OSzgJF2TuDMLBO5xvUE88uDAdAh1VKk49um0kpazQlRpbhg610Qc8UQCl+/cx8N1zvnd6Bgt+EJsvOrY3HqIveJj1OsbiCVcQtbkM8DX7HSdcK1gwAtD00SKfeLQBbQqfcxPH8HS4hHheLU6NGWiBJMgphP+5SDsHrmnLMr283mcO/2EELFL1YqgOzuPH6Ba3MfywUMIJseg9vpyBvJ34QjY5XbOG8e8z0ELhn/434ZpMMlKik/VaCDoDWJxfAkjoxms7tzHOx/+DPfW7iObS+Hrz7+CxaWT0Aw3xkan4afSjk237fjccA9kccDLx/G2FAeDgkwacLigtZro6RrCRP8oZSQ5XhkGL0lx4AQksRtk0h27ieGBLP7kLA0IoQ5CfSSJ619QHPxj1IBFwX9orezMcr442EnA40Uis5oH9tBEQ1LiaHsMdjo0HOIG5FSgww9n5u+QPPiHF4UbH52wWGg8fPhQ5kb8mfw8Z3tCxRwgEZ8rH0QW7xQfRAj294vCyCbrnp/f3NiQByidTktxwCKBxQHJm0yh48/iicMZpnAbKK8kbCOwWRc9dqyVbUlMm5meRyo9A50JX0w2C9CB0VlA1ALx0O4xF4HzLkJsodjAbcwpDlhq8T0xhqFn6ujUthF2m7JYNvJ1fHD5OnzRJFzkFGyu4mAmLEFHbUtBPJ5CgOludCjjnM+ow2Or6PmjuJyv4+Z6Eb/36rdx/uITaHbakmFAYg6LAyosSsUC7t25hcePH+PixYtYWjyAS5c/hGF1ceKJ4yi2mKZ4R2bMQb+C/b081F4VLr+BLqOBvS60LQ82t0poVoqIBz3wucIYzWThgx+tsopGSYXfFcKB5WUhN60+WIPWqmOG5EfLxnaxiGYgjNTEPGB44E2nsDQzh6MHjmB+egq7hT388q2f41H+ITxBF9bz21jfzwtCFOj7MD85i5nZWWxsrqFRq2NyPIt9o4GIFUJGSaDWa6GtqYw5g+nR4ev70AsCXW9fCFI+JeRISZn+xsOaM2+/jmwuiOm5MQSjPvF96Lf6yAQmUKnqcoh0u1Ra6PjKM+cRSwXFNrbaaGE6N4nRkRyK602sX15DxnRJdoJnLITggTg67io0LYmQMo9AX8du/jF2ae4U6EshrPh78Ae6siFZXWczMunqpngl0a+nusWTgkhFs1GXjYFkW27mwii3Laiq8zkZ37ngZL33aKvuwszoNHyKIR2T4gmKkoBmVdwnXBbJiV3ZP7qmBq8/BI8/JPyDVs3GkYWvYWn0ApKpEB5sX8VP3vjf0bFqiATC0lSwYCNZjAicOnxfto2RWBTj2YQUo/Svz8d2sa2sYHbmABKU/JoqPC4fGvVdtLs9WEoIMHKIGtOI9yNyMHftMPoev6ApIZ8Fj2nD54phfGoC5QYP/I6kTt69dx33HtxH31DQM9tI+Q38/pFzePbUs/jR2/+ANzcfwOr2xAqcz6M8m4MZMj343XQVRBvjkxMC0dLA6sDScTmYtjYfYGtv05GuRWhkRjJbDIlYSKRqp46fh0fzYH19E5Njk5iZmcPdO/eEI0I0od1ScWf1NpYXF0VqeuPaLTG3OnH6FPL7eWztbMKXTeHA9BxycRrluNHrK2h1+xJexK+NRzVkiP7Wirh25SPYPkjnre+XEGMB4UvIodI0Oo4EsNtDSTWQmJxFIpIV2aA7SESBgWoRbG0UBDU8ffIYoomwpDUSRWJGCtecENApVXW7YFNNJYUn5bMuOWT5QQIhTZKkuTOdjBeSWJ2kTIc4To4A1yTHeNl0FvHECO6ubWJrl6gnQ776aHCcbDZF4dXt1rGzdweF4m3oRgmxOO3TbXT7LlGCcJxMA7WAK4ywZwR7Wzr+8Ht/hiNHjqDZ0tDt0eyOkj+nRyb3hXs50XI+P9z/C7t7OHTgMHKZLPbKRQlw85gqWtUygqEwlGgaRt8pzh1UwMkZkb39S+fWEEmQvxmApzqE+manIqTopemDGBvL4d7aDXx44y1q1rD66J5wsKYnjmB0fBHPPvM1HFhYgtv2yjlDsiMLANqQM+6AWTKiWLEdUj//jciB+Bxo6hfFQd8hg5Lf9rla4fMxwMCb32nvbalCvujyHeIIXEzTGxBJOOAjQ5JMCBJ0JJ3xP/wYfv+QFzAcBUhM5sAJjQuB8xIWAdw8efCzU3YObKarscokAch2iIPC2nfKIHHLsvuOCsF2Ft7QQlicxEJB+TfOxU2y+m1byGR0nRoSE52YaV40Z8FKx87ioFSUSn5ifErMKnggk7dALgKtQ2dnZxEIhQU1EGKgTYtmZwHIzRBdLGWXXTlUw14FG+sPkM9v4vTJswiF0tAN+nJT6sHcdK/IamTU4u6JDer63Tso7+7j7Lkn4c+OSLIic+5ZJ/YV1hA98TQIWKwEd2C7NVnEWpMSLlOChdRCBfW1TVhmRUhjfm/A6dBJPrLIKBZKNwJeGwXdxq/u3MNOtYOXn/0aXnrlFcf9zLDh8jMl0gW108A7b7yB29duyEM8PTeFf/Unf4Kd6gbefPNNjE9khWhIA5emXhq4b9DC1kA/4IEvRM5SF7W6ht1ST/5290ykQ0wejKKncfP2IZvKOmmaPHTIiWlb4vQXdcfQLtSwt7YKD2fCQQXVrgEV7NzSOLh4AM+cuShd+G/ffxuP8xsYnchhs7CH7Xt7UKsWKq0aDp+cwbkzB7C7vyXjBVr4kr1O+dLY5Dhaehtb23mUinWEgzGELS/CqRA8US/qjQ5cPQX1Sl3SAbOjCdg+RTa2VDaG8dkM/AFSICzotSbGUqNIhuJEJqWbZmzt0vKCBLpQAsk1m8mmMJY+gHufbMLTsjE/lhL7WCRdUBIh9MRhzoNwMilhWYX9faw9yoOx8CTHkXRJvwXCqR4/IU3H4CvMABqrA01zUASJdh3Ix7iRDIv0cCTquDJKSBmdRB3PAT7f/NxoPIAMXZJYUNr0S3AKdQYdkRTHTTUYYlAN4VuaLNG4l7LgAOYnLmI0cQjJTBz5wgP85Fd/iUp3Dz1XD/FIHArjfVsch9CkyI+AEoHb0hFUgIlcGsl0ABVbx1p3C0rMg0MjR5Bw52SE5PaHYGvMW2D5HcL6YzcqtRG0rQhSwQhS4Sw2ik4SYxtAyG1hwmdgYWIUKzslVFotkEFKn4v2fgH1WgmuXgvjvg5ejEew4E3g3fwe3qk9RJMFoOJHLMZgNI5CuzC9DvnN46frH1/LRjaSxHMXX8B3X/4zxOOT2Mw/wKWrb+HBg3solMrOBu7W4Q/2xFjL1Y9IpPFkdgrnT11Eu2EI2nn02En6R+LWzfsYTU1ibn4ct1duolHv4Nz5p8RFlnwELqxYIoX5w4cQCvgRprkV7bm1PirNHpKBOEJRHVHOjXot3F29CbVdwxgl0aWq5LWELZ+gxaAnDjlPZk9UP3YkiuTSElyhKFSL3AwiKzpKWgNay8BUKodwPCLPD/ejnt2VuGsKFj09D2wD6DRVeJNBRHwBQaaFg0Bre6quLAumQOpOkiq5NzyAuW8Pg/K4bkO+kJCbZ+Zmsbu/h939srjm0sOg3e6g2qpKh04lAjw9lBvbWFn5COXKY4RDQGQkKiowSUOlIuUAACAASURBVCfseDCVOYKZzFE0iyqeffp52TsM04JKRMPDfAVyvpyDVMbLLv/nycPkT9CQiK6exT1ybdiZN9Bsq6AO2xeKoscunmMVwpfynTwniTBbsAkzsyjmGN/imeFY/TuKBtovtyVkb258FOOTY1jdXMeVlWvw+k0Uamv45NP3JHcklZzF4vxJXHzqBTxxjFLhFLpELDxuVKtl6tkkV4cSTNvVlewUD59dXidNhaa2EQ4F5JzqWiQYMw1W/8fFwRDyGRYHQuUefAxZpf9UcSCFBIz/aHHw5SJEpIYupwN2khYdwyPCmiwAnMjVQaDTAF1gcppDaBlkbQ8QBMpUCMOz2BAHqkHyIiFOWpWy6uShPtwU+T44VhhmLgwtmUUCMigO+DkuQOrrp6dmpRhg0UA0gYUGRxOzs/NyoLM44Pvqg/G5zlxJFBR8EMmEZkAOk8rMDq5dvYxmq4rjx05jbGwOqgGZqXHhEFnhpiuEFRdlZX3cv3YVfb2LQ0eOwZ1IyojDInxj9x1DG9qFEkVpd6FYtNOtyNzea4WQHaE1rYXNuw/QLZbQMmrwBoKIhmOsRRxnSKbPUWurqQhEwnhQKOE3N29js1jD8xe/gj947TUEY0m4qVkHEA75ZFb1s9f/Du+9+zuZMbOzOXv+DDq9toxdnrpwBsV6Hpdvvoe6XpLDk48CPclJqKJu27DrIoczVIh7n66TvdyQvHtuSF4EhATm8/fRc6nSBdfKfZFoTqYmsDw2j369g8Z+GbVGCxvbO2j5gZbfRNdnYG4ih5FYUub8sBXoTQM3b9+G0g9iZnoJTbUKX8yEJ2Cg3q4gPToCeAK4dfMBivsNTM+MY2wyjVarieJeA3Y3AK/VhWbokmvPe04VCQ8/ylTDEcZMO8UTg1K8gT5o6EkyJaWA81MzCJMP0dXRbtbFIpkza25AStCLRqspM9Xx+BT218tIRWKYnRtD2yhB7auIxMJSNFIDrhs9jOTSwkTf3qwKC58W3kx9ZLfFTT2dycHvizo2vp0aFFcfsWhSDn2SatmnDItiq+dwgcT7fiDzdUZrTsfE4oDrOukLIUsTKMUlDp4MK+IHnVF1OmjShyISkU6QqAITFYmEBZU0lme/ilzyuKAs9Pn4zYc/xnZ1FcQeiO6FfSEEQixzXSgVi457ozuIjt5EbiQtHVpFaaJlV3H66HM4mrmIsJkS4htluJSpjaUmsa0q+PEbj7FRDsPyBjE/GoXfdmG3xlGHCReJkr0aZmLAzOQULj/cR8Ok2Q6Jrl30TV0kZMwaiOr7WCg+RLJcw348gfWUic31B45HgtKGZZF70cFINo656SVsrj9CsbIvBfzoyAy+/93/QnxLoqEkEik/FJ+Ovf0N3LrzGa5c/Qi7+49h2i1E00yOdENtudHvAkmGJ5k9TExPYSI3jWpRRzYxJbD3+sYDFAv7OHL4JAKBEG7e+kz2w9nZOaTSOYSTGbFHht6WjINix8J+sYXRdA65EQUuzRAZ3qNtNimPMREOI0KHQY2ZFabsybZCQRCRPA+6qolO343M4jzi88uwlCC8bs6ou0LmdfUVeG032pbqqE7gwv1b1+X3WT52DIo/IF4Pn354Cd997TWMT006ijH2IwPkmGuN0D08DszONSipgSwiBuNiQWR7wMhIRgh6fF5Y/Hv9QZF1k/Rn2bo0iuTFSTphrwOjW8f6+j189tmH6PTrSOU4GtVhNHo4vfwcnnniVXjdYeEf5UbGBOWllbxjnDRQwQlZn00ou//h++siTMtij8eRIJIX5+qi3mhJ4FyMjY2foV5DRYaTZixnJSGVPhtvp2ggas+Gm4UBzw6egR2tA1PXMBKNCXJwf3MNNx/eRihMOL+Fqzc/djhxhgtuVxwj2SksLhzCE6fPY37hAOLxhIwVfIqCdDwhYgMi53QD5ViawV+dWkfyFlgw9YjAKX6xHJcztlarfIHLf14EDIkCJCN+mUNASIL4IQ+/gR6FyIFMOhxG6j/iHHzZLnnw+k5X7rwBLgQauMhc3svqj3U9pDgY5jc4bFGnqgp5AkIYIrTDm+9sTA7MM1xU7MLICZADGi5xnyJKQCY1w5t4M7kYORbg5sjNc5jJMOQ2DEmRdNMj52BxYVk8DfjvXEREE7gJLi4ui1JBfnuWgC6vvBcWGc5YxCUhKSwOuB5uX/4A7VYVhw8uIx5NwBuIw3L7YHFW61MkQlNha8kF4wVqhT1c/+gjJEIRnD17DkjExUzHYofmD0hxYAwYrj7bBcVqw6NoUJg13iLztQtTb2LvwRoUtQPT75FoVZpbiWcCCZS0A9V0RPl6yRSurj7CGzeuI1+p4sLZi/j+D36AVG4S3bbuJDfafHA1vPHbX+NXv/qNmI985SvP4tjxQwIhT01N4uTxo6i2q3i88QC1dglXbl8SRz0lAYQ9PvFWp0KbHWe3RSJfDH0lBK1Hl74AAgNIki6MbGR48OqmgW67D7XrKFrmxuaxlFvEWHwUPiWIq1ev4drKbXSiFmyfgUmqG9xMrgwhFEujul/H+mYeExPTQvQivL1evAfN1Ybt5Sirg0q7J514vdJCLjeCmelR8dantfPm44IY/9DGNsANMuBFpVNDIh1FQBlspIYt2fK8t0RtkrmYeMBTKrywMI90Lgi10UKjUkYmnUQkEkZDb8Hl96LK8YOmIEvdf7+PSDICKwzUtRpMvY0RuqNlMtjZqWJrMy/cmFAwKNp8yta0Hg9IQ8yw6BCHvh+2TRayC/v5TQnVGs1NyXNCf396eXDtixuheIi4ZD1xHQ8DiiSFbsDJkY1c0zAzPY5sJinSWY4b+fVEKqjmJtJINIGQNPtGeY44s/WMYG78aWTixzAylsH1e+/jrY9/jI5dEQ04lcd8PrKZDNy2B51OWRjTcMfR6SqAEkYms4h2JI+JjAsvHv9jZPsHEVFIBnZjq8SUzg4WUvOo9hP46ft0ziMHwsR8yoOEL4CNvTrqhNrkOatjIh3AyPg0Lt3dQ6MXgsvD+OEuFEYmT6SgV9swC+sYefwxvNuPoC8cRua5Z7FbzGN9ew8NrQStWYTR2MN0qoflyVHcuf62NA408EplJvDa7/+3OLDwtNwDf8CDbDKKdDqMcLgnqaUfffoOLl//CKa7DnfQQKPWRaelIeRzEByxHhYWfQyzkwfFS6TeoOXyMuLhUdy8elfkm0eOLosagfuMrpOEGnHkqHBhfbuIrZ0CZucWMDkWgY/prX0bG3uPsLl1DwlXD9GOiVDPI/wpxhRrNKCCBUMzUC9UEUqkkBwdRfbUKfjiIxJdzNRYIV27HcJ422Zx4EVa6+Hjv/+FxLBf+NYrcOeS+NlvfoUPP/gA3/zW93Di7BPoqhq8lMRy7j2w33fRopjx0AP1mfASBn+Gezu/nv9u9Z3RA6si+XqFfAPfYPQNIYZL4+OhdwXHyhr28tv43WdvY3XrGvrumiApXzvzbZxYuoj9QhVVjisnp5DJ5WQswnGrOOcwT4dNKtVtDrEOBnN/Brw4ZwRMZ1xDxqMcM4bjCUTicfnfDmI+lDA6zacQzeX4csbOkk0kZ5oFH1UaHireuk6UeB9IiFphC/nCruRruLwatndX8HjtjuzftE1HP4hgKINEKoeJ8XlxC80k05gYG8PM5LR4k3BMQft0FiNeJYh6pQ2714Pfb8GjdFFTi9jafiRN6n9CceD4E0gYC2kVfNj+I8XBl8cKQ7jd4QQ4ciiSEHlIixGEbjgPhNx0mhQ5IwJ2MDJO6Lnh5qzK7fAUCHsKx4AkLsLtrr5cUHavvKHRUBixZEIKgXK5LIREfh8LBCIBYnzEXG3L6YyGOQz8+XyvD1YfCrR18MBhGUXwa0h2JJrAB4GSI8rAKIEUeNXDXHpdqkU6Mg5y5cT1jdXav/u3f46+1saLzzwr/uaa2sPs4WNwxcLQhGnqgWU47o/MeS/v72Dz7grUelPe78Kp42h3WVBR7ucS+WhfIbzrhqtLl0UdiZgHUSUMvdqB3i7B1dVQ29pFc38PvkQUYXpzs0uptyV/vVAuoVVtIJcagX9sAjWri41GFX2PB3OzixifXUAwkpBgEy5YOuGRrPTGW2/j1p37xLPx/HPP4Nz5k+iqbcSSTshVIp4SZKbc2MOd1U+x8vgK7uxchzJYmC2VowU/YkGm4vkkzZAfTE8z6XNAsmCvL14FvV5f0J8QybIuAxYzEYwemuUu4uEcjh8/Jd3we2+9g3K3hUggiLNT88iEgsjXi6joKvQ2bZXjiAQjmMhkcP7cCexZBVzNr2C3WoXX8krn3tFVx+iLs9IupHAJhSIo7RdQqrQlwpcBJmQ871f2BMrOMgyrawI9BcXdkkjauB7mD82g59YJKCBMn4OQE9PaqjURGhhzUepIkxbV0OA1fVianYDPa6HR66ABE21LRyLghUK7VYt+Bn1srhfkcA8FA5iYzCI3mUB6PAK1URbIkD+/XFTRavRk1ixe7h4e4tGBQ1tXvp+HIb0XRKZFJM/tmIFxo/P7ffI88LryeRDVkNZEMh7B5PiIkJQtIZT1JUiLXQ8PC0KdjsKHKI+CaIiBMCnEg0eQjh5CKpPAyvplvPnRT0QJEgzFEY0k5fnoqTZaRkOuGWfWmhZF1z2HQPwQlGgONffreOZAEl+Z/A56hbD4wvOj3C5gr9KBVWsjMzKDVHoBHncESl9D1GvK79gyvdB6Legm9eZOLHMwksTDnRqqHc67DTQbBhr9nqBIzbolI6No4Saswi5a82cw98RTqBoNbBUZH+2Gl91fu4ywsoWAp4WVG++gtLsDX7+CRNCHH/zBf4Njh5+RPYRkZ1/fIYDSQjozGkQwDKzvrOLa7fdw+cZbqDXzTjaN7Yaq2/BxxNa1xO2Ue2MkGkDQF8bizAmE3BMo73cwMTaK2Zkx2Z/cfV2KQpcSQs/n8JGa1Q5qlbqoHejW6u57pKOtdPax+uAa3K0qIi0NCcsn60D4ViQ4u4lSlXD/7n0cWGJzlEB4dgm5xcPQ3BQd9hiKiL7pkuLQ5feIMY9x5Ta2f/m2uCNOPnMOODSHH7/zW3z40SXMLB/GN199VfIk3F0nrZfWxOSskI8w3HeH6O3w7BhKAInuSOpk3+FJkfj55SA9ryvo8NGYgkhFG1NByQWgaifkl/jp6/cu4Z33foGliWl89ezXkIlMoFipwxsJYGpqyjkPJHCMRQg7aoYmOUVyl2e7jORsUF0haIbwvhzE2FI1BCNhKOSjsLdmL82zhK83MLAb5vYM04sd3hw7eh7ZPZi6LqOiQJAx8l3HtCnokyRVNqZUyZhWE0avgHsPP0VHq6JWbUNX+4jFJ+D3U1EURtCfwPjYtBSNzH1hcxv0BYQjQ2SPo2e1rcLSef46RcPd9Y/w2bWPUKtV/9OLA4FGBumM/2++iF8UBQ4SMbzxsiAGLE2xdxzkIwjUSR92PwdejtcAIRwnEMPlLFrLyWfnxXPIfhZ0Vf08aUoMPC12gS35vng0KuxsHiwsDkrlgrhX8bVoSekEMgUEHeC4gAcwHzK+D37/+uaGFBkcK/Cgc7oqJwmLRQYtlZlkR4h5uAgIdfFQE0SCC8flFuid87hrNz7CzY8uIajq8Jt9iQ997pVXcPjpC2jxd6UOlVavJOGEvNhYfYDLv3sX7VIVhw4dwYlnz8MdCMkipfSu2aqLuYhci66NcLCLxdkcIt4ItLoKW6uB5IPqdgHV4h7imTjmjxxER9OxtboGd8+Feq0tDm38fncmi9GlGSydPCpFFyFsbyiGeDonMbxEfLgRXLt2DT//9VtiNkPt/tkzp7A0Ry/+sgTlOAWeIuOLK9cvoWPvwRsz8dsP30axsSXzf73Vk6cnNRoDVSjdpiaPB8cGfm8Q7ZYBlRUEHxtCXwzz4YNrqxLJSk92dvSmoSCVyclDe+WzG9gpVJCIpPDKM8/j+OEDeLy7gZXbtxCy3Uik4kBDhU/VxIjKt5DEzUYed9ceIabQecyLPr2o3DZaVJ2ofbgtr5MJTzvnCsl3TrdMM5VWlQWNjYWDk/AE+zDabpE4BsiX8fSRHY1CCdnITaXFqZGQIxEKFrkBr1+gPc7vDY3Rr35komnEEyHYHgur+S2xee7IQc1ENRtqlYx9vxjUMGyGTnkeH6WpHiwdGYfH0KC1NAlNatQYXkbeS0C6jVwugVgoIYc9Nwc+J3zGCOfyeRQ/DUFRnVEfPfsFMm1Rluckm5oak/La4j9A50TPkP4Mt7DzCe36vXEpgsAcFotmZG64zDhG0ycxnjgo1ti7lcf4+1/9n8KPuPDk15HLTst7vH3rM3x64y2ohM3C89CUeZjuU7CVcdj+NszeXwA7NzFSmoVVUcTXgzrtsckM/OEM2q0GXn7yWbzylRfR1boyZnTR2TUSg2q74KnmhdTY94fRILciEIZtWlAkIVCHarhRUpuoGSoebXdQ7fkR87TFLOZhcAHzM8uoWzr2mySq+eAjQqN2EE1oCEfd2N4qoLqzDq22Ao9RwlfOvoDzJ88j4qXBjO40MCZVYOQH+GUNjo0lYXRruHzlHXx87edotkro9XXUOh10e17p0m1ydSxV4qRNrY+wZwxL009hceoYFufmJZpYiju1A04GOpYNta+L90DQ7Uc6EoefPhY+j0hm2TBp3QZu3voIfkPFGK2D2869knwEyqmjcazv7ePho0cYTcSQi0clFXD80HFEF5bRQU+uPVEqogjMsvAyD+DvfwnzvUvwcTRwYBb+i2fx97eu4cMr16DEw/jBd/4Ar7z0dYG8hd/C2DAaDRE97TnI1ZA0Nzw3hAzICGLVMbCT8asykHsPDfE4hub1lXRe2kU7IwHuWV8+e6iqeLyxBq1aE8UTCcyGZSMYj2F0fFQYiBJsJD4M5Oh4ZcTNzpsjXfK07EEzyP/NJllGAWwIRb7nmDuxeODrDNFtOQ858mBTJwWMIwRwkIMBz8xl4eP3foeVlbv46je+gaXlg+h2OCqhl0NTnnn+/h21AgtVbOzewM7uAyk+2zJKDsPnSyCRnIKm8RoFMTU5I3LzqakZTM1MIpXIIhKIwLZsR5Is3iVB6KqBYjePja0VXPrs3X+6OBj+MpIwMRgrOG+eN2OghRjA+c6k4J82TXbglH80tfgcKuLiGEKW4q7V7Up3It83gCQdqYsTEiMb2GC+s7ubF092zv2p4eYi4weLA1aX/D6+Pk1cmMzFg51VF4sDbngkO0p3K7yDkBQGLB6IMEj2tRgkdUVzzptBVrHjwujYLQ+RBmrBEymSwxx4izdcRhy9gXcC/RPEVMl5gEIpP26+/wHe/cnrsCp1GXWceOopvPqf/yn8aULDLoFqebhSunf/9k385f/yP2M0nsIf/dEfIz07DgSC6LtpOmOj3qiKjIaLg7cmkwlgOpeQEHEeUn2jjKDdhdZooVQqIJnwYen4EdG5r99bg9sgIqbA7ivo6hZ2NQ3h8TSevHhOOpb13SKCsQyiyTTcXladfGgs3Lp5B9du3oelhOUwP3/mFDLJkKgleL3pGklnmqDPi/vrN7Feug3dU8P97dvoeZzusrxblPQ7b8SRhZlNx9SJ0CkT8/gsiUqGsjGtC0Nsrn2IxwOIhRW0mpyjU3cclvfPmOybN1eRz+8jHorhxa+9gCMnj6BaLWL11grSvjjikSh8dQ32btFJmUy4oAZtOTB9tgdNxir7FbT6Fgr1JrSWDoVyvQ5/tkMa5RiHoxlbVySCORUL49STy4hm3FJQFvfKgmRJJ+d3wx+iHsoS34B8ZR+1Wgt+JSjOepToxUMR+F0u5Ohy5qKDYR2BeASFcl3g60drW3D7Gc4SRXokKkUaYVSSGnd3951IWXdPZJyz2ZwUja2WBsVNbXMI1UYVulbDiRMHcGh2TtYvx3e61vncYIxoGzdByTVgUS7F/+DAcSaUsq47tT5q5TJG0nEJsorH/Y5ldLeLaqUu4yKfN4yp6REk0yHUqg3cvHEP6IXx1a+8hoMzZ5DKjOHqnY/xi1//EC999WW8/Pwf0+QchtnEm5/+PX7z/utwRZdgxS7CCB+G1p2HZbYRTdyD33gd+cufor8ewdzIIYyPJ5CKxzEzN4p4KotcMoxIu4cw3TC8fhnvcS5OxKylq4i2TZELd9xu1N2W5HJ42gaSHLUFFLGvpnKBY566qmB9r4l2bRc9y48NZRLB8Ums1VSsVjxiJOZlcdUzkY0rSESieFBuwmbDYzagN4vC06HsdmkkjOlMELGoISMUaZVJGISJ6Ykc5ufGwGlQsbGCt3/3U1y5+bbkirh8YRi0yRb6kim23B4oGIkt4MLJVzCRW0Q8SpMyGqn1Ee4FUO3o2GE0tFoWA7GgL4iA2ydGN1SlsPO0LQ1379zAXn4Ns2MjmPD4ENUtx6MFPQRiMRSaKm5vrGNibkaKTp/WRjaRgyucwfiZs+gnIk4T5PIJxyVA85z9Ku7/6K/hu3UHUY+CYiIM/7MX8O7uFj68dQv+UBh/8M1v4duv/h6aWsdRivWcETEJiuQ4DN1uh3yDIYowLBC+aC4d9NixwXcKgR7HqiJ9dxBnZ1TGXIZBZ2924FZC8HD01W6hmN9ArVSQ52FyYgbZqZxwyJy93Bl1+yXYzkHXeAY6R57D+ieyINJBjjCINAzG5ZSeOogApJhgkyvnGmW+xNwGRH/es+HXcS+z0MO7v/4l3n/vXXz7e9/HmScvolFvO5wf2yAHUsy+dKOOjlEU9OD6rQ9g9DS02g2YLSARy8HrTcLtjgjyROK01x/A4sJBJDMx5DLTWJg/iInciJjgdWolxMMxIVdrARUtbR8/++1f//PFgfxCA8niP18cDAuEIffAQQkc5GDQUX9JusEFMSQhDomAvDnSLQcdyR8XsTNvGkYjO/wCegoV9wt4cPeO2PjSupeEFPoEODGVDrNUbCg7HdHcEkJj18Ofsb2z6cB68ZSjzQ5HZEPnmICyHb/fKwUDDyjpxnkeDOJj+fuQVsDX4XsbFi7JdAq+gOMsJpuodFDOYuCcyuoazujE50VyNCUufj/74Q9hM6IzGsPozCye+vrLSE1OQtUNmTlJ6mLQh8cP7+Knf/VDLM/O49vf/ja6hKiCQZFMOlxg2/HXbjTQaanw+V2I+V3wGBDXtvr+KhIeUzYutasjGOxi/tABIdWt33mEVqEJ0/YikR6H1xeBnYojszgBl9XD6soqEmPTyE0voNnWxP2MCXq0J2XVblg+3FpZR72p4uiBOYzE/WgW87IJJzIZkVt5aMsd1vFg7xqurFzCTmMLfm8C+e0qWo2WlJUCC3ZtNOt1tIw+vH4XFL+NcFRBOp0U8yQSeTstHUbLECg9k43J70rGP4s7osubG3uoVxnhXJNZ5vKRBShehlpRkudHPJWTTIOl1ChQbqFRYkDSligvjEYTeqsDYyoCzeeCGlBQbLawu1Wkx5rMSMmkN7wk2THJjcxsek64sTAzjSfPnYINFfvlDfF7qNbqSI9mxeqUcF6jXEMqnkXH1rG1nofbcksATDQSwlg2A7eLfus6EiTkufg7BeX+Pny0idsP1tHm+KdSA8I6guEQun1dOjWPKwAmmxPST6bjUCwWDdSod5FMjULxh9CzVPh8PYyPJ5GLxQVFo1kREYEh30AsxBljazojPnoNDPXO3Fy5KfKg39upoVapiXVrJkkZXhiJZFQKh0ajBaPTlO7q0NFpLB6cEfTn7TcvweOK4Jvf+AFOHjwDXzCB9z/+HVYfX8e3vv5dnD36Mtz9AAyzih/zYFzPA8mn0Asch6H7oGiUQZK38zuYnY9xavaMyBQz8VlMTs+KIsjZyvtwayWUH+ThsrwIUo5JO2qfB7bPJUWRonvElEdlIl08LATcXrGMQJehNl5oNPnSVQTDYcAddMKqTB1+dwhFM4JWKorNSgs39m1sdRWUbOrXXRiL+zAajeNevSGEQkaIc510ex10ilWETBVTaT8WJxOYHA0jqhgAZYHkUtkm4qm4cFIScWrca/jNmz/CL37711CtFuLMmXAp4p/C54AEwJnRg/jeq/8lAkpK7reYpvG9u0KwFQV3b17H5Q/exMEDC1g6cQqNBjlFYXj8QUSiHqw/uosf//Cv5FB//sIFzMbjGOFBx/iFriFma4/y+7h0/yHG56aQ9Ss4xPFsNIZ6s4/I4kHEF2YBxY8e1WSwkQz4UH+8hXf//H9FZHMb2UgUW0xPPX8a12tFXLp3HZnYKF577TVcePIp4Y5JR08zO7Mn4wWvRNd/4YMz7PiHBEWSG4ecBPk3Zh1Q5cCuntwXn9OU8XngHykkhPjnnCO07xMkgBJDhSMNEz/927/B6p37+Fff/wFmD8+ho5Fo6rwu93kiffxvWlALr8HHlEtn/ELpKhE3fp4cIBlHDM6tIdlSVHmDQlv+jWvmcz7FADVgdo6M0QFLa2J15S5i6SzGphdE9sz/o4dETx/IPvsqumYDplXHR5++JX/3aH7nCUqzoLZd4psRCaVFQRQO8TyjA7AlHKXx3DQOLi0jm45JimTYG4SfaiFXB59cfxPvfvrz/+/FASV5w4Lhc4Thc/TgHxcHQ+RApI4DgwZeIB6wvGHcnIZkQifbwCkCeLGpdx4ewuyMualFA27ZpFdX7gu3YG5hHsF4HO0uM8BtuExmRDhdDr8nGg5D8fkGboiaBJ5w8dDQiOgBDZIoFyKJiDcnFotIYcAQFClwKMehgYXpBILwPRGBGBIkueFQ/hJLJAZjBbc8xPyQABG3G41qBYXingTT8MD/3ZtvYu3eXRw7sISXX/46AvEE+tT20f2Q1qUeRf4mLJbffIzrH13CSCKFhYUFBGNp+BIJcQTs04GOGgfOB7nYxMTSgKfbgWIC9XIJO6tX4NfrSMXi8Ib94iS2cOiAmD89vvUQnXIH4HwqOYKu6YJnegIHzx7FxqOHuP7JNRx84jxmDx5Do6mixMq03ha3RxZb0fQ4NncriMQSiPpsKNDg0U3UPOPbQgAAIABJREFUOm3UOy1kUilkRsLoeaq4v38dH916H/fX6/BQctmpo9vXkIhlcWD8sKT+Xbl5WaxAeY10SxO9MjtZ2kXzweNM0rK8cngFwkGMT6aRHYlDbbVR2W+iXuQhGENppyS5DOPzOeh6FVPpBOKMPFVJmIpiKjWO6dwUYjFudnG41S6sdkfSzdb37+JxbRP7dgtqX0F+rQ4vXStdljCcbWq8TAuBoBfROMc7PRxcOoyXnv4GunUD+9U9NFoNXL93FZ6wC+PzY2IYRKne4uQc6moP5XwBxw8cw/zkNHa2tkTPHE340dHbaNglmGoHEY9XrGcpzCVJ8u0Pr+PB6rYcdOFoRBQqtIxmkdGq6EjEo0ilIyjvN2WTZJHJERXh4UjUj9m5FHweQ3wZiGCQMyK23YMRn1P4MnjHIf4S6aLXPzfdVqcjz6MEwZmaEOQ8tlcKsHql6pjlGJQHJxHwmlI4Lh/KYWwqg06nj0sf3oTasTA9eUAKRpcngkfrDxEKWfjeqz/AxZPfkQhovVvGb67dwzurXbQTF6BqISTbJTyRtfHMKRuPt38EKxTAk4dfxt5qCwFvDAcPHpaRk1ZvwlBb6HWqgED+QblGisaDU4E7EpHo5l61hEBfgen1o+b3wxePwNdqw621hbtjuvxIMfQt4IMpm7UJmB24dBs9Dwlfo+hZHRRUFx5pPlytK7hfB3xBG7lUDBtlGh5RQx+FxUPKqwqj3uxo0BrbSGghTOa6ODrrw2w6JioKTW/BdFli87y8kMFoljFgBv72F/8GP3/jR7CVrvioMAQoElbgsj04ffRpvPTsa7AN8p2cyG0qRTw0sSERsdnAL//tX8Dn9+Kbf/KngC+Gdr0Fnc63HhXVvcf4m//rr6C1Dbz41Zcwm4jCU62IZbsvHMRuoYKr9x/h3n4RPcWFU3OTeOXEcXg5FTdCMMJJTJw4Dk8ogiY7Jr+CdNAPPV/Axz/+MVyb2wh6fdCicVjzk/jN7U+wur+O84eexmt/9iey/3Y7RKs8IuMmGk/+BpM5h4cq98Ch386wYKBBEaF5mwS+ATIt/FvTSXvkwTscSziSXWqwaV3MV7AR8sXgZfSDx4JO8m44jDffeAe3Pr6K73/zW5hcHnO4AzZHco6M0lG+OcoKcUgccBnk9eW/WTD45dxhYcZzjCoer5eEYMoWOWoYFAFCxmek8kBtx9EMm1qRBXN8YSHs6WM/v4HNvQIm5g4iGk2gQ5K7yxTPCMvWZMxEWSLVLu9/+Gt0jBIiUQX7tSpaNR3BQBI93YN4OI3cyDQC/qisH3q5xBJJ4WslYkkcOngQLz73AkLMsnD1xePh6sq7+Pj2G/98cTDkDAxhj+HfX56hfPG5L2YrQ4hneEOHFZjMWQYyFZKw+NDKRqZqckF5WAvJh0ZMvBl0CHRZ2NpYRalQxInjZ0RjTmJdq1iQWVIgkYAnGkdH49zdh66u0XVDgoh4kPt9Ibg9PHQJ7ziud7y57Mw4qohG4jJSkDhguy+oAeczPICIQvAbZQHTvUp3zJUczwUuHoexSltlxms63gqMz3UytUWaI2uSaVu0XN7Dr3/xD/KzaBqUSKVw/vx5JJMpsWTm70wpV8gbkgpUc5nomwZaG1vQKjWxuY3OHUIiGRNXOpb59PomukL/B3IU+hQU8/3Wqihc/xBaeQuWO4RgOAZfv424r4/cuWXZrDavPBb5YCScRN8bxj4VI6kEpuZm0dI6Yu0a8AQxN78MbzyJCueZtI7e33HIcJEUQpEkUums+CO4bU1Urm1LQ5sJjl2GR6koGjdxbesTXN94hLiaQCYxL7rb3fJ9tHs1zM4eRnG3iRvXriAzlhM4niMQesKTSOQ4WXblnjGCl/dyaXkO2VwUipshQQE8fLCJ4l4dPk9aXMCKe7vwR73ITMThCyniL1Da2pdUPF8oiFgqJjPx0WwKs9kpLE0sizxyZXsXv3r/12iB2elJNGotISIGYgriIxFoJQP1vRriwQAWD8yiYxpQPCGcWj6GbDiMifHDCMRSeP2Nv0XPbuPY0ik0KhUxftop5FEtVDAxMolvv/QaxlPz2N9lnPMGInGfjMh0t45Pr74DzaxLgaWQK9NuiBPc+kZFQoTSsRBGUym4+14UCw3p6ifGmCtPNbwb7baNUqWBaruEVCYmRKxsNiXjoGEnZhiUDJtyTQm9D0dmLDeJYAji5nVQCG56vAcstjvtFsZy3HBS8LrdqJQq2N+ro1nTRaPPcREzLOYXx+R34rO/vV3CnVvr6COEeJhGNm7ZnBWXH9//zp/imQvfZXAy1E4Xv/psDW+uu9EJL8JvFPFSxsLvjfrhCT3CXz/4C7i9o1gOPYN2rYHd8g5KBRUba+soM63QAP6r7/8hXnz6WbRbdWj9HrwkkFBgHQk5z3G9JkE7LPPa4oITgN7sIOYn0c+DnseCrboR8cfloOxbTYFeRdXT5+ggKXiqztm24pJY3rWGje1eAjVXHO/vW4IcUNVDCJmFdNPuyhjKZ7jQrdbRqe4hYWlYmEjh2KERTEQsWGoVNeiy9o/PjGE8ExYC7//0w/8Be7WHCHo90FvOM3D+ia/jyPIzSIRGBsFYfUGx+jb9Zoh26uirFax8dkmI2U+++BLC6UmQHuCyHLVRv9+B2aqjWqojQHl0o4DWnatQFFuIbKwRV7a3cH1vD2W9hzOzM3h+eUZCeuhmqVOmOzKKyQNPSXyzaqoI2pSe2mjv70CrFgTJDCVHsFer4hdvvA5Vq+Hpp7+B7/7+fybBaR2tJSFf7PBln3aR5u5A8T16r5COM1CpsRB15O3cY51tlY2bozSjn4YIF6RB5F5Ba2Ti1jQ7oo8ICd5i9OZyy88JceREW+SAT4L09nfyQnam6pnIMjt1Of+GXDfu//SvoSKM3CcZqxON8MjhL0I14Sc4fAUZ30jz6xdp5JDoSXmuZbIBDMlo0PKYzvuwXTBpKGZZKBZ28fjRPZFnnj53UdA/otqi8HP1YHZVGF1mJtgo1tbwzgd/g1KjAE03pSnmCITNLC+d4gogFEhiLDuPTGpCnEAZXU3rcz7bJ44fwR/+/ndFak1yb6fNsZKK/ebjf1lxMCwG/iXFwXCcMNyEvpylwEOVxQE7DefGegaoAQ/x4OBmsMSTE08qRF1tYX19RaQiJ46eErirtr+LdrEodpreaAQIRtADGb6cV3GexiS2wWiDdBc3LYkZnqI5meMDR0Svz4NQMCJz/+3tHbkxvLk02WB3xdkOVxSrTxmDaF1ZoPw6PnSqqsvXxeJJmaUR2TAG8ZuyIRGOJWuWgOegEn3nzd/Ia3EcQjnkUfFOn5DrwAXAeWA0FEWAByEheSaZGV1QpsgHRfVHHbXGYMRBlz4+BLEEYVAGzxBF6KFNCebtT+HWK3CHMyKZ7FsNRL06cqcWnOLg2prMUoOBhBQHvUwG2ZlpaL2udNFaW5VZ+8T4LLJTMyI9pHVzu1WTCrTV1mH0nBnh0vwUGAqGriFdf99FToQPXaOG7eo1rNceomX1EOpT739CiJyf3XoHheYWVM2FrY0SKvtlnDp3Uh68tbVHco2Hrpckgc5Nz8mDXWtUJQ0xFPYik02INrmwV8La4x343DF06hqKuxWZ008ujMEXoLunhXgwLFI9+l7UWk00mw0k41GqDAWOTceyCCRSWNvdhN7vYunQYTxa3cDa2rpsPMGoH6baFQ8JtdNCOhuDnyONjgtnjpzGiQOHcXThHMLpFP63H/6PcCsmji6ewsLUMhR/H+9++DsUd3dw9vRTmJo4DMtwQzfb6HT3sZHfRC47g5GROPaLa1jbvguqyEvNEraLu/D4GCATgW324fP0MZZOoFM3sLNdxkh2HOMTabRbJSE3wvZD1U1hH7u9NA1TBDKnvbM/6KABjjTMWc8M2eEmRt6FTg2835m5ctMdun0yjVTY2rohz9bs9DgyqSQMjeZeQVgG79mmeBtQ8UEkgZ748WQEqtHBzvYutK6J0ZGk2AjTFS8UiOL86efxh9/5rxH259Cs9vDn797HR9seeAIJPJls4o+W/JjzGdg2b+KH9/4NfvL6LaQbi1ganZEwpCJVAy4L3nBQiHl/8OJLODc9D5tKDLfL2SSJwkUjYvLibnZE+mUH/LCiIfiDQaiFKqJ9ZhD5oHJrNGwEYnHYhKs7LfgHfCYx7WH0Lds+1RCJmcivfSEUXGHku318tNrCrVYQVmhMimXeA483AjcVEr2OFJIdo4rGXhFqoYAj01E8c3QU03EFttlCEzZms2EcXBrBw80b+Mt//69RrK2KgU00OobTxy/g2KELSITH0arrsHs6An52q364XTQDckElyYyBeV6PNCLcI9MTk8J+JxmS0rXR0SRGUnEUtndQ7ajotqso37gCV6uDnmHJ2KxuW/hkYwv38yUcHMng2eVp+N09dllosxJLpzB18CIiE9NoqE14qCxkoJynh1p1F+VyBWOT83h4/wHe/tXrCHtsnHvpVVx48qugsMfqm2L0RpknmfMOYuVI/kT9QGnfgLhOBZOcH6y8GCtMRQfn+YTa6cXhIvfBLaofad4YKa5q4hDI8TLjrfk3iwUikIwl53huYmJMSOiaqkpODAs/FmikhAyRC0ed4BDMOQIRvhnl9LT0H46/6ZHBs4JqMxo60dqefAdyzshh4BhYAo/Y/Hrh89AdzQN3wLHL56jLUk1oTRX3HtzG5u42lg4dwpHjZ6B4GdbHR9txkaSOQpw5FQube7fw3qd/h1qriGq1g/HRcWkW6vWm8AV5pjAzIp2cxPzMQUkCZoaI4yLcwsljJ/Hd3/uBk7ngtgQZDEciaOjl///FwRejBScZcfjhXAgHyhl+jVw0OTxVCcMY6qn5gBE14MWWeREzuak3JpRmtlDcWxPtdiKeQTA0hur+Lsr5XakEg4kE/IkEmDzDfZGkPxKpAvQT5k+36Arl3GjKHod8BxYGQ7SCboebm1uyEfKAP3yYKWQMamJ2wSB3UsLHqToIyKHFrpa8AJoghcJRh50h/tlMV9QFOZDFZDubMDW/hD9ZobEq5ryXr5HOZpFKpR29a582p3WRHfG9kdTHsCBa94Y8Dhei2O3D5ENFC2sx3XC8ykm0rNRKOLR0FJ6+ieK9u+jnV+G3NSCQgjeUgqZVEPK3MX5yWBw8hotyL38Mpi+MxNIBpCemUGvX0RBTD1sOQoZWRdMj6DOERGx0HYiNB0C1oYrSY3IsIzp6t8cxR5Hs+L4PFlSo9i5q2j68Qvx8ICz6RDqFprmHjd1H2Nuroau6kYqncOHCBaw+eoB33nlL2PKG0ZUFHglyVh6V/PRuT4dmtmBaJlJpJ0ab15r3sVU3oDX6KORbsh5CCR98AR1zM2kcWZ4VAx6SiKr1hsDfXLMs+vh+TcOCxxcSNYrZ6wvRdGX1EQzdElUCZY00b2I5Rp1zIKggk8ygr3lx8Ymv4NvffBUL40u48/Ae/vt//d9hciaLkwfP4fypZySb/cr1a9jLb+D4qSfQd/tRqJVxd+0yHm7eRLlawdj4IqbiOajdFnQ6rZlV1JoNVOttUVmMjWcQVAICwUa8fvR7Lmxu5iUqmtwMur6RQPviC99EOsFioYZmsyrrkteKm4l34KEhgTIDlrcz/vLKfWRRPvQf4bPA60NUi13M/03bezBJll5XYue59LaysrzrrnYz7WYGYzB+BsDAcUAQ9ISCFLlYgjIbu4rYCIV+iIJiUNqltBS4JLBY2CE5cANgDMf3tPfV3eWyKr3PfF5x7pevuwGRG5KCqoiOrq7OynyZ773vu/fcY8idINmXiyzDtxJiH+yiWJwWBI5kRM6Oa/UhtjfbaLX76A666PT34YY9hEz0zJqYKRcl6ZFc5ZW5I/iD3/s3OLr6lHAn/vPlCr7+dhUZI4XfW9Hw6WkHsZSDdzpv4e+2voVgtI4V/REsTs1gYXUZU4UFJDOmZG/49hjbt+8gN3DF3yJb5DVvwwkhoxg4HobtpvCCbEMX3kEykUbMdpEOfFihCyMWQ3swRJiJY8QNIdCRDblxOyLv0zIJBI4H3fYQpxur5yDgoDiVl1HF7X6IH+6aeLdhYWyRN5SE5pjQGXxleXBoCsWlKdCwf+EjDO6cxfrCLF549FEcn8+i43cwPx3g+AMlXLj+Af7yP/4pxvYeFpcO4uTpT+DI2qMwwzQGXVc2+ZjFvZJsIKVKSaZMDFpd3Lp+R+yXmUBJ4uqJh4hopWVTNmGiTI+NuIZbN2+I6qCYzaB2+QrsjR1BKzUzQE/TcKHWw439FuZScTx1bBVF3ZMx3jjpIr04DyO5guLCmhRfIUPTyD6g0qK9hztb2ziwfhg3L13Bu6/9EAvFDJ749Ms4euwRZvhBM2kOx+PmtcgMD6qAlEEjr1n6GES5v0QChONFe2HC/iTI67T6d6QZYk6CENCTSn7L6zkamVHRJt4NfMxYKSS4RpOgSa8YGWkww8E0BMGIjMEod402eu4lwjOY/Ex8D8RvISLtTgobpudO/HvU/qfUF/JHo9iKnhWGoEo0WfIs5TOSZUvc7ePWpZvoezbCbAKLBw9hbfWw2HDT8ZETFc3nnqiaWNfr487ehzh75TVs7d8U6+npQgmtZluO24opZH7ct+E6KgX4wMrDYts9Ho1EPcO8js9/9rcUPy8ToJBMi9049Ng/XRzc3eUn3yiShSJ43I8g/JeLg3shSxG73x4rFy0iB4Qp+cUbNHpuUUQQhmP3TytOt49Od4dFFtyRh2RqDfagj9b+PsbjEbKlIrKlaUWMoaOVVJ8qLIqQFbsiuUjoAKdzfaD5hPJMiFwYlf9BQ46BkBK7WqX7pj3LvfRIohvsZDc2NlCpVMTj4MCBdWH48kLia7E4UO+L/1ZhHSR5MdSCDoksDvj+RzLvhcS78mLl70pKpDMSEx1C+uxOp6fymMplhaRI2HkAEzY/H1pwkiFMExtNx3e+8y2cv3Qe//LL/wJz01lce/cduHvbmJvKwEgUZQZL4xcj3sHaw0cw6g+weXYThpFHGKPZTg7lYydg0Ao6VAEgrHCpY5ZZMzEQg2RPgjiuvIdUMicyK95orDgJeXMhpiFQgmYqcLHbuY7dzmXs1Tbh2ZqEiezuVJHKJDG7XMbuXhV3bu+JqRBd8D5+6kk02g188OHbkuZHCdnUVBnFbElgsvnpDOIpE77O6t1Hpz9CZb+GmXkaWlm4fPY6arsDNCos0EykcrRBTmP94DTSCcJJyvEvlkhhYWkJA26og56Q11jg9XtjDBtjjHqc51VQ6zRQLs+iWx1hUB3DJ9MzZiFZTKOYT+HUseMopxaQNHNirNSqbOPNd97Fja1r+NSnn8XK/LJksMOz8MH7Z9DuN/HMi89hu7qNM1c/wPU759EdtsSki8Y3dtfDyB6gMJ/B0G2JxEpHBi43oxhXUA2ZONUNCfH3p5SRCBSjvgnTP/HEU3jowY8hl8yJF4N0+lpcNPY8P5Jhw8VzMiqL7l/DMJXpDhnXvidcCjXvZQoh0QFLiuFIxcPQHC6qkug6id1VEK/iLjBlkCjC9Vu3cfXmBQzcOtywj8xUAqUiVRQs/lnhavjE0y/jC5/+Q5haGZsDG1/7+RbqlTa+fHQWj2VsjBMtfOv691HP7OPLz/0r5K1j2Ol3sNfvI2dlsJCNI2fqaO9soX+zjQwBv7gJ5FIYuR56ti0KGm6AfrMh75NS4CH55aYFw7GRjgOpbBzaSBf7XT2dhMuZMi/+4Rih7cGKxZApF9HvdgWKJrecpTlZ6hYDoxJZ9DFCdZDAq5tDvNdPoIfchNisTHR0jnBiabjdGgaXf4zK+X9AT1vG2pGn8NzD6zixzLwPypFNnL/yPr75na9jeiaLxx5/DuXZI/AHNBxSY3Qir1wrxVaexDgthljcwaDRFbvv9QdPiK3y9QsX8OILTyHNhEgW7Wz6i9OYzqfQrFew328Kz2Cw10LjwwvIxXmd2GJHfoM8mvYYMX+MB5ZncSCXRGvQQU1vo3xgFW6P2SJFrJ8+iZAW1hxdaI6EwHGMOlWewfWrF4UAubJUxoHDD2F58QgGQxeuuBnSl4HjG/bD99wROdoi2ZDXIAPCfvaT16QoePFTn0QmmxXEgOcxk0hIMBg5XYTJVw+sqJhlqTBUty4IAKf5vi9GYSSu88sKAzQrVXn+4mwZsUxSODx8vBTMdL4VLx0S3e+NzXl9i/pswj1wPeWIK6XA5F6IXpfogYoGmKj8TAsm109xizVhi0wbiNs2mrdv4dI751FYW8aBh0/Di8UxVZgWu2PJLiEfRCMCaMCyuFd0UOtcxdXb7+Lcpfel6SE3S1lODxHqLkrTBVGzkIPFJsLSZzGTX4GlZ9Bv9cQD4XMvv4QPL76BZu8WHn3wBcyVjiJmlv7/KQ7EXWlSRERjBp5IVm7UPXOREfenkSPfRwYsQvCABdcbyTyFG5E9bqPb3ZVOhY5O/UFMSBksEOjyRv/4fKko8dK0CpW5j6ZJJcTNM5tVhjwuGbH0kiYsReFUPD7xIVCdEKObyWKlWoEdk+qq7klW5GIy4/JYFgfssuiTsLi4LG6DvJCk+4c2KQ7u+RywSGFxIByE0J0YzFBmpWSawlKVoCdezyTbkLA3RqtWlVEI3yc1qMePPYjy0pIiX4YudNdDSjeQicXws9d+jPOXL+HzzzyLTCaGb/3V3+DW5Sv4zEvP49SJj2HQ7sLwukB6gPWHjskcbvtyBQiy8OJpWLOLKB08Agq9lIENbY6TkqpGBEGyI4SJq25gxXJXeewsskacH4Zk3DuI00LY0mEWAlzceQvf+cnXcObMGSSMPIpEecAij+6RCbhDE92Gg0wmiUTKhxHEUSoVMHZ7aHZrmMori2sqFRh4k4jrSGVISEzADTW0u2Ns71dkFnfo8AE0ttv48L2LEtjEXPvDR1ZQnk0hkdRgTMyiut22LDqzC/MSKNXod2FSwpeIobnXRb86wKg5Qm/Qh29y1GPA64QY1myRVfaozU7rKM8U8MiDJzCfX0aj2lQJf/tX8dOffYBTpx/Fb//Wr0kYEDd2qihee+2nyEzlsbBWxpWN87CDAVKZnKTKZZIp4cvsN6oY+y5crYfyYlZduyN1XFwEPd9ELpPBfHlG2byObQnqCb0QJ4+fwtOnnsV46AHjAIuz85jKloEgKaY6LOoC2tJN3DzVtac6m2gxU5u9Mm1RHBqmCcbkXAsxS2PkGnV1pLaTAKYIjFzM1fPyHiCcziGUiXqjj6sbV1Bp3oATtKClQvG4T6cspBIxdNsdzBYX8aWXv4JHT34WehjH2V3gzfc+xMPZFB6ZjaGN6/jupe8hsTyH333ij3Bta4C/v3wWF3d2sV6YwedOPoijpRm4zQbMPZK2fBj5NLx0XClHGm1kZgqSTBfrKTdWkGDJxoFE1yEl1TSvYWfImOYQWiwFK2nCsntwiKgQocvmYOVzcAcDeP0OdGcsSErApsFMiVVzEgOkAw8NJ4EfVeJ4fV9DO5FCaGnKE4H6HMfBcqqPRfsiLvzsh2hlTqEePypBPl88vYjf+sxBHF0e487WVdzY2sb84jJmyovo91yM+qNJA6T8KdR5oxRZF5JZMuFi784WRo6D6fkFvPPOe9i4eAlf+rVfRXlxHj3XF4O0VDwDZ9DHqN/g5SGjB7vvofnhh/C6e8jGPNnsd/sehk4AjEfIWxoKcQM9w8GtcBdzBw8gNyzAbYY4+uTjiC0swB2SSxII+uAQCgpCXLl+CZ1uFSurc6JKKZWWMbJJ1CNCx4AlVzZAGSUY2oTX5anoZk2TiO2f//RnUkB89ld+BfmpolgLcy/h2sf/J2+MZPJCuSxFHC2U2bRFhbCQFYmKacp7QEyVGI3cZ1MDJHIZ2DRWkon2vWIgujcipE3N/pUCjwXCvTH6xPaYSNKEFCH237+8D4YqPZeuucypodKDnxHdaxu3buL2xVvQ8jkcfuIJ6AxvIgJCbwSd/gpqfJKMTwl5fOz1MbDruFO5inMXP8Tu7rY0nVwv6VTLNS+bjyGViiGZSsB1PIwHEBOttFWG7uQlEXT9wRl859W/gJnw8MknfxPHDj6OpDXzz1ccRPrPqDC4hyiozpubBhcXi7ZZJPSwc4baWIRQNykoINIgbtTSoqLV2ke3ty+RqOXpBYzGusySOHYgNM/nTudzk3wDNQPkyel3esI4jQvjPSUbu+PSa5vPbQhhSEhYIbXpyi+fTUIyERNYiV/iWTFBTkQ9YMRkpEA/ayIMKh56jMXlJRRLZWGtOi6JiuxaVYfGK5rjEY47+F753qLFmb/PY6W7nOI1kBGvdLECr0mL4Mv8n8gGHQzpw8DZJ9Pz4ghRZAfYHyjGfquD6UJckvreefs9XLm2gYPrK3jh6eeRpptXZx9WxsX66cMYjGzs3WzCHlvw0wXk1w4hO7cinVYUvHM34Oo+G1NedCyiOK9j8SV+464rFtK0u9UdkoPiLMvRcHfx9qUf4v0Lb8mcy9IysinYTk9mdwcWj+Lw0mn4Iw3XNs5j7LeQKiZRb+6Dwc6ZXAIzs9Mq/IWkIiHZOBgxm2A4YOsk4Sb8sJlKR63vfGFVSFaDzhBThTzWDsyh2aqJ3fb8whJ0jcUnRyM+Eqm4jBfu7FXQHoxhpRLQbRPNnSb6jRGy+SyslClRrHbfkZhft8/AGB2pfArptK7S/XRFGFpeXsTqwVl89OF1fOrFL+Dlz34al668g2w2L8TBb3zz61g/egzJvIauXUE8oyMeyyAVL6LTqKLXqSC7MIPBcIzN3dsozxYlQe721T1oTgrraw/g+PHTCII+tneu48bGTbiuhd7AFtOh0yePQPNIrMsgnyxgtlhG2ioAXka8BzyP95zazKP79X5E8P6igWvW3QWVgAUXREpnLXrMk1SljGUIbauuiskgVMzEoBlE/ugySTTCxM3NG7i08R66wx2kpgzEExxxML43DmfMBc/AiWNP4Vd/5Q+wOr3tluiUAAAgAElEQVSGlm3gw48uI9Zw8fHDS7jTfw0/uPwDHDn+Ip4+9gVc32ri7Z3r6FGuWpzFQzNllI2kEOHiI2Ut4xiM805DG3kyx7VDF57mI0PjomQKXc8VEyQeQ5GkMaHCORjFUtip9+AZMSyUi5gmKbjTxiDQUKNbXiyBjK6jQPdHGVN66Hohmo4H2zCxnGeOwwg5PYHqKI/v7Rv4eUuDoyWRJGJIr5BxHY8ua/js4RTqG9cwyC7hrS3gb396BaVghD/83HE8tDTEoLMlhme5/KysDeRMqPWDI04WdITP4yo9ULOgWyY0v4+b167io48+wtbutmyaU7kCfu/3fg8rqwfQcT0hDtLrYX9zH6N2DVMLOaTnGCCUxuDGFexdPiPGSKlcAQEbB8vCuNdFSEK2N0JTG2E72cTikYOY6uSwd34HudVFxJYWQOyJmytn+ZZpora/h8qdW3DtPg4sz6FvBzIKomzaDclNUnkC5FTI9UeMUtOkKCY/jegUCzByxeiUGsukAYsZB65YrBuOi16L62NdLI9X1w/KWkT7ZGbWEtWhKRJHFowTVyFiVDe4goqywJJRs68yZvi/0ThC5L0T7s3dIuC+YEEW22LRLDJJtVHw7+iekr8nfgd3lReyqShOAo+OChnKgpP8Mf1xei4c+jbkSaROKUIw5fkcs/geknHmtkwJejRiOBVRCw3oD1rY3ruFZqsrey3XLHJ9eoM6bLePJBEWaQJ4zw5lNLVUPo2HH3oC5cUkPjj7M1GJLc4dwNLCYSwvHP5/VxxM9sl/dKwQeUeLDeSkSos+JH6APGAeHIsDborsRAnTS9U76VzEmc2O4E92/yNsbNAzfR+5rAo2iSVUwiJBKIdmRC69CeJIpJLCD+CixufotjoynyLsRnfCbG5q0j0pi2SBTKlGCHnxBIJi8DhZHLCYUMWNkqFELFQWB3xtIgdUNPBxhP9TmbSkoXE0wPGFHJ8UO6FUfVKMsDhgXoClKk4+JoJplY2mcvvSOGNnlcgLk9UlUzKZcEfbM2aRE7djdLPvIcu5U62OypXrWJxbFO5DpXkL41Edg/EIzf4YSWG2TyPo9oFRB6nkGIdOHMHA87B9syE6cqs0h+LBo9CTBfRo4Wuwiie78J7emLNlqWCZAkm3Qish3WOMoTe2LTeWzQQ/QoOhKwYub3zwQ7z+3msSjX361CPod8Y4c/EDueEN38Jzj7+Eo2sPotdp4813X4OZ1YC8gyvXLsOioyRjkV1bChAGS9FumGlzHc48bVfCqnqDrsga/SCUDtrtBRJ3axkxkCXH7n5rdwvDMam7MZRyU5iby8Gy6GVOeWoad3ZquHR1AxotYfsOes0h/BG9BtIwkwaorKH0ls9pd20kkhnJXRjbfTQbNUkPZCdCFv780rzYWH/x07+B555+BqNxF6trh/H+Bx/hW9/7Gzz++JMozeWRmQFu711Cpb4n0iJ2VprRh68nJLOeVqhscFlMcY6ejc3h8Yc/iVx8CtXaNi5f/RCVekU2ZKbAZXNpLMxNo90fIWGlhAuxuriKXGIGufg8sqk8fI6KJouwIlIpqDVa1Pg3z20kEePoIBoTqHuX5aiHzc1NkROvrKyIVFgRtBQKRvotxfhcFHkvGFYS3X4HVzYuYbt6G55ehxs0YMUD0VvzOOIJXaRWB9dOYnlhFpW9hoyapoIZ/ObnP4ft4B28de0f8KlH/wXWF57CuGejZrcx1iwU4zFMcVrU8+G0m8j0aQYWYMx5NNEgV0M6lkBlbwdXL1/GySPHkZsqou27aDFAK9SQiyWRipswKJOGgVq1CV/TMVXIYIrkTNrZ+qG4VZIr4ttDxHWOzzTR5XOZZ7HNj5YFALk1Sb53I45zdgbf3gix6RbgmzH0jQBJv4fnDxr44iOzCLoe6mMb/7A5wOs3IPHMDxZCPLUGLOQG0L0RLJ3cDyawknTHjd2TIkFp8RMCnytmvY9sPCncm7/+j1/D+2++KZvhQ49+DL/6pV8TwqZjxmGwqEcMtZ0Wgu4Ac0s5dMKBOHF2d++gc+Mq9F5H1meiDflcQuzbQ8+QjXanV8OmVcPqiaNI1izsfnALPmOgp/ISDMd1YOXQQWmGKjs76FT3UUjHsb60gKtbm5gqLmJh+SDGEvSjZOvExGWf8DwxlqKSTdZ2yxIuUjaZwvb2Lnr2QEZGTEyMcYbvBsgnshLxXW02UZwuCErMUk9nPo9OJNSWtSoaDZAXw7WYRQRHqJFc3nfUuDkqdiPiekSKZLFC23lBuCeIG392/zpJ9JTrVTS2i9RtopKICm6Jbp44QXK9tGlYxj3CQCadRz5XRH9EKTJTaxsINW/iAKwjlWZoVEzcG4e2g+3tBlzbwOrBJWTzJDjbkwbVQavbkhFlp9uShlY4fnYP/WED4/4IpdwaHvvYM3jp089jc/cmfvjjH2E4HuIZQZ+T/zzFwaRmmowS7kEystgwW5rFwKTD0LVAOmuWWLLByMao4BlJkwvI8qRJkid+AdeuX0GrXUUuW5DEKUkhnBQfg24P/EPNK30J6DVA609C8uy0SR4JAuaYGygUy9LxEuIX8wqZSZHuQgMPiHERTyTHF9y01QyJWQnqQhCypG4Jo5s3Hzt4zoml+ye/IEGplHW3OCCETTWFuGkSSGeFx+vIVAZQElTjqVx4IgWR9CUdAI6ljimb4Bijh55L+NKCNuKGQT8H5Ruetyx89KOf4PI/vIvDK+soTs1gz62imIfE4sZyefScMWxuGG4It99C1ujj8OkjGAbA5s06bDuO7NIBFNeOYugY0l3xvZLkF90Aojv2A+XuJZphpeXl+yIJTLz4fU/Nx40YrEyAnrOHG7cuCLoz6tqo7tVQ3d/BQOsiFctjtriCx44/iXwyCTcY4ObONdypbWMca2Bvfx+VakVV/IEnXhGZeFJCUWKGgXanL3A6g49oHcyikKiQbfvY2aBiIYFyiT4WwMG1ZfSGPWxXa9irt1DO5bC+Po9SibNKokUWdnd7uHajgm5nJClozEQXfsRALfhe6CPNZMV0AsNuH75Nj4ES+v22LD7c2DgyY/piKpFGY28Tzz/6NH7tV76E0ydOQjeL+Pb3X0FjsIknTj0sowOzGOK9qz/H9Z1riOXSCA0b8XQg6XDjoQYjyILOw5mMh1TSRWhbWJw7jvRoATvbeyrdRB+gbVcw9pi8lsZoCJTyzKVwZey1vnIQp449junsMvwxn5vBMZOUOQlIUpuKwK20mOXFGqpFi9/LtTsxguG5TsSVedIrr7yCXqeLz372s1iaX1CFvzZZ7Nhpi95el6RP4gluCNza2sGlSzfRGl8HzCaspIt8bhqpTAahNpCOlLyYeJBFf9SF7feR9pI4sn4Io7k6UuU5fOHUv8GUuYL40IPtDeDHk7JRmqENc2zCrtWRoXoiDDG0AD+bRmD70Iceti5fRvvONg6ePI75hQXYeoge1xtNR9yMQeOGk+L9qkOnKyYJZDFNnBLdsQ1t6AgJVEsnMB4M5V6ISMTSaHCOTC+MgPa9abgSpObBMUt4ddPAa80kaloWsPqYCkK8eMDA8w8WEQ59tNpDfLA3wmtbcfSSFvKDNp5c1PDQioe01wI5xSElcwkgjZwkD5JcSnicbovkyugmg3OAUmYa1WYD//7P/je8+9rrEsT0zKeex2de/iwWyrMYGgbiTPwJTXRrNhJ2gLn5NG43b4l3/8gdonf9OoKq8nJZXl/C9HQKdmcIP4hJvPLQH+HK6DZmHziAVDeF/uWKyPHMXB7G9DRa/S72Ox0ks1mk0kkJGVuYK4nh19Wb15BOl3Hi1Mck1pkbJtfVkHb5Ah5MiOQM9eJIizJaJquOHezv15DIx2CkGL7H8wyYtJYeu4K2mck4ZmaLGDskfnqSDSGz+skIQIpXSqG5stOymK8XV0gC2cuUAUts9CT3J2oKI1dg2cMmBonSyHHAJuRHlaIrY7j7mkk+vQQq3UdqpxTUFivIuOxPLC0pdZfxFkxR+GRTObluJQJdEDiqCFxYWky8X0xGKJKooJl4/fXzOPP+DTzz7OM4cXoFusUmnKM9ZdEt64Q057TtDmBjhMGwKzbjzVoXB5YP44UXXsBe9Q4uXjkra/vcUhmD8d694iAiBEbowC///U+REO+vmuR72hebpphyRNGWKhuBRQBHV8rm+O4GPZGv8GfyOE2xUbnYklTIzWW/sisVMDtQXawsE/JYLoAqhlkXdzFC/RwPcI4pdrgx5Q0/GPSFzDddnpLZbEQ4EcRiQirh78kCn84q+H8SzqSOW5GsuFkR5uHr0gSILovcOHmy0tm8dNtjWjnbZOWEiBMpYOfPGTINCbjl+8r7W8YUE9MjuTbFKU3SR+R7lfmQlM+RshlWuNLhMdbY9ImoI+UHuPyTN3Dp5+/g0OphWLSe1m0kVxIICzqmpmdwc2MLG7dv4MGlVWTH7PRrOPLYCeER3Lq2j4FRxuwDj4kPgiSx8QKUMCqhVEvFGgWFSJcZKEtRUWaIr7j6ioxLBEGSrAxdFivGmLfadXz44fv46NwZPPzQSSEYEsKkUUi7vYd4NsRO9xauV65jr19BrUIZJZFTC47dQSxBt8QUFhdW4NCPnZ+J76M/GInBjFT+joIgDceAEdIadQQroeGBh1aFId+sdcR6ll7+1LQPXVvmfUZoUZmFO1tb2BcFCud1gRC6OO5IxzKYmi7CLJjQ0jrs3ap488/Nr2N3Zw/VvV1k0hbSmZRIBln4VCo3MTdXxvMvfAbPPvYJjFtD/O3ffR8PPnIK5dkl3Lh9RkxLdhv7qHbqcPQ+tKSDWMZEzM/Bduh+5kOzksKiTmUMiYq2AhOPr38SK/njsDsaap0d7A03EMTpKWFAs2M4MHsAbjjA9vYWZqaWUS6uoJSblsWPnZgfS6tOR+JoFTIgfu+TRY3nVDhALkluqnAgkS7qli6cO4Or58+IciGWLsqYhAZM1EjTqIeFPQsD9XuMzghE4+/4Oq5eu4Wbt8+gM7oDM95HOheX8CrKOYm6ccTidF0MaDxkOCiYKdTHdXQKLfzG538fL6/9CZJOHq4gekyA9GSET1TOa3QRNHrIuAEcdnUMe8py9DUGKlVs/eQN2Dd3MPvYCcw99giGCUtCx5KaiZGmYZ9kNSuGUiyFbvM2mneu4+CBI5ieW4LfHQJ8nrglaYf+mPI73s/cLFTID6nkBnEzGk0FGuzQQmiOBRV5pzuDb2zlULENBPEAKc/DZx+ZwvMHNaDaRL1t4PU9G2/WHATmFEzHQNFo4MXDAR6aMsWEydVdUU4wUVK6TF0hjSTm0YKcnwcbo5gRk+Lla3/5f+LM+2dks1lcXsDy2ioOHzmC+ZUFkRyWczMyktjcvM3UAMRzJtr+QNZWv9bAYGMTdqspyGNppoxurQG3N0Qin4cfs3HN28LC4grK7gz6lYYopAiHTxXngbkCNlpNWc/y6QzGLiWzpqyH7Fi5vmYzOeFpRZLAyE+GVkIkMovFsBsgKcw9A7pZUOmzhiuSOzmvElZkyCZ35fJNTJcW8NDHjkMzfYzdgczdhVgr42sioSoKmY0k5/IcuRDBVeZ2zBJR0HuEFESqCf6MhUoUCHi3EJgg3tG9IVEDExM/JRW+x3nguZI1UhQZLG4V94x7He8zKn/4ufAz4trbqLfkeHKFPGyXIWSKB0TsLhDSvoa4mUaj3scFIsfLc1hZKSPUieART1SvLQ2eT0K+cvcleirlpB6i0+0jZiVRninhvTNvYnP7Go4cewRzq/M4d/2d/2/FwS8WCmrYElVHJExIJyIQo0o6jGbY/Dk79MgQIvo9/m5kdkFVAudHkrMw8RRoNulV74iUL52nZ7RSOhDqFflKIoFymRajmmR8cwMnS5vNP5+Hf5Qlcg7FXEF1vXzNCYTKk0/yGZ8znUzJuEA27wn7OoJboxPO55PNkyMJz0MqkxViGTdGcg54rEQO2KmpC8sTuJYXRRRxS+KjqCqkqozeP+f3thwfPwMWIUwJYyIgq1tuhAZhMIuwm4EUV8ZaFxvvnUev2kLMpBbeRXIphZbfRrM/RE1slZtYyqSxlikiYQ6w/sRJSTm8da0KZFYwffiUXDQOFxqdxE+lqJCLjEROSUFTF7csTPxcIlLPJCRFCD7Cn0jBMBWHRCA25sJroXTvZNYTqi8UpiYmJR5qzW1U+7ex09vAxZsfYavShBbE4Y5DTGVIvLHl96ykJq6E/EwTZLTpGvrDoSAIg/4I4+EYqUQChh8T/3Gef0Jw80tFJHIxFU2sxZQEz7Cw32phe2sPuqPLRtwdDrA0N4vF1Tk0qjWRgAUBk/vSgnBxEeZrU2ZYKMwhly3j6uVrAvmbYYh8vqjuAzON0G1jZbmI0nwJ6XQR/ZaNva06Pv+FL2F5ZgrXb1/DkLPfqSKubV3BuY13kJlOCAdC80ZwRix0GDWtihjOFqllnyllcXLtYcwXTqKQXMZeZRtblYtIZk3pDKhKOLh2GokYkbABtm9X0O84OHnsFAqZGYSusiSPvgQdmITGRMUBr/t7xbw6j7xfeU2+9957+NY3vo4DS3N48skn8f6Fy1g9eBhPPfGodEGEpdnQcBFi9Dg5P75vCzlMMxKoN7u4dPUs6t1bCPUGkhkDc/MzEu9MkmipNIVRb4jOZJNi1sVOfw+plSz+6y/9d3hx9Tcwbhui1iE8kaCJmu/AIP+GuQB7TRmV2KGBNo/BtDCdSaPQ7WLrJz9B44NzKDx9GmuPPYwgnRa/Ao5ZhkGIqmNjGOrIJnL49t/9Nc6+8xb+5A/+GE8//Sz6jQZvPnEe1FNJ6epC1xfLZoZwCarI8CBOrDWagXlw2Qn6PSQtC+dHi/jmdhx3xj78WA5pr4Pnj8fw7LE04raJnZaFv7vWwrtVG+lUDqDFs1vFx1cDfGo9hYzeQ9/uybiU1ypHfNF6yXNJKR8RUo+haDyGIMDG9Q25H7kBnj1/HrA0PPPMMzh+6iQw9pFP5JBOpGWNGXsjxNMWPEvd53EGVlXr8BiEF6i1btTry+uy+BjqfdyMVTG/egCz7gzsSlsspoe2C8TSKB89CKM0BTfKHyAcz3wBl+ovQu5Kvsd1RfkBsMBSe0iMAVgG1xwDMd2C4TsIXHoSlIUwTBSZKFMqFUfgOdKQ0eXx8qUNpBM5HDiyjHjCxMihl46yJFbEWr43eRW5lkkm577B5pL7Bdd8qnRESXdXkq9QXln3JtkNkULhHtqtiomoT+LaF40vopFd9HzqOlGJoESSuXdJxgnTiJnu6AfIZbOCFvOYFpYWRTk3ou5T14RTwoRGjpZoeJXJlZHOz2JEVMEMxKyLoV3qemARpRphriWsovlZECkzjBCuPZJ7hb62zN+4eOUMvve330ShfACPP/Ux7NSvQ2u3m+Evk5L+n6AH9xaZXywOIg08lyCaNnChkY53YiTED5EnR20+99jS/HB4wVDqyLhIBWUrZnzEkOfJjCcpg4oYrZNUOXpdk1EuFqKO8ABEH8+NYzCS5yWqwN8r5rJ3rZEJ50ebGhEKzq1YHPCxvAjuFgdsgSaSxuiYpXMWghy1ukkhOfFnRA4Ip/J7biYSCCXe2koSQ5OiRNxCnEZGgY+L588KyfHBE6dkgwkMVrgBvv+97+CHr/49vvKVr+D5515Ao9FSkbiGT9aldATsfLK+DnunidbGLgzHxyBoAKkAdtxHdagsjw2MME3yoh8imzNx6ImHMLJ9GSuk5x9AZvEAmADNkY5uJqQ4kLSwiRGVKmzUv2X+P8lcj34WFQ6CCPGGnkhVZUzE8zepplmJB3pcwlVYJHnhCJ45xJ3GZbx/6XW89d6PYZnTmCktoZQpiSRS8034oYXd/duo1DdQKk9L6qMbOGi2G2KsQxZu4KqFgAFZ3PDa9YZ0ynNLMyjM5CYzWgdZK428mRDJYrvdg93zcXt3F8PQw+riAo4+sCy5ElQGECrvug76nDn3+kiR4yFBLkl4roZGtYV2rYV0Mo1MuoABDZIYnDVu49iRecSLppgpdah8qLt46VMvY31lDvVOA41eDwOGFQ1ruLV7SWRJ2Xxeij+aX6bIxzF81NstDG0b2WwGcwt55LJJ+YwOrpwSbsP2rQ1ZVPqjPqykgenpdSSZD5IpobnTgTN08cCRB5BOFIEgraR5vwR33l8wRN/zfhUfDSagug6uXbsmXJvLZ8/i2PqqjBS+/6PXkEjl8PRTjwt6QB7IvW6FmyfvXUrW2KnE4Lkh7uzWcP7S26i2r8FMjFCcyiBfpOsgybcMlqHHPqFYuu7Z2O1v44GTD+Orv/5vsZY6hnHbk45TZUFQTmYodQ1lWkMXsIko2WgPbLiahinmPxg+Wtcuo3L5MhaOrGPh0DoXIYGYuVjTLGkcUqrLyO4x/vwb/w4fnXkf/9O/+h/x9DPPod2pIxwNxSPCzCfg2x4C25NCKLwbLEcEhkopWrjz2qEah3bpSXw4KuM/bWjYGWtw9AyKZhcPTrdwcoER6xnc7KTxs5sjNDANzXRhBTGE9girmTaeX+pjGhXlJMhNwWPDpbpOV/IDOMZhYc7zSnfDtBCguVYQEWLkfKW6j1J5Sszd2CQRzKbWPq5ZInnzzBBWKi5dtoS+cWbfbMqYRmPWCx3/6ObHZsrXUBvt46axh5VDRzDnzcLf7yIVMrTJFx6Ilcsgu7wEL5MUBYDYwbuKFOhMHBCFrD0pCKLNlNceLZU1kgl0SwiHmjfG1q1dXLuxJ2OD9SPLEj3te7aMTCzdwv5eHe3WAP3OSOSo60cOKu8HnXwvorfqWuZnpIqEUAoDosmRbw2LJF7r5CdEqDb/ViiCK8VBtE/eVSNMCgmGT0U/i8YO9783QTYnYwfhHpA4KqicKiz5GiwQSLQXVd94IP8uzUzL+NolesvigERgP0Q6lkIYxOCxPUwXEE8mYIVjaHYPI5tOu0QOaLxOLwhFkBQpP+WuprpnQo5t6PDI85WIY6+5jbMXPkB2egGc9t/auqSKg2jj+6eKgvt//ouoQfQ/9wyQIuRAzIDsoaq6Jh+yZMTHkorFfx/aEG3QvEjarYbA+4SAosKCAUustOR3DKU9FdMPdoMiqVPVGp+XmzDlS/3+QFAKJvmRr0AeAau0VMLE+pHDig07CYASJuhEi8rvI6KgQDKkjtxHsLz/pIv+n9ZVmgErkZQLbUx+xYTlSmEGqzhuUixaRBamc9YUIJOIoVbZxv/653+G3UoFX/nKH+P4yVMY6XHELQN/+8p3JZnr97/8X+GJxz6OZqODMeFM3VGeCsmUVP4xN0RQ78Lbb8Bv9lAdbAqUP7U0j1rg46OrF2D6AxwqZJG2XSRzFtYeO43e2Mf+Th+FpWPQ8tPSkfBi5YiE6IB0JOJMohLToio4Cuq5n6gWXeD8WdwibKW++Pv8/MQ/KjK4IvJAm2iT+QlDjM0hruycx8/e/lucv/ge4rEsZgtrKKSLgDvE+oFDWFo6gg8/+gAbWxeEEMmbPpkmuVNldNBsx3cUdMYbZZoJfO02antVxNMZlOZKYsITT5DHkZWNZCo9BbvrwGkrYloDjpBFs1lL/O4tOjzSzpWKiLSFuB6gkDAxtoF6kyEnIeJWCo1qHQvzazLuOnv+MobNPhJaDKXZAjLTcRltVO7so5Cdxm/+9u/A1QNc2zgDzxhir1LF9vaOzLkZBFPMTMHjLLjLaOIBZmZprmWj3eNYbArlmSk4YngDMR0qMTzMTcIZ6YIu6DFClCF8O8TRlZNYKR9DXEvLJqY6NF28EH6hGJgExcgaoFEnzQWS95qCUbkpXLlyRfTydPV8/523kTKBZ599Fj95422kMgU8/9xTKBZYgKmUOr6eEOY4u52MyRw6y3khWn0Hd7Zu4/bOZQR6DaHRQ2GqIMFDY7snVs7u2BW51vZgC8N4FV948Xfw6098FTlrGto4lJmyGnvR1c1Eu9tDv95COtAxHZpiNuZzGE+HPTOEZunoDzrotJuYS06LFE54FYysZhqBoClqLel3m/i7118BU1+ff+FzWDt+GhyGh6MemADM65vENdYyEnsmo5N7cfS8Xxhgw86O3IAwlcB7/QK+c8dAxc+JLNZwm1hP7OJYYh+1Rgu3wyXsm+sIrTIcbSDFAUILRaOOZ6a3sWZW5NgcckTYbBm6yJ3tiTKKElgmbNIoSFxWNQ0peg4EgXh1SNBcqagI1zFKdi2k4wkUEkllCGSESNCB0CWRNJSAOKfbQfv2JvROHwldF+kwN3puKK1RFdfDHRw+dAylUQmDrRrySQtGIoWRo7xbknNlGItlOERIA8DyQyEBUuAaeQdEawIJiNEexMd6JOAJcmBA9228+9YH+NpffwdTM2X84Ve+jLUDKxixWKP0MdTFmfP8uSvYuHkbBw6u4KVPv4hYTCWLiiMhZe4Rh4y7JXiMTFkNhTfGLB0WB0RrI5XZ3WZoAs1HNaDIgaNGaWK2FK13suGTYzNBGyL0+f79Q/G21BhWER6VpwK/eF3ZLM6IOEv37ysDP41x8Unhltj2CCnaHzsGql3O5FMopBPQ3S6SFiQ2nk05Rwcct5H8TlzGk/WdRggkd6uCLfBCxGJJ4QW1+i04/hiu6WK/sY2L1z78xeIgmjH+l4qEf6w4uAfDsGdTrGVKFakAiKowteAo1CC6EISbIBnZ6mZnMUC+gNr8J5BIpE8lRM1KjX2wFA+qOFBV54RHEKPlpilBStVqTYoDkqN4c8gxsRqbzmNtbe2u5FE6/wnvIOIXREQ8OWGTWf/dynBiqiFjCUojmQVPJ7RUWo6F9smKwRpIBc8ZFG9eMZJhvKsZF14GiWM/+/EPZDZIKeQXv/TrOHDgABwrpT4PVr0aBGbyHR/tVk82Wc5byV+gbJFFRN6MwegN4FZrGOxVYZs98a/vuAF+dOYsNvd28eSJQ3hkdRn+sI/8VBKLjz6Enqeh3w6RLq9gRPYrSaGcF1sxQQeiG0AW+gnCwvcXna7aILgAACAASURBVL+7m3/k/jWZv8XoV39fhDcXMeXnMNEEW7rAhUwe8TUX1WEVZ268iw/O/RyV/dsCc+1vjQBbQ6kQx/xcGYvzh5Sk1PCF3b9b2RJJXbGYk/PTanbRbtGpkbkZOgrZtLifcQxDv/F0LoVckfM7Cw7haDvAdDKPwX4H+kgTXXE/baAx6mPUHqNkxFHk/JxckYSJ1HwOiWxMHBEjtIk5Ytl0Dr1mB+ORJ34bVzduoH6rA1BxgADpvIG0ZSDumXj+hRdx+qnHcLlyEVdvnEEmpwt58faNHSS0NA4uPgDNjaNSr2LotaElXWSnKGNLY9TrYtQdI58pw9BSqJF57NhiJNVo9eA4Jg6vHxJL41prD/s72zgwfwTH1z4OM8jJ9WMmlNww8BUfIIJFIz7J3YKOnBxxjpxYJ+vaJPVPOc79h7/491Ic0Dzl/XOXML+4is98+hMiwRVffxLKaPtNv3tKvAjtTooT6cIMA3c267hw6Sx6ziY8bV+dm2JOxgti4NJjcFEeDXMP1uIAX/7Ev8Tnjv4xDC0vfgocB9KsKS5cBgdvv/s2WpUKjq8dwsGpEkjDGnaagtKxYLGSaQwcprY6KBRnVXTxxM+Bskx2y1yFuWAyNnp376pkMwSxEozSCoq5ItIG3RNpsx0XfTxJj+xI1XRXjWpkYwkZH04iqwYrlkTNi+OHOx7eaMfRsnKI078/6GLdquKUuYud7V3csI5iMHVazHnoQ6G7BnzPQEmv45mZPRywarK2DPwAWYuufEwanMywJ2MikcyRNzFS3ad0qq4a69IOm4+XdZVeL/CRz2VweGlZ1qT9XldkgAndRIydNpOMPBftzU2E1Tb08Uik377BEVMcjj7ARfsWllcPotgvoLtRQZHk4GQaNu9zIijZNIyFMvyc8vnn+IbSS45E7xKcJ0R0rjvRV5zkRDPEyPZkDFHKJbC3Xcef/7uvSUDTn/y3X8HC4hw6HXbIijPD+//VV3+Mc2fP4/kXnsFLL31Sxpkir/XZnChyedQQRnuNT2ImGHOvOnQWB0StIzWbpMVOPF24Dspew7HRRLcoY2YSlia8OUHDNYWyRl8yMrnri6DIi1EzJbHOoDRYkez5xfhr9W0Al2RyMSCLQxeuABMsibAb6LsGdvcdJPUMUuR7DOqwshZKi9MyAuUIhblELA5ktDBB7z3aKnC8wz2KIwoG+DE/IsbIrgBDp4nt2i18cPHtf57i4P7KiYsCL87BaCikCW4m0cV6T7qnKm0eNC0y+WHxhJFESEe8qNLiTD6CZFhdpdKUCqrnj2ZDd4lw+kRyaMakMGDKoipOYlLt83n4++vrB6RYUBuWOnH3Xk/Nm6KumAvn/Sc6epw8hh2H2HLeKw7YQtCmNmKp0jJZqtThQIg35BlwZsevVDyGN994XSQmDGHKFwsCj9OimO+NboFk9/JmZ+AT1RfsCsxYSo6ddsn9Rg12tQ67WQeGPZFjcY67PDuPW3sN/C9f/8+CpPzB5z6LAyWGqdjI5S3MPHwSIz0Jz0lCSxUw9GgQREWw2hgkXWzS7bMTYnEQVflRIRUVeNFnKP9PnbAiG9+dw6n/vxdKQrWJEOB4wxghOnYT17fO4Uevv4LL18+i3h7DHcbhDH0xy0kmSL4xkU4VxdZ6cW0JN25cwX51F/1BG67jo9cbYtBnMUoZETsUA4VsUkYM9G3ge8sXEohZIZJ6gAcTUyi4QNdx0U1YuOOP0XcdOM0utB0XLx44hGcWFuG7Q9wIO9gqWdhPhWiHDorxlBSZ7nCM5fIigpGHN954AwcOraBULuL8BxVcvXUHyekUlteKmGXS3vyDWF0/jK32Lu7ULiljq25LtOCUWvI8F7Nz6DZ8NNv7SBZ1dL2OIAYz02Xkkgn06yPEUUQ6mMZUdgFaYKLW2MZec1OImQvlJZw6cRq3tncw6FZFRbBcOoq4MSXMdCEGsqIRYiyXGeVSGkGl0fm8f+GT0dmEVEU4mhkk3/nm11GvbAkhsTC3jGPHT2D94IqMA6gYISnRExWI6mDFC0OuLCXLZd5Ft+vhxsYmNjbPoTW6hXjahZmgtt2CFw5haDE4/RB2doDcYQu//cwf46W1P0Krw3uLvv8JOPYAyYSFzqCOP/2L/xmbt67i6YcfxuPHH8Z0OocsuedDA40KlQ+AR9lq2hJH1bRlMYlFUC0NFkyf97O69m3YqOxcQ6/eQKa0gsT0CqzQQIYwYEpH0iwgdMYIHKpaKMvge5to2xEgFtK0ZgBGC/fis3ijauH7Wzb2kEYslRaY3ow5KId7OGbswx84uO4soZFbx0Cn5M6Eyc3VHWM+1sCT012U0RA1AN99Jq5cK4UtMpmNyxooZlTs+lWhL2mCI1sgbMLI0ZrJjZJMfz6+kM6KPwxzRjhCI6rAkZ9LmSZN3fp9uJUq+jt7slHpMR05+mWkXHxo38Ts6irm/XmMN+vIBbRT9+GLJXFKbIENRoiXCuILwuOlo2lE6uMxCtIro9Z7DoMGTdUS9EyBIAcL5Tw8O8Cf/tl/wJkL5/Df/+uv4ujRI9LpR2szR81vvfU2Xn31VWHev/DcU7I5SmNDJEquee4xKtsgWsfNiccBCyjmKTApkiNe7kOC8k7uD7k3qG6YpCtG6Gk0Vr6/2GYlHL03aSAjFcOkYIhPmmNVaCjCLz17on3M0ulCOkGrqbhgEKSYkukyGiAnj34cnplEraUhE6TR2bqBwO9h9cFDMvbia4qMPhoNkzc22ecCxryziKEjpRSWk6KESIuMjYE7+xt499I/URzcT6C4WwJNvvll5OCX0QYekFyYji26aH5FBKeo64wKA2GGcs49IUGRhCGLyWS+I1LCyQ1ANzhuTCTF8Cs6wfxQ5WRMiCB+oElhsL9XkzcbkQdTySRWVpYwtzCvNi7JAVcFSvQa97+X+xGDqGCIKkqBy2WkQPmKcpBLZrIC//DG4yfP15ahBBnFTMDz6beQgCG/G0K3VATu9ExZqlYWCfV6VeyV+XnR0nNublZupmq9JsfMjHlPYGEfdAJ26jVcfPNNbF2+KDOm2aUZLC7MopjIYr87wN/8+KcCCf7a448ha2oIUjFkkjoKJx+AlywicFPwjJTykOfNY0GQF0Uq47GrrHUWB/wMIpVCtKFE6EI0PlAaYXUx30+YikYS/KyZkcECjy0l5/owPLEJPnvlfdyqbODOdgXnzl2SWGzGNXskOg1HyKUKePTRxzGzsIjK7iaq1T20m3UpPKhEaNTbcqEXchkkYnEhn4rnhRx7iFTcEHJY0ffwkJ7FnG6ikzGwO5PEDXcAu97HbDPASTeFp4qzOM5ALreFtxJ9XJjVUUloaPcHcPp0+aSLioY4Ehh2RjKTfvoTH5fkxp+88q6gO0995lHMrTCkJ4RpZ9HtD9Cym3Dcnly/9J1Pygx1EcmcjuHIxaAXgKXjzPIctvYrqDUb8IdM+fNx/MgJzJTnkbALSCQKWFpYFhKSP7TRb9HuWUOxMI2AsjwwOS8GzWXwFwtjXzps8a6YwIvqmr43R72H/t0r7kS1Q+vvScHM+2/z9k2c/+AdWUgffvI5ue4ZSR5nVSj59nTrI/RKcySVV8HPiygMf0578Fg8iWqtiXMXL6De3YET7qPvViU7gigCj9Pt2tizdzD70Aq++vK/xanMsxKIxPhr3ksssMjJ2Ni7jv/jW/+7oE6ldBKL+Tksz8zg0MwK5pOLWMgcgImkFImU6RLFSBLKNXUxE6Pe35R8NR1BXCltvvG9/4RzH5zFb3zxd3Hq4UcwHvSlsw7SRPXSsLhm8TxOvP+VY6SCiS16LsQT6PgJnGnE8YM94KoTRzydQ2YySg38AdIYYkGvI+c3UOtoaCYPopbJIgxSMDlX9qt4oNDCw3kP8XAAG4qdz/WPMPxdi2AW4gJ1q7m0EPomOS8RN4j3n/KZIfcJ4JiWDQC7UllHKUEWshoQOC6odjVjJpJEfPaq6G5uQ3eZfkruANDRu7iAbSwePoxFLMLbacEaDjAY2oprlUxJqJCVziJVLgH5HEaMwxbFjOqquU9H6zyPKxo1m0zW9YZSrFC+nIprqO3W8Zd/9U3s7O/hq3/yR4Kw8tjVhscI8yx+9rPX8e1vfxsvvfQSnnjiMbGqV2Rb8TQWVMf2bDFS4/qlihQ1ihY+gg8peKloY+FB9JnXvTLEo43/xKuHcL0QthWSFu0fPJaoEIj2p6jQlmJ8cg8J/2wyUmAYoDxmYvUvRQaRNmkvlQz+frkxOSHs+nXY4uBZaTIsbAqVSx/AtDwcfeQUy4a7SPxdBJj8LikYDFjC51AeJzJMkyyiUPgO6nhNGV3ud+v/d+Tg/mIgKgSiv395AfnHHsvFROCYUJkcRWoFfshCiLjrJKVY0dzUeYII57Bio59/9GHypETzvLvyOS5WlLlM4LTomCKDCRYHnJGyquPiRtY5v6ZKBTxw9Jhk1PODkg9iksUQvQ8F/+hyMd3/3qOLmK9FGIa/y+dQiYE0v0kikc7QtEwISpQuyomWIkFJyDjXkQtSqnYdDqUodD8rTsnz0audKIHe70r1ymOZX1yQCrjaqEtQFe1fHcKaoYcEQaBGA5sffIjO3g664z5GuifowWJxFrZh4Qfvfyg3+MunTiEd0zFKGshYOjLHjyHMziD0UxgFpmSQk4RHN0nicaJQmBQHLKJ4LuWmF37HvZFDhBpExjniPjaxsL7LEZnAmdyg5abiNDGWELmgxgxz3hjhGPF8DGPNwbmr7+GVV76DC5fPwfM5kuH8OSFmO8XcFNrDsUDWhJf3dnaFAEmXO65o6XReSepCuiHOikuY41P9YUoKJccZ0xZwxEwhFToIyhnU8ib6poWlWBHZnQEe64wxM/SQ9ELczoV4b0nHzRJBbA1JblgMfHJDDPoOAttAo9EBEhqOP3oUxfkMbn50FfPzszhyegVtbxe97hCmXxAGctfeQ2DHJUmS57rfo7sZzbg8maPTI8KQDiUBlylpgYthu49+a4Dp2SnZOFuVkVg6P/7EaRxZWUNZW0DaXYbnpKSz5M0v58hViIsQk8yxyr0gymUk73ZcnNdGX1xIZAGjdl7uD0hImsgayRuaBIldvXYJNy6dw0MPPYSFtUMYOdz8VbAYmehiRCbWyyrMKuSOw+Aij6qlkSz6Lhf/MMTGnSo2tm6hPdhAaNVRms0IYS6ZS8LtdLHZ3sLKY8fxW8/9AXKtArr2EO1hWxL27MEAjcY+ar0qNhubyObiSDGvpdtDPpeCOxohZsfxOy/9Po6UjiNs++Le6XE0SfYqryFyBchRYLIppyHpGE8l/vTrf4Wfv/ku/oc/+m/wxCMnMPC7qI5c7DvsdGMoZeOYigEWbd6ZcUDrXzCiXcfYTODqAHhnz8O5vQAVOymduBY6co/5ybIQWxN6DPlEHUez2+jdvoHbozm05k4gjM/BsG2UrC08Md/HYctF4NtwDLrCjuWcCgxNnsrEkY/rFSFhrjGMTJfCnIUC3RglH4BJhmpT9jnHp9KCa9hkg05MroM+11Zef4T+Qw8ZsuO7PTiVKgyaPLmOWBLv93dxJ9nEgQcexAzVCnttJBg7bMYRdwL0PFsex5l2bn4W+fU1jOIxjJme6E+CiPj4u521avgEYea6YPgypuWYJ2H42Nmq4Lvf/RFSuSy+9Osvi8xbmk+iyXxcIoFz5y7g7bffliChYw8cVrwQSW8kCY8KK+bZjETKfveaV7MH1VzqisuWL2SlWWNxwAZFIdQqs0D2B4OoqBrRRN14hIZIIzhJ8IyKhghVuIt0e8psjyMFPib6OccNIns3VMPp2eTr3DNcUhs3HX515GMhmu0BfvjWBaSSebidCg6uzuD4xx7DyGFgHkflMeGOyZ41SY7kv5mBw+KR50IdN5HWSdqky7GyKftZqze4Vxz8MkLwTxUJ6oIkIUZJFaOKSLpHydK2BTlIJJLyFJF0UTaO+2ed5Cc7KmeBRQH9sWUTnigDog2Z8hKiBtzo+bzyoU9mmHTPuh/qV3NpC3u7+8o2dGoKuztbQtZaXVuWoCQFqbDKUxIVBQFNAmME/Jp0ThOZo8SqsOPlbCYMZf46GPVRKOSltuBsUMiB6aRKXzTpcDcGUUixQnZtZQMaOWqJ0RNkc5iZmRO+ATdgzlo582rX9mAPbCxIImNSZFu0TzZozsSKnCZJDDfyA9TOvIf+7csSXewSZmoPMWztCIwaz+TA+8B0bKxOlYR0MyaTOulh8dBReLlpjLQUWGYEPmeNSr7IcjU6l9Hf0UhBsiEmhVOEBkRKBv6uEE8nfAU1mghknitztcn/82JkVUwfeG4evNE5Q2MUa6NRw/XGGdH4MrHyzbd/jnq9JgQy1wmwu1OH0+mL7Ghubl6uH6busYt99tnnceLECfz89Tfxgx+9ivJ0AUszsyjOTGO7WUNlcwfojVCczWMtlsVCMgk/HWA3NkAzGKGoJTAdpjDTdLBCi13GvRZjuDpn4rY+xgKSWOkEyAdAvUfikAEzkcSHzS18NKzg2OOH8cBSGbVuTzZWEqb2qvsC207NlpApJtFs18VEKJeeQlxPoN8cYm+3h3bDwVSphIXFaQycAdq1Njxq0bMlFDIFkSQxVKo4nUN90Ea9sQPPHYjR0/rCcTy49himc8tsqmEGMenQZeG1lZUwyUkCXzLSfELIkn9P3OEieFYhZ8oKNuLzRD7zVAbw4nvlu9/E/uYOfvNLv43y/Dy6lCryXqExF+fZhOg5TmCK3CQCXWLUJ+sDj4ZrBIt5Wr0yD6Te24GZ7sLTm5KuStWO4XmIp014SWA6U0TKyaJaG2DgNEWjTi8IP7CFtT47W5KRITcAyiljMFGt7yEWJPHrj/wuPn7oSWgjH6B3RoK/x5wJfiqM/PWUrwSDfuCjqRn4+t98GzeubeBff/WrePqxRzDqd9Aej1DvDDEyTOQ9DTNpQxzpqO7xwxw6XgJNz8ftoYV/qHq4PorDoRwVOsZegPGwA29ESXYMVsgIX2Cu1MUzR4D969fx0V4OOPICrFgWnlPH0WILj+WrmNU68DRLHBpNjV4GCUxzNJJO4s7mbVEb5NLEJNSmNZkayXuR4n3iKcPrUDY3X8nz6Aors2hdFxdCnjP+3LVMpAI2biM4FpDgBru1B7/VIs4vfiIjv4Ob3j4Wl1cx7WQx2GmjSIt6WqN7gaznsi9wfdR0FJeXkVycx2CSgko5Hjc/+hZEXTTXea6BzmCMoTuGS+8FzUA+kcbmrU389I038PBTT+Lh0w9KZ88NlHsMeTv5TBqG4UvuSmgW1PVH8z1nJN+rcbZCQ7nWR19qLHzPd0eu/0ATt1HGOPN9MGBPKUHUPXFvX1LdePTzqBjgc6pIABLqlYxeva4iulNlFRUFvAhlHZ3Y08vPSRjUTCG18/9NmnNpAWwWhlqAZEipfQ4XLl3Ft1/5ezT7XWl8P/+pT+DksSPwXfWeyUtR9xxbbPUlyLepwaNjpJAhJ8RzSYtU10AsSIk1dXfUuSdljCD1fwwduH+UIEtEtMlLLNtEKjGRHYqV7gRukbk+md+TF46qtKjzZgfIx7O75+LCmGRuJRGBQz1e5SWwo+EHzY09YneS8KSqufvgUVqUdlUcMsl8rAB5kpnWxZm1oBpk5Yo3uarMZIYn8yQFDyqH2UnVycdM5HmExC5evoSdnS0cPnpIgn3YFXFEwAWQm1wYKjIXrWo5S6MEhlKYCNYRrCjUlUskdMzPzklBwscwDIkyFh5XJpOWYBp+lo1WS4JV+DokY1FaNNrdRfXsh0CvhmSODOSs8rIf91Ct1TDmJ0kCYaijnCsgTXMTklOsAZaOHUeQm0YPDC9iKI8lhkTcFLhhKIcwVXWKTEyIiISMWRCq8inaUCI+wl1kJ+IqTIx2RK3BTUJTZEZuNryxWdnS7pmvwUhZLvTSrWojWEkdt+9cx3e//x1cv3ZL4pNVJnsPheyMcEgK2TxyuYJcMzzGucUF6WbPn30f3371+2g0q5gvT2FuZlY+C87LhZ1uGFjKFbFanoGeNFDTBvBNHZ1aA+Y4gBP3UTJMrGazYqfbKcTETW9+38YDFQ8Fx4JNSVE8hn48wA1rhK2cDm0uAbpu77YbqqPzDLQbHaQSDGMFrLiJWNJCLO/DHjno1LqYyszC7Sdw6/q+OLsde3ARtX4NO1u7KGbzOH3iITEHunnrNlqiWJiGEaZgaUQu6qi3qkik4zh98gkUU9PIx6dgcaZIzTMXT51qhhTCMcRSmRHPtqaSUKP7nNdlxAlSc09uEuoeVsmlisUfpZi+/84b2Lh2HS888wKWVlfRpY+IyNV0UaHQJTNaS3juo9fh4i8LFKFcmamS6Epy4jbOX/8Ite4GeuNd5PIpFKcZtdzDyoEF9MZdjHsjIV4ZZhJ+2JP5cDQX5giJxxehgXS4M8lL8kjMK+LQyhdx/PAzwszPIYms3pdxDK2P47JjsIhyxArb86kMaeInr72OK5eu4lc//xl88umnRGHgIibnXcYi5DNoJoahj4EXoDHWcaUT4sYI2Bxn0SfBl6qsgHki3CC5MfvKzKhPebePeOiinKpjacpGveZhZzwLzK4i5zWwWgpxbGqEYrAPw+n9QhfohsqVb2mJqGIoElMiFhEXiJ8v1y8lweO8XTVAkbeL9J+iIlJfsi5NOF/sjl2OFCa8Lo/5EVSCVZsYVfZlNs5CpGe3cMnZxfzSMnLjOPqbTRTjCZhJUwh1UdHJY+r1h+hrGvIHVpCZn5Xob5E0MmyJFsksUmWDDsUYSPNCdEd0QB1g3BvAG44lpbZSreLwiRM4uLYoCYO8Zulgynspbmkol/M4fvwYmt1Jto2uRgcyip7Y96u9RK2pqphSo6CowY32Mq53bKb4OYvD60ip7qIGh4+7HxmQ8fh9z3UXDZCCQOXmRAoNFmXR73ODVpwLdQ/Kfcl9RNIkOaxih6mJuZXtj8Qp0fQtpFNZvP7GOzh36TKsdFKQtE899wxOPnAU3pjZN2I7OeHrEW24V8QYOtdAFeYk71cnp8yT61pMtGLi9ytmbnd9DqIbenLN3P0Ao3/fD+PfRQB0pRmN4JRohMDKnm+W/+ZogScogmCihUlYtJbKkGeaFG94JU+6F5GsZkNqcYqqvPuRAn4I0UniDEq6IU9xHG7fujXZxDzlfJjPyawql8lOEANVCfJ9R9pXdrIRoeTuCWTamRg5qUq8slfH9vamyGnKs7OywUeeCNSQxq0ERoMetjfvyM1EYhhHKkObYUzsqO5F5n7vu9/FxXPnkc/m8OQTj+HRRz4mN4yRUEYvIWN2Aw3uyIdB8SkJNHqApG2j8tF76N3aEAc2M5uSm87QLIH+OE0aekPc3K3AHntYW1yV2Oeh20fcGmHx6AMI8mX0tTQCnUqOGEiU4evJnJ7ufFIoqffOLo9kMWUFem+kI+d9Qjy7n2gUFQ9353COsqyOHMhoGU2yINnCkrE+6klFK6/hxdFo3cHO/lVcvkxUZBbJVBYfnX0PtcYmStOLmC6WEDOTSCUzePTRRzF2R/jxT3+M25u3xEr38uZNbFa2EOc9wpEIkad0Urgho/YAhUwW87MLQkgjIrN2+ABqjSquXbmMvu/A1H0sTuWRonZtKiNM3vmajYcHFsqjOAZhgI7lYT/lYi+nIZyfRi+w0evXYcdpU2wJ43zUduCM1CJFXgK972dXi0ru6YUoZeewMHUU7sjC7vY1QOsgKCryGC2/Z8sz8HwNFy9ewdZWFbploZDMYSqdxtrqEsK4g0p3WwxukkhhpbyGYb+LwbApYU8HFx/CcukBFJNzCAYeNE9HwFn7JCxGXftqBhvNpanwGA6VIVhE2mXhS4SHRF4Gge3c2cRCeQ6l2TmZUzM8RqOOmp3QRNanVjq1EEYoHb937JEYJBFdo1xv5ATY2NzATvM27LCNmDUUnXV+hsVAAI1JcizoDWV+FZfCSCUr/l+MvWeQZOeVHXjS50vvs3xVl2nv0PBEgw4kaEA7NEGZkaiZ0c7sxIYmNjTSrw39kkbaiI1Yxa5iVqPdWXFmRDIkjqEZckiCJIAmgAYaaLTvrq4u72168zJfvsyNc7/3VSU4u1pVBKIbXVWZL9/7vu/ee+6550jfVFjDnERqC6JABUGPTYGkLg6agzDDX0Qo/zSCARdCHi/ygSDC/jbSXhMZnxsJbwBR6vR7qGqqNPhNqyOclkjYQDaZRI9Jge1Ds0PvhQDqLQsV2y3TLa06NVVIOMxgOzAqtlY8xfx6rM3lheWiPJJb+CQedwvNthucWYp0d9FpV1E0Dbj9cUTCTZxOVjEdaSLrKsuERbPThd/VE+6Q2xNEk3LiHp/spfGxY/LeDx/cc/rjTFoUT0sn7coI+Wg6xUtVUGd0UI9vy1nnYEzcK3Rv4JcgQu4uepUaqkuraO8VkEtnYPbqeOQ+wNDUBEI1D8y1EvztLtqdJvyuAMIxpcLJ9SMiZfQIGR5EbGhQ/A6YsBANZguXXgoSXCkQx/Oe9FVWy/x9s6k4EDZQolhQx0YyrlASKh6KHHCzLcHR76WmRRgNcb5Urru8R4wPOlHS6K1GTPqTAl6D9kHQSKk24GNiq39X7wlBk52iV7++/j29p3gNsVhcroPfk0TcVvGSbTqdpEhsdUa9KUQnYlciiqQE5Kj7wQCuZPYZ87x45ZXXsL23j5kTJ7Cw+BCPnTuDUzPTijiqbarlOSuUn+/F504iL/eM5kyIs6TfhZ39dcwvPkIo6cLZk0/A3Q78tycHOknQwV02pwBzKphzkfKg1/CJeA7YkBujDyG9KHWWxe/t7uwInJ6kEIpkX0cqVQqi8SlxJGes5DBDdsyT5GG5VL9KJRAdQQ7YL+L3CEHzRh8UCyJ+xJEvgYfYT5MWhlpMarCAcKM60HRlzL8Tuub7s9qtNWmGUZDPRTEOHkh8H5o7SXXl8WNnexN379yQEcaTx0+I0lXLbIvICAl//HkmQ9/+O4kUOAAAIABJREFU9rfxrW/+GdKJJP7hP/h1fOQjH5Eq5qCyj1K9JIdtzIghkx6Ex4iIIZOn10ZnbRW719+Cu1GHLxFBL2zIfLK7RaUsL9xdC8VSCbOr6+R2Y3LiGDIpIguE5N3IThxDKxxDuRuE25+A1x2Bj4GQIzF2W/qwop5lK+4F4SfpKBBZcBa3QJbc1H18BL1G9GYRkRhn0fM58J6lUhmVlIE8C47csIpUI2/Sz2sGsFtYkgSBPdRkeghd24P3br2F2Ye3sLS+RCUlGZfiJuKUhxExsLKxhHsPH0g/lYGE3hNUQyT6QsiY+v7yaE3qb7Qko+cb5gZziKQiqLfKWNlcQs/kZ7eQiYfFEZISvC10MOI2MO0KwV0qS9VVcVnY8jSxUCyi56Y4F0eCWgjmomjTp8O0MT4yJW01+kTQntnl7SIeSgqszimdVDyDiaGTyMZGsfjoHh49uo3gWEw2t9loSM9QZsPrrDYtIXKyGmeCe+LEDCcmUTErUmUx8HPCA7aJYmlbkLZLF5/DxMgppENJRBCErxuAbaXfx7XRz4fPjs9NVziStImVOStwJX8u8q6GH5ViSeboR8bHQFJVh1VIV82x6wkfrSkvB6Az/qUPY/EhgEtaRXbPg7WtDdy6f0OMmZrWCgYGk8hOpGDRWXWnSo9ZeIeiIHPQbweloGBlR7Y5pYK5v9X+VJ4fdrcNX6+Oij0FK/eP4Uo/p2bn2Yen4RsTbLQQdnURdrH/T3SQaBnNpbxiwU60gOuGBDAmC+2uD2bXhaoIDJF03EPAqiNYmoe/XUA9OY3t5AXhBHjFgMyNLqexlJwYvNRRACvlCmxvGG7bh6DdgGWW4XX5MBhvI2+s42TKhYRdgsssw/QEYNHsqt2AW/RUggD9zsQl0y0V5OTkFIoH+1heXpT9GfAr9VINJkui4FTOqthS1bR+3jqQsJpXgU9VxRqdJXrgppDVzgHay9vw8Rzzt7EVtzB++jiwa6K+WoBB1M1qwO3yy9gj1wn3P+tfilE1vB74k3EE0ikRoOooBSlFCHRGpX1sOxB5JKrkqBJSzVTE8HpAnQXWIeKryK9MxUhspqSy1WpIC4fXr9timiuli9jDc8tBVHRhp+8H94BOKFSBqK6xv0BVCJviUCkuwNE0Vn+izfORv0e0QhexRKHV6x5NCmlEQu65EFvVSSpFBp8VxyOdSQkic9R2uXnjNm7duY2ZmRmsrS5jemoCly6cF77bUfxSCYg0ch3iPemqPEt4k+XaOTJv9FAob+P2/ZtIZAcwdWxKuDuHIkj9wf+/9nd1mB85SkmG6Ch2STAPKMKTIkUolUGNNOgbwo0sWuqBgLQUdra2EaAwR5gZ59GMqMoQVS9EJh7UXZWHxdfiTVpfX5cEgAFYHrx2RXRElAjfl0olFClHOTSEoYFBeV8S/N7XQumqPhWzbEVkUbm0tB3gFqXFeqMhVYP01q2OmIpQG57XTHhboLteT7wg5mcfYGd7Q0Q2zp27IBkzoV5ROrNthCMxEZb5kz/7hlz3f/+7v4MTM9MwKw2sby1JLzXoCSARTSE3OIqaq4cmiYjNOoq3b6M5P4eI4RMVMpvsY7sHDz0Y2iZ8vR7q1QYW1vZQNSGJSD4fRTDmRtO2MHbyBCIDeVS7BtzeOHzeqARml4sZKqdHuOE4hqYgN1bOYqEtz+aIkKiTA33gSAbM0UeH8CmKloGAPB8lT2qLc2I6pSY09EEkJE5ht7PfxsOihXJ9F5V6STwPlldX8ODBPdy5c0eUEpuNhgRd8pFb4pHAJCIhNtEdVurwIZ3MiCdCJp9Vld06bb/jMjZ4584tNOk+ySqJkswRDxK5sHgSVBsWsvG4kMCygwMYGBuTSZJWqYqo34+wz4VMIIZIKIqeP4D7D1dx99acWAL7kl4M07SkWhWzmA8+/1H4/AH8/NVfwB/xodM1EehFhWndIePYq6qi0dwUYHmxsbKMrdKeVOhDgyMKceuwIg7AbDaEk0HTqWAsiKHxQbXe2i5srGxK+4yK9LkEve4rglQNjo0gYHhZwmEgPoDpwROYyT8vCS3hZ52kvz/xd0adnORPV1SSnJMHEDJw/+49eQbnL1yQtSXPnbWn/KGRJYVIaJVMTeDiSC8PMO4TBnUXK+tOByvrS5hfmsNe8xF8BpDKRtDZLSNjheCOhNHMeWCyJWIqtrj6j25+ygVVJiPIqPfS5ySCkK8HX/AYfIOfh+mbRqnRRbHtgxUMSwBnO1CSFbdSKlC9RFb4CiUkUietNYqACd2PP0VxLBqwKZg2xn7N3Guoz12Ff+QUghc/g5o/I9fEdoUaHlVj1z1XCC3Lx/kWuKh/3+4g4u1Im2PA6GI0WkMqsAU/baSFyAl0qUrogkxmSB3GpNij0DsfuU0tS/gZx08dF/SVCQIDKdcFEVcduPS9/9WWse6hS0KoLbipZOhA27xutmlcfg+MhonGwhpa69so2xUUch6cvHgOnc0KmmslJGnTziDm9co5KVotLoiaH3VgqpR99roROzaOQDqOhmhsq/OFOhFSMDg9eMvhIvD96TnAcUQJnDJZwXYJSXvs1bsRi6XkdxsNSj1zBxxZJusKXscLXZzqNhqfof7eYfB2WtS63aYn5nTCoZMMXRRrLo2uzPvRAJ1E6PinpiNUUNYtW+Ec9ClFsiDoTyY04sC1JImGoUbZ2VZ77bXXJDFq1usYGhrEM888dRizdKtD8yL0WhAzQJ7vtkp66GNB4zvySDZ31sT0jYZ2GzurR8nBr7YV/v+SBTkQXKpnwl45/xQ2u0dV+brSUAfHUebCWXs+VCYHrE7ZC+bC5vtns2mRxKQ3AX+PwYWLnDPUOtlg9k/eAT9YqVCQAMvD9My5c062S79qyos2JUkp16qoVurw0PozlRJIVxYEs1Q9xii+22pRcS5YMmyy9p1+FD/T7t6BJCJUwqM3AK+XzHi6ZHGKIJumHzqNklpYW1nGzuYalhbmJTg+9dQzCEYiomqmZ08ZmO7eu4fv/fUP5P3+0T/6uljgtis1VMp7oqBIgRavLwQjlkCtbYK4pLm4gMK9WXjLRYRiYVjUGCexhCNOMj7ZgVmrCzlN7H8tN/YPiiibJezV97C6X8RTl5/CE89fRjCahs+bkORAKb1xTEzBfMJkd/pS/AwkNMm8MBW++tAVIgc6g+Y94X3j4cRnwv80fMXf4YL+xc9fxalTpzB9fOZ9Gbqe7RVFMK8LpfIebj94By///G9w9/4dLK2so0ghKKstwYCsYqk6ejYyuTRCUaU/QJne4eQA0om0VH8bB5syEWH4AhjMUfCphvt3byKfz4i98tXr76BYL2B4LIvsQFyERFzttpjFIGQgHI7CbfVENIeJyBYd5uJZnJg4gcHcKFbub+GVH7wGHmhGNoBAjJVOW1pY+ewAWk0LZtPG8MCgsramc2evi0J9DwdsCbhsTA+fRj45jqAnjHa5glA0gngqjXuzD7CxtY5UNoFqrYBSuQCPHUDL3YInzHvtEcVAygCXqyWkhzLIpvMy7bKyuir9Y3+ID7aDbHgAF2eexWT8zPvQPJWQHU3nCNFY71ln/EpXQ7I/PB6xP2Yvlm0PTb7ic5YDyGG+6wNQowZqxlw5CCqJdQp96dlqF7a21jC/8BCLu3exvr+BoOHHdGQQp7LHhFC6H2igjho6rYI4mdIgizwKenkwSWAbxevxicpkJJqC4SVB0Q+XkUGtHUS1FUa5GcF6l45+nAYhduCSw5EBmDVur8dZXh4ETIYDMmuvAgiHkhWqGbAIw7rR6LkQ9gHexauoXvu+tMlyj72AcuY4Gq4Q2ghIv5i8A+5J7ieibiG3jYi3gIS/hUzMg7S/hqSrAaNLbYgK7HoL8McAbxAB2g6Ss0OogMxzYcMTNqaMrrJN57lIY6ShoQFVaO3sHFa1si8P6Wiqum02yXVSaf5hO1S3cokacIre6YWThG25bEkOQnYPzfU99La2UDbLKCTdmDgxic5aEe2dMrLBuORXptO/pjouNRPo4sjn4AmEhEi9ZtawVNzH5JnTmBwdh2W20aOAEpFgChY549/sfOvgLkiGE7R5vgjEzrZ1p4djEzMy4UL33k67ISinDtAyFcAkwok/v9q21jGvP3nS61mtecWZ0UiCLor7iYnqPVSyqNe8RmM0UqYROfV59CjkUXuWn10nGTIafzjKrxBsone6zUeUTgqusIEiJeJbbTlnmcDSbZTk936On+ZU6M8gpHlyDqAI5K1OQ1DNilnA8toCDrZ3EUkn0eTsk5ZP/tWs8v8rOdCwoaBCjrFSq6n66TIXLXrf6gL1h+x/bcKp1D9QC7wnegT0rCaZjwxcHiZyyPcg1ThhnbYzpSDBwDEBYpBvNZtYW1mV9x0ZGVGqh1BOjiQNUnJW3TilVqaCnvpkUihohS5pK6hsTkh7sklEV1Y+Q9NsY2NrE6VKTfrWhKS54JmEMDkYyKUkYeDnKtfKWFtaFIbz4vwj6aU/d/nDAr1WG9Qp7yEcjiA3kMfPXv4FXn/zDbmeT33yRZGn7ZKLQXlgP6V62+i4/TDCEWXmYlax887baO7sIer2wh0NysaSCq3Nakwpgln07iUsZYQQCIbRsT1YKZbws3ffxp1Hi3jq2Yv47BdewsDACLzuGPzeGE3lOCgjVbhUPuQXEBaUze1V7RBbCWv0Jwe83wI3B5TVdSIWVyqKhCL62jNiStVuy7PRSEL/5hEraIHSGPA7WFqew+371/CLKz8RN8e19R1Uaxbc5Gz4PMhSntVH9cuwoBDFQkHg5pNnz2BmZFLsqw/qBVx77w3YZg2xZBL+YAQdXxvBsBsjozlkUmncuXlPJGzJEnbxsgOEUbuSWKhZYzdoEihjXK0mqFiaTsYxMzOFWCCGu2/MYeHdJTx96Qm0uzWsWQWk0jGkMzGp5sv7VTz92PM4PX0ekWBM3ufu7D1cvfE6vIEOzp4+h5HMDBI+TjD4YZtNsZutteqYXXiIDjoYHh465OxkolkZZdyrbWNtY0lcTE+eOi4OdJxqSecSKOzvY/befXgDAeSHhxANRTE1eAqjqSn4TM1sV6Zah0FcC6U4yXH/Yce/iya8gxgSPeDu56GoScEUaGFip5AldViqqkfJzcpaoMopPQB7ijQmCCMdTNttzN2/i92dLQyMxLBQ2RNC1aAnDqPnx8kLZ1BDFdvFLVGM9PvURAMTBFE29BkyYsz9T/tsxlT6cTCRdLmasMid6dH7gSJHHljdANrdIOpdnyiF8s96xwvT5vc57aFEwLqs4MUhgmOlCk0kRB6UUTBSPXoYbW4jvXkLrXoBZSOO8vBTaIdyojrqc7Xht6rSwoj7KKBlwR/0IOzeQ9JrIeSjXXQLbkLB5CuyZ+92yXgxXD4Y1MHntXD8k5MldIHsKZKwPmO5N2nMM04TpHxeXBaZHPL+Hgb/PmfZfuRXI3zyc86zZQrH5IDvwWfF6TGuWYMs/2Yb1toaSrUCCqEOBocHYa0dyChjLpwUATeBtb18LNQ6ZZerLaZoLl9QNDFuLS3jL678HM9/+kV88dOfQ6fVQVN66jbCVEd0SNGcKpAuoGk6hGaXtK2ES+jI5TdbbeRyQzg2MYWFxUfY3t5EKKiQ5qOz50hsSdar44egA7hGuTUnTrfZVKWtzn/+XY2tK8heEpn3GTQd6RhoJWC9f/pb6ZrUqL+nn8X7kwNVnEmR5FbnIX+O7y0KwuWyEsZrNcXBMRmLCyLOMWUiPkzutUmUTn40qqFbhhSOk8SR/DLbhMvfQ7l2gIcL97C8uACfEcTo1DG4yuWihMv/ZuRAHKUoxKDGlUSjmiMXDrlPm68wQOisRWB4Bz6RxSNMeI/0p+iKVa2VEY8rVjelV9WhQ8Z+REhyvCl6FLLnOBnSVKlaLsNsNBVZioGQ7YKwgbW1FTx8+ACTk5PCM6ArnNcXlB4VtzsXvDB6HTKWAhQ9SubV61IPhP72Tl+GjOqllWUY4aijAhgUIgyzsHQqgmPHxkVKt1SsYX5lAeWDXQS8Liw8ond5GJ/53OdlHnx7dw+1akE+y8jIKH7+s1ewubEhn++x8xcwMjQMb8AtLPtYOIRqqwWz60Y0EoHRbWN77iGK92/BY9rK2dBPNTMbbiY9nI0VTXk6Ejbg9rnEhIRfNiV37QBevnEb9+cWMDU9hC984UVMjE7C6wrD645K0mXz3qMtgYDiQzLbbxgC/UpiIJrx6mDSsBURGNFuF9fLuPTFNXtcL349+cDfCwQ4vcGMuCfXy4pSrxNBbOCR0bJKvYDZ+Vu4cfsdPJx/hDevXkO5VCf9U/KOcCKMWCIskCsZ6/lMHl5Cy1xfXTdC8QQ2S1soFTfQNsuoUns+ZGB4IInUQAwuXxdhjx+lrSrMio1gLIpauwmz3ETDaqJjWzC8AcQjKQ45i/AO2ew9L+2jgxgfz0ulc/fqHBK+YfzO//BP8Oqbv8C7717D6XPTqDT2sLW7gYiRwOnpSzgxfhZBdwjF3TLKjTKSeTp5BsRkKhceQXNP2QL3Qh5UOa5Y2UWzrRxH2d/v2W50TBv+YFUEamqdOvZrGyi39tD12pLPUTuCDYsgJxZ4bz1MtoPkHmMyO42h2AhgpQ6DtSahcd0fVluOgJdUTAzobPY6gV4qH+GZiGqQOLuphMGBcmVMUhUH2g6alZL+4vNl8JNDUhwVGWA55dDF269fgd1s4kOXn8SWvysGV63dMq5du4YPfvgynr/8FLYONoBeXJJLHdh49qjxWOXAaiOAgKsJj9+QkUV3h2NxtAGmPgDFddT8t9tNeqABs2ugjZAkCM0OULbDIpZDEzYKH1ld9tsoWKY+p+kFfJx2YlXdtZEobmNwYxHt4h6K1Kk4dQbB/JAiUHbZinKLnokfDUTdZXS7ZYR6dfi7bnQ7AfFeoHU4n4EXRL5stCgp71i4+90kdPthi/U155jVNAIDh1aX9fjoPcMkchQDQ3kxyGILSrdHNbKn4W0dOIkE6rOce5YjjTJV4gQkIXtyDfDzEjWh2mKhgLX1Jex4Gjg+PYVgsYXi0hZCnFLweBBi+9Hvln3IZJ1nSTjIkWmXKESu75Xw6oObOP3sU/jUhz+OTruDkllX+himBd5uZcxHfgbXmmo5KJ8OnhuqxSOFKFs+tgunTp8Vsa65uVmVyjnkOxXAj+SK+flFW8cJ7jrw61aBFIcOn0BxD5RE/1ErQZkXaURDFzcasue90oRFfa/1e+j9JZLbDrdHr+H+Sp+fVxIXj7oW8l74u0wEJKmwOzKaTxKmWWuIhDjjGgtBV9AHw3EU5j7VZzR/j7FRxVfVLibHTK6jSz5WC8XKHiq1oiiGFsoFaS8fJgeHO7hvWqB/U+tsR8Mf2mBCaw9omWQGB4GhnZuqCR66x8IPrjMl/p0OiqywiBLIv9uKbcnfFyMjxyBDJxhC0EBPXPc21zdgOEZBFGxh/zOVzmB7ewura8uCHIyMjQpMy4hCwRkyW7i8ZNDYmclnmsbkgFUQN+Hh9Tlw687uLu7fn1Wtj8EhsR0uFkpiy5xOJzEyNCCeCetrm9gv76HbMrG/vYXr77yF46dP4aXPfwEut0fN8ZqWJEOddhu//OUvUalU5XNS2Yve8FathnQ2jzCrXFYvnh6SqRDcB9vYeu8G6jt7ondANEFUBsX9knOrnNPuwm6ZQLMLVyIKy/Ai6Atjp2rjrbUCFg5MNOtlpI9P4olLF/HcsUnEYYmWOaskj+VF20NGrRo/ZKZOaJFVBTcv+8XintFVmT43AKv2bCYPw/FC18xYHVAEg+mDpzk6QxEox6larGZV9UpCJCslBhbFXK5wlKlr4+HSA/zRH/9bbO0tobTXlXHPYMgHwwhi/2BXZGBp0EQm9Z35ebS7FkYnJ1DcL2JtcVVQKV/Yg1KzgEA8AI+/J4e/4Y/j2NAExoeHpd106+Zd7O9sIuAPySZhBRnPJDA2NYpap4r9wjbK5S3xiufnjhpxVHdMnD52Hi994rP47ne/j4Wlu/joxz+Grf1N1Fs1HJuaRr3MiplmOhYOVnfxxMXncGbmgkwsCOHJqzQHfH46YvZQK1XQabL9pngYHBXcL+/CdjdQ6VZhNktw+Uw0XGUUzAPUrIaMkHUtN+xmS/r1kUgQPZvPNIGwewC+DvvwEQS7HF1lgq8UMHViJloTToWvq6f+/qqGV5X87FFfl4FZH4RsCWob8v7DkTwbvrb0kA3eB7fq9Xct+Fwh7GwW8farL2NyOI5MIodC14/ByTEU9jZw/b2bSAxn8alPfwxeztjTebGvejvsrTrmYKzweVZw2oP7WrU/HQSAsDUJtRTios8JCxjuHyY95LqI66lfiMNMLPjUXKxm+W8k7FFrQLzIPCIgxG55a7OAzffm0KVOQriHk8+eQT6bgdWuSaAI+BXKyLlzOXncVSVTzuS4Rf37ADxuP9y8//w+nUoPreTVCazsoFUFzHNMAhiBZGefqkRO9ZJHxyYkUadKLFE6QRW7iv1uhALiKHo0Wu3wxxx1R641plkkZfI+imSwBBA1Li5By2xga3UZhUoRE8fH4W220F0vokuEgMEUNvxGAJWDEtY3djA0OYocyaNuH/bbNm6urGFpYxeZwWE8+fRTmBofQ8dqyAw/1zl1EcShQ/wAVBHHPaKrZ4vJoBNA+Zx5j0eGx2SUeW5uHpVKQSWzMmGgoH5BeQ8F744m7PT61jGJ95HrSVf/uuBVMVXdf51A6ADfX/3rn9cxT8dK/Wc/N+uQtK2VE533YC6ukFqVaMj6dloNkiRwrJieRK0m2DRigS4cJocvp5Fejdrr/a3PY41kKIRWtTlodcCWbyQWQzQWRLPVwMLy/H89OdDZju5B6punFycDt2wAEZlQpEFC6/rC+qEbfYP4sxre4E1YXl6VPhlFJ+T3HAIPf04gLmfOXhYu+6F8n6aJ1eUl7G7vKAEQR6ufBzY3Np0d69WKBF1CLhOTU1IFSEtEkgOlq66RA+ntuxUcRWWwwz6Ns1h441dX11GuVpAfHEajYaJWrSMSJaQdR4z99VAYa2sbsmkMrwc33rmGn/zoR/joJ17AV/7O34UtWS6d/PyysVstE2+++SaWFldFj+GFFz6CYDCA1aVHcnimM3lUq3VJGGbGBlFbeYS1WzfEHCVohOHjeAy3ETcUZYjJxu604K5b8DD4RsMwAxyLDOHeXgU/nVtD3RND14jBHfBhNJvGF557ClM5oiFKPtRNRzVH3ZL3QiUGqtfJjFY2KlSSwL8TKRjID6m+s4PC8HB5/7o5Sg7UJjvyWmCCQL0JEdOiBC1TNJk86cLrdwvEWO/WcPX6L/HH3/xD3LjzLuxyDxEjjGPjk8IT4bowLVOqvUKJ8sQNISMO5gaRjGWl30+XTr5vo17BfmMb1WZBgjGnBR5/7DE88fh5lCoHeDi/gOpBHSdPnEU0lMDiwiryQ1mMnxjB6u4Crt96S/QreK9CoYgIwlDIiL4Gl5/4MGbvz6FaL+O3f/u3sb2zjndvvInJmeNimnV/9oEY9xi2gbOnLkibwfAZ8PBg5pqTsVAmemydMEmmXK1HtTcYuFwWuu4GHm08wL3l27ADdQQCNiIc2XIEsKqUarY9iMQY6OrSdx/Ln0DMn0er3EUkEEEyNOwccEQBVGUohyPltR2Ojf43fYDp9oOqPjQhVbG6+WU5Y8RSofb1fI8OR9Vm4Jfu+3LkjpPDHcuDH37/J1ide4Df+vtfQL1Uw1v3FvHE889ia3NJ/FE8YT9S6SiG0wOS0PA1dLXF6l0nInI+MNpr0RpBCCiwpdoEPAx5DrBtRJ6FPuy1zwT7+Gzf8XNz5IwvxfOMPgl8PnwNN7UAOBHDIOh1obFRwMM3H4jvSWQwjqlnZxAmD4iiNY6LIV9f7hXJaBw3Fl4PSYB8B6KULvgD/Ew0VdKwsrrPvBYGapfzuUUnwHHs00FLQeOOHLzLi+HhYWkxMEEgp4tJm0J4bFGg1cm6oMWyH9UYnyCCrq5UqepMZFGgrkO1c10IdFvYWl7G+s46pk5OItCy0F7bQ6Drge3zwOi5UWxWUKo1EQwnkMhlEPV7hDx5c2ERbzx4JAhDvd3BwEAOv/aFz+LY2ChK1RI8NIiizLWML9Lymy0NCg8dVf8siBgc2a5iesaYQ77HyTOnsb9fkHYykx/NtdBtM1bsulXA+9b/mbkONLqiW2d6vepYpe91v/GcRhn6UXdBP52JEFX5KxEknUTo9d+POuhEQ561XKeTCDr7RbUz1LpvmEpCORwKCuGTI6C8ftEAYrxyCor+a9JJi/yMM5WkP68U3WzrdJTYIHptWF0T80uzKjnoh5v6EYRfTQ509kE4ix+kf3yIf+ci1xtXVyG88F/NknTvhTfx+vUbWFhYkH47FzTFcDRqwNfUfU1N+mAWS8IiF36lVJSxLqrwcRRH9BW6bVSpKMh+ea+LZDqL4ydOwRUIOIOXSsRJDgoueHkAivynrtkx2HAWkH6IbAkwGUqm08K450IkCWhyckJ0wnkdpVIFK2urKOzt4tqbb2B+/hGefvYZ/P2vf/3wgPJS51vMOYB6vYH9vYIcNkQgxCm5w4QLiMRTkvl7LRMhs4aduTvS1wwFooIciE2SUqRSAcVliwa823IjGAzBFw4J0cryBfHuzgF+8mAFVjCJdjgl8G3S58PfeelFXDg9jkphF/vbOxJUs/GoSJOK/LXPL+iB2kyKp8FWCp9fMGQou9NYQgRNpHpxxmb0ulFrSY/6OP/HBS0SpkqJj1ihJJ8OkU2xcgmpsfCz0bKreO/WO7h+8xpW19bgj3jRrDRF8Ofc6UsYHx9HuV3BrUe38e2//BasRhXnT5xFKpzEsbEZXHryA9jdOcDd926gWSljt76PK2/8DJwnJtqTTMUxNJpCL2gjk89hNDuFiJGETWvguoWp42OIZoO4ev1V3J59D+F4HNlETgSFuG5XN1YxPTGDjz3/KSzcW4a358Gw7yuuAAAgAElEQVSXf+0reDB7B6+9+mMJMlVycnxEIaII+8M4e/IiZiZmEAtEhF9CxErcRluUllZsdCrfERHivfbSftfVQaGyg/mFWRFq6gZt9CwTGZr5dIC1/QN0/F5MDp+F2S5iefk+0rEEpsdOIuiOIeJNipocEQypHnrOoe9UJ2rkSj9rtQdU6qB9Nhy40+WoxEnl6qjwSRBT6EDQcNqDfa0IVVSo6lWqHypQ+r2w3awWPfjz//xXIgH+D776Rbz3zjWsbpdx+YUPweo1EDKici5sb67JdEsmlztMaPqDnL5O2hgzOeD1019CUEBJgNjDZumhuEQy/uYQjxkMVUXYU7P98jzUaCe/+qHhQzSly/abC5XNEq5fuYNGq4eBqXGc+eApcI+DzHmaJbVUsFdIBSckwnIVIg3vED/FL4aIJfUIKPIgb3o0TSJVvJjiUEFP9d37CzZep+l4zrAdwXOQLVX2pjkmztFZvr+IWzlOhCKvyyDrJCAMLOqrT7GPCYIznkoUkyieQUSvsIfF1QUMjeTh5zPdKSMeJAmzi5AVwNz+JrYqNaSHJwQtzRt+xOl/cOMGrj6aRyAcRpsz+24XPvOJj+EDzzwlcr7C7xCpZ/V5lU2S2Nip84WJMsWBRM2RUyVMaNTsI5MDclAWFh5JXKIPhEZWGDsYdLnHtAePRgB0QqwLXxYruu3Au/GryYGcaA76rRMG/q4mJkqQdZR7dYDWqBs/k2476HXVX+H3Ixk6SdFr3DBCEg9ee/0aCgd7OHfuDGamjqlrddohgm6Q0O+4curPKIWes7eZTPMzUxGX+5HEa32eEz1ki7bRquDR0p3/d+RAJwj9yYG+cP5JWUoNvWhhG2b4rCz0RtKvoasHfYP0zVHjNj7cvHkTN27cEG4A5W+ZQWvog6OKehNIViVZmZoZpazl/s4uvDLTy72lxugo8oCOjQCzTdo1x6IYn56BLxYVog3hPCIGUjQ5xBaS7eRw6WixEGeG35l55ffoGc+vgGFgY2NL3p/aDMdPTCIaIiHKI7K/jxYWce/2LazIpIJf2hovff7zSCTTkj2rfqcyS5EFwF6y+DQ0pQ9EpzkvmdKsFtBFoF7Fzo3rONhYAEdkQ+G4GNOoSoY/w6qCO5fiNQ103T4Eyb/gmBvPyXAcG4EA3ljawcP1PRR9QSTcAfRqNbxw+Ql87iOXcf3VX+AnP/obfPCjL+CDH/qAEJyY8TAx0EmTMKblVFIHL59XKp2VTSuLzc/kylFc64PKeM/0M1RnnlN50nnOeXaaJSprxWOLIqU6njuoNQ+wsjYvo4sbmzt4tDaLh3cX4Op48LlPfQ6ZXAb7tQNsFbfw81/+DLfu3MLZmVMYSOcFVj579jympyfRbtTlFV9/77pMQGxsrsHVpX6DB/4IMDw5gPRABiOJcYR9EdEjj0cTyA+k0fNZePvmm1jeXIAd9GAwlUOzVMPG7qaws1m55BODqO+WMZWdxjNPX8aV11/D29evSqsgkcxiZHwENkx0XT3EQkn4e34kQhEcGx2RsUeXTe0HKkjSjlzMZkWvgNM2DLil6gFWNxeQiKRx+bmPwu8L46BUlDGkveKmCND4AmwDReH19VAqbSOdSiBupGA1XUhE2aqKHh4ksp8ErVEaIQxOQiJ2qRG//v2uk3uNBOr+pd7LCg1y1N66akZeV0j9h6FUoL2O9Kf5Mw1WOYEA3nz1CmZv3kA+Fcf2xga8gSQmT05jeHoQQV8QuWQWjXoZRigGX1BVSTrg6uqfgV8d9KpKVwHBsaslsYtkOXIGCEszBIpKKitpj0zYaFEaEypB4ufnz0gVSo0HB61gRavoleRPeLC6sIWXf/RLtG0PLj37BC4+OSN2wSRDco9zDepDWo+RqbFhCMopz5rIC0mcRC78ocPgIv11B81R6IDiCAiqSuKos99UEqPatVw5WqVWOzTqZIKfhQUTkyAmH+IT4yW5TpH/BDmggmlLBV7R2fCzFaEKJ7532E8UxcbDuTvwB1xw1+rwFOrIxynz7UGv48fPb7+Lt+eWYCTyQjZ9YmIcZ6Ym8fJbb+DO5i5CcTU63aiU8IEnH8OnP/kJ+IMG2ozzcm+O1h+TmUOpe49bCiMiL7paFmSo20UilcHU1Azm5+dRKOyLvgnvnwqUSt2QrR0fRX/6DJN0jONnU8mGem1NqNdxTCcCStn2yFVY7wmdKOtCu399SmLnTCTIPe6TEte/rxEOUakUhVql/UJHXl4bUdpSqYw/+fa3JV7Slvozn3lJYgYJ6EpVkb0uNTWkkxr93tyPfF9yGDS5kvGVn4dJJCXq2dq3TFqTk/dV+9vJwfurvqODXUMjHVsJjqiAoKQoZXTR5T1MDoTp6pA+tOoUL47/pheuvvkbGxt49913hbxy5swZ5Aey8jr8Ob6OHDLOBlFBRmll0+OAZEZWAKIX74w3tiol2eicj+V7R+IJjM7MCKu/0bFAkxH5LKzgHXLjEbNeybtq0yCNfnj9ASW04jw0zZPgRszlU6JPQNjv/r1Z3Hswi4W5hxjKZXH//j3khgbxO7/7u4hEaQrEzd0+hH4UDMpsWAVY6fuK5bPqbXFE3VxexPr1t0QIxR8JIhhKSAWve3BCBiUw36bGgQV/OIwAvY4t+oH34B8eRPTseSxW2/jey6/g+lYRI6k07GoJMwNpfO0jH8L29fdw7erreP7TL2D6sefQaHPkTkuysoRXLQUxWHKcwjh2SbKloEBCRuU5oA5SvYb0Ju/fYP0QsDrYne+K1XcLrR55BkDTamF++QEerdzB5t4aSpUKbt2+h7mr8/LsKVBEAqc/6EM8EZGMucK2QamMWqMuyVgmmYLVaIgjYCqfxcTUBNa2d3D33i3sbe/ArNlIxVI4dW4G6XxKab3XLIwODyIcMrC6tIjdA/b6u8JbYdbdcjeRTcRhNetYXF2BEU8gGk+K/HLM50eyl8fW3j429rdgJEJiCpNMZpBJJrGzs4JKp4aB1CACbkOquOHcAPLpPNwuQyRL4x6ll0HdD3g5rsUgw/GyFnruJoaGRhDzZGFXVJus6amh2j5A2Aih2+wKr8IIeUVGmcA4LWCpRNix3IhFk+i1j3QqtIOmCv4KGVDJq4Jx9fqXQNkn/NJPcNNBQ/+sHm3VQbv/deSs4IQPk3DWhQY/pxd3r72NKz99WRBBfySMSHgA3lgQFprwe4II+QMYGRrEhccuoW0r1FLDtPpwVcI/hx2FwwSCB6xOVohe0EdEr1F9SGvhNXEVpT6BJnM5Y53vfy/qCxOFVAt3d7uMd67fFVGu8xdOYnSEkuDs16vkg8kKzxSO9rGdQdBMDJF83kPHUEkKhFnAda90EfTe0HtJQ89MbRT87EDhzgipfmZM3lWQUyRNJiTqjFaa+16KGhFF4WhxvYZGvSljyhwP1aPoEpicz6CIkXSeVVC3xx2kNyQezt2Dz2Uj0DRh7xeQMiJCFPV5YvjetTdwdX4F/lhOSLtjhh/HRwdxe/4h1kumiJbRdrtRPsCJ8TG89OlPIpPNomlxf3Xh8nNaQyE8JFr3HLK1WIyLk6ZCqKXYIHGR8H2ni3PnzqFcrmJpaUEKMFq360SPCAjVGKVF6qwfuR+OkJGOb/2Ijk4C+pMJJhpHSfGRK6NU7cLLUOtCT5To15W15eyr/hjbn4Tz7wzyfA7kAHDqhEmBmtpTMeE73/0Bvv+D7+LFFz+Gr3zly/JcuG9o8ieOxjLCqxJ83S6RNpkzacGfIQLBxIB7g8U930dQPSYVZgu+YAC57MD7pxX6D/FfPdB1xkPUQEMnkv3z8O31RMpW30zeEE1I1BmUvmH9wYF/Z+ZCfXAK3JBI8/QzT0rQoZAMf5c3VG0GJ4CSOOdX70sIXzQR7A44vcCJBVfbRKPakAOWv0sC4eDkOBpdSyDDQMcjfTWNcBxWHKyiBA7U87VH87FkxTIxUMSWDhYXl+W1o9EwypUDHBsfQygYElew13/5FoaHBvDFz34Gf/qf/hRrGxv4n/7Fv8DgwLAsXG46mZc2yL2w0airKogwvQgNEQ1wuRDy+2DubWLr9nVYO1vye/5IBG65BuXAxs/MzUvAzOJDJYM6xJ5zHN0myT1eJKePY+DsOexXTfwf//FPcGd1E+lUHMloCCdGR/HssUlEqqb4QOSnR2GG02psikrS7B87o5+8JtFAsCHkQ87xU+5YH0LaZUz3ofWm1Ovo8JCTRo4DWzu2wTJ17erI5MHs5nWRTX7waA4P5u6hVD9AOKbcPTe3d2HvsQJoI5mNwwgHhNg2NDAgvdVGrYZYIolKvQFfIIxUPIHKfgFrq6soNxqIZTJIJsLiXFjY20dhq4qIP4pLjz2GMCdCIlGZpojGDCwszoooD7NoKQXdZALHkElEFWnWZWO3sC8VYzgWQ3F7Cz6Pjah7CAury+iFXMiPp+Q+ck0ZPkpRV9DzuRELx5GgxoTLjSaliisN+LwhHJs4iVO5MxgeHIWLVSOtiTstVBpNSZpsNNELuOEx/RhLTyJOKfBuQ3JbnzuCjulGy81etjIk4sOSytgbQIuiZOSQgDLSqnoiNKsPLy0h/r5DrG+KQR8wcoA5yIBO/nQwlYPOpQK3lhVXFbuqOmVNcFqBo21wIxgNw6oVsXP/Fm6+/Q68wRAangDyY6dhJGPS96yVlYbK6TMzuPyBy+j2VGGig2X/9ehERHFxjmB7XYVJ4tNTev7SQOR16b6+m/4TfpmckHNAvtzyfanCnGTJ8LlkZt+SIMMGgReFclNkoeMBL+IRTkHwHim+CLkIqi0gvtWqXcMzzOn9M3irKo/IJ99PabxwT+uCyhkaUAJtPfWafOiU5iV6SUE13QtncSH3uudo69ttxwgJcmbWG+XDe0cFTCrJkv0u0wrkr4RiCBvU9zBEj0KZ9KixZhVMYjDtFu4/uAXD1UWGku77JXgsqkJ6EA2l8NbiHK4tb2C3xcTMg6GgFxP5DBa31lG2fCiUSoiGA4gHA8hEDHzg6cdxbGpKRiGbPOsDPrh8SsSZAxoc3+SYHiN+0yT5Vt0zhVSrJKFhtqWVksnmcf/eHdRqFUkO9HmkkRZOPej1qgMo/9QJAHUS9FrvTwJ0wqaTkf5Yp/eQTg50zNKFsf5djaD2tyU0GqTRuaj4zQBXrlyRePLMM8/gQx/6kLRFyJ+7eu0OXn/9Cp5++ilcuHgO1RJ9aY5MBEUXqKvQIz5v/br8U3g6DuGRfBI9Vcbx11pTxUyPi20RP4xgHK5KpXToYSmb/bAzr7aH3nD9H0JlpCpjUzrwQcX8FeRZsYX5xe/ph6PJi8x4CW9puIOvy0qQIhbMYJ5+8klZ8EdMW2f+XRT6uG99sukIhcwvLsjiZrYVDYeQSiRFV529f14Dk4xkJi0wVp39Nlaqlu4ZqQWhAi0rGTVPSha3OvQU4Yr/1ZumHBKcra5Wy3j48JEQKEmoYW+Z7oljI6N466238e1v/Wf85m98HR9/4aO4cuVV/OG//w94/Mkn8Zu/8Y9F+Ina10wCqtWK9FA55qQPUo6PMMBz0fusFg4e3cbazXfg77ZlRj8cSaJLtj8VCSzO3bbQ5vytacEUDQUvXDkahnilZ+6LpzFw9gxS+RF0mm188zvfwa3r7wokOTI2gs98+jMYo2jO0qY8g1AyDn8qgWgqATdNn3g6iOKhmigQU6a2Cg7jY2OS0R5WlVwTfqXspmFMvRlk8wnPgpLM6pCR+yvyp/ziE2AgbODag5fx8ssvY//gAHWzJQJOfD+6GbbMGkaHpxGNRTh4j0DIK5V1KpXA6uoqlpaWhHuSSmVFHIU+Fwd7O2jUTayubmBtY0sCf34wLS2bg60yVuY2cHJ6Cl/9ta/C4wth92ATfsOLmlnB2v4a5haYIFC9MwrOB5MQKv4b7h7aTpXH7H53Z1s2ZDySRc2swUgGYCSVNzrbSSH6OwRVwDKbHNVltRZWVsptVsM9RCNJnM6cwsjQBCp7JawuL6JcqsqYkj/mQ8XcR5Pz410XBuN55BN5IRmS2BYKJzA6Og6fPyIS3kQReLyyEtAIHMm43qCjQuoImDGQsarS+5vPiHtZJ/dywDlkN3WoKgU+9X319Pg7OljbPbW3uV7Y/tLf0//GiEPNfAY3vo65sQTv7hoONrfhiiSRO3MRE2efQcVq4Xt/9ZeYf7SEcDKKCxdP48KpM6L1oSFTuR560/QRyjjLy39jAOZ5pA5HSwizhl+1O9iyI0lRXz8/g+jns0nn6edeKBhfFzR8P4Njo8KoVyPPHPgtmhT4qsHVMjGQjMLtVQevR9BLBfkLc54pPUdiqQlBhTrKHRsqeRJHRaIKXkcQRxMMxYueKKfTAmq7kMqkkUnn5TwiOVnOWAc5YeDkl7yHFFfqGbHtV2/Q5npPzlkxO+uoUXSeaUwUiApzf+qiTHO/ItHQYbEVDYZg9lq4/t7b8FstjESicFXqcDXacNES3OVHKxLC/a0DXHtIK24PLk4NYzgRw/35eayVlfuip9vFaD6NkVQCEyODyI8MIJpMwROKiO4B+Qv8ojOjjxorNOljcsXqv6vm/jURnucd0UYWl0PDo9hYX5XWgvBKqGjJil5LGEuMUrFEJ5D9SAIVedV6OEII+tFQXcFrZOyoHXEUL3Tw1wkH/19Em0SfQrW7+nkNziEo/06nSU7vfetb38I771zDxz72cXz5y1+WWEZl2XAoJYlPLpuRIoAci0arIWuELW9K9vPatXow7zU5KDqO83XkHKZbroOiSDvaQYfi8bD8PGPoYXKgb1i/k1r/zeMH0308Lnx+SKpt8QEZFNoRyVxmxCroaliFN0HDGJyH54HBL2aUXHy8EYTc2FZgv2hyYkKIbvx9uo2p1z3Sr2bmzPenUCbRhkePHklScPrESQwO5EUqmdfNXhnfj4puptVSG0yiloJnWInrBaI+uzKo0JtKyQUreEh8qoJBsL2wvbklSmQTE5MyqfBo/oHM/xLi/uEPf4Qf//jH+Gf/9Pfx+GMXUSwe4A/+53+D927cxr/6l/8azz33PMxaGY/m5/CDH/4Q6XQGL774SYHAGYClndLsYHbuAXbnH2LC8MDb2CeQiEAoLmNfFF4TB7M2Z8xVAlYv19GsNWXOv+VXCVTISCA0Ng5jakI+c8QXwC/fuYrXfvhzud8T01P4rd/6LZmUWJidEzOdeDiMgfEppAdyMqctxkSOw5s8AwpStZRcbT6XkwRJeWcoiwoeuszydatAQ83im+D8I7+vOGEKDeLhSaMfs11Go1lGvXwgY4Ac4bzz8CF++otXpE1gdqpI52KYyk4KysJATJlW026LLkG93UCpUqSqBwKuAGLBmLx+o91EfjCHXquH5flV1DoWTp+fwejoMG5fv4u71+8iHo7gn/+P/wznzl7CysqCJJMdj41X376Cq++8CU/AhVwuo6qsag2+YETQmWqjCqtJpcCkJDLZzIBsTk5PRBMB1K0yWjaNq4JiTmR3TRGFqddMmXiJpaJIpcMwwn5JNggJhpphBFwG/HYAjXIdGxvbqLU6CCZ88MVc8EfDyMWj2Fpcwd5mEf5AUuRpB4cyyA/GkInkcWLylHJotHzwcyTTUoepqJL6eVCwFcTgqAKIOiQcZjztW50WoO5d6kSef2qukQ7IOsFWfW8GarX3+e96r+sEgr/P1gxRkbbdFV6Qe2cNidIOasUiXLEM/FNnYOQmsV4o4Kc//Gsxngqmohgdz+HJ0+fRtZQjn3ovZ1ablbLTBvM5Oiw9ahTIuKaqwtlaElKWh2N5XuG16OSBCTArSqJnlCInKUvtsq6abGB85pQO+7VUCwNknj9EAaKeBwXbg3LFRKtcweRwWO4fE0cXOTte9oCV/j+Jw3I9bCVKBtOVvj3H+GTMmnwPYdorXoU6b0lCpBdMQJ5VfmBUlFRj0ZR8Pp5XHO/T91j/yfeU89tWQXRvb1cCfDqdEMSyZTYkQdjf20GxWJDk224rVIatH5KS6agoLWKfcr5kEpkKBeAKunH7znswuh1JDrzVJiJun+iG2CymPB7cWVjHraU1MYV75vRxHEsnsbmzC2THxM2W5GmzUECzsCMGZ5nBrPS9g9ksGl0bDRJcqXEgRnVeQRJ6jC1MCK2O8tBwilPeIzZmdFuEZzsLJ93akX6/I9DVbzyl0XDeZ70PtNGfjg06MdDvRe8ePl+NsPWjZv28Ao1GaIhfJ5lMrvlaKnlW/ACdOKuEwStKvN/85jcFQT1//jy+9rWvYXhoVGLksfFpGdFvVivy/MqVElqWCXiVYFW1pFoGukDXKBuLP16DEVGtYPJK9Pf05A/P1FAojFQqKVNfrmq1LNMK/RtYMieSaRyWqO7/q6oicKhuRrlgDRty+wgHwW3L90mk0AzJ/cKBbGjKF3s9Qdlsyle+K7wBahJwQ/JDMRixd8XArvUStF62vBfZrG6yaAN4ND+P6+9eQywSxvPPXZa2wn65CCMYkkxRJicCiuChJJf5MLScs57r5sy1SkIkmElvR1V4hP/572wnBAMROUzuPrgtBx/tnzlrKomOxyuz99/4v/8jysV9/N7v/R4GBoaEMPSNP/tTvHH1TfzT3/99cRC0iw38+Xe/g299+xs4OTmNr/93v4ORk6dFhZHyx7tbq/jmH/4RFu/cwdOXzuKpCyeQ8PsQ9IdFwMWm/wFVJll5y3ikjXrDRNutxpCq9Q6KlQY6gTDGLl5CeHgI9XYLIZcHC3fu4rWrV9FsmLhw4QK++tWvyT3eWFuXamIwl0ckmxH0goQeapfxkK2bFnb2VmEYXRhGSmR+A+6I9PRjqRB8km0rBryK/WqG3nZY3x4ZLVNaCez5ESGpFA5Q2tlFq1GX4N5sV7G2vICq1cbjJ06BFcqD1UW8s3ALqwfr8ixjRgSldhk7W/sS8A52C2LfKhCiwYNfCVtR84KbMEyb3lgMHunP+iWhKO7vITOQxZlzpwVR2NzcwfriFqYnpvDbv/lbyEYjqDDoo4vljRVxKtva2cLExISshYNyFT5WaS4bB5UCNnbWRU6X7QfKQvfsBmqVutQ9pVoVhUpZkkpOPlgNC0GK4xhhnngCIVvdhiQNlA6nQRbMAA7KNQwls4gZUcyuzGPvYB+ejtImCOdiGB4axPryEhrVChD0oGRydt6FEMdck2GcmTmFsxNnMZ2dRsybRs9icGJC2RZFz0MIWhKDI5MxHlSaBKd7sfqQ46GoigUFs/Mg05wjXfno9p+upvh6/SiEHEqiPWCja5nw0omvVYe33UKjWMCDO7ex3DEQTacwkM7iYGNb9PvvbC0Jmvj82UvC19EtCjncOmoP6FYmPVPUQa8CurDPvarnzp/zuJWSJwMzq2Vd2NAUi/ueOiSCeLjZt5VBeVVJU5SGEDuZAV3lvEjPkRb5HCA5tIpmu4HRBCXkqYnQhtVhADAQ9CtdD+EfOkqgumrTVbpu1bRbqrJkm0I0I5hHCLrpQTqdx4lTF2WCg1uKCRbXIZMLSeQs6hLo8VRFDpaA1bPxve99T17ny1/8NQTDhqNVQdGGDqqVErY2NrC7vS0JL5+9FifjuVSt13BQrqBEdVMRr+vh0dIsOPn22PgxZDseBFgU+LxAu4Oi1cJbdx5gbutA9CCeP3UST588jnbAg7NPfhCjFy9hc2EZj15/BVdf/xmW9zZw8fwlTA+PIZRPA5EQSo6ttN/th9cJph1+Tkm2jrwJmHAxWeCXVOyC8nEihIWTErJjy5XXrNQ6ldMvtUWkYGGbiz4yFLyjRGpPye6rApbvdYTk6OpbYqXjkXDIeXFM5igQxt/vbyn0JwH6Og8RV6ddxdfhfeeE2PzKFl597WeSPI+OT+HMhVNIhkMorxeQm5hEJJNAq1FFfX0dtGAu9dpAICxOsGarejhNwfvA1+XZzgJdf2mUUFRKneSRxbokMF1yB/0y/nqYHBwiB06fn+0F3sx+1iN/hlknP5gsZg/Z1Qq2YeCVyoBGOI7pEn+GAg1EB9gGoA4BBYS4Sdn/Y5VBQuLK6pLoBBDOaDUb8np68oGPScMz/Hdmwuz/8rCnIc79+3cRDQdx9vQZ2G0bxVoJ0UhCGbF0bXFLlMVArwSZd3YMfpyMTTsxHvZEncpJz/2qh6ay1Fq1ISx3XisPc/5OJByW12S298f/4f9EbnBAYCB+dt6PO/fuyu9+5KMfFdMac6eE//IX/wlmvSxM9WMzJzF57jH4jDDC/ggOtpfx4z//DkobKzg5PYQTEwNKrrXGkbaY8Aja7YZs6pbZRIM6EEG/QGqUXva0XdgtV9EMGHBncmgHFds4EYlgfXER83ML8jyOnzyBT37600gkkvIMtje2MTU1JfAeF9LO3pYYGVXNungdtK0q9nfXMD52EpMj0wi6wjJBcKhL4Q8jEU3CGyKbmCRAal4YsF00b2FV2kVhr4r7N96AP+RDPGqgXWvIxuR0xd72Nn783b/EWmUPX/n8F/H4xcdRp0Nls4Dd6g42Dzawtb+N5Z11rC6torRfRbVYF+tmJpJ8Fo1mU4h8JNSQk0GSIu2wScKhI95AJiv7Y31zBUY0iEQqiXAohuJuCXOzD3Hh3Hl86uMfkzVLJjkDx/rmhijODeSz6tDseORel6t13Lp/G4VmEfB1EIkHEQoTtnGLJCxd86x2B3uFA8XJCVAC242wEUA6mxXhER66JFEyuRkfHUEul0PME0Qsm0Vxd1+eQ8VSEzveVhe7O/twhyPKJdFLBUwDvkhAUJZauYQeR9YiQSSiMYzkBvDcpecxlBxDsBtBp0nrX+5XNZWgg76qXBSMqg40hej0H2jqsFTkKxYMem+oIKIIftK/d3gF/H19kPLv+md476VF4aEjJyVgW0q0q9vD/OxD3Lpxk302IY8+8/jTyMdTcIcC+P7rP8OxsXE8c/qc6Fnow1vrNLyvdeH0mXmoywHMwoAHcE8RBIniZFIpkdstFsqYokurn3u1IwGdbTFeGxM4jgdektAAACAASURBVI/xM/E5tG1yjkh0DkqyyTl6sdP1GCjXgY3tPURjIQw7yYGcn7ZSgqUekwoiCrXUFZvuB/O+6HupWxiqmlSJFMfN2IYYG5/CzPFzItDVsXqHErucdWdSLM/SVgip9iqRe9DtYGVlRZ7bsYlJ+PyK9KZQXqKDPRkHr9dJ5luUMXEik+RUSfuIqGCni2qjjna9Ka3RpZUFqS6nsjlkKTFu0miJbqk22j4Xbj5awi9v3hddiU89fhHnRkfhDgfx1IufQ3xqGg/v3MPy1ddx4903sLC5gmMjEzh/8jRCyQRCgznYEeV9wX5Bj9oHXFsU3+qqqp2xQIjjNHsiOd4h4VG0an1tRRBkjjlTj0SKXWkTsLBUrW9NsJRAD7qJch8QYWofklmluPQp0r1CYYg6OU6HzliixLL3GQweiRdpxJvXp/eBjmUqVqr4+qsJ4p2781hZW8aTT1xCIBgVno2r1UA2ksbYybPwhKmjYWH74awg0W3Dix71OMin6SpEgM9XEHbLOtyvun3C75PwyDFXPkveT8Ze2aeONxILvL+VHGg4RScHIpzgIAvMunSGLi/k9Ix1f5I/KyMwDuwi/ax6TTJ0/nssllBZHWF/mS3uCVRyUNiTgMtDvlwuHY1yOAFc93fkQ3NRWLZAdvz/1dUlGU8ZGR5Es1ZH3WwKPMuqnTAL++IkmXBjKuTAycRFFY2LTc2o8kuSD5nlP0IMNHSpCB41tBpNtbFEWjhweMhxMf7v/+5/Q3pgCC+99JJkgITfGazSmYx8Nvamr756BT/667/C889cEgGcucVVfPhTn8Plj3wC7SZHME0U11bg71YwcyyNVm0Hq7OLqFVc6LlDCJpsHdjYbhSwUdyH6Qai8QQm4llke15YzR4abjdiU5MwA0GsbG2LsFE6k0KjVsXczVtYWFqUtsLHP/kpDAwOCsFpf/8AyUQa+YEU7j26g6vvXWUDFHWriVTGQCYVRq1UwGh2UmyHfT1DZvqJMEnrp+dDKBAGvZ1r5gHsdhNJIwWX1w/LY8Hr6sDcKeBvfvTXmD47g2Mn6T3egRGmYVUE+xu7ePvVX+LO3C3khofxqc9+TtbR8uIc4Oui7W1hYX0eN1ZmsfhoGWbVQoDSz5TDdfkFdVKVbA/JXEpktOutJixa+Xa7CHmCGM4PCKnHiARw8+57OCgXEIvGMZQfwPraGjbX13H5wx/E4MAQajVTqm0KHbGdUC2V5Rk+efZxSQ7WNlbx6tXX0LBrcIVc8AbZd7fgZZJkJDA6MC6Vvzr46dbpRigQRLW5L4cqbZZJ+MxmhuEiR4A6AFZTerflZlP2TbVRRq3XgsfuwtfuodZowjTVNA3dJEdmxhHNxHGwv4O9nS05MGy/Ld4OXq8LI4PDeOzk4xiOjSNl5GDVOvCCiJo6XPuDuA7mOjj1B3V1uGkhGoUgaJRABRkViPU5oQ9jnUT0719WKhLcXR4ZS2Mi1qg1RYGU95iVUM1s4fELFzGUzqFmNnBnYQ4njk9jMj8Mi+YafTyHo2pIwbWKDKgORn1NCsbVP+mRg5Ej1CRRX7x4SQVAGjCx5y6BJiA/Q/VSjkLztWpNZV/NM81D0SKPVyrwcDyNUs3G2voWhobzOD5MuXbVv7c7bjlfxM/RRSY6eTyOwiGJiX3KoTrh4XNjYaP71LIuqFTYdYtey8jotIw/M9mWqSYq4TijpGRO8VzVLR59lhMACdFSHECd3ADh9qkbwhFKciek105OkWVhd2cDC4tzwk8gV0FEzqRoov15W6ajKOJW5xpm8lUso1soIsJznxV8OIj5rV385K3r8BtBPDMxgQR6SGYzuPDJz2Py2Q9g/uZtzL76C1QOtqTlRn6QjFl2gchwHpGRYXSMANocJ5X/FO9J5NOdhFMFWiWkxmBfK1ewvraHV37yNzB8Hnzui19AbmgYnR69MNQUCLxHWgNyzx3pfx3DdAA9LLOdqZQjQiL1Io4IgDr4aoSMCZ1+rjoR7C+wdSIo1/I+7xnFQ+B13r8zLwTrE6dPo9600SofIBIEnrz4OKbPXYI3FESjXsf67EO0GmXQAWyvWEJ5vyh8F+2AK06tluXEQEVU1Ig8v8fkwOu0z7lXxFk4oDoDsr/ZVji6EepvAtM5Sl1kNKt+ifqe3nhyAxxnJ/68Hm/kB9Qbs1AqClFHKh/6pIfDMBwtBF4TX7dcKapM3RmLrNXqh9wGfajohSywoAR0wn10LHRjbWURtt3C2NCgXF+10ZSK1urQ4CiMRDqpLpyJBZn+7KU7o0pMbjTxRFc3NLBR3AmfsLzl+zY3FPuthELVy+n+EoMSnQHJQ3jnnXcwfeIUTp04qQ4wGijRpMkXEFiUpLn/9d/+L5Lt/fPf+yfYXFvHH3/jGzj/5LP4u7/+G3g4u4B8JoKxXBTpcAfjE1EUlmcxd2MWlskqPApP24bpslE1K2h0W6h5PdiqVRDkTH9+DDFXAvGxEYycOwvLx16jMmHhIbO0toobb7yOUqWModERzJw4LqIqFE0iuSkaiaPS3MP9+bvYrRbgNkJY3V1HyLAxnEuh17IxEMsjEU6J6VDQb8jm4muz4rKo4+Byo+2iDWgPMW8Yfh6S9U24qjuo727jzTsrOPb4JUw/8TQq1Mbg+4ciqJWaeOv1a3j7yhX44xF87kufxfBAFlubqyhWqvCFvCD0++bibTx8OIftjQM0qxRM8cDvpnCHOthDQa+0r3hq8Jny75GggVqxKhoLIY5RRYIy8UDkyTTbeOyxx9Btt/DWW2+i2rEwPXVcKsRquS5z//l8VhKESrWMqfHjYqq0sbmER6uzsDy2VO/1GpNGP0ZzE5gemcIT557EUHpI1gkTRybBmXQOpeYuNjYXZcqAEzChcBYhIyYIVzjil/e59eC+OK41LBMNu4H6QQlRL+fAe6hXWrKfEpkEnrz8AZAs9vDBXWzubIomQiAUwMSxYRybHkPIF0A6NogQwhiMDyEAP4iM6z2sg7ruh+o1rVEADXWrIKv2qz78dPWr4dDDYNNn9dz/M/qg5GHFPSOiaeQ+yDSFG/VKFfFYDLMLK6jUaqJc6eu6BGHp+b1IxmMIkjQsSoKKWKhe31Ed0GOHPNQ8auZfBxHVZlCFTbvDUWhVWJAASkSxVCoqBMyZYiKqyVnyt958EzMzM/jA5cugbDtt31nomDVaKJPnwMkFA2bbI6ZswyN5TA/nYPdaTnLAs4bva8lZwKSDxm06idJorUZtJKh7IAqFbG2oQMV2IfkqLIAmMDE+Ja0KkYTmZBXPaYd0p3UP9HnLM4jtED43fSZ3nJFvnTgxUVAedEp3xCOIBVAp72Nh8SE21xXioCF2yjy3apxQ43CFC15ObzQaqK1toFusIExyaNCH7YaJV27eld87kYojbLUxOjqK1KlLePqlT6O0s4P3fvIjMUUj2ZeIBP0CmCi6YxHEx4dh5PPo+FgNK20K8Z/w0FmyKYJJOmArOlQPW+sb+On3f4KD7TW8+MHn8PQzz8BikUZCKGX2KfokyBeLv66jdUHVWrYdWe51pZ2kk0/eIz26qBFsBf1rlFwlujpBbtAgkFfmENn745ZOEDQHgdfez6WT9yIHiM6WpQ5mH82RrSraJ916BceGEzKqmcqPwh0MSOzdXV1Fo1pEIBaU9ufOxiZ61Kxw2hpMcPl3nYgQjc9kMvL//J5wDIJqeok/J+hBMIBGVRX0fys50ImB/jAa+tIECl6UhiX1ItfkQ4UYBCXL5L+xchY/AUe1S0x8nDaEVjGjIyMfNsdn+J68aP3Q+zPrwyxY1PRcMi/MjbOyugjbamJ0eFgSD44d1qom2lbXmVZIqcrGmUKw+lKhXz28JCv2KXEQ7QmgkyWl5kfkQhF9mk1Wf+wL0k0yLAGAfyc5UmAmZ4EQ5SDpjofHj3/8U/yX739TFPz+r3//R7h+/Tr+4F//G9EF/+xnP4+f/+JVDA/lYLhbePbSBD70zAz2Fu9jY3Yd9YoPVjcqO8QjEwuW2DjvuzpYq1ZQKpYxkshganAGY6dPIzo4iHrLQqfeRqfRkDFEwvLbmxvSsmEGyefCe0/iIVENJjBNVwMrW4sy+kkP9nK9goDXRiIYhKfjRSaYxMTIOBLhuIzFMHFiE1bpj7lgNy0xWeGhSYFne2sO1vpt2GIk1MBr90sYf+qDOPHcx1As12HXSKoDynUTV15/B8tLG/j6r/89nJ7MYeH+dRRrFTS9YcSyeSEubbUL4mGxtLKCuYeLKJWrynDLCMqC5gjozNQ04uEYYPUQDCjXRk4MFIpF0SwwQmw1ceKlJSqVA7lBkXB97dVX8Oq1q3IfotGYrEWu/5GRYQnCJPWYVhfZXArl6i6arRqdgwSKo4bF+OgxHB+bweNnH8fMyAm0GqZwarZ2txEKR2TUihKlVqcmEs6UDW+1XYhFEwiE/Vhenkez25Tpk/XldUniOOLpb3UR7HnhT8Thj/pF5nl4ZAQnj59CcU+1HwJRA2WTVt1uXDh7BufPnUHYH8JwblTcIFcWl0V2nHK5+rCQHq1T9WskQPg5DjKgg7Cq0BQ6oAlVOsEWFNCZXtBVVz/6oM8Pvae5P+krwv3DypS9dc5oExEkP2Rpa1fW5ukTpwXGlT1JoRe2z6wuOg4qqfkOvJ7+9xPpXS317XbL2lCHpYJvU+lhnDh1QhAjBggqnS4vL4q0NlxtKT7Ih7p36ya++93vitvrl77yVcTTKVB9UYoFto1suuSZqJFg2lQtlUQ8IkJOLndH2lqcY+V9o+ogf56aJpRH7kdbNKyszzqRv3Up4yEVZEhH7kku4g8YOHPmPOKxtLwWOTzyfSYVTm9cP0dpSzB5cZ6vDhLUzFDtB5VU9UPfPLf90s+ns18PzUYVc4/uY22FU0BqdJAGZCwEmJQ1W6bSROm00dnZQ31jC+GeR0zjGn4/3ppfkPUymYwj4XUhFoqgG07gI1/6EpKJON743nfRrhQQCUUFkW12KEHlV74VsQjCw4PwJePoOIke6Rrk53BqiDoT9BzgfeO5z+KyWa9i8cY1WOUiTk+PYWh0FA065XbZ2nTLedXzcjpMIcYEDtSQB/VblMiekLAdnQl+RycHnFbjl59jls64uQ70OtESUSsRbVK8kX7Sokq+FFqg94Ret3rSROIpn1fbi62dbWwclOHzROAyq2hVNnHm7Elcfu4FcQb1BULY3mBcKCI3mMba+oqMZxN143mg15j2JuL/azdcDQYIT6WtkH7+x71PXwXuOXFG7kcO9KHABcpv6lFEfbNYSeusSvf5NHNY9yiZ4/F1+Pt8E1ZH7OWQ1S4JhkfBabI4XV2pqCjvKbKNTCQc4SOdVVMaUt98nf2Tnavm67vY2l5HrVJAOpkUjwNuklqdUs5uBMOsiAmxqk1KRICYmn4d/RAJ7/KG8lqi4YhkV8JZcEbVJPg5+vOEbfjZSPJgr5Sfm4cZ34P3iappRBgI76mDCbhx8xauXHkdXn8QO6VtRIIh/MG//Ff4ySs/wze/9Wd44fkP4eKZc/jOd/5CoObqwRq+9Nnn8MXPPIf9+bv/D1vvGWPpdWWLrZtzTpVjV1VXV3eT7GaSSIpBIpVGmqCZNyNpnufHA2w8e+A/Bgx47N/+YzzjGTD8Y2A8POPBfhM04kijUSIVhrlJNjt3deV8c875Gmuf71Rf0S6gUV3p3u9+95yz91577bWQ3DxFrWzBwBJSLZdBD/VODcVRBz2PG8VeF2fJrNzDy+uXkZibhYms9O5QWMQjzlqbR2LH3OIhRa0C3u863dCGsikb3QYNm9EcttDHAPVGA8lcRqY9CKFORyYxl1hEyO4WURoTR7EMFGZAOVgypLh7u+wFDkStb9goofzoE6BwAG/AC1M4hvduJxG+cBWTa9dEj91n6qHTLKA1GqJY66JuMuOlq1dQ37+Dm79+E32HE5hagz00qUaTrGS696VVcpJOgugUJxLIqyB7d9gbijriysyiKOv1Osowh3KtbDn1RoQXOSXRE+8Ku8UFu9WO1bUVtOo1/P2P/0F6vLFEFCepJEqVklT1TA6YQPFgUlUwkC/yZ04xSYmHQ/i9b3wd81ML0tu39C3IZnOoNWqwOuzw+f0IBILKF4PW0Oa+MMSTnEagwpnTLC6ONBbyuQPIn+WEL1ErF+CqtGBpdTCxtIhG1IJUtYxLG1cwH51B7jgpzG6bx6VaEcUSZmdmsLa0AsvQCpfTK5M1NLx6+Og+yuWaMfqnKhe9z8arWVUxPW616X65Otgee4/o82IcLeTvjkOzuirWxQUPTI1UMGCzTGVSx33Pf0G/B75gQE08iBy7QQgkUknFOz1tZOjPn/eDDeSAELT0oX9nnNIsqp/kO12+/Cz8wYDsYaKPDPS7O5tSKTMRc1rNaNarIuN8sKtk3TeeeBIun18UVqmoScYBuRM9Oj4O6U6rqjWLuQ8X3V/p8U2thBGhelb9XXENZOxgcjZO0hxvxfC1sGWkRx0luKh4Iup+PPMW5pewuLQCh8MjBETal3O/KXREqZDz/VDTKUoTRRIFo41gFlfAoRQvuuBikiG+M8OBjL8KVI8BbFY+Thv7249wsL+tkkbKRnPibAhpCVWbDbSaDfSKRVSPz2CttRHx+NC0WnAvkxJxruV4CGi3MGp30RmYEFpeYscSnXwOk6GQtCdZdHUtXVjNTnmeBiXZ/T54pxIYeoiUqNYweXCcNmGc4eunSRRvbC6VRL1WxXrcjrmwH716FfXeAIWhDV1PUNqdDr7fZhWHlDOwYefMe94l92UoQmg87ySeCZagPoRMTUlrejqI+ZP6vkacKS2tBlAeG5HpIKx5Bp9H5mQfGM6Pei9yuqVV76NQLiNVLMNpDzFdwvu//RG8Liv+m3/zl1hcW0d3ZMLR6TEqpRy8PpdMnxCRIzeEz8dzSSU3BinV4ATp9hU/C6+Prqicrul25e/rJKSy9UWhMp0c6IApLYJu67zvf046IoxlLLLxxaYJGXzh7D+LtPlweD6xwBs23gO06p6hqB0rjQMuSgZaVmoakmEWpze+BGZD+ILkK3F1M7KwcrmASjkPnwh3eKXa6rS5sJ1CADxPSgSK5KmsRY5UlsjXx6SEbQE+P/XnyUz3+0n86slrUtCnYXlpGco180YO+0PJxuirwA8+l6gzslcmVpvqIDg4PkKpXMXGxhW89dbbuH/7Nr7zZ3+E7eQ2PvvsEzx76Sp8Jg9Sp2lkCkUMOiW8/vIT+OorT6Jyuo/Du3solIChPSQ8ANugj9P8GQ4bRZj8fhlzPC0UcVZWpk8UXLqyvoG4LwL7kIR2G6wObqghNvd2BSqfSUzLvW4PWii2iqj2K0iVkmhI9qt8xPuDlkB5PkcAU7FFhFwh+O0egT1JYJLFR8EksyI9kSjHw6LSqKDX78A1GMFWLcAx6sIZjqJpcWF3L4PY3CKWli8iZHXJbHi5kocn4EckFke+Xkfl9BBnN3+D4u5ncMYnMZzeQNcegdfOqrujNPJHfXSoX08Tq2EXpQor8RSa9R7CvhAmInGEvEERCuLvU+iF69Yi0tQ9IV9RQ4EHsdvrw8blS+KT8dN/+gne+fBdXHxiHcVaScZKuX6j4RgSsTi8Lp/IZGcyBRwcHUsiSXfIp5+6gu/9yZ8IGlFI5+FyuIUkZXc7RF2RCTLbWibq7VP/g17qvQ5yxbzwD2h2wqQlFppFLlvB4c4hnn32WbTyeRQ+vgVLsQxvPIju8hTscxMITU/DN7LD3BmiwzeJQaRDh7aGvK/ikikJtBWcKlpZu6AShHtbaiqIDokyhvq7o6c6mIxX/KpC0kSsxz1/3k+NNOhDUh+AOkHQ7QRdJelEgo8n6KQEPWXDS6a+32MXBCFXKMr3GDQoD87PrLqJwuliQVdHWlRLuAVGH18OXoHLLaI3QF5NLJbA4tJVxXmwmGG3qf7q4f4OGo0C+r0GHJLgm1DMphALhZCYmsRZJodyrQkTzxCHTcZ1GUhG5j7MVh7CdvRJLuvWRMiI8tUyfshANzTJmuX5xvOHkzr6jOO90NWnRjEFCRlw1Fq50lIel+RTE9Gp3kCQvsWFC5iYnJUCRu6hVLU85Dk19Lsj2joRe1zlqspVDNW0RwMVWvl/amiIWit/RyUUtJ7nNMPB7iYOD3ZEYZGBlr/vtjnFb6Hd78LU6aGZzaO0uw9ru4dyt4uH2QwigQCuLs8DvSbM3RF6nSGSnbpMAM2EvFiemYNtaIPH60LfQW6FFdahGe1mC12TBe6pOGzxmAgksbWj1WO1QqXLYUGrUsavf/kz7O1u4avX1/DCE1fgGIyQrjSxW+uhbHKIV80CeQwcc9RjtzaFzij3SQaukbSdtRS/QtasakzQUIil6YtYWBMh6Krxc+oL8D5wTfFc5L3mhx5H1YGf6/a8iDbEtwzvs/NWk9PmQKsL7J8cUHkaDmcYAb8T+1uf4PDhA/z+q9/AS699Ray+U8U8Mrkk+r0uHEzkqP/QVuJHusgmWi+x2Zjo0eJIRLoZu5i8SRzghGGnI6+HSLhoSOjkQMOEHMkTOWQeMC6OvCgiEt8U/g4XJwPeYwLGYyUuOVCGZqXd3B1I4DhvRxgkEgtH8ZjNcDbVSA6YDVLpkPP3fGM0UsHnE/9tkxqJEgjOQrjMIVkyYT1JAtGXTJgQiRI3oSCEV107szlmiEaPjgeMht60OiJRAEK8fA6ODJJY5vW6RaJXywKTvMSbVm9V0WqonhtvLDcwM03JwliJmTnZ0JNeXLvXlFGjZColhwWD0N/8h7+Fw27BC19+Fg9O7mL/cBMXYvNAaYSlmYtyeDx6eAvPP72M1165huLhFo4eHKDetKFp8sLCoNiqIz2s4swxRJ1EEqsfzVoLD4/2sHdwApfVjj/7/T/G808+jX6tKf4TlBkmJPho/xg+pxdTMeXOV2oWkCQnIGDCQeYA9x5uis5/3BfAZNyHUNCPmH8Wpp4TlXwVAbtPWjhyWA9GaPcHMrLHQMcMtjDI4eMHt5ArVPD8xWdwafaCVIbZcgXFfE3Ig5c2VjER8qOVL4vJlIlywV63BIHC0QHSJwdonDyAo5+HnSZHiQ0M7WH0ajX0KUVL05WBIuVRypXQPo2KOMZmgUs2rtvhlgOb44y0722RGNusw27i++gWLYJqsy7CSOVGDTNzk/j2t38PJ3tH+N//+v/Ak889hYnZBO4/fCBkwqXZZXjdXoSCCRSyOfzoJ/+Enb1tTM/NIuQP4JtvfA3PXn8ahUJJlPaCHr+MkHX6LUXmMjnELlwFAZMIh/HgrzdKqDbKkrEHOcIXncXWzgGODpN46vqTWI5EUL9xE8W794VIeej3Ivb8EwguL2BUbgkHpe/ggT6ArdVFnwYczO70IS7GXCZBxNg/Z+C7f/++oGS08H0cYFWg5/Xpw2wcFWQwV4eeIiPqoCOg7OfY2DpB0AmB9PoNPwRWf3LwCIKqxGEUOjiQKirgDwtxmaGdbTuuHWpD8Gxgj9s8Ziut2h6qAuY1y3UY4jZCqjKCJomPDKwzM3OIxZdFipuTKmyBki+TTZ4ilztBo16E226XIDKTiMI8GkkidcDWUKEEE0ccrUromInfkNwasYHmvCHHwGizTdfEjpqU8ccNXoNyCmHA1z4FusDSiKNOeKi8yfOLLQmRe+aUBRG5kVr35MmQkLgwv4KJqWkFVRtIlmpFKCicSp+djkrgdcJHTowEQoNARnCDyCATbE52cWqDz8/HJxxGhJEfNvMAmfQJHt6/jWGnhb7NLBbBFCgS5MluhZNEyGoTxb1ddNJ5dEzAreNjDBptPH91DUGvCzYuS5MThWEHzV4THiI8tCbvUCOlB/cEFUp9Ys1t7ZnQYTEaDsI5PYk+J0r4XEZbhNcqsvroYNRv4523f4qToz1cn1vCciKKoNODbKOHvdoQe+U2wpEorl2+Al/UIVNNbNXwMYSbIrk1x6zNkjzw/5IoGFM6XHci3cx9zPhkMiOdTOLOnTty/pOz5A8Gxa12vNWgUbPxxJj/1y0xXoNG4M+nFuiMyxaRZYROk/vRicRMAh5bC6ntbTgaA3jDUTipdWDuo9luirgXkxK22knqZSzjfmPw17GU/+e1MZ6yuNWJQLlYOict8nfIp+ALlT1KhUSBs9hvaJEU0lLZEM09RMlOZZDcxJKRUKbYq3S0x/tVVM9T5D0llNLuksSoRqLkAs/9yI1RC6tVJJJ5kfxXb1TVCKSh0Mjn5+OJsmJHeTVIz4vzx5TDMjzGKZQk9pwW2vt24KI2vdMtyIKIuIq5EW2NCVVYMLIocyZm9HTx4rXef3gH9WYXc7MrcJiBk7NDgRgvXVqX1508O0E0FMTkVFyYujI7y9fH/qTDKYQOQlZiNzrqSlZdb1Oz3IL2sIlsKQXOvzKzv/vOZ5hZnsHUyhS2jreQSWbQzXfhb7nwrZe+DovXhb/7wd/i1Zefwjdev4qz47s447xw3YlOfgDU+sjZCqjHbciZzTjNlmUEjov5049vYfvgDK6RHa9c/xK+/frXhOzFPp3JxGphiHyjDovZJXAzzEM0hhWc5ikO1MbdB4/w6N62sLD7oxaCIQ+evLyOmD8GtzmEelHBo1cvriJg96BWbiFfqqJQL6M56sBN2WZXG5/cuSlIzJ98/U/w0sYLpK3ipJzDzYP7aKWzWFhYx/L8GgaNmrIs7g8QdLsxbNZRLVZgGjZQOr6FWmoLA3cYBfs0GkOHIBCcCyMnpN/tCxwpRjjkgngoNKQqRWbfcmiOlNAIPxhc2Dfke85Nwn4pM34e/rfv3pFA//3vfx8bF1bw7/63fy9VwIsvvywJECuFydgkpicmReb4NHOG//Cf/iPuPbgr4lccHXz9K1/B/NwinA4HuqY2+qY+mpUmbB0r7CPqunfQN/fRGjDZtcPr9MFutqFSKqJWLck+4+M7EpOoFBvIpsrYWF/FaiKIvffeQevwGD6bEzccbTz30suIJmZkv5rZQej1EgAAIABJREFUBCJszaDCKqenYGUdMB8T91RFc2n9shxITBDKlaIUADzgtHKbllEeJxDqBF/tdwWbjlekuurVBEA5cA2ETiccGmLl3/I6Ps9b0iQqBrCAn5yPgIyh8XF47nDcU1T8DFdQSTYMe1odYFXVrFpGQhHSY4PSSzZjZfUi3P4ZpbkSDInIWj6XRrmUE5VACgWFQw6sLi0iHvCKi2e5UMRJKo1Kb4Ahlfj6+vpVdSiEQbEs5fe511TFyA8mOUSWqA2jkyO2UHUioIne45WlbtXIWdrVY2gspkbqfRqZ0OkykbJgcmoK6+sbKskZ0JeFCAD3upy2RhHExIXXZrQfRkrERyVOXCtqf2iYXPISswqMiq9ggFLtJu7evY1i6UTQUSYZbCuwAJRROLo8Ut44e4bySQpek0PcAzf3drC4OI+JYBB2qkW6PfKcPCNJHBcxt9FQiIaiGEnSpoWTWYrL02IwJY8rGlbkwm5fptNIhjb3LXBbW/B4T3F08Bm6TQdCowBG5Zrcj2TLjEe5Nup9O5ZXVnFhfQUOF++pcv6lCRjDjSDKlKs226T4oDMkyamMdZVKXTRuvAFqY3RgM7thQV/QwX/+p5/iNH2GP/zjb+Pi+gaajR6YV+lRSwn8Bk9FEAMWtCSnakE4o7Wj948Iu7XUZAtbgeFQAqVSU5xjYWohXzxB4zQrAlXeYEjEr8jhoTItVYOlnWRwDrhW+DUJzgqdV8RJ8qn4f9lT1ZrEV64/jXYw8ZWYbbep5ICHDGV4uSBdnFM3NjCDnh7r48+4wDmip8WJxrkAOjno9lRVIYeqQF1WJetr9HdGanpVnota+LrXQaaqZLSGvCR/zsDGCyckKL12eg44nDhNpqU3xDnWgNcjjnt8No71WM0eON0e4R4I1GPAbMLJHXJeXznQ8XGpMpbPZ/HpZ59INRdPzIuw0FnyUDLvmdlJmQMtZDNot+rwuu2Ynp5HvVqRayXJj7wGGQEhekCtB6tCNwjX1zt1jJhxwoLDozN5zumwH86IH5/t38F+chs2kwP9ZA8TpjBevHIdE/NrOM2dYX7SheurAewf3sVmOotm2QFP0w1Lb4h0PwvzrA/b+RI+vnVPXAcXluZx+959HG1nYOqbMJ+Ywddf+wrmpqdgGnVRrRXgDbhBeZ5KoS6EJpfPAZj7eLBzHx/fuo2t7X1ZGG6fG7CoSZKpiQRefOZFLM1eQCVfgcMSQCISR6dWQzmfR4Mok9Mp44rlZgFlkWNtCBHui09+EW6LS1WjfjNubd/D1sPbSERn8aVrX8K0P4Z6qQGX3QmHeYheOSvSzWG/G3ff/2fs3Pw1rHyPrFGUR7y/PMQYWBwyqmpmktbpCtwMinawgqH5USgs7wkPEL4eiv8w+ZQDOxgW8ih9Ocgu9gX8sl4/+Oh9gbO//c1v4me/+Dk2H23ha9/8BmLhmByu0UAEc7OzGI7M+M277+Bv//EHwlPhQZAIh0X/PBD0IVM9RmfQQnfEAGVD1JWAx6q0Cbpklg+I5DhFxZKHEVnW1I8nIY/TDIHQBFxWP8r1jvTefbYh3vrB3+KJxUVcmF/E/rCB2MS0oC09Ep9IzRKCKpe3GYOuQsak4jNY/Rr+5+sk+VEEvHo9USRlgqD7kwwg/NABXaOJ3Hf6sQS6H+MqaBRBo3EaNh1HFDT6qCspDafr7//OOWLAnzwKqDPBaRO+LyLcZKLAFRU1qe5XQa2uVN/04+kERF67kaDwfCHfgGcRRapMtrBMgoTDERRyOWxvbWJiMgqvz4FsNo1ENICVxTn4HHYMO225R7liCSOHWxwdWfDow1S3B6StYQRbch00QfvcHElQDQ33G5bQhs2vvm/SbuE5aVg1S3Evf6M1qg0pZLMK2gJHjxyIxWYxO7MkEuJEKYdDw3vFQE1UK80gLgh6odaKXiM6KCh0WNmpE/WQNcWWCGWKGSgwwObmfRwcbglxT5mxKa0FId+JngNtBOtopvISoPvNNrKlnJgssSFg4nSONygIn7YM5/MokrdqmXD0WLdjbQ6XeC307Q7YKYMfj6JLx1YxhRrAZbKgWdhCIppCPEbTsCC23z9Bs9yDLzCPksmDg0YbQ7cDF1bWpNUm4zqGEJ6sR74OaZEaOh5W9T6wzUDdjYcPN7G6toHr15+SIoQ6CCwQ/R4v9rYO8clnN0Uz5Znnn4OHpnhMFo33TFftep2rGPbYBlq1LVRQ54cQ8ustaW9funQZc7PLOD3Jikw/E4P7D25iyhdAfGIKtUZTlGNtDiaMXFPMc0bSDtZ7lftE7qlR+PMzx7AlOTTiOZNCGVU1En4t+iQJYzJ5OpINZqiZceFI5m/mLGtHMgs+mEwakB1r3ESd4arsmbrgCjnoSCA3zFdkJNAiPWp9oAyGHckQRQSFjl69rsgM82stgcrnZXbKv6FAD5+fUr18nmaxhNub91HrtPDcM89icXZOeckbOtp8gyj3KaIWhu2l3Hi6FPaUpzwVoBS84xAI5sHmA7RbPXg8Mem31epFDActXLgwJ3bMu1sPBZZeWpyFyxNGrVpBf9CGlWpzLqdyzRKBBMDmsgrBr9RKI1dPwe7xo1oe4s7tTUzPxPCN117FcT6Df/ztz1EsFzDpS8DbdSDu9mJpOoE5eiGEoohYTQjbWtg6foCdehnV6gD9bAu2kRtD9xCVYQe3tnaw+WhPRvNW1pcFGqyl27J46NKYCEXwxpe+BAzayJeTiExEcFIsotcbIZ8jmc4h/dAbNz7Eo81dDIcmeIIhrF2eQyBix537t1CvtHBt44u4tPIE4pE4IkETGrUmWpUeakXqhfcRnAiiPqjiV++9hdHQjhe/8CoSoWmkzjICo2bIvE2fqQO9W0M0FMVzl6/hW699HT5nSIx4igf3UTq4jUjEBYvdg90H91HLnsEbjqNkCaJucsoMrwjPsJEkI5RDOMx2aQFxfIrukHwbePATRtfyvYTQM7m0bL5AKCJJ3d7enhg5cYNRr6Jar0lwmJmflXW/u7uHr37ldSwvXpDDgtgXiTp013z3ww/wd//4pggcLczN4iuvvSraAoeHB8g2DmGym2BxWkX7wWv1wu8OSADuC/TcFl4O5ZO5p6Ynp5CIxBD2RhANJ9BtjlDMVdGmi2I0LMjArQ/exVQ0jrW1NdjcVOCjZ4MyUuGCFeMV2veSRX2+yR/Ls2qEj6+fwZUHBFsM/Lj/4K68LwzAqqWgCoLP84p0u4HX/Lg/rva8/tAkJ8Vj0OZF6qfj00/8+vPogYZedSUupkYik6wSE+5Z3kO2HaQXb1N+EArtVKORUsgYNsYUS5PXbZgr8fEpy16tD8UbpVap4/Q0KcqJr335RUQjHlQqRcxMJLC+ugIbk7bREA8fPkSt1YbF5UWLVaB+fAOaP28LGOuRq1MHfC3SpPkYcuCOEaw1p4nf57WeT2CIP4kiCQrzjwlbXxVvPNM4UcUzlU6b7NG7vX6xhmeS47RHDC0XlVbwvOO9Gk/qdFtBw9rEGfT3WP0z6RQ7awN1UyTGNna3N7F3uKNQGSpQkixKgSQhSSsRJBZ0TAyapynYhSjZF06CvOeEyztseSjPDbtD9fxF5RKKxN7vKnlsPj4Ralo5Ex/ruZ0ITU/BEgpL5SzcjGYF5dNPcWGpioUlwuZB7N3so1yxYmrueYSml5HsVrCXPYTTRX6OSQjjgjyKHTbjlkLB2NqSNWsZwef2IXmWwd/+578TCWO29/70e98Xg6taLQPToIvp+AxWly8J7+i9G+9ifn4OLheRLirAqvgnybURT7V8P9tiOul+nFw+RrkYnLmmZ6bnpHV0cpyRouPBw9u48fE7uDA3JyONxXJFPH9EAE6KYL4PSnZAI316bT5G5dQIpuYfSFJtfsxHkK/tNil6aA9tOj09Hsk3tSiKIe/JCyTkyhvGg0MfCkwOdFWgF5RkHUPK+nKOWLUC+KE1ubmQJYmgap0M1Q5Rq3DOsi2ZIkeaeMGEk5wexRVgf47PT+0AZkDs69DSuXByjA9ufiwEtJee/yKWF5ekX9UZ9GVhumxeQS14SDBD5OKkMQWJYpxpJ7GQZjdK+MONQqmEnd0tFIt1JOILQrYpljKwmbtYW56H02rBg7t3RU6Ys9bR2Qvwe5149OgunE4bvAEXmOFaqZnQ6aPDhW4eItc8Q7Z+LEYi25tpPHjwAFevLuC1V19CtlLBuzduoZzpIGz1wecYIRCyYGF1CqXuEK6GCV+99gUsLETx7r0P8ChzBpvLi26jjXZdSULv7R8ieZaDaWiXXlcoHkSNM8MOJ1549WXs7h/icHsf3/3mH2BhMoF07hSNfgPlYV/IXqcnKaSyGbjEiYs9+S7MQytGtj4S0174Y1YUyiXcv3uAXtOKa1eu4YvPfwE+dwaVahaDlgullBN2mwfLGxHk6sf4wY/+GfuPMnj++RcQDk+K9wWrhHa9g9R+TiSX6yYGIi9mpxN44+U3MDe5JIdJ7/ge6nufwGIuo2OLwOQKq1lvWFAb2tA3u2GyWuF2O8Sghta2rLIYuDmlIRuBhjdOpyQGPIBINmTQUII2Vemtev1BOYTrjZZML+zs7WJnZ0sRq+htPlQHWaNSxTPXruPZa8/CTWSkowKR2+/D4dEJ/uaH/yD8gr/4i3+NP/yDb+GzWzekzSBDVrYRbB6bXBvHCWnNLP4RvSYiiZj0jnP5vCTDsUgYHrsLE5EZLM8tw2rz4q1//jVazT6uP/c8Vi+soFks4r3f/ovo77/0wjOiQc9knMqfPMS53rUOiQ7uOuDoQKwgYrbUlCkL4W4iCPx4xOSXybkEqcdBXVcTmnvA+yatPWPcUQc7zTHQduy6stbf1/1Uzdoer1p15ar74tyv+ufCGzQqKx1wKb/MoMUEgQejJk+pQ09NoPC8YJtAO/CJwI9A61a0O0NsPtzG5uYOkum8VGVf+/qr8PvIFWhjfmpOWoiWAbkQEHO37tAEs90pEudUJ1bIikp6zpMckaGmjeVjAx7+ntw7Kgie2zAb01KGjoxKorRJkiqIVHtGFTAM1GyfCEIz6sM0sMFuVcmRmatt2DLUG93w+MLSGiXaQpdR5SpJkib5YtrOwdB8EDKidiMkCU+9nhHNuei7YSQ5qro1oV6rYPPRfUFa2Y6RQE9isEFERn8gBTn783bep0wWJvqQcDKIqpsUvbNY0CzXpU1H6J5TQIwrRHl75KpRCXLUFm0YIrj9lvKFGLANaAK80QhsiRgrMFBKOZ86hr1/hksXB4hPkbgZQKW0hAHC8HgIy0/iMHuEO3t3JNGz90iyIAzvVG1nCuCRUC3k95FMogz7bZHYfvRwGz/4+39EvpDG1Ewc/+a//K8wPb2ITPoUYa8bV9avIJaYQ7VUxnFyH0VOSpFbYxANZa+J0dJjBUWZXpMxR3Wv+aGTZr03+Hds2TMJnptbklYR/+7mZx9je+c+PA6HxGMlD+CW4ktQHKP9TyM6jfzr5EMXB/oM4JrU00giVFgxUFW/H2aHDdlUWsX+XC4zkj82Mh2pwo1pA37mhWpWs35B4zCgShQgcL1kwoOR9HPP2bYG54Crj30qBmZeGPsdrPZbrYYwxzU3wepwKphzZEYymcKNGzckk6EXwDPPPI1+vYzth5soZbJYXFhAKBpCc9QXFy/CynaxZObrIZw/EFMKGi8J5mGywENXOpMxpmV2SB+T0wSFfBV+/wTsbhcqpSxGo5bY7NJc5ejgGA6LFbVKCS997ffx7DNP4O23fopur46pmQnYnC70OzRuUb0cjuGUeyV0LXWc5gq4dWsLe/ubWFoO4StffxpL6xfwwUebuHvjFPaRE3ZrHSZXD9HZKQw6bphyDXzn1Vfw4peu4ZOdW/jZ+x8hk2VbIwCzw4R+Z4jthzvoVju4uLyBK5euwB/y49Pbn6DUL2Bifhrvvv8BTraO8fuvfRN/8a++C4fTgoPkEY6KKdy7v4mzVAbHp2eCeqwsryISjCCfKaJQPoDbR5OTLry+MFptojwdTE0GsLo6heTxMaz2Dvy+CCy9OGbiM/CEBjjNHqJU7+KTD/dwxJEmqxODdh+NagWMt6O+HWYaCjmGcPodWJqfE8W4sDeOJy9cxHrQjt0bv8Th0RHKPRtGbj9ik1ExJmLAt7gC8HjDCDv9KNYqyBYLsJIYy0OHEDQTBIddVBGF7MpRK6Oa1Jk6iV1M5NijZc9VesUWMwqlIpLpMyUpWiuJOlmtUsHS7CJee+VVTMbisp45NkWE4tf/8h7+7gdv4tLlK/j3/+u/w/RkHD98829QqORRqTbQ4WgUyWmgk2dAxozKvF4mL5RzJUfF44bDZUUum0IhkxPkIBGeFHnsRrEOu5k/d+OJjau4tn4ZN2/cxPs3PsTapTWBOAX1MVpw4gFgVHNEJ4QYbNicP+7HGw6rMoJqkWqbQYTW2+SHkOimWgIqeOnqQvftdSAcP2j04aarJJ1EaJhfw6WK2PWYNDh+II5fH39Ptwn4t5/vyTOxZyEw3srg4zLA8MDkWmafnx+8FqICrUZDDjrym9R1jrC7R42MIyGjBoN+fOvbX0Ms6oXJ3EMsGEWzXIbVEPc6OjuBw+9HMBwTlIwKdrq1oJMjOYTFeZFwvHqtvHYGB31W8nsytWXMJko/momkgSRoTgLn7TliqVEEXYWK0A8J1kzMhhzfM4uOgd1BUsAALY7s9vi+2RCORUXbw+v1IxJNiMiWGuFWjqmSKHAiwSDE2dTxf/5zmWJgI8YwK2o2aiJxv731EGbzUDQFVHIwVMI95H8N+sIr6xEp7g1gLpfROEuKX4zLYRPiMgu4IQm0XYWC0C6JE2Uu6h9o7RpaBhOpYwFQqQkZlYhYzwx4OQo8HUNwag6lThu5QhaxEH0AUrC5qTdBYu4FzC+tw+uOIeGP4tGjh9hL7UtBZe70YbGrsVOeHeRlcP9L0JS4p9oLvW4NhWIaW5v3kM6fiQfKl7/y+5ibvopOvQuf24KnNq4Ix6BQLKPZqyGVPZEgzraHDrwS72R8X433KkTt8fgweT5SkBhS4rwuLWM8OzuHy+tPSMxi/Ds6OpA2L2W+GbNkkseQQWeSIBoOYzoNfC6dxI+3lcSvw2hpcc3ploOMDo+ASrMu18q2iSmfz4rxEkl7JPtoaFBnHY8JTepihFVsJBLqs2LD6uSAgYRVDcenNClCNgA3Al8AeugYMqR8Q0g0Iiw6Dqmx4mPVmM7m8PHHH8sh/8QTV0Vhyz7qoHmURL9ch93vgjXiZ2RAn/wIerKbSMSwKmMS6ix0WyKvSfMb/rMMzWK6wQkJ9n35kS8V0e3QTtgtbNVs+kgmBtwOC1YXl3F8eCKcAkrpzm5cxre+8QYO9h4iS/VArwsen0+ILcTYOt0Cqq0+BjagiSZ+/POf4zSZlYB7YTWBL796CQdnZ/jFrz5EJj2Qw6jTrsprdTriWFicwag1xHOXLuLF55/Eu599gLdufIpMpoKA1Q1XzEGuNGrFOsrZrIwk/tm/+j7W19ews/sA/3L/1zLaVyyWUTwrYyYyhz/9gz/F6voyDo/38d6n74vbGrUgjk6SEsTjsQmsLC+j0+7i9mefwGRtYWohLonVaGTBxYur6A3KKJaT2D/MYWZ+AhcvXkDA5UOr2MFH732Cnf0k1i8/BVcwggd3tpDcTyIRjIl5SCafEUKeO+CFzxaRmf/L6xfQqZbRrjWwsrKGS0vz+PBXP8Wj+1lRbeQinp0OYyLuFmKnyxeHwxeTOXQiJaVaFQ6XUyYImCBwA3BR11pKYZOJ2niFSna1Gu9R0sE8FGi4ReKNHPIG+Xb7aFcQD77nDJ7Xn3wKayurmJ2ewURsQlCo//if/h/88u1f4Xt/+j38j3/1Vzg63MO77/5GkIFcWbUqKC1L18hgMCxCOlzftNXmQSBW2OaRqBli2EM+m4PN4kDIH0K5UEctX8GoP0K53sDK8gq++0d/LNXBmz/5sSQwr73ysoxdkpzGUCQSVELs5GigCk76tWtylE7sxcHOSIx4LZo8qKFIdUCqg+bzAZ339ZxgzL73mJ+CTho0fK0rYP1ZoxACjWs1w8+RE9U1PrZSV8WGOlSZnAnKIGx+RTwcJz3qZIZIApnjTBaovMeKkIZC6XTK4D1ZcXiQxPbuAQ4OT+Uw/r1vvo7pqbCY1pBTZesPELA5UC6VcJpNwxUKwhOKCPxNHRLdMtF8LF6PnqgiT0v3c3l/9LmmEwW7Ydgj69WY/NDJjgjwGBNeRF11r1oFFUO8iGTvTlc4Q5z3Z5uBEu3saYqVe1+z7NW6mEhMIxqdkNHuYCAKt1f5Jch7bCwK8iV0K0ixHMg/GAiXp1goYY+8i1wWg76aDmPrQTgd5FMZySR5M0xRibtRrrxfLiO/fwBbp4Ow4X0i6HJfcSf09JmGwZmJOB1umUASkyCiNVQxbFMFlQ9ulntvDngQnVtA12lDmwm7y40PPnkbZ6e7aDYGuHLpC9L/DwR8WJqel/bhUToJCwlLZjM8Fo6uK5RMV9iKkCte1RIHHJ4KvP4aRqYGUukTFPMN2KyzmIg9BdvAKSq2sbAfjzb3RN11aBuhVMlLoLV6lTicIC7GmLAW85J2nFHhP94vKkHga9b8AH69vn4Jr3/5DZwcn4nUN1sLTCyJSjOpGG/96ekf6ldQZE0n1hqx0wiG8itSSaze3xrdY8LBwjaTz4mBYSKRgCmdTgrnoNWsn4806OxFPwCzF539c5Hqw0V9VjeZpC9eRKNBbwO7IA56Y+jkQOAPdGUUsNtriyNfpVw0DiFlEczTjguIQhtEIVJJBXFcWFlGLBZD/mgHg51T+MhEn4liNBlEz9g4oOgHldxIpJFKXlm7clFopzVuPmqdS/ZoUb2v01QSo4ETDkcIjWYPt29/hN2t27j2xCVMJuI4O0kiHI7KG1Jot/G111/DZCyMo+Ndyf4pxyoMYY6/DOjO1kPXNJL++o07n8AdcOHK9Q14fA7kT/bx9z/4Be7e35fxwoXFWTgcTuxsJVEtD7B0aRJWswNOqwnzMzHc33qA2/ePhIW+MBGHxe1ArUoeCPtDPXi8Nvz5976PK+trSKcOsJXeQbVaxtz0DM6OcyjlW4iEJ7C6ekEEhNLpfSFi9vtWPHywJ7PYHndAjZ/2O0iephCM2LG4GsXe0TaqlRriiWmkUiRlNjC1NIXYRAyBoBvdah2p7TR276VxsF8Qk6Xp2ShcFjfK2ZKQj6IJBtQ6TMMOvA4TWtk+3IEwZmfjiHgtSKUOUKjWEZ1YRKXSQO2sirA/AKfZKhm62wn4Az44vBF0+zbYvWZ4/DQjUdUtDzYLR5BGij1NmE0HEya8skb17zIYmW3nG4gwPQ8sakAwqFBEae/oQEhoW7s7UmbFolGZIrh6+QqubFxGJpPDj378EzzY3MR3/vCP8e2vfxObD++L7S2FNZuDmqwFs80q3g2VWhXT07OYm5lFhYZY1YYELjVO1BZxJXIirLBiZeUikidZ3Hj/AxEGo5Tp1ctX8Yff+jY8Lidu3PwUH733viQqzz33DKKxCUEaCNuSmzASmV71+jUvgMt/HNLm1zop0NCn9H+NlgHXuB7HEsKWEaB1QOfP9M91wjFeHWum/jjZSqpkA83QRYe+Pv6M1/c4iVBhSx9sqt1gVN3SElQQqj6bFMqhEAf5GyYwDru49xEh4lkmpMRWQyrebh/IpHPC1REnVJsN6+tLWJydRKfbhM1uwmw4Cgd5OekM0pUiTB63cIfMrDa12JLcG4UMSOU8wrnb43hCxFcjxVOXEuYM16qaJLStkjiaQqmRNtV/V3ocJNuOv3dqHfcx6nIiYYCRdYC+qcMhRDVyPrKKaJTF7Jbgod9naXWMrNjZ2RMdmFdfeV1se3Xxxufl3ldj3Ha0Ol3x+Gi1aqIZUymVpVUjKpZsYxFOYEXM5MxIDojKCuGQFb708gcYttuopjPoZfPwWxQCS+SM6n6STFG3wYg7otJqWGr7ApFzkiPfNyIIlAFnkc84wJaizedDaH4CzukZlNoW/PDNf8Dm3ZtYnFjAS196BWuXVmFz2TE1P43k6RmK9BCgGRvRg9ZjIyI6OvKaBdGxcL0oeXF3MI/+aA/NZl6q9HKBo/YRzE48D58zDB8HvUZdbG8dYHX9KuxeN87SSbI9MeoqSXAWHxKEyZEyziG+J52O8ojQSTnPcf5fQ/2KbFuV82j94gZ2th9JgkO+ETVbeH/5mLJv7IrI2G40DZ0LthlV4sUPvYfGiyTttDx+DXrvyGO1yfkYSMvOdHJyNJIxr65aZEKuM/peOstXhkVqscrsrRZwMBIDaUMY5EXK1FKr3+15nKGS3KjnRimsQ5iKhDn2BZkccNFJ04uHWn8kwZKztqzyPBSxGQ0k2eDhfXb/Nuz7GUwHIjAvxdGdCsjMLa2QhjYzmrRW7YzQbrbPs3l1I2xycJrppz1UfvOE4Xgjj07PUCo04XLFcHaax/bWXYTDNrz+2gsCB5PdHo3GpWr79OEDrF9cxfL8DNLJE8wuzIp7mc48rUIkGqI95AhNDZnKGcrdLC6sX0CpUsXf/PDHqKRtCLnisNlrcPj7aHVH2No6Efg+PrUM66AHp3uE9etLskiSj9I42c4il6+g26DQDaF5O6aW/XD7gS996QXMzyQw7NeQL5Vx7/YtMRNyOnxodW3Y2T/C0NTH9aefQCRA9SszUiclFHJt+H0xSZIIK1PK2us3Y/3SEkJRj5gL7R+eiJlJKllAu9XFF169gsXlWXm/SidFVE4q8Fv9qFQ7+PTWQ8SdDkzEonIApOo1jDxBxGMJTDpc6KQy6FROEZqaRyhBUSEnisUkjlJlJAsmWKxRzARG4k7ptBF+N4ufQjDsUgcvOQe2EBwe1Rag+QjNtqRYJjzoULPQrGyYIJ5XncZ6JkpA5EgOYisdQ1XyyCSNP6OkMjcqeQg/e/uXSKXTwnVh+yrsC8j4WzZfwFu//BVSmQz+/M+krRTMAAAgAElEQVT+HN9446vY3nwoAd7mtKvJCda1VguG5j7y5Zx8b25mXjJ/4S402zKmR/EsXqOaOXbJJMRHn9zFgzt34HbZ4Pa78cIXvogra+tw2m1odVt466e/RD6bwUsvvYQrT16D2e4RuBZ0bht2MOC47pi/ga6OHvf2lU4+IXJ9QJ1D2oYluw76mgegK2VVDCii2jgyMI4gjLcMNGrx+SplHNaUQGiMUunrYWtToxT8GQ8r5QAg6rJj55ORIJ4jEcwrSK62CfrUIbxttUgPW3EzOMNvRSaXw737jzA1OaNg/WEXGxsrosBod5swG4zCVG3ICHW6XEKNC0zcTe1CTNUcAF4PD3d5/cZ43HhAV4mLknPWBzBHEuXv7E41Tid8ER72hhHWUJneUOmTn7nuOR6r3tM+Rn0zBuYeupYKOtY0eshLYmLqBeBzzsE2iEhiSaSW8KlCL5z45S/flvn1V179mhpTN5vhdCspYU6N8d7LZE+bQnZtmGgBz2SGiA2nanjfeYzbLHJ2iykZz1IjcWPbVRSjB32xO5eg1+kiv7sHU7kKn52tgiHMxnNyDI9oM0foSUongqbsg0OwuZwyEshznRolnCZg4SIweXuEaq+J4EIMC09dR2Xow89+9gukdrfx1Rdexvq164KejZw2zK4s4uRgF6WztCTkPRYOvOZBD+0OEeWB7EmOppNQrgKuAzZ3CvnCbZyeHcACB+rVAcLBNcxNXZdR5mY9g1zqGGarG89+4RVY3S4cJ1Nod3qwU1+D+DiTbJ43dqu8FvKdhH8wUiR9fugJPGUMaLQ3KELVG4hXC+MySfteA+1xWO1SdCiVTVUUaNRJBLGIKEnrSPEU+H7qySOdgGv5c73v9N7WSTqTWGJAsr8z6ZORyGkas8faU0D/kVq4KqtVi1xlPqLZLEDSYyUoZnbMntjrIiNUb3alpmFMM7QbIlXZ7tSRz7K3r0Zt1MwyCS0WOMwO2Rww22FxORH0B2DtDZDcP0R9exP1cgmBcBDxtUX0Ak50qUpossPZN6PU74i8LitIVoZ8fH2YibIV2bRCOSZRhCptPVhcbuRLTdy8vYnj/SRcTjsiQQeeffoi2s0mrHCjPzSrEbjjU8CmpFCZSD3zzAr8PicGHUK7ZgwonTqgDHED6WYGO0cPUCklsbQ2h/qggY8/OoJl5Mbq0ipazbIQS7p9K84yeVSrRREciUUDWF27IA6C5WoBF5YXMGzb8b/8z3+Nvc1juEMOhGe9mFyIYGIyglqlgHgsLFBzu1lB8jiD7HEWswszCCb8eLS/i1yhjon4PGaiJLMBlXwdbpMfDnilJ1ntlDFwDBGK2RAIOuF02NGsA7vbKRwdnaBIJb9WB9H4CDZ3FPMTK4iywZHPIWh3oNLpYSuTRiRgR2x6Gal8HZtbRxj6PPAnQpi3AK6zFNYWgvBP+XHaGCAcDmBh0oMHBzX86qMUQr4g1iJB9M0UOTKzJhJXPK+XI3oDuGxx9GzKGdNqjJTJkMhQJXkykiPMapW9c4Pqw5prVkQ+HC7hAfD/rFjYb5eqieqWDrs4AaZLefz1f/w/sXt0gN/7+jdw/alrwm7n75PY+cM3fwy3K4D//r/7H7C2uooP3vkXdNsNuGVEy4LugDKxXdjdVtiIZvGQtzrgIam0NxDomlVcNBSWg0SqvE4LR6dHeOvnv8BpKi1JcSIxiYsXL8oMeSQcxOzUNI6OdgTZmJ2bw8bVJ9RrFj4NyWfs8Rlz90aE1/trvNqXCtVISjTKoKZ4qFGvvAgUU/7xh044dPDX5wUfSxULem7+cU9z/OxQLUkVzDU3QT+37rWOH1Q6oeDP1AGn/paFhCSKY60T/l8XL1rpTaMLus2heRB2mwvFShUfffgJ5ubmVNDot7E4Pw2/3yciY1FvAA4mHL0ectUKsvUaLBzxZoUptu+s/h9rObBtKdBxry19bAZSNR6mApG8FgPdNA/pKsvgO4JpaIHV5pIKvDvqAJQGNzdEIMvppstgGeV8D8OeHT43HUhdovNhtrYARxmF7jbqo0N0h004ewvw4iKcFifs5rBMNaGnJJCddifeeecdNBpVPPfCUyJ8ZHU3YXa10Oow+AZg6XHMj/Pyqk5j+LLaVDt2NLJJsjsatGVf6iRRoxmSWBiTB72+EoiSChVDtE6TaGwfwtJuYTDqwRH0gLyyIYMPXWSJNIP2427R9a+VlQ2zCOjZlPBQu6skpdlONHU5+mjC0GGHZ3YW02vLKBbTqKRTuLJxFbHgLMq9DnoOJ+YXF8SmPnl8IKPvWwd76DZbUpHTz6Y36irRp24PnbaKN5QqDgbNqDUOsLf/oVI5HESwdvElOOwx2LpD5JtlmNo9xAMxeHlGdztos805HECwHKPo0EJfMi3Ca7aY4KBpoFHVj+8Hrn2NyulWPuXt+X/xwSEyT28UY7yf3x9Hz4QzYExc6P2tE77x74tNuoHi6W4Ar+8x2qCEnCR253PJkSY0/W6P6/HpMJ4o6F6HHAjGWI8i/6ixR5KoRLJR5lHZK1TqZ2xH8PfaInbUFklO2jOfQ3BCzlHSnFzgjWoDxXIdTq8X01Tk6w9ROEsh//C+ZJHx6QQi81PoeR1iqkF9HLR6oF+XJAMGO1tepPWxTSpRA4rk8C3iJua19k0W3Lq7g08+uy9GPRTAcDtGmJ2JwMOKwewVljeJagySvX5TxCqWl5fx/PN0YGwDfY4WAX0z+/ll1DtVmL0mOLzkOAxRqVewub+FvbMy6sUOFqYXpHo8Psmg2aB0ZxduzxBen08CPcUq7t5/IKNDayuLCPoSuPnBI+SzBdg9NgxtQ8QSEem3p5OnqFZKmJmZxPSyV0yR3ELS8sIb8ePW3YdIpypoNYbwjTxSVRGmmp2aw9nhsSg29kdtuP1OBONulMppJFM5DLpULAsik08jk+coYhVNigeZvViIzWMtGIenRu2DLqr9HmzUF4hxc7awe3ggrYjqoIHEfATrsQgSnQGuTQURSMRwWGqi12/BZ+0jVerjtOwU9MdGqQshrhL+9yAYC6HZIS9lBIfdRzE1ldjJAaayfWFDc/pEbMCNXqgeUTI2Edce32tyAMgl4LojEkTEhMlCNBGXDZgIhZDMZ/F//ef/W9QRX3/9dbzw3BcMF8ERbt65hX/68T/jiStP4a/+6n9Ct93Dh+++A5fDCrvVIuuErHKGSgfHpyjRamTzTBIYPMSJ0qHQEMKInF4gEZAEq9/85h0Zr2Uvk2uARNzl+QVh0BN9o2kUCb/SCnA5BVliC47BUyTFx4yIdHUyXiXohF2jfxpR4GtXfVID8lSONOcoxPiBotsQul+pzgc9DqcqYd2O0EmE/l2dZPCx9aEl8LHRWtBJjE5CBLI3iFwq6XvM6NctivHERVfoGlLldcg9NuSz3S6ftEL3Do4Qjcbg83nRbTexuDQr3ixUcI34AgiyHdFq4zidRLZWhc3tgdPrk8mT8RaIqtxU1SvXOpYcKJ4374fmSaivu7wWsWFmImEXe/G+iSZORcDTFh6W02OVtZo5q6OQLcNCQTl4JYFlJW12tOGIlGD25YQbgXoCE+6rCAZicNvjcNn88l6aRorP9dav35LW1zPPP4lOrwCzLwU4S+h0KFE2AQeicAwiovBoZqkrgnZUpeSyU1MqfKzBSM3Ii02yqDMqtr8IzvFL7mKDjyLnOUfudo/QL7J9PMTQaYHHzYk0q7Q7ROmQiR7HzDst4RhwrLjRbSv1Rk47DDhyCBGeEz8bC9Cm0NzIhNBUDAuzcfh9VPO1wmwJwez2wBMKYenCKs6O95FLp3Dr7h383Q/flHVw8eIl/MkffQeTUzFJmFhud8lR643gQB8zM0GcpW7h+ORT1JoNWM2T2Nj4MhyOKDr1tpDWL19cp4Ycsukz3PnoAwwYk5ZmAJNXuG+ibyMOwmqKQyewIsdsJLZ63WqEk99n7OI60oFdjxrqSSC2TnXxMx78ud519T++73WSrH9XUwJ0V2B8D6lCSiX3ck7ksmcjfcECsY35jOsNzM8aYtQQIh+UVZBmPHJum918VtMyLihQrrLBVNrnyrOhQznUQUc86EUa2YBYJJMWgQ6Of7mkWj08TiIxPY21Cysw9frInJyheLArWuNTi1PwJaLoWU0yasRDmb1nBhVJSghDUitcvNqJeKmREjv9zzkuQvEIjj41G8iX6rj3aB+nZzmpvnk4M9u4uDYLh92OQq4uilupVArFHKs6G+w2LxLxCVx+Yg5eH8eKbOh1hxhYOa1QhsnexNqleXRHXWwdHOLewz3sbh1JBc8+1zNPPk3dYHxw8wGOz7JwmDt4+slVRCYT0lvjhr599y4q9Tz8QYc4DK4sbSDg8+I0mUKj2Ua10sKgaxKDHbKJKdJx5fklrFyYxdRMGJGoD+3+CO/89hO06jbUSl0k3JO4vLGBmRlyAarYObwrM94LMxOCeLSGHXj8Nnx04xYePSzg4sbTcPlG2D/dxqPNHUS8s9IHtLatmPUkYOvW0evkEYiGMTGzguygj7PiEYq1Iq5eWkezX4XN1cXF2Ql4WlYETX2Y4UO92kc9m0WnXkYDVnT8MZgcLtTKVLn0yEgmpZuH5gGKjRo8kSCS2RT8zqjM/JN5XClWFDRnVMJcpxzz0jAuN6dAa5zvN4xotCKcDpIMHOzBMtHj2h11WsjkC/inX/4cn9z8FM899xy+8sqrsv7ZBnvnw4/xwQcf4Y2vvIG//Mv/Fvu7e3hw7w68rCwNgSDJ/KkUOlCTAxrK416h+6hwb4wxPdmQlNb2ecRf/e23f4NKlT1Hn0DR09OTePr6dVxevyhVvcmqkl+pAMAWnLIBVu5/ytteb/xxuF/6qsa8u97X43tdWShTJ0H1zgnH6wRiHAHQ39MwqDpQlJKeSiAUWqOrItlzhh37eKWjqyd+1nbvGgrV55CubHRyoF6PqsT5/OcytGOVkE4ydPXGxxdiMjk1PXpqNAUqL5WoGsf1YZFgfGF5ESGOMJpGmAhTxjom3B2Bi9lKNduU5K6sKcVV0gevHPwchWObgLyHsekMkXcf83OhGJbcHxrbmNjqdKJv6qHer6DWKSBfT4o6qcNjRjASR5+IJPqoFosYtBwI+uLIZ5oYDZqYWhnBn2iiUe/A0owh4VvD9OQqnNYIhn2bvJb+oCNKoL/6zdvodBt44UvPodXNIFm6iVJ7W8TOqADoMEUQtC3A2l4AemzvGsmB0BO1Yi6THyIijwmMfK1ETNgC0K9Tps0YZDg+SrOlszT6tB13OVFpV9BpdOCyOmF3etDjvCh5DP0BTORftGuybzgS2RsNRGl3SDSO0w5c86MhyBXojAao9YgQmzEZD2BucRYNft/kg9fDr5fw7DPPY3PrIVLJUxweHuPHP/oJ7m1tYmlxEf/Fd7+PteUl4UMRceOUI1s8XpjhD1mx9egdtHtpdEhcRwyLy1+AwxlCrdrBxNQUlhaW0a4W0Tjcwa03/1EKxukXn4IzuiocuC4J8oxn/SGG3T7MbI1x39tV61InxnpP6Dio+Qn8vtbH0AGdvyOJqCFxrvexTlZVoq/aqTq51meBRgO0doXmIehETk9Y6P0rSTqRA+VYqI1VDFaswVbWm0A/id70fENplKI2Xk+EKbi56UGgXjyFGFWAZnLAdoSQHtlHaddRKOTPExGdvfB8Y2JRr9Sws3OAWqOFxaVlObhbtRpufngDo3oF4YkY5lbm4Ay4ReWu0+VQjQU2zpQrNxFR7OI8rrwJ3NFUf6OTm4x6KWcttgnKtbpoE5yliuJLMDXBfrkFxWIWFy8tig5/Jl1GuzlCJp2Gyz7CtafX0OuOZPzx4vqi9MSp1Of2WGF1mVFsJWF21DA17cXu6SE+ureD45MGWsUBYmY/SBe5fHEVqUIBt/b2kaxUZATqySsXBZImscjl8eDodB/dYUOSj06rJhXkk5c2RBWLlf3uzglm4ksyVvjzn72N+5sPsXplFZGEC77ACKGYF6lUDjuPUnAgJO0Riu4889Q1zExM4Nb9D5CvnmDhwgSurK2hVavjOJXD9HwUDx8e4If/8FsMTQ5cvDILn9+JTneECU8MdlZ5Iyd2Hp6h26kjFLYgEgzBNPSg1i0jMudHvd3A8swS/Lwn7ibtD1DPtFBt1ZA6aKNbHiJILXeSTwMeOKYTGLmDKJ2V5XvTwSj8TregNeHpKFzxEO7tbsExdEoP3tzuIXuSVr7jPHzJ1eZhRGqUHg+jZ4coYhrWtWYTbGb225XuuGTYBjufiQH/9Ro1dId93HrwEB9+eENUOF964Qtw2KziAPnb9z/G8fExvv/d7+E73/kOPrt5E8mTU+Uqx8f1kODpE6VCTfzjZuZ4I70UOErLaxYHNR58BkBHVINJ6We3Hsi1XbpySX7v9OhQguDGpYvYuLguEt5EC6jRoBN2cmk4zjQO9+qDY/xg+f9rLfwOEsjK3PAxkfnpMeRAVz58PFZf/KwTDnW/dQGhKmvFFVAHmT749GE3XumPJxI62J+fB+ctCyVYoxAJRQLkY55POBnBeBw+1deoD0V9PSJxPhxKT1cnRLl8RtAcFijUZKF2ysL8rBDy0pmMyFJr3YHRsA+rTNOw4lVBUpIEA+HQCZm+r+oeqfamOviZXFDHn60bMyrVJnKVErogZNxHrkjjsjTytVOY7TZBu+JxO7xumhmH0W/50ap1YLMN4It3YfU2lXzxKIyQMwGfexEh7wxMA6egE3xNfIyf//xngHmA115/Qz7XmicotB7hMP0p2v1TTEanEXGvw1xcF3MkcnPMlr6cm/TmkPPcpGyo9fuo0SQJRoahlGr92AQx44eb2VGljsZZBuZOVyazOvQA6ZBASu6UH26S34zEtN+pqRa3w4F2tycTP7xn0l/v012VExlt2aP17hCjfg9utxVLV9bQ5lhyZyTCaLNTM3jllVekNUhCH0nXuWQWe6cnSCTimJ+egoMqkKaRGJfJfEavD7/dBofdjGx2F17/SJKDas0Ct3cSVptHfH3CkQlY6LjZrmN4tIOTX/1a3lP/UysYTa+iR1M1JsxKwkISHzrkquRAteg/H281at+gJLqYQan24DmCwIJDWmwKZdMiYBox0Og+Jfp10qqLJL13pWgeUzfVX+uEXz8+/07GJEvFzHlbQR8oesGPHzA6OdCf2f8RcyVRKevIjeCh+JisxMWkJUP5u200mw0Mey2B5uuNipBBZGZY4GCO95JM2MfhwRG6Xbrl+REKR2QUrFmt4pc//wVs/a6Q+yYXJhXxr0U41Aqb04cR6eJQNp5kuNKTRTakiSMkQ0kkqFDFnlW5XBQSGc1J7C6v/O1ZMqXgtJ4JqUwSC8tTIjiTThUw6rFa4yxoExsb03L9nZYZK8sX4HLbxIbX4eojU8ygNarCGwSq9Qy2Tg9wZ/8MJ8cVuEY+bERmMBWOIeoPivFPES0kGznU+h1Rrdu5v4lGo4OJxBTsLhty5TRq9bJIuoaCPsyEEvD4nDjLJmXB02jIBCdufHwLb739a2klOL0kwgwQnQhLosHxuE6zg5mpWTgoK2yy4/knn4TbZUG1XUCrr0RxPE4fPvz4Flw+C05PkigUlD1qMOwQ8SFWMRQJubi6iHh4Er/5zWdotKu49vQqZiYmUc91MTS3EZgIykhVo9KVHl4gPEK9VUOl0EatVcfxUQ/1ag/ra8syN0xOitPnQqbYAW1tFqfCcFNdELQ5DsAZtOGsnMdxqgiPzy094UG9hW5dzQgzyOqZX2oZ6v/r6lEstW02aYmQu8DgK4kAtTmGA0kSiSBI7808gtnuwP7xkWhs0Ar82aefkb4fYX8iB1zz//W//beCKvzmV78WsxNWS9xcNDOS5KA3lLyYf8dyXGy8XXZUympkqNFqnrun0SiHBzxbHNs7x6Jg+MbXXkc4EsT2oy1R6SsVcuKh8dz167j65JMy/qtZ5kwOVEL+2PtA713d49fVtu7X676kHiXTVZ/W2GciPV65jCcR46iArkS0/Kz03w30UTOw9ddaL0VXLfr7wg8xpiL0wTn+3Cqong/enR+a56jjmKqMrtp1csD7wGvU42qEacVhj4HTqOjZXqIOAglgRBW8btWuIVIgvpYOp1J5ZQ1P9UAK6dELQFeABrKqqzWV8Dw+3HU/Vw57M0W8aNFNf4QRDg5PkCtVYbJZheBnM0dwltnD/ummGIqxlx+OjrCyOItOw45mywOvewiXc4hGr4yutQObcyg+I/HwFBYnriPomYGp55FWK8XZyDn4xS9+IRX/y699EyS2WRw99Cx5nOY+RSp/U+ymY74LsDbXMepa5PGYHIyIzJIcyRFJijAZfiW6L34eiLhzxc+mp+x+jaSJyKuThkCnKVSSaXgGDOxqukQM8sx22ITsaUVvNBQ7eHm/mQgaE3AsvIi4cHzS6QsKwtwdDNHoKkMvm92MtetPAH4fHp0dgWcAjdfmFhbExjybL+Gpq9cxlZhBp0cUsYXdzXso5zLwBn3okEs5BAIuLwJem7R7XSReDlsiBFcut9HsKXOoAJ1ewxMYtEdwM6Wo5nHy2U3wlVsTEdT9PtHbYXtc1jI5KkwOSHgUGMnQVzF4MuNJgm4v6GBNEp4O+ppTw9alDvbj+0v/DVV/dfKg0TmdBPC94pkxnizonz1G8lQSLmu7XKLOgYIBdeatL2gcBtRJgcAaxjiUKCJSGKTbERKN9D/F3lX1gg0tRenHdahS2G5g2O0gk0liYLB7taUqoVfOmhezBVRqdQT8lAG1wmqzi3Ryq9nEhx9+gFGrgcXVRYQifmHk8qa5nD5JDkgaVPmBMsthls93XSUIhojIaIhyMS/KV0rfm/bPdpHFpd5BrZRHIDwpi5W8AQrfEzVgdc4Rw26zgm4/LT4LkxMLCAXYv2a/jUIkeTFconseoUFyDDL1IvbOTpHlLPuQut12BJxezERngaEVJ9lDhOb8GFi7KDXqSB3kUczVcOnShqgLUqxo69E+VpaWEfS5Ucnk0Td1YXEOcPXqFSObHAqpkJ4Twz4PGhsy2aIoQpIkNzsZx8blVelXP9zPoF1tIuGPIODhPGsEdo8D9x5sinKi2+MT50mO7M3MLmJyKgGnw4TkyQnu3r4LV9yPqWgQMXcAXocPC0sz2LiyJEzqTLIkcN9B8gQ7+2do1PqIR/yIRilQxNEnJ8r5Ko5P2ui1gbWLC7J2nLCgkM3jswd7MLnsuHppAYlAGGHHlPgjNDol9CwjFMsdZJJnQFtJQ8dDMXGg4wFB0qrP45eWBz8o5SpOeAYLWMamuh0ZEePCFyibtrNut8wYM2Bzg4mpjBUoViuizknr2Fdfflmkd+/ce4Cb929hIjqB73/3zxGPxvHo0SPpVZPHQNYxkw2Btg32MycneKiKAuGgj3JVuUdK79iYKmByw0T1/v2HeLi5JQjcM09fw/z8rOwjthtu3bqFfL6IN157RSoifr9aK8NuGEnxNfNgkDGy82kidRDp6uLzUwb6YOc90n/D6knOAjp5Gu0AjT6MHyo6EPK1Kij//9vW+HwbQScm4xWLvrbxcSpNzFLvpJYc1iZwKkBr1ITPrclZOjHgZz6HgmHV7/K16OpMBzYmHIrvwKTX0G8RYzVDJ4JufEZ7RTTrxXhJtYqYIHDfy/MbrVGSqMk3UYmNYqNrQqT+XUlMTE2MbA00ew1s7e2jVu/JGSZFDtxUK0Cn30C2kBfNjEjMibmZabSbDtRbRC7K6PXKaHTasHicyFXO0O3WcOXSBtbmrsEyDMM5jMDnCsJv94qK6ic3PpEphi+++KLwAjiNwLa/xWVCub6N/cMPYB61EbQ+DQs8sJscoNQ9DcTI9xFwxnBE5L3VyRvPb0kWuXfGNPsVB31Ifi7cLgdM9Saqp2mYSxwTHApfxutwoV2ty8QRXwfheKdVKeQKqtfrCJmXExAcpbQzgYBVxOlkk7KFSHG6Vh2RuSmEZuaRqmVF/ZRkdI608n33+0K4cvkavJ4wmiwqOmV8/C9voXx2jMn5GfQ8LjQHAzxx8TLCEd4vK9xOD5Knx2JcZLG7RHitWM7DYbEjMTWPeCgurp39YQv7e9tCdBxZ7ehATQHxgyiczayIgyQSEoXhyKcUJcY/3T7Q91MjXHKGGXoUtJjWe4mW2uOxWp8h+nt6WmE8cR5vWeh9pn+fz6fPBbVWjdjN+F0p50Y6K9ebRycHvEC9Cc8PHDAhoKY+HfooT0vb0r5US+K/wBEWIy1Q9qkcV+mg3eFoEPvkJXGiY/anDhabMFnkBhLi4cymMFts4nfAx6TaFw/Xm7c/Q6WUw+rKEibiYXFDJLmOjF9yAtgO4KaSQ8KAZPgGyYs2gkYmn0WtXoKJI08MEm3CW6q6KFVLaHfrmJu/CLvXi5PMAZrdhoz+TSUWsHphDYNmE9nsvixUvysIp4sQoeqHcfqBoz60xR2aush3y9g53cWHH74v9qZzk9NI9rool/Ni9NSrm9Bu1PHCS0/C5h7i4c4WUqctdJp9YVLTeyGVKeJ4LwO7yYV4LCSyo0NzD96YG5GoF/QzDwa8uP7UFUFNbt68haqQZryYiEdhHnYR8Hvw1LXruL+5jR/9+D34PW5MT02BtdBTV57E1MQkfvyTN1Fp1jAzG8fBYRK+QBiRWEimSmi+ZLUMsLd3D7lGEyGPC6szs7h+9TISsZCgB/VmC6FgGM3uCD948yfYPc5ifmVVpFhtliHCgRBKlQaKhQqyZw34HB5sbMwjPhuD3+bCjQ8+w3v3HiEUTsBq7SMajsAOt+gwWClH7Ph/2XrTZsmu7Dps3Zwzb87TyzfPQ71XE1AAGgPRLRDsJhkth1o0LcqyHKLE8AfLwy+xHTYZjvAHh784HLYkKtxqypLIJrsbQAEoAFWFmoc31Jvfy3meb2Zex9onT1XS4YpAFOpVVubNe885e++1117LhWA4jt3HT+Uw2VrdlOqfwk2EKOOxGBZn5pAww+Kzzt2GO8QAACAASURBVPE1BnqOOxLCp9uogtlGUpmzJ6qZu/p3WevgtAGRsBEePLiPi/Nz/OTTnyCWSOGv/vJvcF68wKd/51P8wc/+EB6nX/w6eB3kGXHjkYjLCrTbp/y4svcmSZBBl+JfnE6R4OdxyyEpAiWDkbhzUmKb10L0IZlMyPvyP3pF8JCqlGu4urMlqob8JXuQSfUYLqSjoXZN1IFycg/rfryueHVy8DoxYBLN3i+NlsYHqz58/nagVoRDjcwo6FwZ/kwqLOqqSPdRJ3ujurLUlcxkQcLX6YCvkztW+gpxUPC8fk/NadDXp7+Tvid8JpPaC1rXX+bFGdQGI2VTy7YUR+Y4hkcIXc+iU6yIrci+JTD9awRDuATqDJPkgHwnIsisrsckbFXZqTYI1Qx5rX0nE4OeTCXUejXsHxyhkK9KtctpltnppKx5IhNENJhMhsKmJO29jhsHJwewBw14vZRMTwoSeP/JA9RrRVzZWkEyEkMitISEuYRMdB6paBpu2y+iaCyWIhET9sgtvgacQhgZPrh9PeRL3+Li8nt4hqvwOyPwuoKSHNiGJQ6Q3BeibUAew1i/XwiA4zFxcg74/+QLiNCRNYSLAs9OA4bPgJcujrkSLLZmOVrKgEf+SH+gELRxL52iRqzcdWKnyHc8Q9QYBQXcApzM6fUxcgYQiEfQ5Zijw4YnFENgKi4Edfjcgi7wdenEDLZ23iZVHf1WD6NuGd/+h5+j+OI5oukkzI1lIBLFOzdvITObxKBHrS0bB3vP0Wy2MT2zhFypgNOLE2mtBiNh/OD6DSksnp8d4OzsTMiJjIP0bmBmKPdIEgTy3xjplfZJv0NjKVU264L7bwVyipRBTV/p13BfcexaEukxEZR7Tu+Ryfdhkj5J5p3cSzrh0EmrTqB1MqYQgzctD0EOJiUdlc6VrrLfCDjoA4RSkiT1SDUxVNK6hDUJnwq0SshtzCInXEx4rS/zmg2ZMihe5tDpEsJl/4NwqFsZxog+gC03l+QTKvhx7EiLKfEw//but3i5+xTvvX0TGyuLQraxJKngpADzYbLD3/Rx5YAccvN75fdysYR8rSA6Xj6PGs10GRzVYeU0gEFmrNFGo2WjSWasd4hCLY9yqY6AN4yN1S3MJTIYDppwQWW+Ph9ny7vikEafgQFNqhwD+II2ilYe91/cR+7oFEkzgaA3iLvnBbw4fYxio4R4aBqeoQeRgAfRhB+tTgsXl3S+DIgYizVoolproVLqo9e0kIpHMDUzjZFrgEq7CMMxEJGg2eko3rq+DsPo4es7J6ramIpgY30O8YgXtWoHhYKFr75+jvP9HC8VC8tzyKSncX3tChLhMErlS6Snoxg52vibv/kWluXExvYqKvW8LPD33t8BUMXzp3viXUAxmvnZlPQKaVK0MLuElZUVOEYBfPnlA5TatGf148XeLkK+MNLRDA72T1DIHsPhNLEwM4udt5cwvRxH47KEO7++i4N8GcnAvPBRyPQnW5uQJtcJk8z1tWUUaxVkz7MiBEQiLUcFWaWwR7q4sIDNmTn0Wh2kEgmEfAGBJqUKGSglMhHY8nokGaQQkXgucPOJGxyzcjeiqSiiiRC++uoLfPH55/LcI5EEHj56KpySf/KP/xh/9If/GA6bG5iuoV2B+VnpdKmOSbEaBz0MquJ62G22Uc4XkL/Myxy++L5TgtZDkxUmlRRhUcGV+4UIBPkyTIyJxqVSUzJjz3l/9q8ZyITP4FbM8Td9STKd3ygQaoieh4Xur+tevS4EJoO/6nWqIEzk4DVsPk4+NAoxmXjwvXlIac4DoWu+j0YE+P5aR0GhG2rEWVfU+r30Z2lyog7OGokkQqTuz9gEYFy46MNPn1n6e2lSlk6O9OeJVv9YNlgORVsRuIjw8HeR+B2Qe6GCOYsPeQ+OIknlrJASJVOtnGLZCuPvhOuHhhJj0mqzimStrpnFQw05ZMtnaAzrgN8p5l+VYhXoDeB3u7C0PoOgNy5TXpxvP3x1xpY1pqZnUatZODx+hWatiYDHgVQmAtvtxPePn4vIUyLqx/bOLH7w9k8wm9wWNT+fMwC7Pz5nmbzaLpHm7ll1istjMPIqF1ZHDkeH99Eoj+BzRBDwRsbowmgsR68SJgrI8XnyMah7qkZLOU4rMYKGeURteiP43W50METL6MLk7Hy9je5lHk62HWi5TZnxQV/QNo4mE/WzDKI8JMRyf/B936BHTLqZXIO6/32SCJ1w0V8j7BN9SMt2wJVMikFTgz+hD0abcscxrG3ehO3ywTk0cPL8Lr7/xZ/DVy7BH48gcmMHnsU5zM4tYXNzXcbwYfXx/Mn3KJVKWFzaQr5Uwcn5CbqGD7bVw431FZEyf3q4j/zZJectAa9DvBDYImKiICQ/EeYa71GKc40LYR1P9d59jTKNC2vuE7bCVcKt1ibVFbkONaIwGdz1XteCYLqdKK2sMbonz2lCnfQ1qjpO9NX5p14vyH+lzORAEU70L30xJALIJneoSoEfRMEMfnH2GNutrrQVCMkz25PFQx9uwuzMf8jWHlnotBuSJfIgJttff7i8cEx60lWFqu5oS6YUzujKxWujYAZ7wAcvd/HBh+9hdW0OfUtVZUQMmG0zPYDRF+Khys4URMhFVSuXhODFPp8saCqoCXvbkr5avd9Crd/CwOogV8ijWK3JYiNE1WjVEYuHkEpHEfSlkUoF4Tc8mE+sIuI3MezX4HP74CDX1WnDCA7gjjmQzR7i/PkLmHChbbjxzd4xHjzbx8hTQyjuh8cZQeWiin6jhp3NLXicQRRaF+j0DUSiUXj97PW1hVQYjiREHIT9uVKuLH1yj8/AwkIS02kTcwspRMJ+OFwhmIEwTk8usbf/XAJNu2vh3r1dtBtOpGMZNDu0yu4hk45idXkO16+tIz0TQzDsx9MnL/H1V3cRToaxvr2Mg8ND1KsWPnr/BmbmfLj79ROcn+cQjAQxM5tArV7CVHIKi/MLEviefF/AkyeH4pDGWf9Wpyykvnp5gPvfvBBPjUQiJP92ZjGBhY15UYn7/ptHqBdaYkH7/PlLDC0bc5kFaTH5TA/g7CMxFZYxs1q1ifSUUpYUgo7Be51DMprGjc1r6NcaCLocSMSSwmehMBJH1OqNCtpdxcrXvXIiX1w36UxG3DDZmprKzGJlbRk//8W/wP/yv/6pjHC5HX60mhbmV+fwX/zJP8f1a++iXrfQ7/aVAc6ACeJAiFJeTwAeF8d5GfBZ4XdRLOVEs6Jbq6FVK6EzbGHgVVVY3BvCfHpWRJx4uOoKn8iCd+xAaJCbQwW68dy8NE3GgmSixuZUI2TiSz8mL+lgrnv8kkgYKungHtEBUyrocZKhgzlZy/rgUm0HRVTm/Z6sRnRVrg8g/q7RRl3ha0iUP9eS6vpnOnhzv6qKR0HxvG88IBV/RPVeVYX05vDSPVd9duj7ptsK+szS42F8f90q0dWaPn/4WnVw6kmLwWshGf1+6loVWsD7w2RQAoDwGpT5F0ds2TsX/Q2LMDltuUfoD1sY2T30Ai1ky+dodBsSUO8/eIw6YXW3A5n5DJbmg6jXmqL2SRQilyvCi5Ak8tFwAJVGG8WsgvkDZg+VUh7V8gDTcxl4wz0szyaws3kdseACTFcaHpeJTqsGi/LwFtsJA9HoEKvvEStwv/i1jFxFHJ0/R6tSRtAzI/bGTkcXGHrgddMOms+GqKVKSC3+/7iFxiSdRR5RM3UDxQhCZsRGdh8WRZlEb8yF3ukZ+tU6goZTTO3afaoeDuH1+KSFSGt1JojkfqhElmJRHnH75Rogd00knlmEklNmESVkm84lMcIZiSE0PYu+aaKBkbQteQ7sbF4Vc7lSo4EXv/kVzu7fQSoWRHprDYH5BTh9JgK+AFbXFmSSjeq9p0fH0jYMRWPwB8LY3d9Dl35DPh8y6Sl88N4P0Ld64tzIyp5om9YtkbVPsagJsiyLAD0qLMjCWPxI7xeZvGLK1lWOokySNOTfs6hPoATM5H70VNFDrwWdGPNeEcnUv/T78s8aSdMtf71XdBKtX8v9LIRQ7rtqpSDJmU4OdKZB8oQ8JKeCL7lxWK10u0qXmhlKp90TwlooGBlvOuffSg6YZ/a6LTF5GVl96Z1S50AynzFjczKTUbAGN94IlWpTqjK/SYiJlq1ePHn6FHvP9rGxuYRr17coCyaTD7wpojXOfrHWrmaPh2NS3bZYQtM0SSoX6ij41LibiDi5DTT7Hby6OJYqt9bqyXRDuVbFgJksYcleBzdubuOdt6+hXqxgf38PYX8Q1zavYXFqBiEK8FBAw+GX7+9xc1G0kT87R7dckSB8UC/grx4+QLHRhcs00B32RN7YbgFRtynTApFQGJbHxtA1RDgVQmfQxr/9i1+CcefatQ3MLETQ7AD1Wgu1clMC8wfvX0dmJox0OohkKoJ6o4973z3B86dHME0lRtVu93F8UkCvYyCViEhbgshEwOfE3GwI65vTuHpjCxfZS3z52S4ODw9x9eYVTM3E8PDBExweZHFlexNvv72Fo71DfPXlI3h8IczMJeA3RyLWREXLSrGC+7cpHlJCIhmH4Rzixjtb2FhbxK//+ms8f3oKlx1GNEab0QbCCS+WN+dFDrld7cDu23CNgnj29AWyF3kk0ylEEzE5WFmxp6bimErG4HWZ2F7fQTQcw/Mnj1FtUDODyJSNa+tXkQoHMWxzzHMAj5tVkuIlsP3Tt7uSVATNKGKEXL0mQkEKSG3I/HWpmoNp+rG5vYpf/Lt/jf/pT/87tBo1GZW1By7Mr07jxz/+PSwtbSEWycDlDIhUNytNQqUeb0D5D7gMqfoZzPQYJasG0+dCs1bCydkRys2q8GYCDjdCbMl5WJxSsW0suUuolcRAjxtDSwX2cTo99pwf9y5F50GzyFWSLwfpOKHXiZCQt+QgV1oQk1C+hiZVYFbog04O9OvU/hrPtY8TCh0cBV7Xmv0Tk06TrQX9GW8OM49cg+6DqipJtzJVksNr59u9eR/FieBrJ+FR/r3c93FyohIaLcykoFYNt+rXTqInmpvAA1wlIioY6YpMIxi8Fn4uk2tBBcatKpkY8AcwsNrq3oLn2Ji/MCK/hTC4hdrwAsVKDtl8DpfZMoqFlhh7jJwjbFxdRjwaQj5XwsXFuZybQV8A0WBK9BWSiQgc7jDylx24HR6kkwEU8xdo94e49v4Gus5LdJtVzM8uImLGJNiyRdKoswVM1VAHqrUCVhe2MZvaETVFm5oGaKNYOcHJ+QvYVhFB7xRTTAnmDpgKEXbQJpktF8W7YOIrrqkc2R3rVBANYzLg8ZoiEkem/8imRDHH+CgeZcNHeeDzSwQsG24ydt22OAEyIPI7sm3KKTjlMzCE3wxI8clnQVSals+cjGCRRA2adqOObrOlPB9cLlgePxw0aJqehisWEUIiE6vtKzekYPrq688xqpaQNF3IzKbhiIRAGSYStoNuP/xBt/Ac2s0GrG4PhUJBkBOaQ9EiudKi7oFDWiMri0tgB0M5vvIxOuAzA6/3O0c5iVYqDo1SKyQyJ4kpJ6fGqJRukQliN3b99Mh4sopnRLRVAqqmAAVFG6oRYBbfLAA1h4DtPd1u0NolGjHQRnR6XU8ig7qQmOQiGPVaSUs0vCYSsn+kEgBmfmqTsG/Lm6B6Ek50ul318Pym8A2UljQXlLJDFsVDgze5KSIj1GzO5S9hCGT5Zs5TZzm6B8mFx8P7+OQCu7v7kiLOLizKvDd7O48f7SHgc2BldR5r64sS5JT7FUU1xq2CceXEzUXHxw7H0/pkuypnPaW+YMAV8KHQruPe00eo1KtCYtx9cSbcg0gshFA0IiRJTglQO8DpoMzxoQQi6iFsb6wjEUlgMT2PsMuET2C3ERydOupnp7CaXAwWuo4WToZFnA+rKDQ6cPtM1Bs9HB9lUb9sIBNK451r25ifSaBotXF0+Qr1URPNfh93v3nGuRh89NEtXLs+h4ePDtGoc+KjIqImSytTmJmLYHk1g+2dTRmHu/fNYxE94oZgP/PkOItOx0C10kI43oNpemVzzU5PYXt7HrEUA5ATF5cV3Pv2EPl8FotLc0KCPNg/wvOXr+SwfPe9t5CKxuW6nz7blSSKC5ziIUzCqKjWKQCNVh+xeBqJpIlb714RKeBH3z/Di2eH6DZDUkn3hm2kZ8JY3VrEyvqiEnOijfR+EYeHJ2g1+wjHQphbTIvqJN0Qk+kpdFvUlx9hc3kdo46FUiEvHIJQLAqOASVDSZmndnMW2yZMZsDt8cHr9inSIQjRzmNhflmqAa4b6nXwl3BmDBu1Rh7Z3CG+/u42Hj16JIRF9gr599NLUYRCEXj9QWxvvYUf3PotzM2uiLock1Rq2/M+UPiq2akJe5ty4n5fUPrGwvY2HMJFqNQbuDg/RaWQRb9fF6Jpt2Xh8vxcPmthaVF6lcKEEIEj5rJK1VP632MrXwmCJGBJVaFEVPSoE/9fIEqtiKgJmx7Vs9QVgw64qv+okAQNW+rftaufRgR0YqD38GQfVCMDkzC//ncSZHR1Mma160CuDzYdrFVSoPqgumKfvGadBGg0SCcykwgG/04nSvp76faGrqT4nuq6VBuBCIlGE3QrRlVqWhhK9dg1oqGun2tNwcAkxEnCaNvoWi20hnWZPHp1coTj81eyPtiGILHO4wuIQmLf0cOga6NcasLnDiAViyNqxhAPTYnOicsxwmUlj36bTocBeB0ONNtNOENDbL43hZ7rDLV6UThSDAgMnj4vFSC96HWVbkG7W8E7Nz/AfPQDeKxZ1vKoV85weX6BUjkPL9qIxVJSOFkDrg+6mHpkGstheAUFUWamDF4u4Z2xXcy2LJEsKiy6PaZCcR1ciwOprmlcx3Pd2emj/OoQdrECN1topkdaI1Kx8vUSVyxlNS2iRirplOSM7TbDKwUdizZy2QbdDmz66IydHuE14U8m4YrH4YvHCT8hFIlieXGDWAnu3/tCkGz64TR7HbQtVvAkDLGd4pCziqc4A7vX40a1VofD7UEkrjwfbIcbVq8nCCj5DBZHlKksSoVVCjo5FV+GyLSuyqVNMm61TSapXDv6u3GNCWo35nPQ5+JN8qumXySos73YHyGdmpHigzGVY/eUV1fB/k3SP9l20Ptfr3OdoEvrbEyg1Ajj66RBJwda25sjJBpmJAFE9y44by6VBLNDthfa1GAGTB6UXh6qikNASQG2IdgbYVbDESGOv9EPnIxsHjyTkJ6uciQz5AYVhUOPkK/u3n2AaqUmOgccaTs5pYhQFQ57hEQyius3tkWC1znepMymOO6ixI0aghiQBMZsTKou+mFwsdF8x+1Gyx7g0dE+fvP1l8jEEnjn+k2ULmt4/OwRpubSCIRNsRRNRCM4OdnDnTtfo28ExKb56rVtJFMplPIlbC2t48baFXgNN3yjETr5M5SOCa37MHTaaDgacEx7cN7Jo1LmHD0z0SS+v7eLR989xa2d67iyMofF6RTO2nncufcQxxcFkUrtdwYidby2toalxVmZqOBmzV6ei/DRrfe2sLG1iEpdVeuJuE84ASRxRkJR/PKvfiNBOZFYxMV5AZH4EF5fECdnBXEB/Hs/+xFWNqN4vvscB0cFtBttqaAHfQOVbBOHB2dIZ2KIJv1o9mqYSiQRDU9hb/dY3q/TBl7tX8IMeLB5ZQF+P9cHE5E60lMJxOKmIC8+V1iMSk4O6aXBaQ7Om/cxtziF5bUleU7n5+cwuoaMObIiIafE5R3CjJCU6AfgQ6XYkh5e2GsKt2B2KoO3rl8Tq14iU6lkRuSvTZphkfdNuM/tRSQckw0cjs0K0kWRIUKV4kk/6MiYkmn6kC+c4Ve/+fd49PieclCkA2ajhXq9gsx0HCvbKQQCPhlF5CjvzpWb+L2f/AzTiUW4nD5YPZeMQPXF5yKLbrcpRCQmDkEzjHh8EYlwEj4HWdHUr+ijUsri6PwlyrUsvv36Lr775htBCD79nU9w/cYNqVykKieWKiY+PTXDzj0nFASlxqagfcWOVhW3CoqqulWVsyKVKcLhZHKgk3P1s+FrLQNdOStoXnn28ddkVa7fXyMHb6psXVmPGf7js4WfpfX9NdI3CYGq4KxIz6piUu0FFZzfIBcardCv1YmBTlJ0RabPM31YviHUqaRDX7dCIxQywWRYH5Zy2FMhUFAOJaamrveNzgGvQapEtxKR4nkjyZMxhDNgoz6s4u7jOzg8riGVjiAccsM0aRDXRrXeRLNnI1uoitnTVGIZyXAG8VAMTk44wSOW5OTdGKYlIkD0JqhWulI9ugN1bLwdRGSmD9tBDYcBTo7yKJVoXx6FbXjgdHM3NBCO+TA7PYfp6AZ8owzcdg/DXhn1ShvNqgVHy4VQLAi3n9W5G/YgBHsYEFTU7TClvacSyDeiV3Ley73riSQy95mHqMLEFBzXqARDKiwWi8g/fYlerSIjzCRV8kyjvw/RA95L3mO+jxQSHVV98997PAHhDFFVlOc8vXIof2z1uvAxcJKfRCOoQADB6QyC01Pwx5KIhOIIuH14tv89SrWKjCvTZEo0epiQiNfCCO7xhFsiERNp7UK5JLoyiWQSFnUKHO6xPDTQ7/bEPI3XxhaBIBfj/abRKTVB9IbTpBNkHe90cqDvqUXjpPG4IpMQtQZVsi48FocLyUQG77z9npwpjx59j/OLY/FacJIQbymyrto3CgXTe1XTBSbRPr3vdaKrZL/VeWHUqkWCdq8hRkkOxiYReuMeHx/LQcmbxXYDbya5Bnx4fjOk+k1j0gNVuaQKGRDyb6EnFrp9lIp5aUkQbtUXPFldvL5I51hPAE5RSaTgTIIZdDQqo1uq1zUSNTPaShLeUVWSMimhgQcNmoga8MHJQiPb1eUVVrHN2WEiGyPgpJjD7vkxdvcPsLGwhI9uvSfticvCOWyvgYPTQxHiSKYzOD0+xOef/0bILVs7c7CGXbi8YcwtLCIU8GAmlsTq3BqifQ+a5VOEQk6U+230fQZaowbqvQpaIzJOR6LncJGjvvs+HCM3br21gVjAI7PFlUEde/s5nJ9WJfOnvnqp2IDTSb95D7yBDubnMpiajiJfOMZHP3oHiyvs0+/JyFEm7ZdqNRT0I2TSoc2WHj1HQ3nfvvjiHm5/+RCjEf0j4vjw4238+PffxkX+GLuvjlApNEUxLWRmxMfh8fdP8fY7V/DTn32Ku0++Q7NRQtA7jd2nZ7g8KyISSuDx/X0E/VHRaUgs+4Rkt7/3SpLEUMAvLGyaQHXbQzTrZdEw5/Ngpc8KjQcA4T+uIz7PgC8oIlP2kLAZUSfyCgIYDpg1NxElomMYwmWIBoKYTaYRM0MIUbrbpGWaguG44JkoMRHgqGcoHIHb5xehLs47s0caigTh87tQa1Zx9963uP3tz3F+fizTAUEzhn7HgbOzCxiOPtY2ZjG3OgWPl3LTHTn4OdMdE8naqIxAWXTNGw1ELrtr0Y+hIeJHsXhYAnoouooffvgJPrj5CUxnEr22DdN0ot6q4vnLB/jTP/szfH37C8ymUvjp7/8e3rr1tlgzS2VBtTXR+LLhpMb+GHaUqnhMemIVNJl8a7hQB06S6iSpGLvBvf75mPtDVEIHZyHpSnUz9q0Ytws0UqDPBz0RoA843SedbBnqwKzJiTog6wA/2fPU54JGM9Q0hEoOJgOTfh0/Xx/KOvHQPIPJ99KJzqQGwmQ7RB2q+jB9M6vPz9XVFJOvyfNL3V/VW5bnoh0k5flQkreD5rCMtrOO50eP0R45sL25g4uzU7QbRTgcPfEOaLZdOOKeh4HNlZvwOsKiAcCKmOZ0QZMBKgRnaIRqt4hyq45Gi63dLkKhPt7/4SxCsa6orjpdPgz6Hjy8d44nT07g9rrFUMrjNxCMBNBp1ZGIROF3xtBvDRENOxCkjHwvCGc7KIHGG2ghGvXAGCRh1SMiD0/UiwgjpwfIraJ+DL+3tE+oESvEb5LnerLmNT/E5eFUD/VjRgK9+60eii9eonF5KWvL5zcRlBac4proey3rsNeVCTb276l3wO/mCftlFJJIAqt3TsHxmYhPhm2hVaoKQXkUMWGuLCG+uAi7O8So0UWpkUOPrTozrPg9HGUfMiEcihlTo1KRpJQTIvwZhbDCkRjCsbgyyTIcwjnQa5wuoNqHRK8LjXopiP7NqKCsZyG3vuEFKDTsTRvP6SV3jUno2KpafBis8RQI9VxM3Lr1LpYWV7G/t4fd3edwOJmkshfJ9qkqBtRzGU8ejfcPP2tyckcnC/rzVYE/gTwwOZgkI2r3KFnoTqdUczSnoc67z++XhUB4Vg7eUEQgFdEqGCcHzNt4qAyGtGZWJkuddl38wEUFayI5mDxkJBOVqkgJK/HgZr9nb3dXhH02NzdUEmBzUkLBaiRB0n2PbQ6OrfGGNJtlkbklcUvMnlgt0feb2R37NRyPdTpl/OWskEWrRzvXDjLhBBbSGUkO2Ae7rOXx1d07eLF/iFR6GrMz86KQWCuWsbGVksBlmhl8/OmnuMy9QuHiBNOJeSyH44iF3Qil/TisXqLr6eHwdA8vX+yh0x3CE46KWRK9wM9OO7h+7QampsNIhIM4eHaKJ7t7cDr8qJQq8DptEQVp1AZiDMWyxOUuS6D58MOb2NpeRDwVFN/23b0jGXv0OHmgjzA3kxbCJWflJRE1OCLnxO0vnuPJ4yO0O4aI93h9Ft774Drq7Qr6toXscRWNTg+LC6tYnl/C0csDUSncuXEVZpzKh1nkLqpoVjjSmBAp193Hp3DaFErywYixwmE7agi/lxMHUdEW2N8/lFnu2ZmgKFr6AxFxKCzk8vJcuQE5DpkrXorzHYlHPp8HC/OzaFRaKFy2MOw5YQ1riCUjSGfS4pjISgTtnpA+09E4HF4nnN4A4ok00pk5zE3PIRFPwxo60Wp3RHba5/fIhvP4XaL8SKj1u7tf4l/9q3+Jk/xDSXI4s+4wTAz6bhwdHWFkt8WOspf44AAAIABJREFUOjkzJeOdtrOPYEhVBdVSBfVqi/JL6PcUCYqIhNwPx0g03DlO2mrUYTnciEdn8bs//Pv48Q9+JqqSna6FYNiHfP4Uf/pn/70oga7Oz+FHH3+E1NSUUvZ0umXsjlrzUgmMdfs1ssfkQEhMrNpYhYnIjApw/PW6DzkmZOpWhZ7/11W2GJGN235ayEdNFalWoIY/dXWhq3L9ecozXr1WVfoKadBtAb5usvepq/xJ5IDXog/fyfaCrvL53hqy1Qeh/jzdUtEJEn8+WT1NJhI66P9tpUXVCuBIpj48NedKfwf93koyWiEMDJhyj7sqSeBrvT5WuA2cV04w8LZRamXhjvlRKrSQZWIdJl+ljHzpArbDi17fgZQvgOnUBgLOFAzLIdM2nKohcBRPhNBEEbnGKfqeAfo2HRW7iIadePvGHNJTXng85B1VMOg7Ucj1cHR0iYDpQW/QQ6c7EAVWfl/yjQK+MC7OKqhWzqU9OZ1axnQkg1gkCdM/hGPQQ7sUhN1OgYZRlGz2uEMydeHi1AwZgfZYQZHapG4/bCdVDetiIS7rxcH2lU/WLv9suUfwUj+hVkIvX8Ko2sWQ0veG4ugwEfYF/LJGer2OTIgMObZI+J90PXsEl98LrxlQbQ1adIu6pRqjJJfLy9e3usiRs7G+itmdK+KJ4OwNEPb70bKBOo2w2Oag+2O7K4q6TsOFIVUgDRXDeN/57IkeU6JcJahqPWl0jkZgOknX6JxGVRioZR2waNWui2OujiAG4+ReNFCEYUclX4onqRFIrmVZ62xN0e3RBq5sXZOYkc3m8fDBfXR7Dfj9RKpot6zI1vrzNUKmuTh6H+hYrROIyTYh/5/XK3uiUa+OCYm0LqWJjWoX8A3YBnj48KHqtc7MyBclDErjF6UyF1GbnizV8XwkXc34oYSSqYg4tDqoVkpo1muKwDPedDpLUXCUJUxTPogumZqGSxYHgzH733MzU1hdXYaLLl0OchL8Qq5xOr0ih6sgJ1v67bVqUWBRsYke//LQ64EPn0GH4h8eF+ocG8yeq8AUjCDsN+Fm39blhe0e4rhwLC5ex2dZ+H1hbK1vY2lhUUR+qvkTxIN+xKJTCIQjojLYrOWROz/H+uoMrm+voz3sINfJo9jKolzJCTz99OkhSh2aOnlECTJ7QUKaSyyfU4kM9p4eIndaEeYtnF1Mz4Xw6Sd/B+2WhYePXijBoJCNTCaNxfkZTGUS2N/fFZnpUpn+612UilWMBh3hKKQTSeltN1sVTM0EEQq70O+6EQ7PChGv363jq9u3Uat2JQB5gg6MOkROqljdWMZPfvwRHn33CJ//6h5GTj/SczM0VYDDGGBtdUGqj5ePTnB+XMPp6RnMoAdmjBbQQDDkk3XDIFsq1nB+fiFunZGwV0ZVh4TCB1SEc2B6KoX5xWWpihmId/eeiG7AztVNZFKzONw/x8N7L2D1HCJP7HY75P1nZuZwZWULmUgSroENq9MWPYHFtStY3thGZnpOed2TnMY+v6Vkczm/3es3Ua6e4/ziFV4dPRV7VvbuODoai0dkTXidPNQcosNPRc1wPARv2IsGjXh8gM/nhpvOnr0BnIYT6RQnQRoyScIK3gyZ0vKazUyh1awLs7oxrKJS7WExtY0/+U/+W7x787dRrrQRCPjRKJVw794XePn4MXKnx9ja2sDUzBRYTbDWIFTL/SOHEBPw8dgg+6O6zcBk/U3werMHdBDn/ZFEYDxLPel7oALtG66BjJkJTPomwdAVuT6AdCDkn/VhpA8fXeXrREInEPpadC9/8nVM9PU16NdpvoDuj+rDWCMTk0mLEE/HCcFkP1UnEbpymoRTdSKiEgztmaCCPO+VRjv496yqVctGT0+oRIDJgUx1NdV4IzswYghGC3l3FwN3Gy+OnmLvZBevDo6F73L96jX4/Q7s7z5Gf9RBJBFB1PRiJn4Fzl4StXxHPBhI7iNiSsSqa5RRGxThjgOWo4tqtQa69/k9BpYXM9J+5TUT7VpYWJT/ZyuTPCCONPNXMBhAsZyTM5zob7NdwlQmLG3AmVQUS9NLiDCIFrqonPrh6KXgcdNSfQRjyFFUNxw8JxnO2GP3uoSbRRSwPWhIS0UEoXoca/fKJIKDZDrHEEM3US8LLrsHq1BB57iMUbmHEXkDnFSBATMUlHFArlFJKHrKbEi0S9wONXUGh3iN8Pz3+ANSWDa7PeFuuMnY73dRH/QRWlxCam0FzVZLUB0SxwPUY2EiwXFHjtvzPLKoyMhrU20mtutI9OPnM3gLmdIbkGdMpOd1y8ntHCv9qmpdcwu4jhhk+V9nbEqogzSfAfcdEQTRKiHPzu2Rz+HZwWeSSiXl+4u+h02OxUhUbD/88GNpZ35x+zPxJ+IzYZudMVE7hWokQCNleh3rgn/y57rloIsM7km9v4x6rWK/3pwjAwP6wo+zljt37sjFrq2vS1bHgE0XOr4Re7xkkgrs6FTMSjHbGKobRx8F2tiyD5XPXWJAdTommuMxQ13VSHIw7ofK4ULSyzijonMjK5l0MioPS3p8bi4fN7wun/Ra2XfhdVFciUYpr01BxMhpTPiQERs+RIp+DDB0AfVuG00SU9weGTeSOfMhdbYtDN3UOLCRrxVFabDfGaFZ72AqMYXoXAJGp4vFRBILs3MoEIZiJjxswOqVEJuJieoXk5qRewhvcIhEysTA9uL0soGv776A1eoBPRLmgFK5hkbdQrPWR6vSQwCmTCnMrcexdTODH//uhxKo8rmaZK+5akEq7nq5gVevjqTPnpmZR7nSQL5YhcsRRLWexfp6WsSiOhx9KlDtMAV/wIWjoyKq5S7e+/BdrKxEkbvMolY20OsP0ewVMWg7kK+0EIyZeP/9HVSzZXz+N09xdFIWtzGn3yEcjJWlaVj9qrCQHYYfjVpfkB7OQXMiIp6IyKK/OCvh9CQr1QO5DIRZKYvN0Z92vYpYmIlRVAiSDHa0Mm61y0hnIlhbW8azp3u4OK+glGuh0WhLyyNoetFttbA8v4C3d24hk5gSAhBP0UxsCsubVzC/viVI1/7BSxy8eo621UOt1USlmpeZcNpls2VBjQoDhCsN0Vc4OqzB73MhFgmLnwKTLQqh0M0vOZVBz6iJa1wkEpIkgpubPdGwGUa33RN9fI+X2h3kOihEbSY1jQqNc/ojtOxLtHsOOKwQ/tHv/wn+4Kd/jM7ABb/Hg5cPn+Ly9AX6jQbufPUF1tdXJWA4AgFJEEjkFTe/sWCYaIqIGqNytZNAPXahnEQE+HMGWPk1tj5mW0G/Rlf2chC/dn0zXpuqKajR+brvrg9BTW7Sgi36oNPFhRyyE/1pfQ2iNTDWjtcH1ZtKX1vavhFZ0okI328ymdEBnn+v0YRJTYXJw3gykdDX9Hq2fDw5JZwqtyJv8tzRAUBu23jygc9UtUQU/KrOqqHwq6SKtQ10uqo3rFX63AEnar08/vr2X+LBg68QSUbgpyJgb4D15S0ZtfOZDnQHTdiOGvyYhd2KwG67Meha6Hf6sJ1kudtiCWz4+6gOzlFqn4qmhtMIStXo9DiwsBBDrdKVtUjCNglrzTpVBv0SVPgc/aYD9WYF3V4NiysxsXanZDS9BEZWW1paUSrOlv1oXtDPwZTii+JcMilnMxngZALNhSz4ghQrJGJWlSkNj9ODTtOGY+CDYQdkbTKZ9nhtWBTLcnXFG8Lb7KP6+BTtkzI8tgsDm/oJDqnUiQxQQInERFVBq73kIaei1UK3TWdLwE3FRL8Jw+2Roo++GSxIrX4bbtNEZmUVRjiEy3JZ+A2hYAyRSEzI9e12EyPDwoAEezF8dMMjqI9CupgI6mfP4Cu9+hEVgRUXhn+mQJaoZ45tjxXSpRJGVex2RdNEy6vrdaiTbKLpXE/kW+zt7eH+/fuIx2N4//33JRkQU6ihDa8vgPfe/wCxcEJes7/3QvgtLAQlWR2SUB2QZE3vLb0+9bVqFG5yf+pEWicQ+t9IS6JSLtpyoRiPe40DKuVaqdhGYRuOqknmbdtoNdmTDkgfVzbqWCVL9xA50EoWKaEtahto1EBSaS4m51BEMuSiiFSM1c4kA3WpYP8aDuVNJiQ+HAgbXgV+1fOTg5d65IOBBEiiFExOJCOz+jKOQgTC5w+q7LPfgdfpED/ys/NLQRlCQZ+w8r2mF5bDg5NsEXsnL7niEElGUSwXcHmRQ7PeEkdJZrZknCfiUSwuTOOtW1uIx7yoNIqihkfIK5EO4fuHXwncs7G2PpaO7iEQSKJasfHzf/MZ2g0Lq0trmJufQrmeR/ayiNODHIZ9J5w9B1auTOG3fucGllbSWFhMCxxdLLVQqw1QarVQLtdl9p7QV7dN4xEPPN4QXjwpoE3/+fIlUpkQ5lYy0hvkdbNaIBJTPneg3mjA63MhnQ5hbXkaU+k4Nre2Zab68y++QLkylCp6ZoFKfWnc/uUL1IsWZmbYViDc5xTZ0lDMwMbmIuaml9Gs9vHNne/RLleQnEsgPZtCo9rA8f4FqvmuVBbsdyrijiFSx51OV4yEgmET52c5XFxURIZ6c3MWN9/ake+5v3eAHmebR6wYaITShY/QfCAibp1sAcRiESHxrCytYHvtOiLRJKi0dp4/w9f3PsOXd77AefYSDsONYMQn0wf8fvF4AEuLKbhdhowyteodvDq8kLYZ5ZI5DlbJtVCjCFbEgfUrU/CEvCJjzNFG+m4QmaAOBvktlAf3mkG1jjnT7DIkcHPkMnt+IT3ZqbkkmuUmKtkWPv74P8J/9o/+OfzOELww8Jd//uc4ffEKK1dWcJY/kTUu6otEDLwujOjlPiZ2ES1gcvm6v0i3OmkljAlxMtKnUAAJomMCo9dNFVEidcPXdtL6IBQTqqE69CaTdwWbq2RisvrgIaMDrD6ANKypNQr09bGSUkFcHby6IteBnT/TB6ZuMaikRFXy+meaaKlm65VLndLd90iA5Dki0xwOWw5kTbTmc5ADm1whwyVGScORIWOuAqWKCp8K9jxHpGjpK5lkRUa0lfcCBXucFA1ywuFzw5Lqk3XsAP1uDfaAfgFJIZR2BzUYHgOeiBtPTx7hm/t30Pe0sb29DZ/Xg5Mnu+gVBthevYWNnS20hlU0uidiyx72zMPtTsnkS6PVQOGSbq6sZHswvE7kmqd4dfYQ/oAP/kAcTp/SAjH9PbGEj4dTSIXiODq4gG37ZfKqWDmDj3bOIVrL12H4ekhPpzA/O4W4GYAXIxxn85hO+rE4G4WjH8HlkQnHSHF8WLiRV8M2XMdqCTHQH3aj2r6UXr7b60dqKgjTE4fRCcDTC8JjBdDvDAGfhUqvgIt2CfD1EI2ZSDnicOa6aB/l0S43ETGT4lFAITGvywsnEVbHSHQY+Iy6ra7yYuF0mg00O20pWMxgEJFwGD7y1Qx6NPSljRwMxpFYWhAF18vTYwQiJqbXrghZsVhviDS6S2zUKaBkwzIMmVgQkvK4Xy+olIsyyCox1wqZpM4LokWXzrGwkSBmMlIZEGO0O99+Lbbv8zMr+Pij3xK0k064jqEBr9sv/A3uYT+vuz/AL3/9G3z+q18jlUrgD//oD7C8tozLbF7Gxm+9/T6WllZxeLyHJ08eYjQk+VOP6iqC7Miw5Vr0nlL7le0GZZSmf4megsTQN1wezU/QLUH5M9sK0nsYjywyyDMpYHLAg+/K9vbrQ0F9CPXoSfIiZKqIiLpCYPZM4aNup6XkkvttlBm4m03lLU5EYix+z3NoktmpiC6q78NsUb4gUVGSXujExkrM4xSIjV+KG7bd7QhxjJkkRywl+yEURXWqviXzwuVqDatrG0gloxhRuKTbwcnRMZ48fI5GvYVb77+D9atrKLbqePryAKfZgqjz1Ts17O/vy4LYWN0Qggp5E9V2CTMU4PEZuLKziHjaBzMcEMj/4PCVZMec/W91irh5/YbAew8fPMOtWx+j3rDwi5/fkWubSqbkvpIBSySEM/n1WhWLs2n87B/8NsJJh2S3ZAifneZx/95T5HIVZBbYUliQ78pRKGanJ6eHiMemUCkOxFpZ+mIuB3qDOjY3F5FOJ/Bq7xjZs7LAT7FYQog2p8cnmJmO4Mef/jY2NrYk0fvm3td4/OAIbp8D8RS7YCP0mg7MpOaxsT4rCMBf/80XeLl/iLWNLVy7uY1Wo4mD5+d49ugQgw7REjc8pi3CKbFwBPFIHKVKHYViEfbIKz0yyhpTLGhjYx2dfhMX51n0uiOUa0WEIx4kE1GRtuY6M4MBlMoVtFsjWJ0+eu021tdWcOvWWzLJQhEmtoySwTgWltbg8rvx2Re/we7hC9QaVTx88hRHh+eIhlOYms7IwuLIkm00EQpyTruKgJd6HWGUikMcHh4Jx2ZhZgH5s6pwHmxXF9feWkZiNoyLiyxq1YboYHAdBmlT7nYrj4ZeDx4PWzdB0T0gmkLfB073UOqZ18nk2Qkf/v7P/hl+9tP/HIGRD/vffIm//PP/A41cEdd+8A5Sy0voOR0o1ymQ4xJ/ePJ1COlKEGV7wFItPIERx0GXSbiGBlVV7nyttCZ8gZElM9JawY0/04ZI4gsxtnydhOp1xa+rex2gdRWkKxXdYtAJxOuCQTgH6tDS5D39bzQKwb2gpwD0QfamMn+j1KogU3XfdbKh74H6fg6RBtaKkCwQSHrTiQYPVbluSiWzKqW7LEmY9ki8RoYkvo46MrpHwSDylqiAOLLYuqEQHvX+lUqlKzCQFiSDJgl7yj6dvXE/vD4afVVh+ICL6gEe73+PVycXGBojzM6nsbGxglQgiW7BgtUYIZFKwxc00RuW0ennxc/F40vD5Rvg8GgXudMaYrRIhw99jNAcVFCsnwn/pdWx0LSacPiG2FoPIhbOIOjLIH9eRzXXFUEun8tAsXyOEQJwhIZo2iWkMnFcWVlDwPbAaUEmIrL1S0QiXmxvLqPfMtBu+GCNnDDDJtqtAcr1C/SstqBphtMrhN5Gp4izyyMEwyHEkiHEI2nMxOeBBpsKQWDolEmnl8d0gTyByxzgk09+iExkCs7KCFaugU6xjU59BHNASfkO0FVmRSyAiJq53RQha6Pn7AuSwkkBTmzI8xv2ZVKBHg6cGHIH/fB7/AiF45jeWEarWcXzx4+FQLlx4x1kFhdR7nbFVMkWETXWrQ4peCh9z/Wg0QFJSjGSUUzGMI66KuXCMaLBYmcs0a/WLUWSgqhWK/jFv/mXotmytLKJn/zuT7G6sSqjpuJ4SaVNt0tG++ktwxb+eb6IJ08eSUz74Y8+xrUb11Eo1zCzsIyPPvyhtDfvfn8HzUZFChquYa5rPX7LAkUn03ov6laD/rmeVJhs5f1/23CKZDuA0W417B5hEkPNRl9ms/iC1WO5jCtXrggjXMMRDMIet0oMtNKZujjSEFUGTrSA2gKcGmi2yLTPoc9RlPHhwMqRlQuzciGXjOedmXHJFxi9IXxIqOd8p8x4UplgBJdT9ZB5YJEwwj6NSib0CKYli5zTqpeXedz+8hukZ6bxg/fflQO736ph2GnhbP8U39x7jGgmjc1bm+gMhygWmzCTSbQ6DTx88hClfAGzmVlsra5Lr4tOjaGwB5FwShQCYykXjrPPEU6EEYnFUCyV0O3WMTuXxNCui0hTtdbGw4dH8PoimJ6dRb/lQvbiEievjlGvdbCwsA7neEzq8uIC168t4Xd+egs9q4iXL05wdtBC7rKNXKEsMPn0VBihkB9nJwxQHVHmEwtq2yVJmxHiGJtPSrROp4Zo2Iv5uTm82j1GKd9AJGYiGInKIVev1qQF8NaN6+PeoUc0/Y+OlSlVLOFDp1tFKhbF5sYy3O6B6K4fHJ/g5e4FGm0lgEKeRzXfRva4hk6rK2YuA7uJ+aUUfvzjjzA7O4tnz3aRy5ew+6QqG0S0KQz2xykO0iVuJQqFgZAX1WpJYMN6vY1kMo7Z+WnU6hUUyzV4Bi7hNly9uYWllQUR4dpc2cb71z9Cq9zGRS2Lo+N9/Pr2r5X3u2Xj5YtD0Udg5c75bELCsVgIs7MR+APkuLRhj7oIB0Po9DziSBkJRUQ85fywgHq5ib7dxOJ6GsubUxKUqPtRqlbh9fhl1InCLZyY4bpk31fWI4jAlAVq5SZlwPLBjU6PankO/OQn/xB/8kf/Ddz1If6v//F/QO3oOcLOEexQGMmtHcRXNlFly6xN0Rtlf+7yKrc3HcR5H4Vz41RTRNwjVHgjWUsRF+muN/ZxIKu+rzhFunrXcKhGB1iRq8D9RutE9/x1m07QubEugD50dCUyCeurXrzq22p9AC0Kpf9ODqFxFaMDuK5wXqMiY3969ZkKslVCZmp6Q7dBidhw+od/36W8tDwBhTq4xnwNz5grQCSAzAvDo/rmcu/YkyYL3jOA5ajCG6TlMdE5uosG4HGa6DYcaNXHSpPmCN1hDbbB3ncCLooEszUwos6ddLTpUYjT/HPcf/wNiqWe8G6mZk2kp2JIRWaRMWdgNRnwyAVICz+hgz0cZXdRro9Qa7VF2tx0hbA6uwGj60N/ZEvrcWj30LHaaPXbKNXYxuxic9uPucwqPHYGD24fodd0IeDh+N0Q7U4VlU4DCI7Q93Rl3PnK9Bq6uT5yJ3mkktNIL9GEzotgIIxmk+0Al+gvNHs9VJp15OqH0vsXuXgjhFK1hJ5VQyIdRno6jbOLMyTjMSzOLSLg8sNr+xENxXB+fokX+3sIhIJYWE4jkQoi4A2CQz/OjgG/FUD+tATrqIEhLan7BoadniRw5BT4Q1GR2e8b5LJ10W31xwHdISJonVZTVHkZeF1BkiY90ppY3dmQSYyjZ5SY7mD96ltY3NlBy7BxVsrLpBRlniUxHfuV6LXNP0trSXRDlNaCm8Rgmwn54DXJlutV82po7uYznAg4bTy495VMbS2s7uCd3/qR8Cia9Yq4ZKrPGMJNp8RKFY8fPxVCpRkNS9sgaEbwwcc/xI13f4CdGzfg8Xrx5e3buMieiaU0NRjECZKS3ZaaduA+JRFfJ96qDaeUOyeRPV08TCb1mqcg5E6N7LeadZtkQFblNKf57PYXUjGzlbC2vCKkFWZwmmEcCMbVHOtYI52HlppzHVcx/R5arabA3kwMeKiz3CcxS6AKqlHRNpMyqFy0rBgoM8UEgO5f4wroDVHCEnlap4uZ+wBuZ0CQAlZpXSo4ao2D8YhWwHTCtgZgeuD1mvjlrz7DZTGPjz/5WHy80e6AaryUOb39zfco9btYubaOQDCq5IytEorlIi7OzsV1bzqVgd9FXkML3X4X6VRKqpbkdALw9PHt49+gaRXkUIHDi0a5IRVjMm2i3s0JDF+r2SgXlU93KBDB0uw86L/GUU2Xz4FKs4ZyqYFKqS0Z4ebVDG6+vYnz4zJ++RffolzuwmcGRXdhaSYtFsp7z8/wao/iOWrElEROHmTx2Sj8frJ3RzLiIs/JcEgFT2C33R6IBS1bRAvz82JAZQ1aIjjUH/QEVbi8KGJ/91SSQo5MTk+zMu7JKJV7EMWro1OcXNTEf0HgWzdkamDQM1Aq5HCZK2Dn2hbWNuaRK57C43GILbaMMhbp9tYR8Z9CriFBg6Qat9eB+fl5mUTIXRRQzFfAgs7htpFIRRBPR+WaR70OIhEPfvTb74mm+v27T5GKLeM//Y//GULuOP71X//vqNYqKFerItZ0eUFvgx4i4ZBih1tDVCsNqXwS0TB8/pGgJ0xmWRkODUMQJy7EEEcqW4Q5h1IhGu4ukrM+cWCMxAm1UqWsLzLiwxHXN/udA7g9DLAWvAw0dE9kf7PFeWg30glTDrxavYVoeB7/9B/+V/hg7V189X//P3j53bcIDOrIU6UzPoWVd97D8s5VIYsKGke9hU5NmXwJKqAYzTrQSoAbM/mZjHtIHBtbAXO/KVspCCQrzO8JDwU+Bz0uqPuPOknQrQLdq9QHiIYvJyt36cNSXncMXWpEQE9BMqDz7zVZ8I3Qi1aBU8Fdfw99gOmEgWPogvyP+RwsGaTvb9gy6kxdEBopUau/b/VklNQfNEUki0TYGk2OxLuCaj22zPKT6T7o29Kycfl7MPwjdIwy2qig1MyJaZHfHUUyPo3FyDr6DSdGHR7MBmxHX1nOO70KtTDIV+iixf6704tej5BxS7guPhZWoSAcvoF4wNAh0G8E4ey50KoM4XVHYKYCaNrPsX95H89eneL4vCaJ+tLMDK6srSEZTKHdsZDNFuS6DXrUeIGz4jHKjTwWVvyYjk0jZGewd7eAbgMIBD0IJr1wBzyw0UepWQQ8Q/GVGTUNNHNdNKpd4ZCtrAawuDINjPywbS8iSR8q3RIOLk7l31XbRVFeDPmS8HuiYjNe7xYwt5QUFKFcKQh6Si2HmfQMwUM1+QMPQmYS7TbQbBdgDeuIJaMIBE0E3SH4Bj64ui7YB0PkjnJw0X+vRwKoai3YTkOCPVFh4TwYTnT7Q9EbqTXrMqHG6Qa6/facHiTT0winInAFvfCPXOhc5KUlFEzN4cZvfQhXIoKj/CXqzbrIkjMxNH0B9Ij8jNU1JxNgnYASoWYCLXuOgVSCshqvJyLMQo9j7XarirP9pzg9PUUgNovlqzfRdzkxFEVfxbmRBKPbgVWu4u533+Ekm8X88gJe7R9K4Xjz3Q/xT//r/xLLG+t4+uwJ9nZfCJeJ646HFeOmSCb3FJ+I54EUROO2oErMFaL+/0cS1si9Tmx0gaAniIxatcztKl92d28Pn93+XA65nZ0d8Y/nQcIChAGZSYEZSqiAPiYbeaTk54ZXPXCiBD3RGOgglz2XjSE9GSILTAr6jP4GHFRo8yoTFiYF+ssye9IVg9hf88S2WfURVRigUe9JYsB/p8WXCOuGQlS749jIEIWLrBDxaCN97/4j7J0c4+MffYx4MgaLpDa3gXRyCnvHOWRbDWQWMwIb2ZaBRjePWpNeEDYyyWnpD0mf10Wyl0OU8ZKZgMidnuTOcJx9gZG3Cgt9nJ+VcXZQFHjE4V2vAAAgAElEQVSR44auQBfeCDekF4VcG+cnl/DBj431Rfzohx+JKc/LgxeotUooFOqolbui/nfrvR3cfOctvHxyiDu3H4mtdKVaQ6lWx9xsGtdvrgIDL7787JHosLPfKsJCQxpauRBPheANEKFpY2aeG32Im29dlYry2ZNj1FtNTGVmRB+c5ie0ci7TYKpWVJC34cPu7gVePD9ENGLixlurMEOQ0cRB24VnL46Ry9fhCrgwO5fC8uKM+DpQJpqmMOViC6sr26hU6/j62y+RyiQQCIawt/sKN3feQjjiF9TiyePnaDXaWFzOiK8Dxx73905xsHcBe0DSqReegBOhmB9uvwOrW8uIx6Wbi6X5pEwu7L24QL3mwMcf/BQBXwz/2//5P4thDck8z5/tS4KQjFOHwImZ2SkEA37ZeP3+SPw2GtRtCDgRDJjSp+z1mdTWBF3wGC60qorvYEZNeEMGXD6ONnmRTFEkJSgBiRMQyWQGTpcbbc6fN2pqXMzkKCOr0r4kCKwaacjFYOP1BAHbg3goid//4d/FD668j+yrHH7z85+j07cxs7yB6eUVzG+sIkl3TXa1e30cHr8Qvgw3Mp+17t2L++jIQp+qkMOR6M2rtoLq2Q+lTqYvnUv4EDxkOXXUpQujyyktKrb0CIvqg5AHDREQfVjqoK6RB12BaBhyEmHQB5ImPbLi58+01Kve43r8S8OgenKAnzF5OOvDzerxUKV3Ig2fPBKYiZKQXHaZPxfZW/ImGMDIBufMfSQZhxmKodHqgiRntl7IMeFEjM8kyuJA0BtGPJzE0FlDj4z3qAtH+V0cXuyjTbv5joVoMIG317el4gfHai1LNEtoEuRwK5TBYVjoWm1YqIsyZ8C1INU7nRRJwiNET2W+oaOLfOFUppY8wzDaJfbRvUgkIwgmnCi0j/Di9CVevjpDs9HF6vI83rt5VdxKD1+dopCtYXZuUYLjyeURCrWcXEs86cdcOo2oM4l6boReewiHlyRGg+o6SIajIO+kki+iXKyL4FirJZKHsn6iwRG2ri6IxgfJhD7Theagjrajg0ovK74qtUoNi5l1DK0ATs5OUesUEEp4pWXs9QwQCHLsMiAJOVuI9VoNc1PLCLji+O77Y7x8+hipqQDmV9NYXJuVto2rZ2A+PgWzE0X1rA4rPwAaDnjhEUVCxStxieWx4XQjYJIMPECtoYzTOv0O2t0Wmr0WGiMbwVQcO+/uYHlrC82zKh788nPY3SZcJn/+DpauX8VlvSKKlYwrlE4WP2Emi2NJ78n2GD9Dtaq4P8YBl3LdY/K+OElwT/pDmE+msP/wHnJHL2WNmMl5mOkZuEMhRIJu0SLQaHfl9BTTfhMH1Cx49QoB0xTOCRViF7eu4B/88T/B9PICHj16IGt3xIAszpgk/qvWsoyLCl+GuKFCEDTKx32nibW6TfemoFY6FZNkxDftCAeMcrlIR04hYX1++3PsHRxgbm5eiIh0WmSQJBzDf8TRRY8vOJZppQyxrUhXNMCgJna/D4u2tP2u6P6XqEtts8+qdN6pOcDRPbFZlmxbSbVK/0McHBUEqA4GsnApGeqAy2kLf4EHb6ulXkdCJHWsmTmxkguKGJMT/V4NjVpVetMc4dk/Okaj08H21W1RwuM8eJ86444IzgoN1PsWZmZTiJk23KOWZJHqAriXvBj2VW9p6LDgC3nhDHpkAsEbdOHuw2f45vuvEM/4ML80g1KxjouTEqolulB20RvVsbg1Iy2Ho/2sQO+GZeGttxdleuDisoZcjrCkYuA2qj28/4MNrG1uoN7s4avb3+P8NCewPKcRDo+y6A/bWF+fxs7OVTz4bg8vnx2JNC9H6TgpEHD7lf86F5DRxurWLBaWp2WiJJ8toVauiTbF1tYVOVTzF0V43E68OtpDMGpic2MG9VoPD++/QqWs3DdnF5NCEGw0a7g8zUqi0+kNZayRss3LK7Pwmzbm5qLCpQibadEl+Oyzb6j6ilAkjMOjPbmtN29uidY60Zezk3NZH+9/8JasqexlGfe/O8Tj78ldUL351FQM04tpXJbPMLuUxs33lrAwk0C/U0W92kCv7Ua5NMRMZl2cOT/78rbMWaemE1hcWBYrZAYUbnyVAHD0lq0L2inXMD+fQMh04ejwQFpfDkcQuWwJLgpOOV24OOEoa0iqrsR0CL4I1yx1GshA9qBcLsq6n52dl4SiWNRKok6EwyFFhuUkwYj24i4MjIEgF1SSo902n1k0ksDs1DrWVq6je96V/vX8zCrS6QyCMaI248kCm+9/hmcvno6VH9mSoeysEjfZe/kc2WIZ09PTwuXQzH7C7RpWHFojqs/KWJfMT1OCmUItnOPmNM+YiMXvyH3GUTzuz0l9AP5cTwJwffA76vfXEOYkY1oFdgXLapLkZFKguQualKhhzcn2goZuZeTM6gJOJaqjW1OEtztUo3T20GkP4CCSJRXUUBDK4ciJbncEn5/EMiGdy2FK1IzVXyQQhdvhlVFB8jsCrILbOfTRxMw83UeBapUS8mVEAnGE/SHxCAkEg2IO1+nXUS5doNapIBw24Q9TcdOEazSNYduHbisPw0FDpQCGvDZYyBb30e92WVMLN6BWrCHg8COZWIbtGsLyVVDp5KW6Jc9oNjMn02Lnp2fwuUzMzq/i8ZMn+O7hHTmr15a2EDV9MP0+SUhdoPZIUB52rVmWgDKbWYWPQaTVRbXcRDZfQ73Vg8NNUH6IeCyC1S16jjhgjPwyYcPkouWuI1s/koA06o8QDqTADkWr3cfB2R4uKzmZLqBicSrtRyIZFkTT4WIgayMdn0Ov4cS9e+coZHOYmYljeWsKkThRzAF8hgvxUABhfwT+URDDshOOhhOD8hDtXBNOnvttIs70qXDAjITl7BdROY7Y9/voDLry7JreEc4aF0gtT+GjT34XrpoXX/6Lv4DdKaE9cGLz5nVcfe8HqPY72D85kmUW8Jlw0v/BpzgE5G1NBlFBw8TSnFMpTLTJe6F5HpUJDYUgDHrwBmJIBMN4dvc75M4O4PN6kZ5Zge0LwmX64HPZomUwIHnQZeD82XPMh6LYffYcl4W8eDj0qdvCInRhDktXt2AmE1Jc0N6aVhhED7iPZJTZUNMhSv1XofP8pRUlWegLuZbxd0z+11M/k99Pt/fe/LuhSg7YUiDX4Ne/+RXqzSauXr2KRCIpN4nZGeFK3jwuQMpOaslH/j0viqzJvtUVBcQhFa16HRTyWTRbNWGW6spCLpr682OVMQVXjiuTMWdBDhf5OUf9hnBwJw+oZV0RIgbn7alFoKoWJUtLBIIiGzwME7Gw9I5ZOZVLVZxcZNFot4TRzvew4MJZYYi9bANlQpAeEyuz09icC8DvKpJi/FqXnoQPgVzQg+XqITEdgz/hFdESf9gv7/3zn/8ViqUaNrfXsbE1LxMOtAklDYD2qvABaxvLKF2U8fLhK/z2Jzfwd//eD/Hq1T7uPzjCyvI1TGXict+s9gCz89RZt3F4VsQ33z7Dg/tPMTeTwdWr10Vz/d6Dx/D5Rnj7rStwGQHc/vVjZUPs4sKwYXcoCeyU9xiig1g6hIXFaZyfZ8Vbwe91CZS6RBZvq4NWtS0Z+WDUw6c/+QSG0cLui1M8e3oo5isc2SP1OhI1RY6aCQNJP34vIcQ8kqkQVjYywuaPsloIhWEyWRl5cOfOA7T7NgLhEErFcwQCXrz9zo7AqYevjoRQM7cYR3oqItyAo1cFtMo+nB5UcPDyUmS3UzMRpOfT6AwaMLxDrGymsLiQQTTkQ6vZg9MZRv6iiUqhDmNooDcY4sXenkxk7FzdlsDaqDWl70mBKx6uMss+HCES9WFqyo/FxRRy52cQJdAm9eINxKMJmF4fcrRjNdzS442kw5hfSYp8rWLKKzMxBsq5uTnphTJZ4D2jQieRNh3UuGbZ0qh1WnA7veLiSY13J022omFk8yX4AhG8s/4RdlbfwnR8DS6DluAe1FsVaQ1RKrpUzopTnIxbEaZkZWKaKBfz+A//7t/j6MULLK6u4JPf+RRTM7OCCojvjfRN6exkoXB+iWqxICNWsek0/NHo61Fftv/0NTNBJ3qgWwGs2LnW+N21foQ+jHSlr8WW9J7XyQOLAZ0cTKICmuSoKxjNUdCtEv1afbAptjiZBBbqtbYk1Kwn6N0itggeBTsPR+wg1mE7iBD8v119WZMj55XdAZBAApnYd9SC2rq7qqs3dnOVRIkUh6JGGs14QtJoxrYmHH7xg+0Hh3+KYxzhB/tV4ZgI2+NlRpK1UCIpNnvf19qrsO87EkACcJyblWR7KqKD7OoqLIn8vu/ec8/Cjdgn0e4RfwxzkxsqPxsT3WFDnC59iorRYAJn0BDZGM10pq4hFH2CWCYk83lauZfKTRj9GcJ6EMEwu+UxfLpPirMmswn8tFp2w+EhF2iOZm0On1vHcNiA4mKMcRA+PQSvpgphsdtrCCw8M5xoVfsYNT1QlQSCIR3egIlK9wQn5T3o/jCMvoJ6tQ2P4hAEgfLjnf1deX9vXnkbZ7LbMGoWkkV0lfcFibVEWHgtTCaBOjwIBMkpUNFtdTDqzOGcqeJqKk1XKIxQgtdqIAXsbKhADSkoDo6xW9zH3GXCRaBhRlNnvxiXnVRyKDQrGI4nWDsTQTyuSQ4N+WGU9tJgiSqORtGA6kpi99mRFJSxpBejaQfhaEjs8P061W8TqC4duhJEwpvCpD7B4KgDMz+CqwuMhgMhHDs8ikWKJ1mUBFsi3FScOF3oeMc4GhzAEXZh6/K7WHJv4Okv/4BW/hmCiSSiiTRMxY3u1EQwFRfJoyXzdMJ0WPc3zzbyC6S4J8H9tAjmWUfXXI41bO4Pz09pGeamKCS4dzy4dQuV8glSJJrqTKilOsgpHjeK1ycqC1appZc7iMxdyB0cIV+uwOnySIO9tJjB4kYWrkQIajAIl8Nt5Wt4VDG0EgkrCbgM7RLSpCnRBbZhmW2ExrHnq2NBQbtOpbs26djmDdnft8cMjnq9Oie79+j4GJ9f/4N09Zubm9BUWl5amwE3UkKi5B+QVCGaZ5o/uEn7Y2c0Eqkh2ZLs8NkFF/LHUjBwlVpw5KkFqygSTjXC7F5OOxR2z/YX3fEsTasDpjFAp13FsNeGm0ZLakA2LEIpvBBioCRpXtTI61jLrmBpcVGeN1co4da9h7Lpr2YXsLiQQm+m4WVuhPtHZYzdDiHFrIRSeG0jAr9ahcMkwfH0wot+eSQbzsw3kjTFdDaGRrMjWQSEZZ88KuHO7Rz8AR/efW8bWmSOca8t87xO10CNDPZhG5PuEGeWN/HXP/0uNL8Lz1/u4eikjcXlNHy6AefMgDL1oFruY8LqdzTHg0cHuHXzviSWffTRe+LNf/vGPtqtAs5vLyC7uI471/ewu7sPRSSimnSA7Pa8fo9AbpSsfdnNmWPZ+HwBhoIwoc+BZDQpc7r1cyu4cvWiwFfHB2VRDlC+KXNNupcF6D/QwclhWyCseDAhsKQx7sEfnSO1FMbC8pLIEavFHF5/7aokax7lykguZpCMh6B6gFBMxcOHj1HMVbC5tYFz59Lw+uYYjxzYeV5GuzRFqzpH4agpG4U/rMLjVzCcDZBZiWH7/Bp6/QZMdoQK7bJ1FI/KktOeiUfQ6HVgGHPogTg6XZqlTARJotU2NcL0kBf4z+NCLOaD4qLFNombmow49nfLYnrFXAp22Cz0eowmn4/hj+lIL3OEFZDHIG/BgsqtItWyFacGmgeqNarjwmUHRRhbxgvDrmQ7UMo07PXlWgZCOsb0W3A5oDmD+NprH+LdN34ABUGxbDVGHfTaDaSicZzkDlDmwa6cetVzJOB2I39yjI8//hho1JBcWMRb734DWiQiXvCs4C0IkoTMCW58+inu374j8tJr734D5197TYoDooQ+FhB8B2LTzAQ8S/PPLxr92J3aq8Ql2aResWy1UQOb5MTr8BUxykIH7aLBLg5sJOHV79uFgl04CJJBqTUtLSZj6eTpozEhGuJWJK6d2CS5BRw7qH5mv0zhVEZiNObz+TEoeTEaMkZ+ApcHCMZprENbb6bwcSZNHwAdxnwkkrv2uIhyp4hoIo5kehGesQajwyGPiuG4ianSkcOWBFUqcCiplg48ERZzq93dAqazMVTVhXAwg8W4R2SyvcFAWPG+oBMzsw/V6YPTDGA0TKBRaUP3MmTHRKlWxbODxxiMJ2g1HBh0hojHdKSSMVSqdZEUZjJJrC+cgdsMAU0DGLuQiiaQTEQt9dfUiaHZR39UR75fQrGZQzwTxvaZcwhMdZhNp8ioSZJla0Gvm0DEI9dDQQgeXUHf1cFeuYzj6i7ajSoGzS58iiZhQ1Qn0ROGjo0LqyHoqkPuI4Mx0a6JrJlOswPHxI+YJ4lKZSCw+RzkOTgtiJ1nHwaYGBZHJJvNIhlLQh0pCE+C6O/0YFZMxOeaoHjkaXHdcVRKqyWH4oWDozRjgoqrjYP+CyhJD7avfIhF1zns//YGpt0T+EMhTOZONLoDzBi9vLECT5hJtRYXjs6ucn9OTCjSfHI/JapifbEx4LTNltzT1pmcO571BOgoZU4nlnD//n1JzEwkEjLCZGNN1Irn1JhmWn5NCJStw2P4hhMZJ1+/cwuKW8Og1cLW5joWzmUx9ilQAkGoig+eOfNi3ELeJqnfxdE+zaJElkvDspHIdK1GwCYWWvkhXIu2UuHVgtwuCGzUju+RZypHKI56ozwnvMbZEd9QJBZHOpG0oBrOekYmvJouDGyRBbktBrKoFSRcZCxWySwMWL3PBj3ppiqNsiUZOv2jeXS5uOxSaRxhZVlbL4TwiD3nJGHRrZgySqAOtdeqYzzqWm9Y0WAqzPc+vSB0D2OLcGqCwgImu3EO6UgI43YHtWIee3s7+OLuXVEjfP399+ANJXDrWR0HeQlch6o7oUXiOLsSxaJWgnvWQjgWlvmygRZy9bxo5hnmw5AUBF3otBpoNKoydjjab+PWjQMxIHrjrQt4//3LIi8aGDN0mwqqhR5y+ecIhaf4yU++h5XVJB4+5wFcwHJ0HevnNnF35yYOj04Q9aZw5XIWHq8b+7t5vHxZRa3eQaGQE1b/WnYTne4cO3uHCIb8At3VSzUMmzOEVJqVjOXaxlIZSZUcjhrY392B06VKpWoqY3iUgNykLFg4Y6TXwuJiRJQpR4cF4TVoXkVMje7d2cV4NEco4oHut3TlpUJXXDJ1d0CsW3lwUBzhCyjiY0BSK7uWdColkFexWJV7h9pd/pk6BsjnCuLmSKvjja04Ll5ZkC69cNDA73+xg0rOgGtGa2OaWDng8gQwcYwRjDqQPZfBZM5NRRFo3xyMEfVHkU4vyD2UL1QRjy5KsVGp0P+idxr4BZw7symbD82yeNDRPGVsTFGvlCXummqM3F5LWNG6zkXaxFwszp1w+BSRMZLLQHdFp5M2tLQrVuXAJOXKXoBW1c7Fypx6TbrsHhU8MNEzTCGUcR6dTiUwMwYif2O3qeq0jR0gFlrCn3/3X2Nz7W04ZhM5CHd2X6A3qKBYKEF1uaCrHmFrU5/N59t7+AS3PvsMa6kkXnvjEqKLC+hNHDApNyZkzM5npoC82Z0H9/HFpx/jpFjA0tpZfPjRDxAIh6VrclPnwzHhKaJH9jPXsJi4OGYiI7PXm805sMYKp8Fppwe/jQjaMsgvnSpnVmfGP1LYnxrK8DHt62crmOyOxtqWT+2YnUx95TjFFCkukwQlrtdNK2sHTKWHEKVsAReGrj666GE0HyIZDmMpmkC34kG3TLTTCVewg9iiFYDFQt9ka+o2MWQmymiGdmcofiVOD6O4Kb+dSmIroWSOFBhHHAjrwqYfGCa6vSF67RqK9TaarYGsx4DHLTI7AlbBaBLphENk0aUixwVtnDu/iHCcTps+lMsjGHUdHjc/U6f4qzQabfEA4b3Kr9Gsj2giJT9/tH8IPjCLPhovsSMNOzzYXLuAaxfehmemSornaDZEd95FuV9DsXKEBy9uwxtx4v13vomt+BX0j2cYMnHXPcBk7sVcdUoKKlErrh9jYsCt+9A1BqhXJmjVG8jlj5BcisIb8mDiGKHRKUoRlggkMRqMkUmuCG+hPawgGIagjF431zFkdDvumDB7TiwtUCk2waP9h+hPG/D6J4gFItBcXkRiUTkv1IEKf80HvadB81iFuci8KecmlD6ZYc7sHE0T5JdKjNwsj3ka2Dr/PrLKJk5u3ULzJAdNc8E1d0vGiulxYx7wwhOPweXTMTAYkX46o6efhUqjJwui51nH4pn8NyJu7Ngt1QLHW4aY/3FW5faEcXZ9DYNhH5988omgDExlpXFcLBzGkFJjL9U+JrxwwDedo3aSEx7QZzeuo9UfwTU2cWlrE+986x2UjS5M1S3FC7kZc57B0mBz7G2ZJ5HYaJtF2dkKHNta68jyBSI1QMb3p+MS/ts/Xn+CmJyerTLaq9VL4nNQrlQk5IhVm+71yWYicyunC+Fo7Eson8UBNyNxRZtx/jcShICzM5qETHodHOdPhKhlkxaFCME3RZcrqhvEk8CSPtrwIQsEgT+4aJ1jCdjpNJowhiTcWaMHWhCPnZaMSn5ORgtfmT7Q+WpzbUsSAjvNGgqH+9DdKm7euY3f37yBd779LSRXN/HF0y5yRUKyJty6A/6YD+fXPFhOtqA4CCu6Zdb97OApPvniJlSVh1sCqjLH2ElPhQmY2jUduXF0XJbrxs1+IbMm5h5MAGw2ejg5rqBSbooBk0cZ4NLlLGJJlxAbB90xVjJbCIRTeLDzHPce3MNSMo2f/Oh90ebvvDxGtTpBs0npDqOG5wgzLvmghP29nOUW6KFPfwKJUAbbG9uCANx+cEfo6OFoFKvZrKRi0pxnMB7hxd4+BtMBgjp5I4xzJZO6hdffvIhMehm/+c3niMX9ktnAQvHG9QO5AZkjr/u9gggNe1OJjOVNyc2RaJLAh44ZhkYHHo0dms8yqXI65abs9gaymadTC1hcCQuS0+kNpQiKpL1Y3YhiOZUBxh784eNneP7oBKqTSYo+eHVatXqwuLqErlHD3Ee4doR0JoGV5UXppjny4tiInux3bz2VwqpS7WBqOmQcwsjt8XiAJIsTsyevjTLYYCAqxU+92oCmq1hbyaDTNFAsVGXkonAGOQDarQGgOhBbCkMPOqDpXHAkoJGHE0C92ZX/slone5vOakSxiCx02l0pKMic5/NqAQ8ODgvQ9Kikg/pIhvMr8KhEEPwio3TOdPzwB/8WX7/2PdGnD/pd3LlzC7mTl3JtvYpLPjvxk5855OB+du8hfvP3fw+/24tvf/c9rJzdwJRrhW228CzYX7HAAwJOB37z83/AL3/1f6H4dHz/+3+Gjc0tuHyqQKl2Qc/1ZWu6re7jNC1TXOAsCeWrhEObL2ShDFbH8o/VCNy0bHTgVVXEq89pI4h2EqK1RyhSSFhSSNO6r7odGTXW63VBWDweH/wRL5ZWY/AETBzXd9EYN2S0oLmdQhTTZmdQPWDz4UN8VZExAvc5Snu745ZAtq3mUIixJ8d5ZJaSwkkiyZSchoO9osx7FxaTMo7QgypCkTC6PSuMTkLEhgZq7Tp8njnefu0iFmIpdHszVGoD6aB7RhOdbgNjc4iz57NYW8+gP5zi8cNDTNtjBPxRJGIRed6TwyK++PyJhIYl00ExBFJ9QTFOY3PjhY5qsSOmO6o2Rzzkw4ffeU/QCfdMgTmEjF/GcwMu7wzdUQvPj5/AmA1w4ewlnE9fhrPrwaQzR7djIJJOY+rqYoAqAmFVCuliuYJO30R/MIPuS0jiaSIUQygcwWH+GI/37iO6oMKhTmD2XVDmKuZDp6i9XFRF6IxcJzl0glq7ItkmE8OBVmmOhfgliXi++/hzuDUDm1tnEA+EMe50UCzmsbqyAmfPhWA3iLgjgWaNo+ICuv0+4sEg4l4fpoOROCT6o3G46XHhMnBgHMFMARe2vo0z+gWU7t9DZW9PkGCvS4Vj6sLU7YTpVeCIhOBPZ6BouqB/X34RuT4tZm0yH910Sahn4BrPLFkT4sNj8VsopU2n4qKMuH79unhQTMypkPujkbDl0RPQrbGCOYFimHh+646QSIk+/eb6TRnTv/nOG/jgjz9EezJGc0AnVyv1WEj6PLjp9SGBg9Za5LqwxoFf2Zhb5EJL8WF/2Z4I9tjPHtfZygXuL18W/ZVKac4HoSWsLLL5RA5xa1HP4dcCEopjsR/pxGcFSdjJUSwMyCYlBM0qs1LIo1QqysbJeGcubElDnPH3ye60Xd1ODUZOrZItyNCCJw2jhUG/KcoHKoaZYy7mRhQoamEL9jmdo8rjK9aGxoPq9a234NbcqHP23++iks/j2eMn2CvmcfbKZaihOD592kOpTGrkHErUhWhsjsvnFJzZUKB6ZjJbz5fyePDkMZq9GfK5NhxzB6IRH1bXNVy5ek6KplaD0HIPepBkrjB2Xjawv7+PfndqzcM5BJpNEee8snGEzc0UPvrjq9KFqMwZ1+Molke483Af9x89xNjo4uL5RXzj3bfQ7Y/w61/dQKnELtWJ1bUFRKJ+HOwVUC310W4MEY9EceXSawioITHOKJdykgcxMqks0RAOJHFmbRX+oBvH+WMUCnXUh22Z05GwtZBhqM8Ao0kDVMOMhgoSyZj4rBerBVEdcB7JhURjEnoYeDlfc/hgzg1kNyLiFthpsHp3iBUxo03Z5fDwpY6JnT8X3MCwzGK0INGmkSziYCQM02mI9CkdT2DSZ27FQAyLep0xwuEAotGw8DvIxCaEqYQ4ElAw4Xy/UoXfq8nNHIxpyGQzqBy3xP+BhWSt2sDSchLZbBLEgRi7PJ4MpLCj3pr3E2WKxWIZLscUH/zRN6F7Q/j4t5+jUm6BnnHtShf9zgQzUmFUE4lFYHExLQiauAAqPhTLNUt375hJR8MvymZrtTrabVoth6R4YRU/mbBYYwIcTUzmYrzjwASq14WFpTj30z0AABeFSURBVAxqtSpKuS7+2Y//Pb7zzR/KaG1k9HD39i28eP5QlB78HbL+SZCaOz1iB/vswSNc//2nwn14483L8EeC6Bom5pz102CMaMBkJrPUqFfFye4e/uf//l84yeXxo7/4S1x98y30JgNJ/rS7C9531gFuxT3b44Av4X2Gx5xqqPk7/By+GhlY25GNBtiQpi2BtpHCVx/LJj7a5CibMGXNTE9Dn8Rr/pQs6bA6Uq45+uIH/UE4vR4kV/wwvS08zz/CYNSTaz/sNeCYmVgLXUX9mMTEIFavROGNjdFstcQALVc+EQtdjvboYqr7LbOpbpex73O59lNjIpbyWkCHHtAk1Ih/H/H+dipILUeg+j1Q9CmWFwPYXF9CRA1hPHRhb7eM23fzqNSOEEp4sbSSgapZzc6gM0Gt2oVR62FkzOXzOnNmSfbkp48PpIv3BebwB0OAQ0chX4aH13vkRjU3EOQpmlKRXNbEYRVKX0i3k7aKTm2IaDAIf9AFJaxACzsBzwxeBJANriGtL2Pa86GcM6AlaZLUxn7pDrwBt0gN87kqnj4+RK08gsfnw9bqCi6vX0S9PMTTnWfozgpYv7yARr+O3ZclXFi9iElvBt2jibV8sXaCcNIHjzYXB1mXSt8JLyaDIPpVHYXjGnKFl1g9F8fV7Us4k1mFozNC+fBEkIOAyw8/gnANXdg/zuPm40eo9bvIJlK4trKGOK2NybeiesCvYuqZYHdwhGncgYvbH0hxULx3G6WdF1DI9h/NxZZaCtuQjllQhxKPQg1FADrwilzRJWfOiHbikqZoNahUS9i8Go7biZDJvcypv2lK4V4r5ODlWNzhwtOXu8iXazi3vY0r9CuYjdA1J+id+oiQGHrw4BEiHi/evHoN//3nv0K900B2cx3XvvaWoEEj3vMzy5bbSecMkg6n5Nj9/yFn3A8EGzgNSLOIiFbWiP2aeVbyfdh+JPbIwVYp2EW/FCClYn7udLkk25pubsakL/IMurlxk2dxwK6YnSYfiJuY2DLSbZCmC2ND/PI5Umg3mjg+2pdOly6DNvNRXtj01Af+1HaSi82eydowpYVWGBgMmGfQESiH9tYzsjNplEL5l4vRvdYHYb8hIVqdGlisL24js7Qo3Xc4HJRcAR5UJJ30RmO8eJHH54dUNNAsaY55wIFUzMRmhnG6nNWQb+DAwdEuyi1KRwLYO6Qffw/BgAubZ4NIZ+LyOoOBGJazqyJzunPzGV48LUu8co3EImOGTIYuiICmzrB1fhE//tF3kEkH8Oz5fSxnUwI95kodPN+p4MHDXRRzZcRiOv75T/9CusL/8p9/hscPypJA/M7XtiS9cTLyoFLoopyvY/vcJr73xx9B14L42c9+hrt374hOX/XRPc6BdquPpeW0+A0wfIna/1ptIJ+Z7vFifXUJwbAHM/dAcgfKZXotGFIgRJlfbsww7I0xaBuo5BpCUEpnIrI5szM7f3kZDx8/QiU/QkjLnPr8G5iaLpnts5CczBjZPYLi0SXEiIzmcFjD2BxIp0x/CI6vmI3Q73ShqZoUXJ22ZbhlmJQ6LkoOBgXd3rALC+kMpoaJR3ceoVnpIxz1IpIOYa7OkdJTMt9jBczObjY3pOBTPeywKStV0B90kV3Lik98o96WopKGVRzTMCymUacMt4F2sYlOqY1uawjV74Pb70J6zYvFxQzGBqWytNF1C5mLBwzHKewQWDjw/ub3aTXOdUI0imhDr9lDIByRnyWSQCIWYWoiDqrqxdpaVoqDv/rRv8HbVz4QCFbBFLdvfYEH926JeQ5HXCw05lzAigaP24daqQyPU8G33v+mSOZy+RM83zvC0JwK+U2EQROH5Ehk4ylgbOJv//Zv8dlnn+HP/8kP8Y33voHGsIeekFs9UOiRcGruYnUZX1mu2pyCV+eU9uFtFwS22ZFdFPD7dmFgr3sbQbC7Mpu3wLVlET5NS+c+naJeb8jnSi6ISCZPxZkMxOo0OSZyi7mM269g7G2jbB6i3qtI8E/AG0KtXIHidmB7+RJyOw257zaupjD39sU2vNEYoNZqo1pp4fg4h0goLF1svVLDzrNjzE0ndC2AgJ8jJAcazbZIWukNQPXAoGtA9wawejGNYMyH4bSJ5dUI0rGAyOScpoaZqeKw0MO9hzeQyARw+eprKJ5U8eL5PtwOD3Svjk6VSIYhvhZUKdH1r1wuiFSS+xmUMfpEs5oGGtU6nDPK+3yy/9EvJJKKIZZxI5hwo1AqonTSx7Bhyqg4FtEwUfti3rZ+JiXkTN8sgqSehWcalvySxrSKrlmwzI7CHCV7pVuvFDrIHzbh1X24tHUWk/YYO0+O4NbnuPK1LKLLIRwdlbDz/AQb2fMI+ELyORVKZdx7+ASBkBeraymsZpcQitF1cQTXPIBGboonD3bRHzWwsBLBG5cu4kLmPMb7XUyrI4wp1fZQ4eaUNZ2vG/jV7RsodFpYiMfx0ZXXcTaWEIS0Mxpi7prCQfWRUcAs7cKFCx8i695A4d4tNI+oHvBgSnXGqQ05DxiHrmGmeRFOpOCIJcRtVFABQamszAwWCByxuVwekXQTQXCeGmwRXWBLL+txPECZKa7DPtazK8iVqrj94IkU6d/64AMkdA/6pgkl4Bczq9lgjHG3hwrdapMJPN+hImSK5EIK4WQUXsbTy77lEqR+RjLiaS4J1wjPPvFbsOWXp4mmNq+A436bhGgV7vMvM1Lsn7HDymzukL0OHYX8yZyBPrwhy9WKaONn4rjETTwq0cgsHmxvA4tzYLG9iRqMhkMLNejSHreMRr3y5aHNA85GDr7cCE71zpLQKA6IFqGL/06WLQObxD+c3tH8WdkETDhIQFQ47iDr26qe2K1ZBYhFzmLXdnJUkajiaCiMc9vncfHaNZFq8fM73D/Ez3/xBe4WSNRzIKi74QoAGwtuZAMTHBUPEPGrWMouYeY00DY6+O3n18VSmZ78S9mIEIU4L/IH46iUqF0PyyydTPVWo49qYYCXL/cwM90SvUzS24VLaXz3o2uIhL24c+suNs8sYjm7gHuPduBg9LRfx6NHB/j413cQjPhx6fI2ev0OPvndDVQLfcwmbmg+F2JRL0KxNGZjD8qFEl67dA7f/96HiEQT+Lv/8Q/49ce/kxk3Wfm8HnRpo93yhUubaLSKKJb24Zmr0kkvZuI4v7UlXTS7972jfRRLNTx5nEO9NhBDlpk5R7fdQbvWAcbUxzMKOSG65u64guRiAIFwAMPBDD4lCqMPNAtH8DiDYnUsh4dnJrAu7yfqtR0+Kh0UcUlUNBci0TiGgzHMyQRBH2O4eb/N0Kd5VNMQY6albALsHfm6HNoIsXAMYT0C11xB4aiI0cRAMOZHJB3BWjIrBD4ysyMJv7DBjUHPMq6KJuD2+NDpW2MAcwqUS02srq8hFPSKZS47BcWpiynV03v3MSVc3Dv1AgiqiKR8ggRQT89EPGM8g66FBHljgcwNnUUIZZ90T+R9YZmLOKRYCniDwnx/9uwJ3D5FCkiibMyh4NgynVrB1sab+JOP/hLx8BIcdEB0mLh541PcvnETy0sZSz6sOMTLHg4LveCheW7jDIIJDWangVIhj72jPFrDkbC7ubEophPxsAeXty5iMpjgP/zN3+C//uxn+MH3v4cf/9OfoDnsoS72z1YzMCcZ+dS9iIe9tRlZUCY3FNs0xSIOWmvdLg7YUfHfbVkif8ciJlqFvIX4KfL4fCyOCTi2YmNhz0f5uCSS8rMrlcryO3yfhLqZN0A3Onv/oDMr94Xkmhvz0AiVUQ4z9xzx4CJcU00MxzS/D0FPRJITncoE/pQD/XEPpVwLmi8m469StSScEt3HHAG6Qqgy/mlUe5hNKb8eyoi03esxVxfNVlVmzSZzGGicldARTYVRbZPE6MfqCo2A5qiWOghoRMFUlCpFi8eh6qhX+qhX2hh2u5hO+tAY6BWKo1m3shQoSx0aXfj9PiwtL6DceSJ8oFFfQa87wdr6EhYXwhh0DBy8LGI8m2JtY0GUOKVKCfliTUYoHHOtLi/BbJuCgGSyIcSSPtn3J2Pa+PrkgK23W6i2jjGYtcU4yusLwBzP4DDcKB+14NMTWF5K49b1m6hWy7j6tQ28/rWsuLcWjvvYf1aC0+VDLBFHpV3GUT6PdmuMVDSJs2tZZFNpJNMR1Bs1dCp9qPMAdveOkGvkEc74sbG+iquL21COx+g/r8DZn2A8m8AV8iCykMDT4zr+/vqnqIyGWEqn8N75C7iyuITZeCQ+B6NBHyNlghyTK9d0bG//EZbcZ1B8dBPd/AlcElwG+Ly6yA+5ZokQUMkSiiTg3FiGGgig8yW5mIgbfQmoUmDR6pGigMUBPVOEO0O3VyobPAqcw7YkqpYOj3Bu7SxG0znuPXmG7LlNbJ0/j2GnJYWlPxqBkwc70Z+JiYO9Xbn/ZyMHRvUmrm1vIxyPoGi0MdU9Itd3Tqby+dpfJA1LJfOKdJGjBpvPYxmSfYX68e8cz9kmR3aWiV088HFeXd+OYiE35yHORdloNcWKkiYiTF0kO54jAcLgfEKmcglZSfSeU6luh8MBxkZPDH1qFXqC90Q+xZvfJh7Zs0hCmuJfwMHnqTqB6AA3B3aLvDjUfpJz4BTHOlY6pmhCCXdOwehlj2w4dtdia6wJsfAxbt26g8LBMZYzC3j7G1/Hd/70B2gOejjcOUC9WMFxcYBbh2XUmjNhpZOt/PpmCEuhKV4evETMH4Y/oIuLWcso4xef/QLHpRwuXtvGcjYJXbMO3hfPq7h3s4RWe4ir19bwxpuXUK20cXRwgJOTI7icXklDo7fC9/7kbXzrvUuoVU/gnHuwupjG7ZuPUW6YiCQSiMRoklTD8xcFMfMIhQNCtuu3B/AoEdTLYzy89wTzqYE3vn4V5sSJ50+fYX09gauvXZADr1bp47e/+wMG7T50NYgJZWgKY2A1OcCNcRuZtB9//Vc/QDKtg+AC5Yi0xbn34BEO8ycScTzoqfjVL7+QoBeiPaPeAI1qW8hEGiVeE/qZ9xGIe5BY4GbnFejcNffBGM4xqnag+SICxXe7fYFm02kGyDhRKdfQ7HfF2tZJYpnXIX7mnIaTHh+n3LRHfkQfwUBYtOmMeSWBkkTVbmcM09WRGT7vKZX3hDGTw9btZRjUHJlIUgJmeE0z2agcLL3uAL0u3fJGspCWlhbg0wJ48fwI+XxDnBhn04lE1qazYYzpzEhI3OhiPhyiV6dMzovB2JA0SfITksm4cCd46PiDYTnEyHmwoPipjNisxWctOBYHHFdmMkGRVd6/9xij0QQ+vyrhWPSH6LbaiPg28S//xb/D9uYbIm3l+jNHHdz44vd49vgpouEIVM16PJKqGACl+cK4ePGSvIap2cagXcek3xepbbnVwVQCmwCf04uFiILldBa6P4Jf/Po3+OXP/wHvvvM2Xn/nTeznjtGdW5HolKtaSmPL5IzFgc0RsP9rowJWgIu1Lm1po52OaqOHdjFh8RFOZWBfWivPZe3T3Ilr2CZK8edojMWCkUQrOciExEjlh/X/kiPigIwPWGQtbvrgT/lQGRTR7DWgKjpUJXAahctCyo+gl2FFQH1QFF08Rj4YvSmqjSZGw444gRI9OTmoSyIryYfhQECQQnPmEj4Ki1YiYkTGfJoLwVAAe3t76Iy7UoRQgeJjMRIOiXyWxd/MnMnrMIYzBAMhuBwetOskzLYwHneQzoSQWUlISurBTk6K1VgkKsmgy6sZbJ5fQneUR6vWQ61sot+bIhj1YHXNj8318ygfj/Do8VOEQwGJ8W12GwDT3zkKdLmwSJdF/QoCvgS0oA9KpIc7e5/h0cuncj+obi/8jgga7SrK9UOEkl5cvrIF91xHrzqHOqNiSUOxdIx86UhGhKtbYTiVvsgaYYTw7H5BOuJgPIj2uI6h2UMkEEU2toZsahXphF/GXHyuVqkP35wjkgq+eHQLyfU0Lr/1Fha1KPS6gcbDfZh1riMVY0LImhe3n+/i7v4e+m6SclWs+v34+vlNpAK62PUrkxma4zbyjjr0jQjObr2PrHoGtScP0MofwkkprkcVIyWOYsaDPkxjJCO32dSJQSqExY0NzHyq7HUCwRtWgc89lfwB5jqYY4uPJ4U0Uxd1DW6a+hkdtCtV5I6OMTHGWD2ziatvvYNEJo1muyX8ppcvX8qZzkZC9enIV0q4/+CBcFecE5dIG8/G0uhPejjq1RBYTmIxnRECZndEnweruLbHeOPRRPyA7LPQ5vVYBflXwWUWEme5M9rns61WsNUN8j45EaCRkowVFIcsTmYD1FuU0fgQi6bkjQvxgSMCN/3MrVQ2LvTxiDNoK61wPBygWimi0axJSBIXlhQADIvhyj1VFIjX0akciQuZ/8Ssbnb8ktE9h2hdZ5OexG6S1yA8BKqUFA2zGU0vLKjR9ne336Rd8Tx/sY9KsYCwT8eVK5fw3gfvo95s4N6duxh0ukgtrmOn1MTdF200ug5kl4O4fE5DVDMxNNpWYiToyufGTO1I+tlJPY9ILIxOr4WLl1YxGnjwn/7j36FwMkIgFEF2OSLw8MFuHrG0IrKpwYhIwhDPn+9jIR3GBx++g+0LWZFgHjzdwd3bL9Ef6yiK4c4UsYgf6aVF0bNyDOIPKTKfi0UzqJQMXP/DfbG1fv3NLZEdcU6+uBSVGGYymlV3FKViHUHNK90VbTtHMwPJhTianQZGwy6yS+Q8XMJrVzfhD6o4PspjNJljZ/cABwclxKILCAaXxDOAeQK7z3ckUx4zXnumnykYjgZCWn3j7cvwhdy4fuMzVOttrJ/ZECJeq8yxlAJKfBjIxEOci4C2zITOq7W6WLVSCkulyGAytOxQZXxnYjixIlO5qbIaVz0u6ZyM/gSaSma4Gz6/By6vNSbQPCrObpwRG096R5A5rAecuHjlDLYunoVH1VDIV6U74UHHBRuhUwsU/P7jm2LnShc5omC8H6MLAfh0PxzzMS5vryCoUoNcxqA3x+7BMQb9kWjQz55bER8P8hp4n0ciUXFm5OHGBEwiP61mRw5s6RJ9HkEJZm5LAtZtDVBvtsXhjghYxB/mFAR/9p1/hffe/VNJ/hsNhgKVd7slfPbJL1DOV6RwpescCwQe4pTkMQjo9dffRHaF92YTRqcGo9PGcb6IfLMlEeXcPDSXhpQ6RjiSQmppndk2QnYM+Dziib9fOIF5yi1iES5+JKcZDUTwOFqwx3kW+ckaDVrFj4X+fTXfPA2EOlUr8ee/4iOc8gfoISLdjDVCYHFg2y9zTyCCYKMPdpQyRYpi2T5nwcPQHSs0zqnOEIxo8MQcEute7VRwVDg8LQqIhLgRCPpFVjobToQTMpz34VLdiAVjqJeakoBHt1EigdwHZLTEgK3pWDp0Bpg165R5TUSRNRx1cPHSJqioJZy9d7CHaocqLRIWM9YG7FSg+YLyelkYvHxURKXYEkTAryko1YrCv1k/t4jVMwlk0kl8+rtHOHhZwNlza0IEPtg/lnWeyvihh7woHNWx86IMc+yCU50gEnNhbWEVrcoYR0dtmJOxxJrDPUEgqovEkxynhVQar69dhq7EpYCv9kv4P9f/G0q9ApbottgcQZnR74Fy0DYyK26cObsI3R1H9WACvyuG40IHN29/Komx61tp6BEFuVwOfTZbShSVUg+1ZgtejqSjXjgVRt1HsJHeRDZ+Dv1JW4yd1s8uQHNomLe9wEjHx59+LiqJH//1T+EYDdE+OcYwXwaafcT0KGqdHvLVKm4yk4YjZU3HoNeHp9fBB9cuYXspg2GH8mcnWmYHZTTgzmrY3HwPa94tlO7fQSd/YqWceihDtaz3x/0OpsYY5ojJv1OMvC7EN1YRzC7BlIN0JoZ2ArWTV+BgsOAY3Ta5SGyORzKC4F7EMykd0sTJ9MWzlwgEw/jmt/9I1H4vdl9Iw6DpEVEysfPKLKbFkK7WaOKT338m6CpFshey64h7dbzYf4lnJ3u48vU38NYbb2JKZJ2du4yQLKSOr4vPZ0exj00W9+qXBmhE8F7lCnEd2fwhG8GzuT32OrSlw/8PwVNMG19c9AkAAAAASUVORK5CYII="/>
          <p:cNvSpPr>
            <a:spLocks noChangeAspect="1" noChangeArrowheads="1"/>
          </p:cNvSpPr>
          <p:nvPr/>
        </p:nvSpPr>
        <p:spPr bwMode="auto">
          <a:xfrm>
            <a:off x="155575" y="7213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dirty="0">
              <a:latin typeface="+mn-ea"/>
              <a:ea typeface="+mn-ea"/>
            </a:endParaRPr>
          </a:p>
        </p:txBody>
      </p:sp>
      <p:cxnSp>
        <p:nvCxnSpPr>
          <p:cNvPr id="27" name="直線コネクタ 26"/>
          <p:cNvCxnSpPr/>
          <p:nvPr/>
        </p:nvCxnSpPr>
        <p:spPr>
          <a:xfrm>
            <a:off x="9376" y="1628267"/>
            <a:ext cx="6840000" cy="0"/>
          </a:xfrm>
          <a:prstGeom prst="line">
            <a:avLst/>
          </a:prstGeom>
          <a:ln w="22225"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2060" name="テキスト ボックス 17"/>
          <p:cNvSpPr txBox="1">
            <a:spLocks noChangeArrowheads="1"/>
          </p:cNvSpPr>
          <p:nvPr/>
        </p:nvSpPr>
        <p:spPr bwMode="auto">
          <a:xfrm>
            <a:off x="14631" y="14867"/>
            <a:ext cx="568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a:latin typeface="+mn-ea"/>
                <a:ea typeface="+mn-ea"/>
              </a:rPr>
              <a:t>NEWS RELEASE</a:t>
            </a:r>
            <a:endParaRPr lang="ja-JP" altLang="en-US" sz="1800" b="1" dirty="0">
              <a:latin typeface="+mn-ea"/>
              <a:ea typeface="+mn-ea"/>
            </a:endParaRPr>
          </a:p>
        </p:txBody>
      </p:sp>
      <p:sp>
        <p:nvSpPr>
          <p:cNvPr id="20" name="テキスト ボックス 4"/>
          <p:cNvSpPr txBox="1">
            <a:spLocks noChangeArrowheads="1"/>
          </p:cNvSpPr>
          <p:nvPr/>
        </p:nvSpPr>
        <p:spPr bwMode="auto">
          <a:xfrm>
            <a:off x="4435054" y="5817186"/>
            <a:ext cx="2607045" cy="30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buNone/>
            </a:pPr>
            <a:r>
              <a:rPr lang="ja-JP" altLang="en-US" sz="1000" dirty="0">
                <a:latin typeface="+mn-ea"/>
                <a:ea typeface="+mn-ea"/>
              </a:rPr>
              <a:t>　アボカドの濃厚なクリーミーさとウマ辛</a:t>
            </a:r>
            <a:br>
              <a:rPr lang="en-US" altLang="ja-JP" sz="1000" dirty="0">
                <a:latin typeface="+mn-ea"/>
                <a:ea typeface="+mn-ea"/>
              </a:rPr>
            </a:br>
            <a:r>
              <a:rPr lang="ja-JP" altLang="en-US" sz="1000" dirty="0">
                <a:latin typeface="+mn-ea"/>
                <a:ea typeface="+mn-ea"/>
              </a:rPr>
              <a:t>ソースが相性抜群の新作</a:t>
            </a:r>
            <a:r>
              <a:rPr lang="en-US" altLang="ja-JP" sz="1000" dirty="0">
                <a:latin typeface="+mn-ea"/>
                <a:ea typeface="+mn-ea"/>
              </a:rPr>
              <a:t>『</a:t>
            </a:r>
            <a:r>
              <a:rPr lang="ja-JP" altLang="en-US" sz="1000" b="1" dirty="0">
                <a:solidFill>
                  <a:srgbClr val="C00000"/>
                </a:solidFill>
                <a:latin typeface="+mn-ea"/>
                <a:ea typeface="+mn-ea"/>
              </a:rPr>
              <a:t>スパイシー </a:t>
            </a:r>
            <a:br>
              <a:rPr lang="en-US" altLang="ja-JP" sz="1000" b="1" dirty="0">
                <a:solidFill>
                  <a:srgbClr val="C00000"/>
                </a:solidFill>
                <a:latin typeface="+mn-ea"/>
                <a:ea typeface="+mn-ea"/>
              </a:rPr>
            </a:br>
            <a:r>
              <a:rPr lang="ja-JP" altLang="en-US" sz="1000" b="1" dirty="0">
                <a:solidFill>
                  <a:srgbClr val="C00000"/>
                </a:solidFill>
                <a:latin typeface="+mn-ea"/>
                <a:ea typeface="+mn-ea"/>
              </a:rPr>
              <a:t>シラチャー アボカドバーガー</a:t>
            </a:r>
            <a:r>
              <a:rPr lang="en-US" altLang="ja-JP" sz="1000" dirty="0">
                <a:latin typeface="+mn-ea"/>
                <a:ea typeface="+mn-ea"/>
              </a:rPr>
              <a:t>』</a:t>
            </a:r>
            <a:r>
              <a:rPr lang="ja-JP" altLang="en-US" sz="1000" dirty="0">
                <a:latin typeface="+mn-ea"/>
                <a:ea typeface="+mn-ea"/>
              </a:rPr>
              <a:t>。</a:t>
            </a:r>
            <a:br>
              <a:rPr lang="en-US" altLang="ja-JP" sz="1000" dirty="0">
                <a:latin typeface="+mn-ea"/>
                <a:ea typeface="+mn-ea"/>
              </a:rPr>
            </a:br>
            <a:r>
              <a:rPr lang="ja-JP" altLang="en-US" sz="1000" dirty="0">
                <a:latin typeface="+mn-ea"/>
                <a:ea typeface="+mn-ea"/>
              </a:rPr>
              <a:t>　人気</a:t>
            </a:r>
            <a:r>
              <a:rPr lang="en-US" altLang="ja-JP" sz="1000" dirty="0">
                <a:latin typeface="+mn-ea"/>
                <a:ea typeface="+mn-ea"/>
              </a:rPr>
              <a:t>No.1『</a:t>
            </a:r>
            <a:r>
              <a:rPr lang="ja-JP" altLang="en-US" sz="1000" b="1" dirty="0">
                <a:solidFill>
                  <a:srgbClr val="C00000"/>
                </a:solidFill>
                <a:latin typeface="+mn-ea"/>
                <a:ea typeface="+mn-ea"/>
              </a:rPr>
              <a:t>スパイシー シラチャー チーズ</a:t>
            </a:r>
            <a:br>
              <a:rPr lang="en-US" altLang="ja-JP" sz="1000" b="1" dirty="0">
                <a:solidFill>
                  <a:srgbClr val="C00000"/>
                </a:solidFill>
                <a:latin typeface="+mn-ea"/>
                <a:ea typeface="+mn-ea"/>
              </a:rPr>
            </a:br>
            <a:r>
              <a:rPr lang="ja-JP" altLang="en-US" sz="1000" b="1" dirty="0">
                <a:solidFill>
                  <a:srgbClr val="C00000"/>
                </a:solidFill>
                <a:latin typeface="+mn-ea"/>
                <a:ea typeface="+mn-ea"/>
              </a:rPr>
              <a:t>バーガー</a:t>
            </a:r>
            <a:r>
              <a:rPr lang="en-US" altLang="ja-JP" sz="1000" dirty="0">
                <a:latin typeface="+mn-ea"/>
                <a:ea typeface="+mn-ea"/>
              </a:rPr>
              <a:t>』</a:t>
            </a:r>
            <a:r>
              <a:rPr lang="ja-JP" altLang="en-US" sz="1000" dirty="0">
                <a:latin typeface="+mn-ea"/>
                <a:ea typeface="+mn-ea"/>
              </a:rPr>
              <a:t>は、溶岩石で焼き上げるビーフ</a:t>
            </a:r>
            <a:br>
              <a:rPr lang="en-US" altLang="ja-JP" sz="1000" dirty="0">
                <a:latin typeface="+mn-ea"/>
                <a:ea typeface="+mn-ea"/>
              </a:rPr>
            </a:br>
            <a:r>
              <a:rPr lang="ja-JP" altLang="en-US" sz="1000" dirty="0">
                <a:latin typeface="+mn-ea"/>
                <a:ea typeface="+mn-ea"/>
              </a:rPr>
              <a:t>パティに、旨みとほどよい辛さの「シラチャー</a:t>
            </a:r>
            <a:br>
              <a:rPr lang="en-US" altLang="ja-JP" sz="1000" dirty="0">
                <a:latin typeface="+mn-ea"/>
                <a:ea typeface="+mn-ea"/>
              </a:rPr>
            </a:br>
            <a:r>
              <a:rPr lang="ja-JP" altLang="en-US" sz="1000" dirty="0">
                <a:latin typeface="+mn-ea"/>
                <a:ea typeface="+mn-ea"/>
              </a:rPr>
              <a:t>ソース」を引き立てるパインを合わせた、</a:t>
            </a:r>
            <a:br>
              <a:rPr lang="en-US" altLang="ja-JP" sz="1000" dirty="0">
                <a:latin typeface="+mn-ea"/>
                <a:ea typeface="+mn-ea"/>
              </a:rPr>
            </a:br>
            <a:r>
              <a:rPr lang="ja-JP" altLang="en-US" sz="1000" dirty="0">
                <a:latin typeface="+mn-ea"/>
                <a:ea typeface="+mn-ea"/>
              </a:rPr>
              <a:t>食べ進むたびに重なる味わいをお楽しみ</a:t>
            </a:r>
            <a:br>
              <a:rPr lang="en-US" altLang="ja-JP" sz="1000" dirty="0">
                <a:latin typeface="+mn-ea"/>
                <a:ea typeface="+mn-ea"/>
              </a:rPr>
            </a:br>
            <a:r>
              <a:rPr lang="ja-JP" altLang="en-US" sz="1000" dirty="0">
                <a:latin typeface="+mn-ea"/>
                <a:ea typeface="+mn-ea"/>
              </a:rPr>
              <a:t>いただけます。</a:t>
            </a:r>
            <a:endParaRPr lang="en-US" altLang="ja-JP" sz="1000" dirty="0">
              <a:latin typeface="+mn-ea"/>
              <a:ea typeface="+mn-ea"/>
            </a:endParaRPr>
          </a:p>
          <a:p>
            <a:pPr eaLnBrk="1" hangingPunct="1">
              <a:lnSpc>
                <a:spcPts val="1400"/>
              </a:lnSpc>
              <a:buNone/>
            </a:pPr>
            <a:r>
              <a:rPr lang="ja-JP" altLang="en-US" sz="1000" dirty="0">
                <a:latin typeface="+mn-ea"/>
                <a:ea typeface="+mn-ea"/>
              </a:rPr>
              <a:t>　サクッとジューシーに仕上げたフライド</a:t>
            </a:r>
            <a:br>
              <a:rPr lang="en-US" altLang="ja-JP" sz="1000" dirty="0">
                <a:latin typeface="+mn-ea"/>
                <a:ea typeface="+mn-ea"/>
              </a:rPr>
            </a:br>
            <a:r>
              <a:rPr lang="ja-JP" altLang="en-US" sz="1000" dirty="0">
                <a:latin typeface="+mn-ea"/>
                <a:ea typeface="+mn-ea"/>
              </a:rPr>
              <a:t>チキンにぴったりなウマ辛ソースで食欲が</a:t>
            </a:r>
            <a:br>
              <a:rPr lang="en-US" altLang="ja-JP" sz="1000" dirty="0">
                <a:latin typeface="+mn-ea"/>
                <a:ea typeface="+mn-ea"/>
              </a:rPr>
            </a:br>
            <a:r>
              <a:rPr lang="ja-JP" altLang="en-US" sz="1000" dirty="0">
                <a:latin typeface="+mn-ea"/>
                <a:ea typeface="+mn-ea"/>
              </a:rPr>
              <a:t>加速する</a:t>
            </a:r>
            <a:r>
              <a:rPr lang="en-US" altLang="ja-JP" sz="1000" dirty="0">
                <a:latin typeface="+mn-ea"/>
                <a:ea typeface="+mn-ea"/>
              </a:rPr>
              <a:t>『</a:t>
            </a:r>
            <a:r>
              <a:rPr lang="ja-JP" altLang="en-US" sz="1000" b="1" dirty="0">
                <a:solidFill>
                  <a:srgbClr val="C00000"/>
                </a:solidFill>
                <a:latin typeface="+mn-ea"/>
                <a:ea typeface="+mn-ea"/>
              </a:rPr>
              <a:t>スパイシー シラチャー チキン</a:t>
            </a:r>
            <a:br>
              <a:rPr lang="en-US" altLang="ja-JP" sz="1000" b="1" dirty="0">
                <a:solidFill>
                  <a:srgbClr val="C00000"/>
                </a:solidFill>
                <a:latin typeface="+mn-ea"/>
                <a:ea typeface="+mn-ea"/>
              </a:rPr>
            </a:br>
            <a:r>
              <a:rPr lang="ja-JP" altLang="en-US" sz="1000" b="1" dirty="0">
                <a:solidFill>
                  <a:srgbClr val="C00000"/>
                </a:solidFill>
                <a:latin typeface="+mn-ea"/>
                <a:ea typeface="+mn-ea"/>
              </a:rPr>
              <a:t>バーガー</a:t>
            </a:r>
            <a:r>
              <a:rPr lang="en-US" altLang="ja-JP" sz="1000" dirty="0">
                <a:latin typeface="+mn-ea"/>
                <a:ea typeface="+mn-ea"/>
              </a:rPr>
              <a:t>』</a:t>
            </a:r>
            <a:r>
              <a:rPr lang="ja-JP" altLang="en-US" sz="1000" dirty="0">
                <a:latin typeface="+mn-ea"/>
                <a:ea typeface="+mn-ea"/>
              </a:rPr>
              <a:t>は、一度食べたらクセになる</a:t>
            </a:r>
            <a:br>
              <a:rPr lang="en-US" altLang="ja-JP" sz="1000" dirty="0">
                <a:latin typeface="+mn-ea"/>
                <a:ea typeface="+mn-ea"/>
              </a:rPr>
            </a:br>
            <a:r>
              <a:rPr lang="ja-JP" altLang="en-US" sz="1000" dirty="0">
                <a:latin typeface="+mn-ea"/>
                <a:ea typeface="+mn-ea"/>
              </a:rPr>
              <a:t>おいしさです。</a:t>
            </a:r>
            <a:endParaRPr lang="en-US" altLang="ja-JP" sz="1000" dirty="0">
              <a:latin typeface="+mn-ea"/>
              <a:ea typeface="+mn-ea"/>
            </a:endParaRPr>
          </a:p>
          <a:p>
            <a:pPr>
              <a:lnSpc>
                <a:spcPts val="1500"/>
              </a:lnSpc>
              <a:buNone/>
            </a:pPr>
            <a:r>
              <a:rPr lang="ja-JP" altLang="en-US" sz="1000" dirty="0">
                <a:latin typeface="+mn-ea"/>
                <a:ea typeface="+mn-ea"/>
              </a:rPr>
              <a:t>　ぜひこの機会に、クア・アイナで夏限定の</a:t>
            </a:r>
            <a:br>
              <a:rPr lang="en-US" altLang="ja-JP" sz="1000" dirty="0">
                <a:latin typeface="+mn-ea"/>
                <a:ea typeface="+mn-ea"/>
              </a:rPr>
            </a:br>
            <a:r>
              <a:rPr lang="ja-JP" altLang="en-US" sz="1000" dirty="0">
                <a:latin typeface="+mn-ea"/>
                <a:ea typeface="+mn-ea"/>
              </a:rPr>
              <a:t>ウマ辛バーガーをお召し上がりください。</a:t>
            </a:r>
            <a:endParaRPr lang="en-US" altLang="ja-JP" sz="1000" dirty="0">
              <a:latin typeface="+mn-ea"/>
              <a:ea typeface="+mn-ea"/>
            </a:endParaRPr>
          </a:p>
        </p:txBody>
      </p:sp>
      <p:sp>
        <p:nvSpPr>
          <p:cNvPr id="39" name="テキスト ボックス 4"/>
          <p:cNvSpPr txBox="1">
            <a:spLocks noChangeArrowheads="1"/>
          </p:cNvSpPr>
          <p:nvPr/>
        </p:nvSpPr>
        <p:spPr bwMode="auto">
          <a:xfrm>
            <a:off x="4435055" y="2630878"/>
            <a:ext cx="2515774" cy="2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500"/>
              </a:lnSpc>
              <a:buNone/>
            </a:pPr>
            <a:r>
              <a:rPr lang="ja-JP" altLang="en-US" sz="1000" b="1" u="sng" dirty="0">
                <a:latin typeface="+mn-ea"/>
                <a:ea typeface="+mn-ea"/>
              </a:rPr>
              <a:t>大注目の「シラチャーソース」</a:t>
            </a:r>
            <a:endParaRPr lang="en-US" altLang="ja-JP" sz="1000" b="1" u="sng" dirty="0">
              <a:latin typeface="+mn-ea"/>
              <a:ea typeface="+mn-ea"/>
            </a:endParaRPr>
          </a:p>
          <a:p>
            <a:pPr>
              <a:lnSpc>
                <a:spcPts val="1500"/>
              </a:lnSpc>
              <a:buNone/>
            </a:pPr>
            <a:r>
              <a:rPr lang="ja-JP" altLang="en-US" sz="1000" dirty="0">
                <a:latin typeface="+mn-ea"/>
                <a:ea typeface="+mn-ea"/>
              </a:rPr>
              <a:t>　「シラチャーソース」は、タイ発祥で</a:t>
            </a:r>
            <a:br>
              <a:rPr lang="en-US" altLang="ja-JP" sz="1000" dirty="0">
                <a:latin typeface="+mn-ea"/>
                <a:ea typeface="+mn-ea"/>
              </a:rPr>
            </a:br>
            <a:r>
              <a:rPr lang="ja-JP" altLang="en-US" sz="1000" dirty="0">
                <a:latin typeface="+mn-ea"/>
                <a:ea typeface="+mn-ea"/>
              </a:rPr>
              <a:t>アメリカやハワイをはじめ世界で人気を</a:t>
            </a:r>
            <a:br>
              <a:rPr lang="en-US" altLang="ja-JP" sz="1000" dirty="0">
                <a:latin typeface="+mn-ea"/>
                <a:ea typeface="+mn-ea"/>
              </a:rPr>
            </a:br>
            <a:r>
              <a:rPr lang="ja-JP" altLang="en-US" sz="1000" dirty="0">
                <a:latin typeface="+mn-ea"/>
                <a:ea typeface="+mn-ea"/>
              </a:rPr>
              <a:t>集めるウマ辛ソースです。クア・アイナでは、</a:t>
            </a:r>
            <a:br>
              <a:rPr lang="en-US" altLang="ja-JP" sz="1000" dirty="0">
                <a:latin typeface="+mn-ea"/>
                <a:ea typeface="+mn-ea"/>
              </a:rPr>
            </a:br>
            <a:r>
              <a:rPr lang="ja-JP" altLang="en-US" sz="1000" dirty="0">
                <a:latin typeface="+mn-ea"/>
                <a:ea typeface="+mn-ea"/>
              </a:rPr>
              <a:t>ガーリックの旨みとほどよい唐辛子の辛さが特長のシラチャーソースを使用。</a:t>
            </a:r>
            <a:br>
              <a:rPr lang="en-US" altLang="ja-JP" sz="1000" dirty="0">
                <a:latin typeface="+mn-ea"/>
                <a:ea typeface="+mn-ea"/>
              </a:rPr>
            </a:br>
            <a:r>
              <a:rPr lang="ja-JP" altLang="en-US" sz="1000" dirty="0">
                <a:latin typeface="+mn-ea"/>
                <a:ea typeface="+mn-ea"/>
              </a:rPr>
              <a:t>　溶岩石で焼き上げたビーフ</a:t>
            </a:r>
            <a:r>
              <a:rPr lang="en-US" altLang="ja-JP" sz="1000" dirty="0">
                <a:latin typeface="+mn-ea"/>
                <a:ea typeface="+mn-ea"/>
              </a:rPr>
              <a:t>100</a:t>
            </a:r>
            <a:r>
              <a:rPr lang="ja-JP" altLang="en-US" sz="1000" dirty="0">
                <a:latin typeface="+mn-ea"/>
                <a:ea typeface="+mn-ea"/>
              </a:rPr>
              <a:t>％のパティや素材の旨みを引き立て、一度食べたら</a:t>
            </a:r>
            <a:br>
              <a:rPr lang="en-US" altLang="ja-JP" sz="1000" dirty="0">
                <a:latin typeface="+mn-ea"/>
                <a:ea typeface="+mn-ea"/>
              </a:rPr>
            </a:br>
            <a:r>
              <a:rPr lang="ja-JP" altLang="en-US" sz="1000" dirty="0">
                <a:latin typeface="+mn-ea"/>
                <a:ea typeface="+mn-ea"/>
              </a:rPr>
              <a:t>クセになるウマ辛体験をお楽しみいただけます。</a:t>
            </a:r>
            <a:endParaRPr lang="en-US" altLang="ja-JP" sz="1000" dirty="0">
              <a:latin typeface="+mn-ea"/>
              <a:ea typeface="+mn-ea"/>
            </a:endParaRPr>
          </a:p>
        </p:txBody>
      </p:sp>
      <p:pic>
        <p:nvPicPr>
          <p:cNvPr id="21" name="図 20">
            <a:extLst>
              <a:ext uri="{FF2B5EF4-FFF2-40B4-BE49-F238E27FC236}">
                <a16:creationId xmlns:a16="http://schemas.microsoft.com/office/drawing/2014/main" id="{4C14BCFF-B66F-40F2-BD8A-98CA586A9C79}"/>
              </a:ext>
            </a:extLst>
          </p:cNvPr>
          <p:cNvPicPr>
            <a:picLocks noChangeAspect="1"/>
          </p:cNvPicPr>
          <p:nvPr/>
        </p:nvPicPr>
        <p:blipFill rotWithShape="1">
          <a:blip r:embed="rId2"/>
          <a:srcRect t="8067" b="8006"/>
          <a:stretch/>
        </p:blipFill>
        <p:spPr>
          <a:xfrm>
            <a:off x="2511492" y="14867"/>
            <a:ext cx="1835016" cy="513358"/>
          </a:xfrm>
          <a:prstGeom prst="rect">
            <a:avLst/>
          </a:prstGeom>
        </p:spPr>
      </p:pic>
      <p:sp>
        <p:nvSpPr>
          <p:cNvPr id="29" name="テキスト ボックス 4">
            <a:extLst>
              <a:ext uri="{FF2B5EF4-FFF2-40B4-BE49-F238E27FC236}">
                <a16:creationId xmlns:a16="http://schemas.microsoft.com/office/drawing/2014/main" id="{69BE64EA-3556-4AFA-96BB-00547BD12CC6}"/>
              </a:ext>
            </a:extLst>
          </p:cNvPr>
          <p:cNvSpPr txBox="1">
            <a:spLocks noChangeArrowheads="1"/>
          </p:cNvSpPr>
          <p:nvPr/>
        </p:nvSpPr>
        <p:spPr bwMode="auto">
          <a:xfrm>
            <a:off x="4440212" y="5019958"/>
            <a:ext cx="246978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1450" indent="-171450">
              <a:lnSpc>
                <a:spcPts val="1600"/>
              </a:lnSpc>
              <a:buFont typeface="Wingdings" panose="05000000000000000000" pitchFamily="2" charset="2"/>
              <a:buChar char="ü"/>
            </a:pPr>
            <a:r>
              <a:rPr lang="ja-JP" altLang="en-US" sz="950" b="1" dirty="0">
                <a:solidFill>
                  <a:srgbClr val="C00000"/>
                </a:solidFill>
                <a:latin typeface="+mn-ea"/>
                <a:ea typeface="+mn-ea"/>
              </a:rPr>
              <a:t>スパイシー シラチャー アボカドバーガー</a:t>
            </a:r>
            <a:endParaRPr lang="en-US" altLang="ja-JP" sz="950" b="1" dirty="0">
              <a:solidFill>
                <a:srgbClr val="C00000"/>
              </a:solidFill>
              <a:latin typeface="+mn-ea"/>
              <a:ea typeface="+mn-ea"/>
            </a:endParaRPr>
          </a:p>
          <a:p>
            <a:pPr marL="171450" indent="-171450">
              <a:lnSpc>
                <a:spcPts val="1600"/>
              </a:lnSpc>
              <a:buFont typeface="Wingdings" panose="05000000000000000000" pitchFamily="2" charset="2"/>
              <a:buChar char="ü"/>
            </a:pPr>
            <a:r>
              <a:rPr lang="ja-JP" altLang="en-US" sz="1000" b="1" dirty="0">
                <a:solidFill>
                  <a:srgbClr val="C00000"/>
                </a:solidFill>
                <a:latin typeface="+mn-ea"/>
                <a:ea typeface="+mn-ea"/>
              </a:rPr>
              <a:t>スパイシー シラチャー チーズバーガー</a:t>
            </a:r>
            <a:endParaRPr lang="en-US" altLang="ja-JP" sz="1000" b="1" dirty="0">
              <a:solidFill>
                <a:srgbClr val="C00000"/>
              </a:solidFill>
              <a:latin typeface="+mn-ea"/>
              <a:ea typeface="+mn-ea"/>
            </a:endParaRPr>
          </a:p>
          <a:p>
            <a:pPr marL="171450" indent="-171450">
              <a:lnSpc>
                <a:spcPts val="1600"/>
              </a:lnSpc>
              <a:buFont typeface="Wingdings" panose="05000000000000000000" pitchFamily="2" charset="2"/>
              <a:buChar char="ü"/>
            </a:pPr>
            <a:r>
              <a:rPr lang="ja-JP" altLang="en-US" sz="1000" b="1" dirty="0">
                <a:solidFill>
                  <a:srgbClr val="C00000"/>
                </a:solidFill>
                <a:latin typeface="+mn-ea"/>
                <a:ea typeface="+mn-ea"/>
              </a:rPr>
              <a:t>スパイシー シラチャー チキンバーガー</a:t>
            </a:r>
            <a:endParaRPr lang="en-US" altLang="ja-JP" sz="1000" b="1" dirty="0">
              <a:solidFill>
                <a:srgbClr val="C00000"/>
              </a:solidFill>
              <a:latin typeface="+mn-ea"/>
              <a:ea typeface="+mn-ea"/>
            </a:endParaRPr>
          </a:p>
        </p:txBody>
      </p:sp>
      <p:sp>
        <p:nvSpPr>
          <p:cNvPr id="30" name="テキスト ボックス 4">
            <a:extLst>
              <a:ext uri="{FF2B5EF4-FFF2-40B4-BE49-F238E27FC236}">
                <a16:creationId xmlns:a16="http://schemas.microsoft.com/office/drawing/2014/main" id="{77FECC39-ECC2-4535-8CCD-58F1BA9166B3}"/>
              </a:ext>
            </a:extLst>
          </p:cNvPr>
          <p:cNvSpPr txBox="1">
            <a:spLocks noChangeArrowheads="1"/>
          </p:cNvSpPr>
          <p:nvPr/>
        </p:nvSpPr>
        <p:spPr bwMode="auto">
          <a:xfrm>
            <a:off x="4441898" y="4746932"/>
            <a:ext cx="2875533" cy="26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600"/>
              </a:lnSpc>
              <a:buNone/>
            </a:pPr>
            <a:r>
              <a:rPr lang="ja-JP" altLang="en-US" sz="950" b="1" u="sng" dirty="0">
                <a:latin typeface="+mn-ea"/>
                <a:ea typeface="+mn-ea"/>
              </a:rPr>
              <a:t>クア・アイナ　新作を含む夏限定バーガー</a:t>
            </a:r>
            <a:r>
              <a:rPr lang="en-US" altLang="ja-JP" sz="950" b="1" u="sng" dirty="0">
                <a:latin typeface="+mn-ea"/>
                <a:ea typeface="+mn-ea"/>
              </a:rPr>
              <a:t>3</a:t>
            </a:r>
            <a:r>
              <a:rPr lang="ja-JP" altLang="en-US" sz="950" b="1" u="sng" dirty="0">
                <a:latin typeface="+mn-ea"/>
                <a:ea typeface="+mn-ea"/>
              </a:rPr>
              <a:t>種</a:t>
            </a:r>
            <a:endParaRPr lang="en-US" altLang="ja-JP" sz="950" b="1" u="sng" dirty="0">
              <a:latin typeface="+mn-ea"/>
              <a:ea typeface="+mn-ea"/>
            </a:endParaRPr>
          </a:p>
        </p:txBody>
      </p:sp>
      <p:sp>
        <p:nvSpPr>
          <p:cNvPr id="36" name="テキスト ボックス 4">
            <a:extLst>
              <a:ext uri="{FF2B5EF4-FFF2-40B4-BE49-F238E27FC236}">
                <a16:creationId xmlns:a16="http://schemas.microsoft.com/office/drawing/2014/main" id="{25B92E9C-643A-4533-8BFF-2ACF9C866A48}"/>
              </a:ext>
            </a:extLst>
          </p:cNvPr>
          <p:cNvSpPr txBox="1">
            <a:spLocks noChangeArrowheads="1"/>
          </p:cNvSpPr>
          <p:nvPr/>
        </p:nvSpPr>
        <p:spPr bwMode="auto">
          <a:xfrm>
            <a:off x="-57643" y="2346676"/>
            <a:ext cx="6815985"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None/>
            </a:pPr>
            <a:r>
              <a:rPr lang="ja-JP" altLang="en-US" sz="800" dirty="0">
                <a:latin typeface="+mn-ea"/>
                <a:ea typeface="+mn-ea"/>
              </a:rPr>
              <a:t>* ・・・株式会社</a:t>
            </a:r>
            <a:r>
              <a:rPr lang="en-US" altLang="ja-JP" sz="800" dirty="0">
                <a:latin typeface="+mn-ea"/>
                <a:ea typeface="+mn-ea"/>
              </a:rPr>
              <a:t>FOUR SEEDS FOODS EXPRESS</a:t>
            </a:r>
            <a:r>
              <a:rPr lang="ja-JP" altLang="en-US" sz="800" dirty="0">
                <a:latin typeface="+mn-ea"/>
                <a:ea typeface="+mn-ea"/>
              </a:rPr>
              <a:t>は株式会社フォーシーズ（東京都港区 代表取締役会長兼</a:t>
            </a:r>
            <a:r>
              <a:rPr lang="en-US" altLang="ja-JP" sz="800" dirty="0">
                <a:latin typeface="+mn-ea"/>
                <a:ea typeface="+mn-ea"/>
              </a:rPr>
              <a:t>CEO</a:t>
            </a:r>
            <a:r>
              <a:rPr lang="ja-JP" altLang="en-US" sz="800" dirty="0">
                <a:latin typeface="+mn-ea"/>
                <a:ea typeface="+mn-ea"/>
              </a:rPr>
              <a:t>：淺野 幸子）のグループ会社です</a:t>
            </a:r>
          </a:p>
        </p:txBody>
      </p:sp>
      <p:cxnSp>
        <p:nvCxnSpPr>
          <p:cNvPr id="6" name="直線コネクタ 5">
            <a:extLst>
              <a:ext uri="{FF2B5EF4-FFF2-40B4-BE49-F238E27FC236}">
                <a16:creationId xmlns:a16="http://schemas.microsoft.com/office/drawing/2014/main" id="{36914E82-7866-8850-3FBF-A0DF6F7AA367}"/>
              </a:ext>
            </a:extLst>
          </p:cNvPr>
          <p:cNvCxnSpPr/>
          <p:nvPr/>
        </p:nvCxnSpPr>
        <p:spPr>
          <a:xfrm>
            <a:off x="9376" y="1201227"/>
            <a:ext cx="6840000" cy="0"/>
          </a:xfrm>
          <a:prstGeom prst="line">
            <a:avLst/>
          </a:prstGeom>
          <a:ln w="22225"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2F99D91D-F3E9-4038-92A7-3BA1BC30D0E9}"/>
              </a:ext>
            </a:extLst>
          </p:cNvPr>
          <p:cNvSpPr/>
          <p:nvPr/>
        </p:nvSpPr>
        <p:spPr>
          <a:xfrm>
            <a:off x="550634" y="8879015"/>
            <a:ext cx="6262742" cy="1020793"/>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lnSpc>
                <a:spcPts val="1500"/>
              </a:lnSpc>
              <a:defRPr/>
            </a:pPr>
            <a:endParaRPr lang="en-US" altLang="ja-JP" sz="1000" dirty="0">
              <a:solidFill>
                <a:schemeClr val="tx1"/>
              </a:solidFill>
              <a:latin typeface="+mn-ea"/>
            </a:endParaRPr>
          </a:p>
          <a:p>
            <a:pPr eaLnBrk="1" hangingPunct="1">
              <a:lnSpc>
                <a:spcPts val="1500"/>
              </a:lnSpc>
              <a:defRPr/>
            </a:pPr>
            <a:r>
              <a:rPr lang="ja-JP" altLang="en-US" sz="1000" dirty="0">
                <a:solidFill>
                  <a:schemeClr val="tx1"/>
                </a:solidFill>
                <a:latin typeface="+mn-ea"/>
              </a:rPr>
              <a:t>販売期間　：</a:t>
            </a:r>
            <a:r>
              <a:rPr lang="en-US" altLang="ja-JP" sz="1000" dirty="0">
                <a:solidFill>
                  <a:schemeClr val="tx1"/>
                </a:solidFill>
                <a:latin typeface="+mn-ea"/>
              </a:rPr>
              <a:t>2026</a:t>
            </a:r>
            <a:r>
              <a:rPr lang="ja-JP" altLang="en-US" sz="1000" dirty="0">
                <a:solidFill>
                  <a:schemeClr val="tx1"/>
                </a:solidFill>
                <a:latin typeface="+mn-ea"/>
              </a:rPr>
              <a:t>年</a:t>
            </a:r>
            <a:r>
              <a:rPr lang="en-US" altLang="ja-JP" sz="1000" dirty="0">
                <a:solidFill>
                  <a:schemeClr val="tx1"/>
                </a:solidFill>
                <a:latin typeface="+mn-ea"/>
              </a:rPr>
              <a:t>7</a:t>
            </a:r>
            <a:r>
              <a:rPr lang="ja-JP" altLang="en-US" sz="1000" dirty="0">
                <a:solidFill>
                  <a:schemeClr val="tx1"/>
                </a:solidFill>
                <a:latin typeface="+mn-ea"/>
              </a:rPr>
              <a:t>月</a:t>
            </a:r>
            <a:r>
              <a:rPr lang="en-US" altLang="ja-JP" sz="1000" dirty="0">
                <a:solidFill>
                  <a:schemeClr val="tx1"/>
                </a:solidFill>
                <a:latin typeface="+mn-ea"/>
              </a:rPr>
              <a:t>22</a:t>
            </a:r>
            <a:r>
              <a:rPr lang="ja-JP" altLang="en-US" sz="1000" dirty="0">
                <a:solidFill>
                  <a:schemeClr val="tx1"/>
                </a:solidFill>
                <a:latin typeface="+mn-ea"/>
              </a:rPr>
              <a:t>日（水）～</a:t>
            </a:r>
            <a:r>
              <a:rPr lang="en-US" altLang="ja-JP" sz="1000" dirty="0">
                <a:solidFill>
                  <a:schemeClr val="tx1"/>
                </a:solidFill>
                <a:latin typeface="+mn-ea"/>
              </a:rPr>
              <a:t>9</a:t>
            </a:r>
            <a:r>
              <a:rPr lang="ja-JP" altLang="en-US" sz="1000" dirty="0">
                <a:solidFill>
                  <a:schemeClr val="tx1"/>
                </a:solidFill>
                <a:latin typeface="+mn-ea"/>
              </a:rPr>
              <a:t>月</a:t>
            </a:r>
            <a:r>
              <a:rPr lang="en-US" altLang="ja-JP" sz="1000" dirty="0">
                <a:solidFill>
                  <a:schemeClr val="tx1"/>
                </a:solidFill>
                <a:latin typeface="+mn-ea"/>
              </a:rPr>
              <a:t>30</a:t>
            </a:r>
            <a:r>
              <a:rPr lang="ja-JP" altLang="en-US" sz="1000" dirty="0">
                <a:solidFill>
                  <a:schemeClr val="tx1"/>
                </a:solidFill>
                <a:latin typeface="+mn-ea"/>
              </a:rPr>
              <a:t>日（水）　終了時期は変更になる場合がございます。</a:t>
            </a:r>
            <a:endParaRPr lang="en-US" altLang="ja-JP" sz="900" dirty="0">
              <a:solidFill>
                <a:schemeClr val="tx1"/>
              </a:solidFill>
              <a:latin typeface="+mn-ea"/>
            </a:endParaRPr>
          </a:p>
          <a:p>
            <a:pPr eaLnBrk="1" hangingPunct="1">
              <a:lnSpc>
                <a:spcPts val="1500"/>
              </a:lnSpc>
              <a:defRPr/>
            </a:pPr>
            <a:r>
              <a:rPr lang="ja-JP" altLang="en-US" sz="1000" dirty="0">
                <a:solidFill>
                  <a:schemeClr val="tx1"/>
                </a:solidFill>
                <a:latin typeface="+mn-ea"/>
              </a:rPr>
              <a:t>展開店舗　：日本国内のクア・アイナ全店</a:t>
            </a:r>
            <a:endParaRPr lang="en-US" altLang="ja-JP" sz="1000" dirty="0">
              <a:solidFill>
                <a:schemeClr val="tx1"/>
              </a:solidFill>
              <a:latin typeface="+mn-ea"/>
            </a:endParaRPr>
          </a:p>
          <a:p>
            <a:pPr eaLnBrk="1" hangingPunct="1">
              <a:lnSpc>
                <a:spcPts val="1500"/>
              </a:lnSpc>
              <a:defRPr/>
            </a:pPr>
            <a:r>
              <a:rPr lang="en-US" altLang="ja-JP" sz="1000" dirty="0">
                <a:solidFill>
                  <a:schemeClr val="tx1"/>
                </a:solidFill>
                <a:latin typeface="+mn-ea"/>
              </a:rPr>
              <a:t>※</a:t>
            </a:r>
            <a:r>
              <a:rPr lang="ja-JP" altLang="en-US" sz="1000" dirty="0">
                <a:solidFill>
                  <a:schemeClr val="tx1"/>
                </a:solidFill>
                <a:latin typeface="+mn-ea"/>
              </a:rPr>
              <a:t>　</a:t>
            </a:r>
            <a:r>
              <a:rPr lang="ja-JP" altLang="ja-JP" sz="1000" dirty="0">
                <a:solidFill>
                  <a:schemeClr val="tx1"/>
                </a:solidFill>
                <a:latin typeface="+mn-ea"/>
              </a:rPr>
              <a:t>終日、ドリンク・フレンチフライ付きのお得なセットもご用意</a:t>
            </a:r>
            <a:r>
              <a:rPr lang="ja-JP" altLang="en-US" sz="1000" dirty="0">
                <a:solidFill>
                  <a:schemeClr val="tx1"/>
                </a:solidFill>
                <a:latin typeface="+mn-ea"/>
              </a:rPr>
              <a:t>しております。　</a:t>
            </a:r>
            <a:endParaRPr lang="en-US" altLang="ja-JP" sz="1000" dirty="0">
              <a:solidFill>
                <a:schemeClr val="tx1"/>
              </a:solidFill>
              <a:latin typeface="+mn-ea"/>
            </a:endParaRPr>
          </a:p>
        </p:txBody>
      </p:sp>
      <p:sp>
        <p:nvSpPr>
          <p:cNvPr id="40" name="正方形/長方形 39">
            <a:extLst>
              <a:ext uri="{FF2B5EF4-FFF2-40B4-BE49-F238E27FC236}">
                <a16:creationId xmlns:a16="http://schemas.microsoft.com/office/drawing/2014/main" id="{DB3673B5-B79E-4999-997D-C5EC67D308D7}"/>
              </a:ext>
            </a:extLst>
          </p:cNvPr>
          <p:cNvSpPr/>
          <p:nvPr/>
        </p:nvSpPr>
        <p:spPr>
          <a:xfrm>
            <a:off x="221442" y="8869566"/>
            <a:ext cx="6337301" cy="38872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lnSpc>
                <a:spcPts val="1400"/>
              </a:lnSpc>
              <a:defRPr/>
            </a:pPr>
            <a:r>
              <a:rPr lang="en-US" altLang="ja-JP" sz="1200" b="1" dirty="0">
                <a:solidFill>
                  <a:schemeClr val="tx1"/>
                </a:solidFill>
                <a:latin typeface="+mj-ea"/>
                <a:ea typeface="+mj-ea"/>
                <a:cs typeface="Arial" panose="020B0604020202020204" pitchFamily="34" charset="0"/>
              </a:rPr>
              <a:t>【</a:t>
            </a:r>
            <a:r>
              <a:rPr lang="ja-JP" altLang="en-US" sz="1200" b="1" dirty="0">
                <a:solidFill>
                  <a:schemeClr val="tx1"/>
                </a:solidFill>
                <a:latin typeface="+mj-ea"/>
                <a:ea typeface="+mj-ea"/>
                <a:cs typeface="Arial" panose="020B0604020202020204" pitchFamily="34" charset="0"/>
              </a:rPr>
              <a:t>販売概要</a:t>
            </a:r>
            <a:r>
              <a:rPr lang="en-US" altLang="ja-JP" sz="1200" b="1" dirty="0">
                <a:solidFill>
                  <a:schemeClr val="tx1"/>
                </a:solidFill>
                <a:latin typeface="+mj-ea"/>
                <a:ea typeface="+mj-ea"/>
              </a:rPr>
              <a:t>】</a:t>
            </a:r>
          </a:p>
        </p:txBody>
      </p:sp>
      <p:pic>
        <p:nvPicPr>
          <p:cNvPr id="4" name="図 3" descr="サンドイッチとポテトチップスの袋&#10;&#10;AI-generated content may be incorrect.">
            <a:extLst>
              <a:ext uri="{FF2B5EF4-FFF2-40B4-BE49-F238E27FC236}">
                <a16:creationId xmlns:a16="http://schemas.microsoft.com/office/drawing/2014/main" id="{838D346C-35D3-17FB-4538-16AEB5982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5" y="2644800"/>
            <a:ext cx="4389534" cy="6202466"/>
          </a:xfrm>
          <a:prstGeom prst="rect">
            <a:avLst/>
          </a:prstGeom>
        </p:spPr>
      </p:pic>
      <p:sp>
        <p:nvSpPr>
          <p:cNvPr id="2" name="テキスト ボックス 4">
            <a:extLst>
              <a:ext uri="{FF2B5EF4-FFF2-40B4-BE49-F238E27FC236}">
                <a16:creationId xmlns:a16="http://schemas.microsoft.com/office/drawing/2014/main" id="{035F2D83-5DFC-C8BD-661C-B7DDD53E8B8F}"/>
              </a:ext>
            </a:extLst>
          </p:cNvPr>
          <p:cNvSpPr txBox="1">
            <a:spLocks noChangeArrowheads="1"/>
          </p:cNvSpPr>
          <p:nvPr/>
        </p:nvSpPr>
        <p:spPr bwMode="auto">
          <a:xfrm>
            <a:off x="6279637" y="9652084"/>
            <a:ext cx="792088" cy="253916"/>
          </a:xfrm>
          <a:prstGeom prst="rect">
            <a:avLst/>
          </a:prstGeom>
          <a:noFill/>
          <a:ln w="9525">
            <a:noFill/>
            <a:miter lim="800000"/>
            <a:headEnd/>
            <a:tailEnd/>
          </a:ln>
        </p:spPr>
        <p:txBody>
          <a:bodyPr wrap="square">
            <a:spAutoFit/>
          </a:bodyPr>
          <a:lstStyle/>
          <a:p>
            <a:pPr algn="ctr" eaLnBrk="1" hangingPunct="1">
              <a:defRPr/>
            </a:pPr>
            <a:r>
              <a:rPr lang="en-US" altLang="ja-JP" sz="1050" dirty="0">
                <a:latin typeface="+mn-ea"/>
                <a:ea typeface="+mn-ea"/>
              </a:rPr>
              <a:t>1/2</a:t>
            </a:r>
            <a:endParaRPr lang="ja-JP" altLang="en-US" sz="1050" b="1" dirty="0">
              <a:latin typeface="+mn-ea"/>
              <a:ea typeface="+mn-ea"/>
            </a:endParaRPr>
          </a:p>
        </p:txBody>
      </p:sp>
    </p:spTree>
    <p:extLst>
      <p:ext uri="{BB962C8B-B14F-4D97-AF65-F5344CB8AC3E}">
        <p14:creationId xmlns:p14="http://schemas.microsoft.com/office/powerpoint/2010/main" val="209466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テキスト ボックス 15"/>
          <p:cNvSpPr txBox="1">
            <a:spLocks noChangeArrowheads="1"/>
          </p:cNvSpPr>
          <p:nvPr/>
        </p:nvSpPr>
        <p:spPr bwMode="auto">
          <a:xfrm>
            <a:off x="2539380" y="6873386"/>
            <a:ext cx="43186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700" dirty="0">
                <a:latin typeface="+mn-ea"/>
                <a:ea typeface="+mn-ea"/>
              </a:rPr>
              <a:t>※</a:t>
            </a:r>
            <a:r>
              <a:rPr lang="ja-JP" altLang="en-US" sz="700" dirty="0">
                <a:latin typeface="+mn-ea"/>
                <a:ea typeface="+mn-ea"/>
              </a:rPr>
              <a:t>写真はイメージです　</a:t>
            </a:r>
            <a:r>
              <a:rPr lang="en-US" altLang="ja-JP" sz="700" dirty="0">
                <a:latin typeface="+mn-ea"/>
                <a:ea typeface="+mn-ea"/>
              </a:rPr>
              <a:t>※</a:t>
            </a:r>
            <a:r>
              <a:rPr lang="ja-JP" altLang="en-US" sz="700" dirty="0">
                <a:latin typeface="+mn-ea"/>
                <a:ea typeface="+mn-ea"/>
              </a:rPr>
              <a:t>価格はすべて税込です　</a:t>
            </a:r>
            <a:r>
              <a:rPr lang="en-US" altLang="ja-JP" sz="700" dirty="0">
                <a:latin typeface="+mn-ea"/>
                <a:ea typeface="+mn-ea"/>
              </a:rPr>
              <a:t>※</a:t>
            </a:r>
            <a:r>
              <a:rPr lang="ja-JP" altLang="en-US" sz="700" dirty="0">
                <a:latin typeface="+mn-ea"/>
                <a:ea typeface="+mn-ea"/>
              </a:rPr>
              <a:t>価格・内容は予告なく変更する場合がございます</a:t>
            </a:r>
          </a:p>
        </p:txBody>
      </p:sp>
      <p:sp>
        <p:nvSpPr>
          <p:cNvPr id="28" name="正方形/長方形 27">
            <a:extLst>
              <a:ext uri="{FF2B5EF4-FFF2-40B4-BE49-F238E27FC236}">
                <a16:creationId xmlns:a16="http://schemas.microsoft.com/office/drawing/2014/main" id="{0A405232-98BD-4614-9ADF-E355DA027D38}"/>
              </a:ext>
            </a:extLst>
          </p:cNvPr>
          <p:cNvSpPr/>
          <p:nvPr/>
        </p:nvSpPr>
        <p:spPr>
          <a:xfrm>
            <a:off x="83747" y="21166"/>
            <a:ext cx="6337301" cy="38872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lnSpc>
                <a:spcPts val="1400"/>
              </a:lnSpc>
              <a:defRPr/>
            </a:pPr>
            <a:r>
              <a:rPr lang="en-US" altLang="ja-JP" sz="1200" b="1" dirty="0">
                <a:solidFill>
                  <a:schemeClr val="tx1"/>
                </a:solidFill>
                <a:latin typeface="+mn-ea"/>
                <a:cs typeface="Arial" panose="020B0604020202020204" pitchFamily="34" charset="0"/>
              </a:rPr>
              <a:t>【</a:t>
            </a:r>
            <a:r>
              <a:rPr lang="ja-JP" altLang="en-US" sz="1200" b="1" dirty="0">
                <a:solidFill>
                  <a:schemeClr val="tx1"/>
                </a:solidFill>
                <a:latin typeface="+mn-ea"/>
                <a:cs typeface="Arial" panose="020B0604020202020204" pitchFamily="34" charset="0"/>
              </a:rPr>
              <a:t>商品</a:t>
            </a:r>
            <a:r>
              <a:rPr lang="ja-JP" altLang="en-US" sz="1200" b="1" dirty="0">
                <a:solidFill>
                  <a:schemeClr val="tx1"/>
                </a:solidFill>
                <a:latin typeface="+mn-ea"/>
              </a:rPr>
              <a:t>詳細</a:t>
            </a:r>
            <a:r>
              <a:rPr lang="en-US" altLang="ja-JP" sz="1200" b="1" dirty="0">
                <a:solidFill>
                  <a:schemeClr val="tx1"/>
                </a:solidFill>
                <a:latin typeface="+mn-ea"/>
              </a:rPr>
              <a:t>】</a:t>
            </a:r>
          </a:p>
        </p:txBody>
      </p:sp>
      <p:sp>
        <p:nvSpPr>
          <p:cNvPr id="30" name="テキスト ボックス 29">
            <a:extLst>
              <a:ext uri="{FF2B5EF4-FFF2-40B4-BE49-F238E27FC236}">
                <a16:creationId xmlns:a16="http://schemas.microsoft.com/office/drawing/2014/main" id="{477B3187-580C-420D-93EE-42DCD2730078}"/>
              </a:ext>
            </a:extLst>
          </p:cNvPr>
          <p:cNvSpPr txBox="1"/>
          <p:nvPr/>
        </p:nvSpPr>
        <p:spPr>
          <a:xfrm>
            <a:off x="147364" y="7333185"/>
            <a:ext cx="6858000" cy="405688"/>
          </a:xfrm>
          <a:prstGeom prst="rect">
            <a:avLst/>
          </a:prstGeom>
          <a:noFill/>
          <a:ln>
            <a:noFill/>
            <a:prstDash val="dashDot"/>
          </a:ln>
        </p:spPr>
        <p:txBody>
          <a:bodyPr wrap="square" rtlCol="0">
            <a:spAutoFit/>
          </a:bodyPr>
          <a:lstStyle/>
          <a:p>
            <a:pPr>
              <a:lnSpc>
                <a:spcPts val="1260"/>
              </a:lnSpc>
            </a:pPr>
            <a:r>
              <a:rPr lang="ja-JP" altLang="en-US" sz="1000" b="1" u="sng" dirty="0">
                <a:latin typeface="+mn-ea"/>
                <a:ea typeface="+mn-ea"/>
              </a:rPr>
              <a:t>ハワイ・オアフ島生まれのグルメバーガー店 「クア・アイナ」 　</a:t>
            </a:r>
            <a:endParaRPr lang="en-US" altLang="ja-JP" sz="1000" b="1" u="sng" dirty="0">
              <a:latin typeface="+mn-ea"/>
              <a:ea typeface="+mn-ea"/>
            </a:endParaRPr>
          </a:p>
          <a:p>
            <a:pPr>
              <a:lnSpc>
                <a:spcPts val="1260"/>
              </a:lnSpc>
            </a:pPr>
            <a:endParaRPr lang="en-US" altLang="ja-JP" sz="1000" dirty="0">
              <a:latin typeface="+mn-ea"/>
              <a:ea typeface="+mn-ea"/>
            </a:endParaRPr>
          </a:p>
        </p:txBody>
      </p:sp>
      <p:sp>
        <p:nvSpPr>
          <p:cNvPr id="33" name="テキスト ボックス 32">
            <a:extLst>
              <a:ext uri="{FF2B5EF4-FFF2-40B4-BE49-F238E27FC236}">
                <a16:creationId xmlns:a16="http://schemas.microsoft.com/office/drawing/2014/main" id="{8F466475-FF8D-4CA9-9176-DC30DE385383}"/>
              </a:ext>
            </a:extLst>
          </p:cNvPr>
          <p:cNvSpPr txBox="1"/>
          <p:nvPr/>
        </p:nvSpPr>
        <p:spPr>
          <a:xfrm>
            <a:off x="296495" y="8330388"/>
            <a:ext cx="6538212" cy="403572"/>
          </a:xfrm>
          <a:prstGeom prst="rect">
            <a:avLst/>
          </a:prstGeom>
          <a:noFill/>
          <a:ln>
            <a:noFill/>
            <a:prstDash val="dashDot"/>
          </a:ln>
        </p:spPr>
        <p:txBody>
          <a:bodyPr wrap="square" rtlCol="0">
            <a:spAutoFit/>
          </a:bodyPr>
          <a:lstStyle/>
          <a:p>
            <a:pPr>
              <a:lnSpc>
                <a:spcPts val="1260"/>
              </a:lnSpc>
            </a:pPr>
            <a:r>
              <a:rPr lang="ja-JP" altLang="en-US" sz="900" dirty="0">
                <a:latin typeface="+mn-ea"/>
                <a:ea typeface="+mn-ea"/>
              </a:rPr>
              <a:t>公式</a:t>
            </a:r>
            <a:r>
              <a:rPr lang="en-US" altLang="ja-JP" sz="900" dirty="0">
                <a:latin typeface="+mn-ea"/>
                <a:ea typeface="+mn-ea"/>
              </a:rPr>
              <a:t>HP</a:t>
            </a:r>
            <a:r>
              <a:rPr lang="ja-JP" altLang="en-US" sz="900" dirty="0">
                <a:latin typeface="+mn-ea"/>
                <a:ea typeface="+mn-ea"/>
              </a:rPr>
              <a:t>：</a:t>
            </a:r>
            <a:r>
              <a:rPr lang="en-US" altLang="ja-JP" sz="900" u="sng" dirty="0">
                <a:latin typeface="+mn-ea"/>
                <a:ea typeface="+mn-ea"/>
                <a:hlinkClick r:id="rId2"/>
              </a:rPr>
              <a:t>https://www.kua-aina.com/</a:t>
            </a:r>
            <a:endParaRPr lang="en-US" altLang="ja-JP" sz="900" dirty="0">
              <a:latin typeface="+mn-ea"/>
              <a:ea typeface="+mn-ea"/>
            </a:endParaRPr>
          </a:p>
          <a:p>
            <a:pPr>
              <a:lnSpc>
                <a:spcPts val="1260"/>
              </a:lnSpc>
            </a:pPr>
            <a:r>
              <a:rPr lang="en-US" altLang="ja-JP" sz="900" dirty="0">
                <a:latin typeface="+mn-ea"/>
                <a:ea typeface="+mn-ea"/>
              </a:rPr>
              <a:t>Instagram </a:t>
            </a:r>
            <a:r>
              <a:rPr lang="ja-JP" altLang="en-US" sz="900" dirty="0">
                <a:latin typeface="+mn-ea"/>
                <a:ea typeface="+mn-ea"/>
              </a:rPr>
              <a:t>：</a:t>
            </a:r>
            <a:r>
              <a:rPr lang="en-US" altLang="ja-JP" sz="900" dirty="0">
                <a:latin typeface="+mn-ea"/>
                <a:ea typeface="+mn-ea"/>
                <a:hlinkClick r:id="rId3"/>
              </a:rPr>
              <a:t>https://www.instagram.com/kuaaina_japan/</a:t>
            </a:r>
            <a:r>
              <a:rPr lang="en-US" altLang="ja-JP" sz="900" dirty="0">
                <a:latin typeface="+mn-ea"/>
                <a:ea typeface="+mn-ea"/>
              </a:rPr>
              <a:t>        X</a:t>
            </a:r>
            <a:r>
              <a:rPr lang="ja-JP" altLang="en-US" sz="900" dirty="0">
                <a:latin typeface="+mn-ea"/>
                <a:ea typeface="+mn-ea"/>
              </a:rPr>
              <a:t>（</a:t>
            </a:r>
            <a:r>
              <a:rPr lang="en-US" altLang="ja-JP" sz="900" dirty="0">
                <a:latin typeface="+mn-ea"/>
                <a:ea typeface="+mn-ea"/>
              </a:rPr>
              <a:t>Twitter</a:t>
            </a:r>
            <a:r>
              <a:rPr lang="ja-JP" altLang="en-US" sz="900" dirty="0">
                <a:latin typeface="+mn-ea"/>
                <a:ea typeface="+mn-ea"/>
              </a:rPr>
              <a:t>）</a:t>
            </a:r>
            <a:r>
              <a:rPr lang="en-US" altLang="ja-JP" sz="900" dirty="0">
                <a:latin typeface="+mn-ea"/>
                <a:ea typeface="+mn-ea"/>
              </a:rPr>
              <a:t>  </a:t>
            </a:r>
            <a:r>
              <a:rPr lang="ja-JP" altLang="en-US" sz="900" dirty="0">
                <a:latin typeface="+mn-ea"/>
                <a:ea typeface="+mn-ea"/>
              </a:rPr>
              <a:t>：</a:t>
            </a:r>
            <a:r>
              <a:rPr lang="en-US" altLang="ja-JP" sz="900" dirty="0">
                <a:latin typeface="+mn-ea"/>
                <a:ea typeface="+mn-ea"/>
                <a:hlinkClick r:id="rId4"/>
              </a:rPr>
              <a:t>http://www.twitter.com/CLUB_KUAAINA</a:t>
            </a:r>
            <a:endParaRPr lang="en-US" altLang="ja-JP" sz="900" dirty="0">
              <a:latin typeface="+mn-ea"/>
              <a:ea typeface="+mn-ea"/>
            </a:endParaRPr>
          </a:p>
        </p:txBody>
      </p:sp>
      <p:sp>
        <p:nvSpPr>
          <p:cNvPr id="3" name="Rectangle 6">
            <a:extLst>
              <a:ext uri="{FF2B5EF4-FFF2-40B4-BE49-F238E27FC236}">
                <a16:creationId xmlns:a16="http://schemas.microsoft.com/office/drawing/2014/main" id="{1D2D29E2-0129-5FE0-9BD6-46FBC5C35189}"/>
              </a:ext>
            </a:extLst>
          </p:cNvPr>
          <p:cNvSpPr>
            <a:spLocks noChangeArrowheads="1"/>
          </p:cNvSpPr>
          <p:nvPr/>
        </p:nvSpPr>
        <p:spPr bwMode="auto">
          <a:xfrm>
            <a:off x="-23293" y="8983639"/>
            <a:ext cx="6858000" cy="693150"/>
          </a:xfrm>
          <a:prstGeom prst="rect">
            <a:avLst/>
          </a:prstGeom>
          <a:noFill/>
          <a:ln w="9525" cmpd="sng">
            <a:noFill/>
            <a:miter lim="800000"/>
            <a:headEnd/>
            <a:tailEnd/>
          </a:ln>
        </p:spPr>
        <p:txBody>
          <a:bodyPr wrap="none" lIns="90000" tIns="46800" rIns="90000" bIns="46800" anchor="ctr"/>
          <a:lstStyle/>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ja-JP" sz="900" dirty="0">
                <a:solidFill>
                  <a:srgbClr val="000000"/>
                </a:solidFill>
                <a:latin typeface="+mn-ea"/>
                <a:ea typeface="+mn-ea"/>
              </a:rPr>
              <a:t>《</a:t>
            </a:r>
            <a:r>
              <a:rPr lang="ja-JP" altLang="en-US" sz="900" dirty="0">
                <a:solidFill>
                  <a:srgbClr val="000000"/>
                </a:solidFill>
                <a:latin typeface="+mn-ea"/>
                <a:ea typeface="+mn-ea"/>
              </a:rPr>
              <a:t>本件に関するお問い合わせ先</a:t>
            </a:r>
            <a:r>
              <a:rPr lang="en-US" altLang="ja-JP" sz="900" dirty="0">
                <a:solidFill>
                  <a:srgbClr val="000000"/>
                </a:solidFill>
                <a:latin typeface="+mn-ea"/>
                <a:ea typeface="+mn-ea"/>
              </a:rPr>
              <a:t>》</a:t>
            </a:r>
          </a:p>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900" dirty="0">
                <a:solidFill>
                  <a:srgbClr val="000000"/>
                </a:solidFill>
                <a:latin typeface="+mn-ea"/>
                <a:ea typeface="+mn-ea"/>
              </a:rPr>
              <a:t>「クア・アイナ」</a:t>
            </a:r>
            <a:r>
              <a:rPr lang="en-US" altLang="ja-JP" sz="900" dirty="0">
                <a:solidFill>
                  <a:srgbClr val="000000"/>
                </a:solidFill>
                <a:latin typeface="+mn-ea"/>
                <a:ea typeface="+mn-ea"/>
              </a:rPr>
              <a:t>PR</a:t>
            </a:r>
            <a:r>
              <a:rPr lang="ja-JP" altLang="en-US" sz="900" dirty="0">
                <a:solidFill>
                  <a:srgbClr val="000000"/>
                </a:solidFill>
                <a:latin typeface="+mn-ea"/>
                <a:ea typeface="+mn-ea"/>
              </a:rPr>
              <a:t>事務局　　担当：丸山、新井、三好、土屋　　</a:t>
            </a:r>
            <a:endParaRPr lang="en-US" altLang="ja-JP" sz="900" dirty="0">
              <a:solidFill>
                <a:srgbClr val="000000"/>
              </a:solidFill>
              <a:latin typeface="+mn-ea"/>
              <a:ea typeface="+mn-ea"/>
            </a:endParaRPr>
          </a:p>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ja-JP" sz="900" dirty="0">
                <a:solidFill>
                  <a:srgbClr val="000000"/>
                </a:solidFill>
                <a:latin typeface="+mn-ea"/>
                <a:ea typeface="+mn-ea"/>
              </a:rPr>
              <a:t>TEL:03-5572-6316</a:t>
            </a:r>
            <a:r>
              <a:rPr lang="ja-JP" altLang="en-US" sz="900" dirty="0">
                <a:solidFill>
                  <a:srgbClr val="000000"/>
                </a:solidFill>
                <a:latin typeface="+mn-ea"/>
                <a:ea typeface="+mn-ea"/>
              </a:rPr>
              <a:t>　</a:t>
            </a:r>
            <a:r>
              <a:rPr lang="en-US" altLang="ja-JP" sz="900" dirty="0">
                <a:solidFill>
                  <a:srgbClr val="000000"/>
                </a:solidFill>
                <a:latin typeface="+mn-ea"/>
                <a:ea typeface="+mn-ea"/>
              </a:rPr>
              <a:t>FAX:03-5572-6065</a:t>
            </a:r>
            <a:r>
              <a:rPr lang="ja-JP" altLang="en-US" sz="900" dirty="0">
                <a:solidFill>
                  <a:srgbClr val="000000"/>
                </a:solidFill>
                <a:latin typeface="+mn-ea"/>
                <a:ea typeface="+mn-ea"/>
              </a:rPr>
              <a:t>　</a:t>
            </a:r>
            <a:r>
              <a:rPr lang="en-US" altLang="ja-JP" sz="900" dirty="0" err="1">
                <a:solidFill>
                  <a:srgbClr val="000000"/>
                </a:solidFill>
                <a:latin typeface="+mn-ea"/>
                <a:ea typeface="+mn-ea"/>
              </a:rPr>
              <a:t>MAIL:fourseeds-pr@vectorinc.co.jp</a:t>
            </a:r>
            <a:endParaRPr lang="en-US" altLang="ja-JP" sz="900" dirty="0">
              <a:solidFill>
                <a:srgbClr val="000000"/>
              </a:solidFill>
              <a:latin typeface="+mn-ea"/>
              <a:ea typeface="+mn-ea"/>
            </a:endParaRPr>
          </a:p>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ja-JP" sz="900" dirty="0">
                <a:solidFill>
                  <a:srgbClr val="000000"/>
                </a:solidFill>
                <a:latin typeface="+mn-ea"/>
                <a:ea typeface="+mn-ea"/>
              </a:rPr>
              <a:t>㈱</a:t>
            </a:r>
            <a:r>
              <a:rPr lang="ja-JP" altLang="en-US" sz="900" dirty="0">
                <a:solidFill>
                  <a:srgbClr val="000000"/>
                </a:solidFill>
                <a:latin typeface="+mn-ea"/>
                <a:ea typeface="+mn-ea"/>
              </a:rPr>
              <a:t>フォーシーズ　宣伝・広報部   </a:t>
            </a:r>
            <a:r>
              <a:rPr lang="en-US" altLang="ja-JP" sz="900" dirty="0">
                <a:solidFill>
                  <a:srgbClr val="000000"/>
                </a:solidFill>
                <a:latin typeface="+mn-ea"/>
                <a:ea typeface="+mn-ea"/>
              </a:rPr>
              <a:t>TEL</a:t>
            </a:r>
            <a:r>
              <a:rPr lang="ja-JP" altLang="en-US" sz="900" dirty="0">
                <a:solidFill>
                  <a:srgbClr val="000000"/>
                </a:solidFill>
                <a:latin typeface="+mn-ea"/>
                <a:ea typeface="+mn-ea"/>
              </a:rPr>
              <a:t>：</a:t>
            </a:r>
            <a:r>
              <a:rPr lang="en-US" altLang="ja-JP" sz="900" dirty="0">
                <a:solidFill>
                  <a:srgbClr val="000000"/>
                </a:solidFill>
                <a:latin typeface="+mn-ea"/>
                <a:ea typeface="+mn-ea"/>
              </a:rPr>
              <a:t>03-3409-6057/FAX</a:t>
            </a:r>
            <a:r>
              <a:rPr lang="ja-JP" altLang="en-US" sz="900" dirty="0">
                <a:solidFill>
                  <a:srgbClr val="000000"/>
                </a:solidFill>
                <a:latin typeface="+mn-ea"/>
                <a:ea typeface="+mn-ea"/>
              </a:rPr>
              <a:t>：</a:t>
            </a:r>
            <a:r>
              <a:rPr lang="en-US" altLang="ja-JP" sz="900" dirty="0">
                <a:solidFill>
                  <a:srgbClr val="000000"/>
                </a:solidFill>
                <a:latin typeface="+mn-ea"/>
                <a:ea typeface="+mn-ea"/>
              </a:rPr>
              <a:t>03-5466-7239</a:t>
            </a:r>
          </a:p>
        </p:txBody>
      </p:sp>
      <p:cxnSp>
        <p:nvCxnSpPr>
          <p:cNvPr id="23" name="直線コネクタ 22">
            <a:extLst>
              <a:ext uri="{FF2B5EF4-FFF2-40B4-BE49-F238E27FC236}">
                <a16:creationId xmlns:a16="http://schemas.microsoft.com/office/drawing/2014/main" id="{16635F9F-DDF6-486F-B8E3-71D986E3B8B3}"/>
              </a:ext>
            </a:extLst>
          </p:cNvPr>
          <p:cNvCxnSpPr/>
          <p:nvPr/>
        </p:nvCxnSpPr>
        <p:spPr>
          <a:xfrm>
            <a:off x="147364" y="2558438"/>
            <a:ext cx="6552000" cy="0"/>
          </a:xfrm>
          <a:prstGeom prst="line">
            <a:avLst/>
          </a:prstGeom>
          <a:ln w="28575" cmpd="tri">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EB2963E-C6FB-48BD-949A-532CB49B21C9}"/>
              </a:ext>
            </a:extLst>
          </p:cNvPr>
          <p:cNvCxnSpPr/>
          <p:nvPr/>
        </p:nvCxnSpPr>
        <p:spPr>
          <a:xfrm>
            <a:off x="147364" y="4815624"/>
            <a:ext cx="6552000" cy="0"/>
          </a:xfrm>
          <a:prstGeom prst="line">
            <a:avLst/>
          </a:prstGeom>
          <a:ln w="28575"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3B5F53C-FF3E-4E52-9FAB-8523B55F66F2}"/>
              </a:ext>
            </a:extLst>
          </p:cNvPr>
          <p:cNvSpPr/>
          <p:nvPr/>
        </p:nvSpPr>
        <p:spPr>
          <a:xfrm>
            <a:off x="83748" y="7193988"/>
            <a:ext cx="6648222" cy="16474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ボックス 18">
            <a:extLst>
              <a:ext uri="{FF2B5EF4-FFF2-40B4-BE49-F238E27FC236}">
                <a16:creationId xmlns:a16="http://schemas.microsoft.com/office/drawing/2014/main" id="{0DD7F75C-63C5-4AEC-8969-361EBF67B601}"/>
              </a:ext>
            </a:extLst>
          </p:cNvPr>
          <p:cNvSpPr txBox="1"/>
          <p:nvPr/>
        </p:nvSpPr>
        <p:spPr>
          <a:xfrm>
            <a:off x="2655963" y="5240664"/>
            <a:ext cx="4608512" cy="1146276"/>
          </a:xfrm>
          <a:prstGeom prst="rect">
            <a:avLst/>
          </a:prstGeom>
          <a:noFill/>
        </p:spPr>
        <p:txBody>
          <a:bodyPr wrap="square">
            <a:spAutoFit/>
          </a:bodyPr>
          <a:lstStyle/>
          <a:p>
            <a:pPr eaLnBrk="1" hangingPunct="1">
              <a:lnSpc>
                <a:spcPts val="1400"/>
              </a:lnSpc>
            </a:pPr>
            <a:r>
              <a:rPr lang="ja-JP" altLang="en-US" sz="1000" dirty="0">
                <a:latin typeface="+mn-ea"/>
                <a:ea typeface="+mn-ea"/>
              </a:rPr>
              <a:t>スパイシー シラチャー チキンバーガー</a:t>
            </a:r>
            <a:endParaRPr lang="ja-JP" altLang="ja-JP" sz="1000" dirty="0">
              <a:latin typeface="+mn-ea"/>
              <a:ea typeface="+mn-ea"/>
            </a:endParaRPr>
          </a:p>
          <a:p>
            <a:pPr eaLnBrk="1" hangingPunct="1">
              <a:lnSpc>
                <a:spcPts val="1400"/>
              </a:lnSpc>
            </a:pPr>
            <a:r>
              <a:rPr lang="ja-JP" altLang="en-US" sz="1000" dirty="0">
                <a:latin typeface="+mn-ea"/>
                <a:ea typeface="+mn-ea"/>
              </a:rPr>
              <a:t>単品　</a:t>
            </a:r>
            <a:r>
              <a:rPr lang="en-US" altLang="ja-JP" sz="1000" dirty="0">
                <a:latin typeface="+mn-ea"/>
                <a:ea typeface="+mn-ea"/>
              </a:rPr>
              <a:t>1,160</a:t>
            </a:r>
            <a:r>
              <a:rPr lang="ja-JP" altLang="en-US" sz="1000" dirty="0">
                <a:latin typeface="+mn-ea"/>
                <a:ea typeface="+mn-ea"/>
              </a:rPr>
              <a:t>円</a:t>
            </a:r>
            <a:endParaRPr lang="en-US" altLang="ja-JP" sz="1000" dirty="0">
              <a:latin typeface="+mn-ea"/>
              <a:ea typeface="+mn-ea"/>
            </a:endParaRPr>
          </a:p>
          <a:p>
            <a:pPr eaLnBrk="1" hangingPunct="1">
              <a:lnSpc>
                <a:spcPts val="1400"/>
              </a:lnSpc>
            </a:pPr>
            <a:endParaRPr lang="en-US" altLang="ja-JP" sz="1000" b="1" dirty="0">
              <a:latin typeface="+mn-ea"/>
              <a:ea typeface="+mn-ea"/>
            </a:endParaRPr>
          </a:p>
          <a:p>
            <a:pPr eaLnBrk="1" hangingPunct="1">
              <a:lnSpc>
                <a:spcPts val="1400"/>
              </a:lnSpc>
            </a:pPr>
            <a:r>
              <a:rPr lang="ja-JP" altLang="en-US" sz="1000" dirty="0">
                <a:latin typeface="+mn-ea"/>
                <a:ea typeface="+mn-ea"/>
              </a:rPr>
              <a:t>パン粉とスパイスを使用した特製の衣をつけ、サクッとジューシーに仕上げた</a:t>
            </a:r>
            <a:br>
              <a:rPr lang="en-US" altLang="ja-JP" sz="1000" dirty="0">
                <a:latin typeface="+mn-ea"/>
                <a:ea typeface="+mn-ea"/>
              </a:rPr>
            </a:br>
            <a:r>
              <a:rPr lang="ja-JP" altLang="en-US" sz="1000" dirty="0">
                <a:latin typeface="+mn-ea"/>
                <a:ea typeface="+mn-ea"/>
              </a:rPr>
              <a:t>フライドチキンにぴったりなウマ辛ソースで食欲が加速する、</a:t>
            </a:r>
            <a:endParaRPr lang="en-US" altLang="ja-JP" sz="1000" dirty="0">
              <a:latin typeface="+mn-ea"/>
              <a:ea typeface="+mn-ea"/>
            </a:endParaRPr>
          </a:p>
          <a:p>
            <a:pPr eaLnBrk="1" hangingPunct="1">
              <a:lnSpc>
                <a:spcPts val="1400"/>
              </a:lnSpc>
            </a:pPr>
            <a:r>
              <a:rPr lang="ja-JP" altLang="en-US" sz="1000" dirty="0">
                <a:latin typeface="+mn-ea"/>
                <a:ea typeface="+mn-ea"/>
              </a:rPr>
              <a:t>一度食べたらクセになる味わいです。</a:t>
            </a:r>
            <a:endParaRPr lang="en-US" altLang="ja-JP" sz="1000" dirty="0">
              <a:latin typeface="+mn-ea"/>
              <a:ea typeface="+mn-ea"/>
            </a:endParaRPr>
          </a:p>
        </p:txBody>
      </p:sp>
      <p:pic>
        <p:nvPicPr>
          <p:cNvPr id="11" name="図 10">
            <a:extLst>
              <a:ext uri="{FF2B5EF4-FFF2-40B4-BE49-F238E27FC236}">
                <a16:creationId xmlns:a16="http://schemas.microsoft.com/office/drawing/2014/main" id="{865BD6E1-354E-4D41-BD0A-B08913FD0D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8" t="22901" r="935" b="17770"/>
          <a:stretch/>
        </p:blipFill>
        <p:spPr>
          <a:xfrm>
            <a:off x="150421" y="4886489"/>
            <a:ext cx="2422949" cy="2221517"/>
          </a:xfrm>
          <a:prstGeom prst="rect">
            <a:avLst/>
          </a:prstGeom>
        </p:spPr>
      </p:pic>
      <p:sp>
        <p:nvSpPr>
          <p:cNvPr id="8" name="テキスト ボックス 4">
            <a:extLst>
              <a:ext uri="{FF2B5EF4-FFF2-40B4-BE49-F238E27FC236}">
                <a16:creationId xmlns:a16="http://schemas.microsoft.com/office/drawing/2014/main" id="{05C3638B-7D39-98D4-9AFD-DCF1704284C1}"/>
              </a:ext>
            </a:extLst>
          </p:cNvPr>
          <p:cNvSpPr txBox="1">
            <a:spLocks noChangeArrowheads="1"/>
          </p:cNvSpPr>
          <p:nvPr/>
        </p:nvSpPr>
        <p:spPr bwMode="auto">
          <a:xfrm>
            <a:off x="6279637" y="9652084"/>
            <a:ext cx="792088" cy="253916"/>
          </a:xfrm>
          <a:prstGeom prst="rect">
            <a:avLst/>
          </a:prstGeom>
          <a:noFill/>
          <a:ln w="9525">
            <a:noFill/>
            <a:miter lim="800000"/>
            <a:headEnd/>
            <a:tailEnd/>
          </a:ln>
        </p:spPr>
        <p:txBody>
          <a:bodyPr wrap="square">
            <a:spAutoFit/>
          </a:bodyPr>
          <a:lstStyle/>
          <a:p>
            <a:pPr algn="ctr" eaLnBrk="1" hangingPunct="1">
              <a:defRPr/>
            </a:pPr>
            <a:r>
              <a:rPr lang="en-US" altLang="ja-JP" sz="1050" dirty="0">
                <a:latin typeface="+mn-ea"/>
                <a:ea typeface="+mn-ea"/>
              </a:rPr>
              <a:t>2/2</a:t>
            </a:r>
            <a:endParaRPr lang="ja-JP" altLang="en-US" sz="1050" b="1" dirty="0">
              <a:latin typeface="+mn-ea"/>
              <a:ea typeface="+mn-ea"/>
            </a:endParaRPr>
          </a:p>
        </p:txBody>
      </p:sp>
      <p:grpSp>
        <p:nvGrpSpPr>
          <p:cNvPr id="14" name="グループ化 13">
            <a:extLst>
              <a:ext uri="{FF2B5EF4-FFF2-40B4-BE49-F238E27FC236}">
                <a16:creationId xmlns:a16="http://schemas.microsoft.com/office/drawing/2014/main" id="{87591E95-8549-597E-AE2B-6E10BD216177}"/>
              </a:ext>
            </a:extLst>
          </p:cNvPr>
          <p:cNvGrpSpPr/>
          <p:nvPr/>
        </p:nvGrpSpPr>
        <p:grpSpPr>
          <a:xfrm>
            <a:off x="150421" y="2618141"/>
            <a:ext cx="7114054" cy="2138173"/>
            <a:chOff x="150421" y="2554641"/>
            <a:chExt cx="7114054" cy="2138173"/>
          </a:xfrm>
        </p:grpSpPr>
        <p:sp>
          <p:nvSpPr>
            <p:cNvPr id="21" name="テキスト ボックス 20">
              <a:extLst>
                <a:ext uri="{FF2B5EF4-FFF2-40B4-BE49-F238E27FC236}">
                  <a16:creationId xmlns:a16="http://schemas.microsoft.com/office/drawing/2014/main" id="{5D6B72CD-9BFD-419E-9F74-A4C6E2D1075D}"/>
                </a:ext>
              </a:extLst>
            </p:cNvPr>
            <p:cNvSpPr txBox="1"/>
            <p:nvPr/>
          </p:nvSpPr>
          <p:spPr>
            <a:xfrm>
              <a:off x="2655963" y="2864768"/>
              <a:ext cx="4608512" cy="1505348"/>
            </a:xfrm>
            <a:prstGeom prst="rect">
              <a:avLst/>
            </a:prstGeom>
            <a:noFill/>
          </p:spPr>
          <p:txBody>
            <a:bodyPr wrap="square">
              <a:spAutoFit/>
            </a:bodyPr>
            <a:lstStyle/>
            <a:p>
              <a:pPr eaLnBrk="1" hangingPunct="1">
                <a:lnSpc>
                  <a:spcPts val="1400"/>
                </a:lnSpc>
              </a:pPr>
              <a:r>
                <a:rPr lang="ja-JP" altLang="en-US" sz="1000" dirty="0">
                  <a:latin typeface="+mn-ea"/>
                  <a:ea typeface="+mn-ea"/>
                </a:rPr>
                <a:t>スパイシー シラチャー チーズバーガー</a:t>
              </a:r>
              <a:endParaRPr lang="en-US" altLang="ja-JP" sz="1000" dirty="0">
                <a:latin typeface="+mn-ea"/>
                <a:ea typeface="+mn-ea"/>
              </a:endParaRPr>
            </a:p>
            <a:p>
              <a:pPr eaLnBrk="1" hangingPunct="1">
                <a:lnSpc>
                  <a:spcPts val="1400"/>
                </a:lnSpc>
              </a:pPr>
              <a:r>
                <a:rPr lang="ja-JP" altLang="en-US" sz="1000" dirty="0">
                  <a:latin typeface="+mn-ea"/>
                  <a:ea typeface="+mn-ea"/>
                </a:rPr>
                <a:t>単品 </a:t>
              </a:r>
              <a:r>
                <a:rPr lang="en-US" altLang="ja-JP" sz="1000" dirty="0">
                  <a:latin typeface="+mn-ea"/>
                  <a:ea typeface="+mn-ea"/>
                </a:rPr>
                <a:t>1,780</a:t>
              </a:r>
              <a:r>
                <a:rPr lang="ja-JP" altLang="en-US" sz="1000" dirty="0">
                  <a:latin typeface="+mn-ea"/>
                  <a:ea typeface="+mn-ea"/>
                </a:rPr>
                <a:t>円</a:t>
              </a:r>
              <a:endParaRPr lang="en-US" altLang="ja-JP" sz="1000" dirty="0">
                <a:latin typeface="+mn-ea"/>
                <a:ea typeface="+mn-ea"/>
              </a:endParaRPr>
            </a:p>
            <a:p>
              <a:pPr eaLnBrk="1" hangingPunct="1">
                <a:lnSpc>
                  <a:spcPts val="1400"/>
                </a:lnSpc>
              </a:pPr>
              <a:endParaRPr lang="en-US" altLang="ja-JP" sz="1000" dirty="0">
                <a:latin typeface="+mn-ea"/>
                <a:ea typeface="+mn-ea"/>
              </a:endParaRPr>
            </a:p>
            <a:p>
              <a:pPr eaLnBrk="1" hangingPunct="1">
                <a:lnSpc>
                  <a:spcPts val="1400"/>
                </a:lnSpc>
              </a:pPr>
              <a:r>
                <a:rPr lang="ja-JP" altLang="en-US" sz="1000" dirty="0">
                  <a:latin typeface="+mn-ea"/>
                  <a:ea typeface="+mn-ea"/>
                </a:rPr>
                <a:t>溶岩石で焼き上げるビーフパティに、旨みとほどよい辛さの</a:t>
              </a:r>
              <a:endParaRPr lang="en-US" altLang="ja-JP" sz="1000" dirty="0">
                <a:latin typeface="+mn-ea"/>
                <a:ea typeface="+mn-ea"/>
              </a:endParaRPr>
            </a:p>
            <a:p>
              <a:pPr eaLnBrk="1" hangingPunct="1">
                <a:lnSpc>
                  <a:spcPts val="1400"/>
                </a:lnSpc>
              </a:pPr>
              <a:r>
                <a:rPr lang="ja-JP" altLang="en-US" sz="1000" dirty="0">
                  <a:latin typeface="+mn-ea"/>
                  <a:ea typeface="+mn-ea"/>
                </a:rPr>
                <a:t>「シラチャーソース」を引き立てるパインを重ねました。</a:t>
              </a:r>
              <a:br>
                <a:rPr lang="ja-JP" altLang="en-US" sz="1000" dirty="0">
                  <a:latin typeface="+mn-ea"/>
                  <a:ea typeface="+mn-ea"/>
                </a:rPr>
              </a:br>
              <a:r>
                <a:rPr lang="ja-JP" altLang="en-US" sz="1000" dirty="0">
                  <a:solidFill>
                    <a:srgbClr val="000000"/>
                  </a:solidFill>
                  <a:latin typeface="+mn-ea"/>
                  <a:ea typeface="+mn-ea"/>
                </a:rPr>
                <a:t>さら</a:t>
              </a:r>
              <a:r>
                <a:rPr lang="ja-JP" altLang="en-US" sz="1000" b="0" i="0" dirty="0">
                  <a:solidFill>
                    <a:srgbClr val="000000"/>
                  </a:solidFill>
                  <a:effectLst/>
                  <a:latin typeface="+mn-ea"/>
                  <a:ea typeface="+mn-ea"/>
                </a:rPr>
                <a:t>に</a:t>
              </a:r>
              <a:r>
                <a:rPr lang="ja-JP" altLang="en-US" sz="1000" dirty="0">
                  <a:latin typeface="+mn-ea"/>
                  <a:ea typeface="+mn-ea"/>
                </a:rPr>
                <a:t>チェダチーズ、</a:t>
              </a:r>
              <a:r>
                <a:rPr lang="ja-JP" altLang="en-US" sz="1000" b="0" i="0" dirty="0">
                  <a:solidFill>
                    <a:srgbClr val="000000"/>
                  </a:solidFill>
                  <a:effectLst/>
                  <a:latin typeface="+mn-ea"/>
                  <a:ea typeface="+mn-ea"/>
                </a:rPr>
                <a:t>カリカリに焼き上げたベーコン、グリルオニオン、</a:t>
              </a:r>
              <a:br>
                <a:rPr lang="en-US" altLang="ja-JP" sz="1000" b="0" i="0" dirty="0">
                  <a:solidFill>
                    <a:srgbClr val="000000"/>
                  </a:solidFill>
                  <a:effectLst/>
                  <a:latin typeface="+mn-ea"/>
                  <a:ea typeface="+mn-ea"/>
                </a:rPr>
              </a:br>
              <a:r>
                <a:rPr lang="ja-JP" altLang="en-US" sz="1000" b="0" i="0" dirty="0">
                  <a:solidFill>
                    <a:srgbClr val="000000"/>
                  </a:solidFill>
                  <a:effectLst/>
                  <a:latin typeface="+mn-ea"/>
                  <a:ea typeface="+mn-ea"/>
                </a:rPr>
                <a:t>フレッシュなレタス、トマトを贅沢にサンドしました。</a:t>
              </a:r>
              <a:endParaRPr lang="en-US" altLang="ja-JP" sz="1000" dirty="0">
                <a:latin typeface="+mn-ea"/>
                <a:ea typeface="+mn-ea"/>
              </a:endParaRPr>
            </a:p>
            <a:p>
              <a:pPr eaLnBrk="1" hangingPunct="1">
                <a:lnSpc>
                  <a:spcPts val="1400"/>
                </a:lnSpc>
              </a:pPr>
              <a:r>
                <a:rPr lang="ja-JP" altLang="en-US" sz="1000" dirty="0">
                  <a:latin typeface="+mn-ea"/>
                  <a:ea typeface="+mn-ea"/>
                </a:rPr>
                <a:t>食べ進むたびに重なる味わいをぜひお楽しみください。</a:t>
              </a:r>
              <a:endParaRPr lang="en-US" altLang="ja-JP" sz="1000" dirty="0">
                <a:latin typeface="+mn-ea"/>
                <a:ea typeface="+mn-ea"/>
              </a:endParaRPr>
            </a:p>
          </p:txBody>
        </p:sp>
        <p:pic>
          <p:nvPicPr>
            <p:cNvPr id="6" name="図 5">
              <a:extLst>
                <a:ext uri="{FF2B5EF4-FFF2-40B4-BE49-F238E27FC236}">
                  <a16:creationId xmlns:a16="http://schemas.microsoft.com/office/drawing/2014/main" id="{5EAF7979-D8CF-4CAF-B6EF-484051CDD7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61" t="24690" r="-619" b="13146"/>
            <a:stretch/>
          </p:blipFill>
          <p:spPr>
            <a:xfrm>
              <a:off x="150421" y="2554641"/>
              <a:ext cx="2455633" cy="2138173"/>
            </a:xfrm>
            <a:prstGeom prst="rect">
              <a:avLst/>
            </a:prstGeom>
          </p:spPr>
        </p:pic>
        <p:sp>
          <p:nvSpPr>
            <p:cNvPr id="9" name="四角形: 角を丸くする 8">
              <a:extLst>
                <a:ext uri="{FF2B5EF4-FFF2-40B4-BE49-F238E27FC236}">
                  <a16:creationId xmlns:a16="http://schemas.microsoft.com/office/drawing/2014/main" id="{F3ED7289-7A82-0AA7-2A33-3F377CB8F31D}"/>
                </a:ext>
              </a:extLst>
            </p:cNvPr>
            <p:cNvSpPr/>
            <p:nvPr/>
          </p:nvSpPr>
          <p:spPr>
            <a:xfrm>
              <a:off x="4921454" y="2888732"/>
              <a:ext cx="519296" cy="20361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n-ea"/>
              </a:endParaRPr>
            </a:p>
          </p:txBody>
        </p:sp>
        <p:sp>
          <p:nvSpPr>
            <p:cNvPr id="10" name="正方形/長方形 9">
              <a:extLst>
                <a:ext uri="{FF2B5EF4-FFF2-40B4-BE49-F238E27FC236}">
                  <a16:creationId xmlns:a16="http://schemas.microsoft.com/office/drawing/2014/main" id="{468ADEB4-EFD4-24D6-1904-8A8799455F5C}"/>
                </a:ext>
              </a:extLst>
            </p:cNvPr>
            <p:cNvSpPr/>
            <p:nvPr/>
          </p:nvSpPr>
          <p:spPr>
            <a:xfrm>
              <a:off x="4845635" y="2860461"/>
              <a:ext cx="796561" cy="275669"/>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lnSpc>
                  <a:spcPts val="1400"/>
                </a:lnSpc>
                <a:defRPr/>
              </a:pPr>
              <a:r>
                <a:rPr lang="ja-JP" altLang="en-US" sz="1100" b="1" dirty="0">
                  <a:solidFill>
                    <a:schemeClr val="bg1"/>
                  </a:solidFill>
                  <a:latin typeface="+mn-ea"/>
                  <a:cs typeface="Arial" panose="020B0604020202020204" pitchFamily="34" charset="0"/>
                </a:rPr>
                <a:t>人気№</a:t>
              </a:r>
              <a:r>
                <a:rPr lang="en-US" altLang="ja-JP" sz="1100" b="1" dirty="0">
                  <a:solidFill>
                    <a:schemeClr val="bg1"/>
                  </a:solidFill>
                  <a:latin typeface="+mn-ea"/>
                  <a:cs typeface="Arial" panose="020B0604020202020204" pitchFamily="34" charset="0"/>
                </a:rPr>
                <a:t>1</a:t>
              </a:r>
              <a:endParaRPr lang="en-US" altLang="ja-JP" sz="1100" b="1" dirty="0">
                <a:solidFill>
                  <a:schemeClr val="bg1"/>
                </a:solidFill>
                <a:latin typeface="+mn-ea"/>
              </a:endParaRPr>
            </a:p>
          </p:txBody>
        </p:sp>
      </p:grpSp>
      <p:sp>
        <p:nvSpPr>
          <p:cNvPr id="17" name="テキスト ボックス 16">
            <a:extLst>
              <a:ext uri="{FF2B5EF4-FFF2-40B4-BE49-F238E27FC236}">
                <a16:creationId xmlns:a16="http://schemas.microsoft.com/office/drawing/2014/main" id="{3F70C045-1471-ED40-1B05-FEC8C860AF96}"/>
              </a:ext>
            </a:extLst>
          </p:cNvPr>
          <p:cNvSpPr txBox="1"/>
          <p:nvPr/>
        </p:nvSpPr>
        <p:spPr>
          <a:xfrm>
            <a:off x="2655963" y="591474"/>
            <a:ext cx="4608512" cy="1505348"/>
          </a:xfrm>
          <a:prstGeom prst="rect">
            <a:avLst/>
          </a:prstGeom>
          <a:noFill/>
        </p:spPr>
        <p:txBody>
          <a:bodyPr wrap="square">
            <a:spAutoFit/>
          </a:bodyPr>
          <a:lstStyle/>
          <a:p>
            <a:pPr eaLnBrk="1" hangingPunct="1">
              <a:lnSpc>
                <a:spcPts val="1400"/>
              </a:lnSpc>
            </a:pPr>
            <a:r>
              <a:rPr lang="ja-JP" altLang="en-US" sz="1000" dirty="0">
                <a:latin typeface="+mn-ea"/>
                <a:ea typeface="+mn-ea"/>
              </a:rPr>
              <a:t>スパイシー シラチャー アボカドバーガー</a:t>
            </a:r>
            <a:endParaRPr lang="en-US" altLang="ja-JP" sz="1000" dirty="0">
              <a:latin typeface="+mn-ea"/>
              <a:ea typeface="+mn-ea"/>
            </a:endParaRPr>
          </a:p>
          <a:p>
            <a:pPr eaLnBrk="1" hangingPunct="1">
              <a:lnSpc>
                <a:spcPts val="1400"/>
              </a:lnSpc>
            </a:pPr>
            <a:r>
              <a:rPr lang="ja-JP" altLang="en-US" sz="1000" dirty="0">
                <a:latin typeface="+mn-ea"/>
                <a:ea typeface="+mn-ea"/>
              </a:rPr>
              <a:t>単品　</a:t>
            </a:r>
            <a:r>
              <a:rPr lang="en-US" altLang="ja-JP" sz="1000" dirty="0">
                <a:latin typeface="+mn-ea"/>
                <a:ea typeface="+mn-ea"/>
              </a:rPr>
              <a:t>1,590</a:t>
            </a:r>
            <a:r>
              <a:rPr lang="ja-JP" altLang="en-US" sz="1000" dirty="0">
                <a:latin typeface="+mn-ea"/>
                <a:ea typeface="+mn-ea"/>
              </a:rPr>
              <a:t>円</a:t>
            </a:r>
            <a:endParaRPr lang="en-US" altLang="ja-JP" sz="1000" dirty="0">
              <a:latin typeface="+mn-ea"/>
              <a:ea typeface="+mn-ea"/>
            </a:endParaRPr>
          </a:p>
          <a:p>
            <a:pPr eaLnBrk="1" hangingPunct="1">
              <a:lnSpc>
                <a:spcPts val="1400"/>
              </a:lnSpc>
            </a:pPr>
            <a:endParaRPr lang="en-US" altLang="ja-JP" sz="1000" dirty="0">
              <a:latin typeface="+mn-ea"/>
              <a:ea typeface="+mn-ea"/>
            </a:endParaRPr>
          </a:p>
          <a:p>
            <a:pPr eaLnBrk="1" hangingPunct="1">
              <a:lnSpc>
                <a:spcPts val="1400"/>
              </a:lnSpc>
            </a:pPr>
            <a:r>
              <a:rPr lang="ja-JP" altLang="en-US" sz="1000" dirty="0">
                <a:latin typeface="+mn-ea"/>
                <a:ea typeface="+mn-ea"/>
              </a:rPr>
              <a:t>アボカドの濃厚なクリーミーさと「シラチャーソース」のウマ辛が相性抜群！</a:t>
            </a:r>
            <a:br>
              <a:rPr lang="ja-JP" altLang="en-US" sz="1000" dirty="0">
                <a:latin typeface="+mn-ea"/>
                <a:ea typeface="+mn-ea"/>
              </a:rPr>
            </a:br>
            <a:r>
              <a:rPr lang="ja-JP" altLang="en-US" sz="1000" dirty="0">
                <a:latin typeface="+mn-ea"/>
                <a:ea typeface="+mn-ea"/>
              </a:rPr>
              <a:t>溶岩石で焼き上げるビーフ</a:t>
            </a:r>
            <a:r>
              <a:rPr lang="en-US" altLang="ja-JP" sz="1000" dirty="0">
                <a:latin typeface="+mn-ea"/>
                <a:ea typeface="+mn-ea"/>
              </a:rPr>
              <a:t>100</a:t>
            </a:r>
            <a:r>
              <a:rPr lang="ja-JP" altLang="en-US" sz="1000" dirty="0">
                <a:latin typeface="+mn-ea"/>
                <a:ea typeface="+mn-ea"/>
              </a:rPr>
              <a:t>％パティに、「シラチャーソース」と</a:t>
            </a:r>
            <a:br>
              <a:rPr lang="en-US" altLang="ja-JP" sz="1000" dirty="0">
                <a:latin typeface="+mn-ea"/>
                <a:ea typeface="+mn-ea"/>
              </a:rPr>
            </a:br>
            <a:r>
              <a:rPr lang="ja-JP" altLang="en-US" sz="1000" dirty="0">
                <a:latin typeface="+mn-ea"/>
                <a:ea typeface="+mn-ea"/>
              </a:rPr>
              <a:t>クア・アイナ自慢の専用の室（ムロ）で追熟した完熟アボカドを合わせました。</a:t>
            </a:r>
            <a:br>
              <a:rPr lang="en-US" altLang="ja-JP" sz="1000" dirty="0">
                <a:latin typeface="+mn-ea"/>
                <a:ea typeface="+mn-ea"/>
              </a:rPr>
            </a:br>
            <a:r>
              <a:rPr lang="ja-JP" altLang="en-US" sz="1000" dirty="0">
                <a:latin typeface="+mn-ea"/>
                <a:ea typeface="+mn-ea"/>
              </a:rPr>
              <a:t>さらにグリルオニオン・レタス・トマトをサンドし、旨みとほどよい唐辛子の辛さ、</a:t>
            </a:r>
            <a:br>
              <a:rPr lang="en-US" altLang="ja-JP" sz="1000" dirty="0">
                <a:latin typeface="+mn-ea"/>
                <a:ea typeface="+mn-ea"/>
              </a:rPr>
            </a:br>
            <a:r>
              <a:rPr lang="ja-JP" altLang="en-US" sz="1000" dirty="0">
                <a:latin typeface="+mn-ea"/>
                <a:ea typeface="+mn-ea"/>
              </a:rPr>
              <a:t>野菜のみずみずしさがバランスよく重なり合う、夏にぴったりのバーガーです。</a:t>
            </a:r>
            <a:endParaRPr lang="en-US" altLang="ja-JP" sz="1000" dirty="0">
              <a:latin typeface="+mn-ea"/>
              <a:ea typeface="+mn-ea"/>
            </a:endParaRPr>
          </a:p>
        </p:txBody>
      </p:sp>
      <p:sp>
        <p:nvSpPr>
          <p:cNvPr id="2" name="四角形: 角を丸くする 1">
            <a:extLst>
              <a:ext uri="{FF2B5EF4-FFF2-40B4-BE49-F238E27FC236}">
                <a16:creationId xmlns:a16="http://schemas.microsoft.com/office/drawing/2014/main" id="{BC67121E-339F-FFAA-25DB-6C36A728194E}"/>
              </a:ext>
            </a:extLst>
          </p:cNvPr>
          <p:cNvSpPr/>
          <p:nvPr/>
        </p:nvSpPr>
        <p:spPr>
          <a:xfrm>
            <a:off x="4921454" y="617260"/>
            <a:ext cx="360040" cy="203615"/>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n-ea"/>
            </a:endParaRPr>
          </a:p>
        </p:txBody>
      </p:sp>
      <p:sp>
        <p:nvSpPr>
          <p:cNvPr id="4" name="正方形/長方形 3">
            <a:extLst>
              <a:ext uri="{FF2B5EF4-FFF2-40B4-BE49-F238E27FC236}">
                <a16:creationId xmlns:a16="http://schemas.microsoft.com/office/drawing/2014/main" id="{F69A2E72-01A3-9FC7-214F-A7CB67792651}"/>
              </a:ext>
            </a:extLst>
          </p:cNvPr>
          <p:cNvSpPr/>
          <p:nvPr/>
        </p:nvSpPr>
        <p:spPr>
          <a:xfrm>
            <a:off x="4864687" y="579463"/>
            <a:ext cx="576063" cy="275669"/>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lnSpc>
                <a:spcPts val="1400"/>
              </a:lnSpc>
              <a:defRPr/>
            </a:pPr>
            <a:r>
              <a:rPr lang="en-US" altLang="ja-JP" sz="1100" b="1" dirty="0">
                <a:solidFill>
                  <a:schemeClr val="bg1"/>
                </a:solidFill>
                <a:latin typeface="+mn-ea"/>
                <a:cs typeface="Arial" panose="020B0604020202020204" pitchFamily="34" charset="0"/>
              </a:rPr>
              <a:t>NEW</a:t>
            </a:r>
            <a:endParaRPr lang="en-US" altLang="ja-JP" sz="1100" b="1" dirty="0">
              <a:solidFill>
                <a:schemeClr val="bg1"/>
              </a:solidFill>
              <a:latin typeface="+mn-ea"/>
            </a:endParaRPr>
          </a:p>
        </p:txBody>
      </p:sp>
      <p:sp>
        <p:nvSpPr>
          <p:cNvPr id="16" name="テキスト ボックス 15">
            <a:extLst>
              <a:ext uri="{FF2B5EF4-FFF2-40B4-BE49-F238E27FC236}">
                <a16:creationId xmlns:a16="http://schemas.microsoft.com/office/drawing/2014/main" id="{A1F057EE-9454-A49A-52D2-A866C0145057}"/>
              </a:ext>
            </a:extLst>
          </p:cNvPr>
          <p:cNvSpPr txBox="1"/>
          <p:nvPr/>
        </p:nvSpPr>
        <p:spPr>
          <a:xfrm>
            <a:off x="218199" y="7591275"/>
            <a:ext cx="6858000" cy="739113"/>
          </a:xfrm>
          <a:prstGeom prst="rect">
            <a:avLst/>
          </a:prstGeom>
          <a:noFill/>
          <a:ln>
            <a:noFill/>
            <a:prstDash val="dashDot"/>
          </a:ln>
        </p:spPr>
        <p:txBody>
          <a:bodyPr wrap="square" rtlCol="0">
            <a:spAutoFit/>
          </a:bodyPr>
          <a:lstStyle/>
          <a:p>
            <a:pPr>
              <a:lnSpc>
                <a:spcPts val="1260"/>
              </a:lnSpc>
            </a:pPr>
            <a:r>
              <a:rPr lang="en-US" altLang="ja-JP" sz="1000" dirty="0">
                <a:latin typeface="+mn-ea"/>
                <a:ea typeface="+mn-ea"/>
              </a:rPr>
              <a:t>1975</a:t>
            </a:r>
            <a:r>
              <a:rPr lang="ja-JP" altLang="en-US" sz="1000" dirty="0">
                <a:latin typeface="+mn-ea"/>
                <a:ea typeface="+mn-ea"/>
              </a:rPr>
              <a:t>年にハワイ・オアフ島の小さな田舎町ハレイワで誕生したグルメバーガー店です。日本国内では現在</a:t>
            </a:r>
            <a:r>
              <a:rPr lang="en-US" altLang="ja-JP" sz="1000" dirty="0">
                <a:latin typeface="+mn-ea"/>
                <a:ea typeface="+mn-ea"/>
              </a:rPr>
              <a:t>36</a:t>
            </a:r>
            <a:r>
              <a:rPr lang="ja-JP" altLang="en-US" sz="1000" dirty="0">
                <a:latin typeface="+mn-ea"/>
                <a:ea typeface="+mn-ea"/>
              </a:rPr>
              <a:t>店舗を</a:t>
            </a:r>
            <a:br>
              <a:rPr lang="en-US" altLang="ja-JP" sz="1000" dirty="0">
                <a:latin typeface="+mn-ea"/>
                <a:ea typeface="+mn-ea"/>
              </a:rPr>
            </a:br>
            <a:r>
              <a:rPr lang="ja-JP" altLang="en-US" sz="1000" dirty="0">
                <a:latin typeface="+mn-ea"/>
                <a:ea typeface="+mn-ea"/>
              </a:rPr>
              <a:t>展開し、溶岩石で焼き上げるジューシーなパティや、オープン当時から伝わる秘伝のスパイス、</a:t>
            </a:r>
            <a:br>
              <a:rPr lang="en-US" altLang="ja-JP" sz="1000" dirty="0">
                <a:latin typeface="+mn-ea"/>
                <a:ea typeface="+mn-ea"/>
              </a:rPr>
            </a:br>
            <a:r>
              <a:rPr lang="ja-JP" altLang="en-US" sz="1000" dirty="0">
                <a:latin typeface="+mn-ea"/>
                <a:ea typeface="+mn-ea"/>
              </a:rPr>
              <a:t>ハワイ本店でも人気のアボカドは徹底的に品質管理された完熟のみを使用するなど、</a:t>
            </a:r>
            <a:br>
              <a:rPr lang="en-US" altLang="ja-JP" sz="1000" dirty="0">
                <a:latin typeface="+mn-ea"/>
                <a:ea typeface="+mn-ea"/>
              </a:rPr>
            </a:br>
            <a:r>
              <a:rPr lang="ja-JP" altLang="en-US" sz="1000" dirty="0">
                <a:latin typeface="+mn-ea"/>
                <a:ea typeface="+mn-ea"/>
              </a:rPr>
              <a:t>食材にこだわった美味しさが幅広いお客様からの支持を集めています。 </a:t>
            </a:r>
            <a:endParaRPr lang="en-US" altLang="ja-JP" sz="1000" dirty="0">
              <a:latin typeface="+mn-ea"/>
              <a:ea typeface="+mn-ea"/>
            </a:endParaRPr>
          </a:p>
        </p:txBody>
      </p:sp>
      <p:pic>
        <p:nvPicPr>
          <p:cNvPr id="13" name="図 12" descr="半分に切られたサンドイッチ&#10;&#10;AI-generated content may be incorrect.">
            <a:extLst>
              <a:ext uri="{FF2B5EF4-FFF2-40B4-BE49-F238E27FC236}">
                <a16:creationId xmlns:a16="http://schemas.microsoft.com/office/drawing/2014/main" id="{DA429EB1-6647-B10F-1962-FE3E41865248}"/>
              </a:ext>
            </a:extLst>
          </p:cNvPr>
          <p:cNvPicPr>
            <a:picLocks noChangeAspect="1"/>
          </p:cNvPicPr>
          <p:nvPr/>
        </p:nvPicPr>
        <p:blipFill>
          <a:blip r:embed="rId7" cstate="print">
            <a:extLst>
              <a:ext uri="{28A0092B-C50C-407E-A947-70E740481C1C}">
                <a14:useLocalDpi xmlns:a14="http://schemas.microsoft.com/office/drawing/2010/main" val="0"/>
              </a:ext>
            </a:extLst>
          </a:blip>
          <a:srcRect l="7318" t="7318" r="7318" b="7318"/>
          <a:stretch/>
        </p:blipFill>
        <p:spPr>
          <a:xfrm>
            <a:off x="150421" y="403970"/>
            <a:ext cx="2422800" cy="2080110"/>
          </a:xfrm>
          <a:prstGeom prst="rect">
            <a:avLst/>
          </a:prstGeom>
        </p:spPr>
      </p:pic>
    </p:spTree>
    <p:extLst>
      <p:ext uri="{BB962C8B-B14F-4D97-AF65-F5344CB8AC3E}">
        <p14:creationId xmlns:p14="http://schemas.microsoft.com/office/powerpoint/2010/main" val="31951382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nSpc>
            <a:spcPts val="1400"/>
          </a:lnSpc>
          <a:buNone/>
          <a:defRPr sz="1000" b="1" u="sng" dirty="0">
            <a:latin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19346</TotalTime>
  <Words>896</Words>
  <Application>Microsoft Office PowerPoint</Application>
  <PresentationFormat>A4 210 x 297 mm</PresentationFormat>
  <Paragraphs>51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r-wanibuchi</dc:creator>
  <cp:lastModifiedBy>北條彩代</cp:lastModifiedBy>
  <cp:revision>815</cp:revision>
  <cp:lastPrinted>2026-07-17T07:35:18Z</cp:lastPrinted>
  <dcterms:created xsi:type="dcterms:W3CDTF">2015-11-27T10:51:20Z</dcterms:created>
  <dcterms:modified xsi:type="dcterms:W3CDTF">2026-07-17T08:14:29Z</dcterms:modified>
</cp:coreProperties>
</file>