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p:sldMasterIdLst>
    <p:sldMasterId id="2147485037" r:id="rId4"/>
    <p:sldMasterId id="2147485048" r:id="rId5"/>
    <p:sldMasterId id="2147485052" r:id="rId6"/>
    <p:sldMasterId id="2147485056" r:id="rId7"/>
    <p:sldMasterId id="2147485059" r:id="rId8"/>
  </p:sldMasterIdLst>
  <p:notesMasterIdLst>
    <p:notesMasterId r:id="rId17"/>
  </p:notesMasterIdLst>
  <p:handoutMasterIdLst>
    <p:handoutMasterId r:id="rId18"/>
  </p:handoutMasterIdLst>
  <p:sldIdLst>
    <p:sldId id="2954" r:id="rId9"/>
    <p:sldId id="2956" r:id="rId10"/>
    <p:sldId id="2957" r:id="rId11"/>
    <p:sldId id="2958" r:id="rId12"/>
    <p:sldId id="259" r:id="rId13"/>
    <p:sldId id="263" r:id="rId14"/>
    <p:sldId id="269" r:id="rId15"/>
    <p:sldId id="2959" r:id="rId16"/>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図　作業用" id="{4F8E087A-A2DE-4CC1-B013-71DDDF820C4D}">
          <p14:sldIdLst>
            <p14:sldId id="2954"/>
            <p14:sldId id="2956"/>
            <p14:sldId id="2957"/>
            <p14:sldId id="2958"/>
            <p14:sldId id="259"/>
            <p14:sldId id="263"/>
            <p14:sldId id="269"/>
            <p14:sldId id="2959"/>
          </p14:sldIdLst>
        </p14:section>
      </p14:sectionLst>
    </p:ext>
    <p:ext uri="{EFAFB233-063F-42B5-8137-9DF3F51BA10A}">
      <p15:sldGuideLst xmlns:p15="http://schemas.microsoft.com/office/powerpoint/2012/main">
        <p15:guide id="1" orient="horz" pos="3203" userDrawn="1">
          <p15:clr>
            <a:srgbClr val="A4A3A4"/>
          </p15:clr>
        </p15:guide>
        <p15:guide id="2" orient="horz" pos="1162" userDrawn="1">
          <p15:clr>
            <a:srgbClr val="A4A3A4"/>
          </p15:clr>
        </p15:guide>
        <p15:guide id="3" pos="3840" userDrawn="1">
          <p15:clr>
            <a:srgbClr val="A4A3A4"/>
          </p15:clr>
        </p15:guide>
        <p15:guide id="4" orient="horz" pos="3294" userDrawn="1">
          <p15:clr>
            <a:srgbClr val="A4A3A4"/>
          </p15:clr>
        </p15:guide>
        <p15:guide id="5" orient="horz" pos="1525" userDrawn="1">
          <p15:clr>
            <a:srgbClr val="A4A3A4"/>
          </p15:clr>
        </p15:guide>
        <p15:guide id="6" orient="horz" pos="867" userDrawn="1">
          <p15:clr>
            <a:srgbClr val="A4A3A4"/>
          </p15:clr>
        </p15:guide>
        <p15:guide id="7" orient="horz" pos="1706" userDrawn="1">
          <p15:clr>
            <a:srgbClr val="A4A3A4"/>
          </p15:clr>
        </p15:guide>
        <p15:guide id="8" orient="horz" pos="2432" userDrawn="1">
          <p15:clr>
            <a:srgbClr val="A4A3A4"/>
          </p15:clr>
        </p15:guide>
        <p15:guide id="9" orient="horz" pos="309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996633"/>
    <a:srgbClr val="FF9900"/>
    <a:srgbClr val="0000FF"/>
    <a:srgbClr val="0000CC"/>
    <a:srgbClr val="FF3399"/>
    <a:srgbClr val="CCECFF"/>
    <a:srgbClr val="460073"/>
    <a:srgbClr val="3366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D00B0C-0DF5-4BA1-9EFB-B61232DFF3D8}" v="10" dt="2025-11-11T09:31:54.34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02" autoAdjust="0"/>
    <p:restoredTop sz="94878" autoAdjust="0"/>
  </p:normalViewPr>
  <p:slideViewPr>
    <p:cSldViewPr>
      <p:cViewPr varScale="1">
        <p:scale>
          <a:sx n="105" d="100"/>
          <a:sy n="105" d="100"/>
        </p:scale>
        <p:origin x="1092" y="78"/>
      </p:cViewPr>
      <p:guideLst>
        <p:guide orient="horz" pos="3203"/>
        <p:guide orient="horz" pos="1162"/>
        <p:guide pos="3840"/>
        <p:guide orient="horz" pos="3294"/>
        <p:guide orient="horz" pos="1525"/>
        <p:guide orient="horz" pos="867"/>
        <p:guide orient="horz" pos="1706"/>
        <p:guide orient="horz" pos="2432"/>
        <p:guide orient="horz" pos="3090"/>
      </p:guideLst>
    </p:cSldViewPr>
  </p:slideViewPr>
  <p:outlineViewPr>
    <p:cViewPr>
      <p:scale>
        <a:sx n="25" d="100"/>
        <a:sy n="25" d="100"/>
      </p:scale>
      <p:origin x="0" y="-7146"/>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5" Type="http://schemas.openxmlformats.org/officeDocument/2006/relationships/slideMaster" Target="slideMasters/slideMaster2.xml"/><Relationship Id="rId15" Type="http://schemas.openxmlformats.org/officeDocument/2006/relationships/slide" Target="slides/slide7.xml"/><Relationship Id="rId23" Type="http://schemas.microsoft.com/office/2015/10/relationships/revisionInfo" Target="revisionInfo.xml"/><Relationship Id="rId10" Type="http://schemas.openxmlformats.org/officeDocument/2006/relationships/slide" Target="slides/slide2.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5538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idx="2"/>
          </p:nvPr>
        </p:nvSpPr>
        <p:spPr bwMode="auto">
          <a:xfrm>
            <a:off x="96838" y="747713"/>
            <a:ext cx="6546850" cy="36830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1" name="Rectangle 3"/>
          <p:cNvSpPr>
            <a:spLocks noGrp="1" noChangeArrowheads="1"/>
          </p:cNvSpPr>
          <p:nvPr>
            <p:ph type="body" sz="quarter" idx="3"/>
          </p:nvPr>
        </p:nvSpPr>
        <p:spPr bwMode="auto">
          <a:xfrm>
            <a:off x="898738" y="4686300"/>
            <a:ext cx="4938289" cy="4438650"/>
          </a:xfrm>
          <a:prstGeom prst="rect">
            <a:avLst/>
          </a:prstGeom>
          <a:noFill/>
          <a:ln w="12700">
            <a:noFill/>
            <a:miter lim="800000"/>
            <a:headEnd/>
            <a:tailEnd/>
          </a:ln>
          <a:effectLst/>
        </p:spPr>
        <p:txBody>
          <a:bodyPr vert="horz" wrap="square" lIns="91266" tIns="44834" rIns="91266" bIns="44834" numCol="1" anchor="t" anchorCtr="0" compatLnSpc="1">
            <a:prstTxWarp prst="textNoShape">
              <a:avLst/>
            </a:prstTxWarp>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p>
        </p:txBody>
      </p:sp>
    </p:spTree>
    <p:extLst>
      <p:ext uri="{BB962C8B-B14F-4D97-AF65-F5344CB8AC3E}">
        <p14:creationId xmlns:p14="http://schemas.microsoft.com/office/powerpoint/2010/main" val="21892044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ユーザー設定レイアウト">
    <p:spTree>
      <p:nvGrpSpPr>
        <p:cNvPr id="1" name=""/>
        <p:cNvGrpSpPr/>
        <p:nvPr/>
      </p:nvGrpSpPr>
      <p:grpSpPr>
        <a:xfrm>
          <a:off x="0" y="0"/>
          <a:ext cx="0" cy="0"/>
          <a:chOff x="0" y="0"/>
          <a:chExt cx="0" cy="0"/>
        </a:xfrm>
      </p:grpSpPr>
      <p:pic>
        <p:nvPicPr>
          <p:cNvPr id="13" name="Picture 7">
            <a:extLst>
              <a:ext uri="{FF2B5EF4-FFF2-40B4-BE49-F238E27FC236}">
                <a16:creationId xmlns:a16="http://schemas.microsoft.com/office/drawing/2014/main" id="{7C578676-6CB2-4D9B-96EA-04527DDE1FBF}"/>
              </a:ext>
            </a:extLst>
          </p:cNvPr>
          <p:cNvPicPr>
            <a:picLocks noChangeAspect="1"/>
          </p:cNvPicPr>
          <p:nvPr userDrawn="1"/>
        </p:nvPicPr>
        <p:blipFill>
          <a:blip r:embed="rId2"/>
          <a:stretch>
            <a:fillRect/>
          </a:stretch>
        </p:blipFill>
        <p:spPr>
          <a:xfrm>
            <a:off x="9224346" y="5598000"/>
            <a:ext cx="2220415" cy="587755"/>
          </a:xfrm>
          <a:prstGeom prst="rect">
            <a:avLst/>
          </a:prstGeom>
        </p:spPr>
      </p:pic>
      <p:sp>
        <p:nvSpPr>
          <p:cNvPr id="19" name="テキスト プレースホルダー 18">
            <a:extLst>
              <a:ext uri="{FF2B5EF4-FFF2-40B4-BE49-F238E27FC236}">
                <a16:creationId xmlns:a16="http://schemas.microsoft.com/office/drawing/2014/main" id="{5F2060D7-72C7-4624-AB93-B3DA15E76D37}"/>
              </a:ext>
            </a:extLst>
          </p:cNvPr>
          <p:cNvSpPr>
            <a:spLocks noGrp="1"/>
          </p:cNvSpPr>
          <p:nvPr>
            <p:ph type="body" sz="quarter" idx="10"/>
          </p:nvPr>
        </p:nvSpPr>
        <p:spPr>
          <a:xfrm>
            <a:off x="665207" y="2000158"/>
            <a:ext cx="8779165" cy="1452503"/>
          </a:xfrm>
          <a:prstGeom prst="rect">
            <a:avLst/>
          </a:prstGeom>
        </p:spPr>
        <p:txBody>
          <a:bodyPr/>
          <a:lstStyle>
            <a:lvl1pPr>
              <a:defRPr sz="4000"/>
            </a:lvl1pPr>
          </a:lstStyle>
          <a:p>
            <a:pPr lvl="0"/>
            <a:r>
              <a:rPr kumimoji="1" lang="ja-JP" altLang="en-US" dirty="0"/>
              <a:t>マスター テキストの書式設定</a:t>
            </a:r>
          </a:p>
        </p:txBody>
      </p:sp>
      <p:sp>
        <p:nvSpPr>
          <p:cNvPr id="20" name="テキスト プレースホルダー 18">
            <a:extLst>
              <a:ext uri="{FF2B5EF4-FFF2-40B4-BE49-F238E27FC236}">
                <a16:creationId xmlns:a16="http://schemas.microsoft.com/office/drawing/2014/main" id="{123968E2-5A10-4540-9164-547547D8B16F}"/>
              </a:ext>
            </a:extLst>
          </p:cNvPr>
          <p:cNvSpPr>
            <a:spLocks noGrp="1"/>
          </p:cNvSpPr>
          <p:nvPr>
            <p:ph type="body" sz="quarter" idx="11"/>
          </p:nvPr>
        </p:nvSpPr>
        <p:spPr>
          <a:xfrm>
            <a:off x="665206" y="3956717"/>
            <a:ext cx="8779165" cy="1452503"/>
          </a:xfrm>
          <a:prstGeom prst="rect">
            <a:avLst/>
          </a:prstGeom>
        </p:spPr>
        <p:txBody>
          <a:bodyPr/>
          <a:lstStyle>
            <a:lvl1pPr>
              <a:defRPr sz="2800"/>
            </a:lvl1pPr>
          </a:lstStyle>
          <a:p>
            <a:pPr lvl="0"/>
            <a:r>
              <a:rPr kumimoji="1" lang="ja-JP" altLang="en-US" dirty="0"/>
              <a:t>マスター テキストの書式設定</a:t>
            </a:r>
          </a:p>
        </p:txBody>
      </p:sp>
      <p:pic>
        <p:nvPicPr>
          <p:cNvPr id="6" name="Picture 7">
            <a:extLst>
              <a:ext uri="{FF2B5EF4-FFF2-40B4-BE49-F238E27FC236}">
                <a16:creationId xmlns:a16="http://schemas.microsoft.com/office/drawing/2014/main" id="{566EE119-0D67-471A-A86A-88147B7F9EA2}"/>
              </a:ext>
            </a:extLst>
          </p:cNvPr>
          <p:cNvPicPr>
            <a:picLocks noChangeAspect="1"/>
          </p:cNvPicPr>
          <p:nvPr userDrawn="1"/>
        </p:nvPicPr>
        <p:blipFill>
          <a:blip r:embed="rId3"/>
          <a:stretch>
            <a:fillRect/>
          </a:stretch>
        </p:blipFill>
        <p:spPr>
          <a:xfrm>
            <a:off x="5951984" y="215708"/>
            <a:ext cx="6011581" cy="6312156"/>
          </a:xfrm>
          <a:prstGeom prst="rect">
            <a:avLst/>
          </a:prstGeom>
        </p:spPr>
      </p:pic>
      <p:sp>
        <p:nvSpPr>
          <p:cNvPr id="2" name="正方形/長方形 1">
            <a:extLst>
              <a:ext uri="{FF2B5EF4-FFF2-40B4-BE49-F238E27FC236}">
                <a16:creationId xmlns:a16="http://schemas.microsoft.com/office/drawing/2014/main" id="{8EFC1569-EFB8-4D8C-9293-DD6E2710E836}"/>
              </a:ext>
            </a:extLst>
          </p:cNvPr>
          <p:cNvSpPr/>
          <p:nvPr userDrawn="1"/>
        </p:nvSpPr>
        <p:spPr>
          <a:xfrm>
            <a:off x="16159" y="6637128"/>
            <a:ext cx="12168000" cy="2208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Tree>
    <p:extLst>
      <p:ext uri="{BB962C8B-B14F-4D97-AF65-F5344CB8AC3E}">
        <p14:creationId xmlns:p14="http://schemas.microsoft.com/office/powerpoint/2010/main" val="2340562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1EDD59FB-789C-4D4C-8CF8-4590EADB1207}"/>
              </a:ext>
            </a:extLst>
          </p:cNvPr>
          <p:cNvSpPr/>
          <p:nvPr userDrawn="1"/>
        </p:nvSpPr>
        <p:spPr>
          <a:xfrm>
            <a:off x="234462" y="188671"/>
            <a:ext cx="11672779" cy="8628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sz="2800" b="1" dirty="0">
              <a:solidFill>
                <a:schemeClr val="tx1"/>
              </a:solidFill>
              <a:latin typeface="+mj-ea"/>
              <a:ea typeface="+mj-ea"/>
            </a:endParaRPr>
          </a:p>
        </p:txBody>
      </p:sp>
    </p:spTree>
    <p:extLst>
      <p:ext uri="{BB962C8B-B14F-4D97-AF65-F5344CB8AC3E}">
        <p14:creationId xmlns:p14="http://schemas.microsoft.com/office/powerpoint/2010/main" val="1356573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34462" y="132616"/>
            <a:ext cx="11957537" cy="1009341"/>
          </a:xfrm>
          <a:prstGeom prst="rect">
            <a:avLst/>
          </a:prstGeom>
        </p:spPr>
        <p:txBody>
          <a:bodyPr anchor="ctr"/>
          <a:lstStyle>
            <a:lvl1pPr>
              <a:lnSpc>
                <a:spcPct val="100000"/>
              </a:lnSpc>
              <a:defRPr sz="2800" b="1">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マスタ タイトルの書式設定</a:t>
            </a:r>
          </a:p>
        </p:txBody>
      </p:sp>
      <p:sp>
        <p:nvSpPr>
          <p:cNvPr id="3" name="コンテンツ プレースホルダ 2"/>
          <p:cNvSpPr>
            <a:spLocks noGrp="1"/>
          </p:cNvSpPr>
          <p:nvPr userDrawn="1">
            <p:ph idx="1"/>
          </p:nvPr>
        </p:nvSpPr>
        <p:spPr>
          <a:xfrm>
            <a:off x="281354" y="1323832"/>
            <a:ext cx="11691815" cy="4860000"/>
          </a:xfrm>
          <a:prstGeom prst="rect">
            <a:avLst/>
          </a:prstGeom>
        </p:spPr>
        <p:txBody>
          <a:bodyPr>
            <a:spAutoFit/>
          </a:bodyPr>
          <a:lstStyle>
            <a:lvl1pPr marL="0" indent="0">
              <a:defRPr sz="2000">
                <a:latin typeface="Meiryo UI" panose="020B0604030504040204" pitchFamily="50" charset="-128"/>
                <a:ea typeface="Meiryo UI" panose="020B0604030504040204" pitchFamily="50" charset="-128"/>
                <a:cs typeface="Meiryo UI" panose="020B0604030504040204" pitchFamily="50" charset="-128"/>
              </a:defRPr>
            </a:lvl1pPr>
            <a:lvl2pPr marL="177800" indent="0">
              <a:defRPr sz="1800">
                <a:latin typeface="Meiryo UI" panose="020B0604030504040204" pitchFamily="50" charset="-128"/>
                <a:ea typeface="Meiryo UI" panose="020B0604030504040204" pitchFamily="50" charset="-128"/>
                <a:cs typeface="Meiryo UI" panose="020B0604030504040204" pitchFamily="50" charset="-128"/>
              </a:defRPr>
            </a:lvl2pPr>
            <a:lvl3pPr marL="355600" indent="0">
              <a:defRPr sz="1600">
                <a:latin typeface="Meiryo UI" panose="020B0604030504040204" pitchFamily="50" charset="-128"/>
                <a:ea typeface="Meiryo UI" panose="020B0604030504040204" pitchFamily="50" charset="-128"/>
                <a:cs typeface="Meiryo UI" panose="020B0604030504040204" pitchFamily="50" charset="-128"/>
              </a:defRPr>
            </a:lvl3pPr>
            <a:lvl4pPr marL="533400" indent="-1588">
              <a:defRPr sz="1400">
                <a:latin typeface="Meiryo UI" panose="020B0604030504040204" pitchFamily="50" charset="-128"/>
                <a:ea typeface="Meiryo UI" panose="020B0604030504040204" pitchFamily="50" charset="-128"/>
                <a:cs typeface="Meiryo UI" panose="020B0604030504040204" pitchFamily="50" charset="-128"/>
              </a:defRPr>
            </a:lvl4pPr>
            <a:lvl5pPr marL="622300" indent="4763">
              <a:defRPr>
                <a:latin typeface="Meiryo UI" panose="020B0604030504040204" pitchFamily="50" charset="-128"/>
                <a:ea typeface="Meiryo UI" panose="020B0604030504040204" pitchFamily="50" charset="-128"/>
                <a:cs typeface="Meiryo UI" panose="020B0604030504040204" pitchFamily="50" charset="-128"/>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cxnSp>
        <p:nvCxnSpPr>
          <p:cNvPr id="7" name="直線コネクタ 6">
            <a:extLst>
              <a:ext uri="{FF2B5EF4-FFF2-40B4-BE49-F238E27FC236}">
                <a16:creationId xmlns:a16="http://schemas.microsoft.com/office/drawing/2014/main" id="{12490FF9-3E67-48E2-AD2E-9CA6A6E2C537}"/>
              </a:ext>
            </a:extLst>
          </p:cNvPr>
          <p:cNvCxnSpPr/>
          <p:nvPr userDrawn="1"/>
        </p:nvCxnSpPr>
        <p:spPr>
          <a:xfrm>
            <a:off x="284759" y="872716"/>
            <a:ext cx="11622482" cy="0"/>
          </a:xfrm>
          <a:prstGeom prst="line">
            <a:avLst/>
          </a:prstGeom>
          <a:ln w="28575">
            <a:solidFill>
              <a:srgbClr val="460073"/>
            </a:solidFill>
          </a:ln>
        </p:spPr>
        <p:style>
          <a:lnRef idx="1">
            <a:schemeClr val="accent1"/>
          </a:lnRef>
          <a:fillRef idx="0">
            <a:schemeClr val="accent1"/>
          </a:fillRef>
          <a:effectRef idx="0">
            <a:schemeClr val="accent1"/>
          </a:effectRef>
          <a:fontRef idx="minor">
            <a:schemeClr val="tx1"/>
          </a:fontRef>
        </p:style>
      </p:cxnSp>
      <p:sp>
        <p:nvSpPr>
          <p:cNvPr id="20" name="TextBox 6">
            <a:extLst>
              <a:ext uri="{FF2B5EF4-FFF2-40B4-BE49-F238E27FC236}">
                <a16:creationId xmlns:a16="http://schemas.microsoft.com/office/drawing/2014/main" id="{F96E4677-0B7A-4B92-B328-4A1B839CBD5B}"/>
              </a:ext>
            </a:extLst>
          </p:cNvPr>
          <p:cNvSpPr txBox="1"/>
          <p:nvPr userDrawn="1"/>
        </p:nvSpPr>
        <p:spPr>
          <a:xfrm>
            <a:off x="10820400" y="6646164"/>
            <a:ext cx="990601" cy="203216"/>
          </a:xfrm>
          <a:prstGeom prst="rect">
            <a:avLst/>
          </a:prstGeom>
        </p:spPr>
        <p:txBody>
          <a:bodyPr vert="horz" lIns="0" tIns="0" rIns="0" bIns="0" rtlCol="0" anchor="b" anchorCtr="0"/>
          <a:lstStyle>
            <a:defPPr>
              <a:defRPr lang="en-US"/>
            </a:defPPr>
            <a:lvl1pPr algn="r">
              <a:defRPr sz="1000">
                <a:solidFill>
                  <a:schemeClr val="bg1">
                    <a:lumMod val="65000"/>
                  </a:schemeClr>
                </a:solidFill>
                <a:latin typeface="Arial" panose="020B0604020202020204" pitchFamily="34" charset="0"/>
                <a:cs typeface="Arial" panose="020B0604020202020204" pitchFamily="34" charset="0"/>
              </a:defRPr>
            </a:lvl1pPr>
          </a:lstStyle>
          <a:p>
            <a:pPr lvl="0"/>
            <a:fld id="{411B8808-21D5-4CC5-AB54-0CC6E1B0E7DA}" type="slidenum">
              <a:rPr lang="en-US" smtClean="0"/>
              <a:pPr lvl="0"/>
              <a:t>‹#›</a:t>
            </a:fld>
            <a:endParaRPr lang="en-US" dirty="0"/>
          </a:p>
        </p:txBody>
      </p:sp>
    </p:spTree>
    <p:extLst>
      <p:ext uri="{BB962C8B-B14F-4D97-AF65-F5344CB8AC3E}">
        <p14:creationId xmlns:p14="http://schemas.microsoft.com/office/powerpoint/2010/main" val="821572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34462" y="132616"/>
            <a:ext cx="11957537" cy="1009341"/>
          </a:xfrm>
          <a:prstGeom prst="rect">
            <a:avLst/>
          </a:prstGeom>
        </p:spPr>
        <p:txBody>
          <a:bodyPr anchor="ctr"/>
          <a:lstStyle>
            <a:lvl1pPr>
              <a:lnSpc>
                <a:spcPct val="100000"/>
              </a:lnSpc>
              <a:defRPr sz="2800" b="1">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マスタ タイトルの書式設定</a:t>
            </a:r>
          </a:p>
        </p:txBody>
      </p:sp>
      <p:sp>
        <p:nvSpPr>
          <p:cNvPr id="3" name="コンテンツ プレースホルダ 2"/>
          <p:cNvSpPr>
            <a:spLocks noGrp="1"/>
          </p:cNvSpPr>
          <p:nvPr userDrawn="1">
            <p:ph idx="1"/>
          </p:nvPr>
        </p:nvSpPr>
        <p:spPr>
          <a:xfrm>
            <a:off x="281354" y="1323832"/>
            <a:ext cx="11691815" cy="4860000"/>
          </a:xfrm>
          <a:prstGeom prst="rect">
            <a:avLst/>
          </a:prstGeom>
        </p:spPr>
        <p:txBody>
          <a:bodyPr>
            <a:spAutoFit/>
          </a:bodyPr>
          <a:lstStyle>
            <a:lvl1pPr marL="0" indent="0">
              <a:defRPr sz="2000">
                <a:latin typeface="Meiryo UI" panose="020B0604030504040204" pitchFamily="50" charset="-128"/>
                <a:ea typeface="Meiryo UI" panose="020B0604030504040204" pitchFamily="50" charset="-128"/>
                <a:cs typeface="Meiryo UI" panose="020B0604030504040204" pitchFamily="50" charset="-128"/>
              </a:defRPr>
            </a:lvl1pPr>
            <a:lvl2pPr marL="177800" indent="0">
              <a:defRPr sz="1800">
                <a:latin typeface="Meiryo UI" panose="020B0604030504040204" pitchFamily="50" charset="-128"/>
                <a:ea typeface="Meiryo UI" panose="020B0604030504040204" pitchFamily="50" charset="-128"/>
                <a:cs typeface="Meiryo UI" panose="020B0604030504040204" pitchFamily="50" charset="-128"/>
              </a:defRPr>
            </a:lvl2pPr>
            <a:lvl3pPr marL="355600" indent="0">
              <a:defRPr sz="1600">
                <a:latin typeface="Meiryo UI" panose="020B0604030504040204" pitchFamily="50" charset="-128"/>
                <a:ea typeface="Meiryo UI" panose="020B0604030504040204" pitchFamily="50" charset="-128"/>
                <a:cs typeface="Meiryo UI" panose="020B0604030504040204" pitchFamily="50" charset="-128"/>
              </a:defRPr>
            </a:lvl3pPr>
            <a:lvl4pPr marL="533400" indent="-1588">
              <a:defRPr sz="1400">
                <a:latin typeface="Meiryo UI" panose="020B0604030504040204" pitchFamily="50" charset="-128"/>
                <a:ea typeface="Meiryo UI" panose="020B0604030504040204" pitchFamily="50" charset="-128"/>
                <a:cs typeface="Meiryo UI" panose="020B0604030504040204" pitchFamily="50" charset="-128"/>
              </a:defRPr>
            </a:lvl4pPr>
            <a:lvl5pPr marL="622300" indent="4763">
              <a:defRPr>
                <a:latin typeface="Meiryo UI" panose="020B0604030504040204" pitchFamily="50" charset="-128"/>
                <a:ea typeface="Meiryo UI" panose="020B0604030504040204" pitchFamily="50" charset="-128"/>
                <a:cs typeface="Meiryo UI" panose="020B0604030504040204" pitchFamily="50" charset="-128"/>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Tree>
    <p:extLst>
      <p:ext uri="{BB962C8B-B14F-4D97-AF65-F5344CB8AC3E}">
        <p14:creationId xmlns:p14="http://schemas.microsoft.com/office/powerpoint/2010/main" val="17018833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タイトル 1">
            <a:extLst>
              <a:ext uri="{FF2B5EF4-FFF2-40B4-BE49-F238E27FC236}">
                <a16:creationId xmlns:a16="http://schemas.microsoft.com/office/drawing/2014/main" id="{D3078A2A-8808-4956-BE2E-5BDA501E95E0}"/>
              </a:ext>
            </a:extLst>
          </p:cNvPr>
          <p:cNvSpPr txBox="1">
            <a:spLocks/>
          </p:cNvSpPr>
          <p:nvPr userDrawn="1"/>
        </p:nvSpPr>
        <p:spPr bwMode="gray">
          <a:xfrm>
            <a:off x="234461" y="72000"/>
            <a:ext cx="1905231" cy="260350"/>
          </a:xfrm>
          <a:prstGeom prst="rect">
            <a:avLst/>
          </a:prstGeom>
          <a:noFill/>
          <a:ln w="31750" cmpd="dbl">
            <a:noFill/>
            <a:miter lim="800000"/>
            <a:headEnd/>
            <a:tailEnd/>
          </a:ln>
        </p:spPr>
        <p:txBody>
          <a:bodyPr lIns="90488" tIns="44450" rIns="90488" bIns="44450" anchor="ctr"/>
          <a:lstStyle/>
          <a:p>
            <a:pPr eaLnBrk="0" hangingPunct="0">
              <a:defRPr/>
            </a:pPr>
            <a:r>
              <a:rPr lang="ja-JP" altLang="en-US" sz="1100" kern="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文書名</a:t>
            </a:r>
          </a:p>
        </p:txBody>
      </p:sp>
    </p:spTree>
    <p:extLst>
      <p:ext uri="{BB962C8B-B14F-4D97-AF65-F5344CB8AC3E}">
        <p14:creationId xmlns:p14="http://schemas.microsoft.com/office/powerpoint/2010/main" val="3343474722"/>
      </p:ext>
    </p:extLst>
  </p:cSld>
  <p:clrMap bg1="lt1" tx1="dk1" bg2="lt2" tx2="dk2" accent1="accent1" accent2="accent2" accent3="accent3" accent4="accent4" accent5="accent5" accent6="accent6" hlink="hlink" folHlink="folHlink"/>
  <p:sldLayoutIdLst>
    <p:sldLayoutId id="2147485046" r:id="rId1"/>
    <p:sldLayoutId id="2147485045" r:id="rId2"/>
    <p:sldLayoutId id="2147485041" r:id="rId3"/>
    <p:sldLayoutId id="2147485047" r:id="rId4"/>
  </p:sldLayoutIdLst>
  <p:hf sldNum="0" hdr="0" ftr="0" dt="0"/>
  <p:txStyles>
    <p:titleStyle>
      <a:lvl1pPr marL="0" indent="0" algn="l" defTabSz="914377" rtl="0" eaLnBrk="1" latinLnBrk="0" hangingPunct="1">
        <a:lnSpc>
          <a:spcPct val="80000"/>
        </a:lnSpc>
        <a:spcBef>
          <a:spcPct val="0"/>
        </a:spcBef>
        <a:buNone/>
        <a:defRPr kumimoji="1" sz="4000" b="0" kern="1200" cap="all" baseline="0">
          <a:solidFill>
            <a:schemeClr val="tx1"/>
          </a:solidFill>
          <a:latin typeface="Arial Black" panose="020B0A04020102020204" pitchFamily="34" charset="0"/>
          <a:ea typeface="+mj-ea"/>
          <a:cs typeface="+mj-cs"/>
        </a:defRPr>
      </a:lvl1pPr>
    </p:titleStyle>
    <p:bodyStyle>
      <a:lvl1pPr marL="0" indent="0" algn="l" defTabSz="914377" rtl="0" eaLnBrk="1" latinLnBrk="0" hangingPunct="1">
        <a:lnSpc>
          <a:spcPct val="100000"/>
        </a:lnSpc>
        <a:spcBef>
          <a:spcPts val="0"/>
        </a:spcBef>
        <a:spcAft>
          <a:spcPts val="1200"/>
        </a:spcAft>
        <a:buFont typeface="Arial" panose="020B0604020202020204" pitchFamily="34" charset="0"/>
        <a:buNone/>
        <a:defRPr kumimoji="1" sz="2600" b="1" kern="1200" cap="none" baseline="0">
          <a:solidFill>
            <a:schemeClr val="tx1"/>
          </a:solidFill>
          <a:latin typeface="Arial" panose="020B0604020202020204" pitchFamily="34" charset="0"/>
          <a:ea typeface="+mn-ea"/>
          <a:cs typeface="Arial" panose="020B0604020202020204" pitchFamily="34" charset="0"/>
        </a:defRPr>
      </a:lvl1pPr>
      <a:lvl2pPr marL="228600" indent="-230182" algn="l" defTabSz="914377" rtl="0" eaLnBrk="1" latinLnBrk="0" hangingPunct="1">
        <a:lnSpc>
          <a:spcPct val="100000"/>
        </a:lnSpc>
        <a:spcBef>
          <a:spcPts val="0"/>
        </a:spcBef>
        <a:spcAft>
          <a:spcPts val="1200"/>
        </a:spcAft>
        <a:buFont typeface="Arial" panose="020B0604020202020204" pitchFamily="34" charset="0"/>
        <a:buChar char="•"/>
        <a:defRPr kumimoji="1" sz="2200" kern="1200">
          <a:solidFill>
            <a:schemeClr val="tx1"/>
          </a:solidFill>
          <a:latin typeface="Arial" panose="020B0604020202020204" pitchFamily="34" charset="0"/>
          <a:ea typeface="+mn-ea"/>
          <a:cs typeface="Arial" panose="020B0604020202020204" pitchFamily="34" charset="0"/>
        </a:defRPr>
      </a:lvl2pPr>
      <a:lvl3pPr marL="457200" indent="-230182" algn="l" defTabSz="914377" rtl="0" eaLnBrk="1" latinLnBrk="0" hangingPunct="1">
        <a:lnSpc>
          <a:spcPct val="100000"/>
        </a:lnSpc>
        <a:spcBef>
          <a:spcPts val="0"/>
        </a:spcBef>
        <a:spcAft>
          <a:spcPts val="1200"/>
        </a:spcAft>
        <a:buFont typeface="Graphik" panose="020B0503030202060203" pitchFamily="34" charset="0"/>
        <a:buChar char="–"/>
        <a:defRPr kumimoji="1" sz="1800" kern="1200">
          <a:solidFill>
            <a:schemeClr val="tx1"/>
          </a:solidFill>
          <a:latin typeface="Arial" panose="020B0604020202020204" pitchFamily="34" charset="0"/>
          <a:ea typeface="+mn-ea"/>
          <a:cs typeface="Arial" panose="020B0604020202020204" pitchFamily="34" charset="0"/>
        </a:defRPr>
      </a:lvl3pPr>
      <a:lvl4pPr marL="685783" indent="-171446" algn="l" defTabSz="914377" rtl="0" eaLnBrk="1" latinLnBrk="0" hangingPunct="1">
        <a:lnSpc>
          <a:spcPct val="110000"/>
        </a:lnSpc>
        <a:spcBef>
          <a:spcPts val="0"/>
        </a:spcBef>
        <a:spcAft>
          <a:spcPts val="0"/>
        </a:spcAft>
        <a:buFont typeface="Arial" panose="020B0604020202020204" pitchFamily="34" charset="0"/>
        <a:buChar char="•"/>
        <a:defRPr kumimoji="1" sz="1600" kern="1200">
          <a:solidFill>
            <a:schemeClr val="tx1"/>
          </a:solidFill>
          <a:latin typeface="+mn-lt"/>
          <a:ea typeface="+mn-ea"/>
          <a:cs typeface="+mn-cs"/>
        </a:defRPr>
      </a:lvl4pPr>
      <a:lvl5pPr marL="857229" indent="-177796" algn="l" defTabSz="914377" rtl="0" eaLnBrk="1" latinLnBrk="0" hangingPunct="1">
        <a:lnSpc>
          <a:spcPct val="110000"/>
        </a:lnSpc>
        <a:spcBef>
          <a:spcPts val="0"/>
        </a:spcBef>
        <a:spcAft>
          <a:spcPts val="0"/>
        </a:spcAft>
        <a:buFont typeface="Graphik" panose="020B0503030202060203" pitchFamily="34" charset="0"/>
        <a:buChar char="–"/>
        <a:defRPr kumimoji="1" sz="1400" kern="1200">
          <a:solidFill>
            <a:schemeClr val="tx1"/>
          </a:solidFill>
          <a:latin typeface="+mn-lt"/>
          <a:ea typeface="+mn-ea"/>
          <a:cs typeface="+mn-cs"/>
        </a:defRPr>
      </a:lvl5pPr>
      <a:lvl6pPr marL="1028674" indent="-173034" algn="l" defTabSz="914377" rtl="0" eaLnBrk="1" latinLnBrk="0" hangingPunct="1">
        <a:lnSpc>
          <a:spcPct val="90000"/>
        </a:lnSpc>
        <a:spcBef>
          <a:spcPts val="500"/>
        </a:spcBef>
        <a:buFont typeface="Arial" panose="020B0604020202020204" pitchFamily="34" charset="0"/>
        <a:buChar char="•"/>
        <a:defRPr kumimoji="1" sz="1200" kern="1200">
          <a:solidFill>
            <a:schemeClr val="tx1"/>
          </a:solidFill>
          <a:latin typeface="+mn-lt"/>
          <a:ea typeface="+mn-ea"/>
          <a:cs typeface="+mn-cs"/>
        </a:defRPr>
      </a:lvl6pPr>
      <a:lvl7pPr marL="55561" indent="0" algn="l" defTabSz="914377" rtl="0" eaLnBrk="1" latinLnBrk="0" hangingPunct="1">
        <a:lnSpc>
          <a:spcPct val="90000"/>
        </a:lnSpc>
        <a:spcBef>
          <a:spcPts val="800"/>
        </a:spcBef>
        <a:buFont typeface="Arial" panose="020B0604020202020204" pitchFamily="34" charset="0"/>
        <a:buNone/>
        <a:defRPr kumimoji="1" sz="1200" b="1" kern="1200" cap="all" baseline="0">
          <a:solidFill>
            <a:schemeClr val="tx1"/>
          </a:solidFill>
          <a:latin typeface="+mj-lt"/>
          <a:ea typeface="+mn-ea"/>
          <a:cs typeface="+mn-cs"/>
        </a:defRPr>
      </a:lvl7pPr>
      <a:lvl8pPr marL="55561" indent="0" algn="l" defTabSz="914377" rtl="0" eaLnBrk="1" latinLnBrk="0" hangingPunct="1">
        <a:lnSpc>
          <a:spcPct val="100000"/>
        </a:lnSpc>
        <a:spcBef>
          <a:spcPts val="0"/>
        </a:spcBef>
        <a:spcAft>
          <a:spcPts val="800"/>
        </a:spcAft>
        <a:buFont typeface="Arial" panose="020B0604020202020204" pitchFamily="34" charset="0"/>
        <a:buNone/>
        <a:defRPr kumimoji="1" sz="1800" kern="1200" baseline="0">
          <a:solidFill>
            <a:schemeClr val="tx1"/>
          </a:solidFill>
          <a:latin typeface="+mn-lt"/>
          <a:ea typeface="+mn-ea"/>
          <a:cs typeface="+mn-cs"/>
        </a:defRPr>
      </a:lvl8pPr>
      <a:lvl9pPr marL="55561" indent="0" algn="l" defTabSz="914377" rtl="0" eaLnBrk="1" latinLnBrk="0" hangingPunct="1">
        <a:lnSpc>
          <a:spcPct val="110000"/>
        </a:lnSpc>
        <a:spcBef>
          <a:spcPts val="0"/>
        </a:spcBef>
        <a:spcAft>
          <a:spcPts val="600"/>
        </a:spcAft>
        <a:buFont typeface="Arial" panose="020B0604020202020204" pitchFamily="34" charset="0"/>
        <a:buNone/>
        <a:defRPr kumimoji="1" sz="12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5640">
          <p15:clr>
            <a:srgbClr val="F26B43"/>
          </p15:clr>
        </p15:guide>
        <p15:guide id="3">
          <p15:clr>
            <a:srgbClr val="F26B43"/>
          </p15:clr>
        </p15:guide>
        <p15:guide id="6" orient="horz">
          <p15:clr>
            <a:srgbClr val="F26B43"/>
          </p15:clr>
        </p15:guide>
        <p15:guide id="8" pos="7680">
          <p15:clr>
            <a:srgbClr val="F26B43"/>
          </p15:clr>
        </p15:guide>
        <p15:guide id="9" pos="240">
          <p15:clr>
            <a:srgbClr val="F26B43"/>
          </p15:clr>
        </p15:guide>
        <p15:guide id="10" orient="horz" pos="4224">
          <p15:clr>
            <a:srgbClr val="F26B43"/>
          </p15:clr>
        </p15:guide>
        <p15:guide id="11" pos="3840">
          <p15:clr>
            <a:srgbClr val="F26B43"/>
          </p15:clr>
        </p15:guide>
        <p15:guide id="13" pos="2040">
          <p15:clr>
            <a:srgbClr val="F26B43"/>
          </p15:clr>
        </p15:guide>
        <p15:guide id="14" pos="7440">
          <p15:clr>
            <a:srgbClr val="F26B43"/>
          </p15:clr>
        </p15:guide>
        <p15:guide id="16" orient="horz" pos="240">
          <p15:clr>
            <a:srgbClr val="F26B43"/>
          </p15:clr>
        </p15:guide>
        <p15:guide id="17"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4"/>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5739" y="1283994"/>
            <a:ext cx="11474082" cy="4948679"/>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Title Placeholder 1"/>
          <p:cNvSpPr>
            <a:spLocks noGrp="1"/>
          </p:cNvSpPr>
          <p:nvPr>
            <p:ph type="title"/>
          </p:nvPr>
        </p:nvSpPr>
        <p:spPr>
          <a:xfrm>
            <a:off x="355739" y="554272"/>
            <a:ext cx="11474082" cy="543475"/>
          </a:xfrm>
          <a:prstGeom prst="rect">
            <a:avLst/>
          </a:prstGeom>
        </p:spPr>
        <p:txBody>
          <a:bodyPr vert="horz" lIns="0" tIns="60944" rIns="0" bIns="0" rtlCol="0" anchor="t" anchorCtr="0">
            <a:noAutofit/>
          </a:bodyPr>
          <a:lstStyle/>
          <a:p>
            <a:pPr lvl="0"/>
            <a:r>
              <a:rPr lang="en-US" dirty="0"/>
              <a:t>INSERT MAIN TITLE AT 36PT MIN 30PT</a:t>
            </a:r>
            <a:endParaRPr lang="en-AU" dirty="0"/>
          </a:p>
        </p:txBody>
      </p:sp>
    </p:spTree>
    <p:extLst>
      <p:ext uri="{BB962C8B-B14F-4D97-AF65-F5344CB8AC3E}">
        <p14:creationId xmlns:p14="http://schemas.microsoft.com/office/powerpoint/2010/main" val="2635104637"/>
      </p:ext>
    </p:extLst>
  </p:cSld>
  <p:clrMap bg1="lt1" tx1="dk1" bg2="lt2" tx2="dk2" accent1="accent1" accent2="accent2" accent3="accent3" accent4="accent4" accent5="accent5" accent6="accent6" hlink="hlink" folHlink="folHlink"/>
  <p:hf hdr="0" dt="0"/>
  <p:txStyles>
    <p:titleStyle>
      <a:lvl1pPr algn="ctr" rtl="0" eaLnBrk="1" fontAlgn="base" hangingPunct="1">
        <a:lnSpc>
          <a:spcPct val="80000"/>
        </a:lnSpc>
        <a:spcBef>
          <a:spcPct val="0"/>
        </a:spcBef>
        <a:spcAft>
          <a:spcPct val="0"/>
        </a:spcAft>
        <a:buFont typeface="Arial" charset="0"/>
        <a:defRPr lang="en-AU" sz="3599" kern="1200" cap="all" spc="0" baseline="0" dirty="0" smtClean="0">
          <a:solidFill>
            <a:schemeClr val="bg1"/>
          </a:solidFill>
          <a:latin typeface="Arial Black" panose="020B0A04020102020204" pitchFamily="34" charset="0"/>
          <a:ea typeface="Roboto Black" panose="02000000000000000000" pitchFamily="2" charset="0"/>
          <a:cs typeface="Arial" panose="020B0604020202020204" pitchFamily="34" charset="0"/>
        </a:defRPr>
      </a:lvl1pPr>
      <a:lvl2pPr algn="l" rtl="0" eaLnBrk="1" fontAlgn="base" hangingPunct="1">
        <a:lnSpc>
          <a:spcPts val="3465"/>
        </a:lnSpc>
        <a:spcBef>
          <a:spcPct val="0"/>
        </a:spcBef>
        <a:spcAft>
          <a:spcPct val="0"/>
        </a:spcAft>
        <a:buFont typeface="Arial" charset="0"/>
        <a:defRPr sz="3199">
          <a:solidFill>
            <a:schemeClr val="tx1"/>
          </a:solidFill>
          <a:latin typeface="Arial" pitchFamily="-105" charset="-52"/>
          <a:ea typeface="Arial" pitchFamily="-105" charset="-52"/>
          <a:cs typeface="Arial" pitchFamily="-105" charset="-52"/>
        </a:defRPr>
      </a:lvl2pPr>
      <a:lvl3pPr algn="l" rtl="0" eaLnBrk="1" fontAlgn="base" hangingPunct="1">
        <a:lnSpc>
          <a:spcPts val="3465"/>
        </a:lnSpc>
        <a:spcBef>
          <a:spcPct val="0"/>
        </a:spcBef>
        <a:spcAft>
          <a:spcPct val="0"/>
        </a:spcAft>
        <a:buFont typeface="Arial" charset="0"/>
        <a:defRPr sz="3199">
          <a:solidFill>
            <a:schemeClr val="tx1"/>
          </a:solidFill>
          <a:latin typeface="Arial" pitchFamily="-105" charset="-52"/>
          <a:ea typeface="Arial" pitchFamily="-105" charset="-52"/>
          <a:cs typeface="Arial" pitchFamily="-105" charset="-52"/>
        </a:defRPr>
      </a:lvl3pPr>
      <a:lvl4pPr algn="l" rtl="0" eaLnBrk="1" fontAlgn="base" hangingPunct="1">
        <a:lnSpc>
          <a:spcPts val="3465"/>
        </a:lnSpc>
        <a:spcBef>
          <a:spcPct val="0"/>
        </a:spcBef>
        <a:spcAft>
          <a:spcPct val="0"/>
        </a:spcAft>
        <a:buFont typeface="Arial" charset="0"/>
        <a:defRPr sz="3199">
          <a:solidFill>
            <a:schemeClr val="tx1"/>
          </a:solidFill>
          <a:latin typeface="Arial" pitchFamily="-105" charset="-52"/>
          <a:ea typeface="Arial" pitchFamily="-105" charset="-52"/>
          <a:cs typeface="Arial" pitchFamily="-105" charset="-52"/>
        </a:defRPr>
      </a:lvl4pPr>
      <a:lvl5pPr algn="l" rtl="0" eaLnBrk="1" fontAlgn="base" hangingPunct="1">
        <a:lnSpc>
          <a:spcPts val="3465"/>
        </a:lnSpc>
        <a:spcBef>
          <a:spcPct val="0"/>
        </a:spcBef>
        <a:spcAft>
          <a:spcPct val="0"/>
        </a:spcAft>
        <a:buFont typeface="Arial" charset="0"/>
        <a:defRPr sz="3199">
          <a:solidFill>
            <a:schemeClr val="tx1"/>
          </a:solidFill>
          <a:latin typeface="Arial" pitchFamily="-105" charset="-52"/>
          <a:ea typeface="Arial" pitchFamily="-105" charset="-52"/>
          <a:cs typeface="Arial" pitchFamily="-105" charset="-52"/>
        </a:defRPr>
      </a:lvl5pPr>
      <a:lvl6pPr marL="609321" algn="l" rtl="0" eaLnBrk="1" fontAlgn="base" hangingPunct="1">
        <a:spcBef>
          <a:spcPct val="0"/>
        </a:spcBef>
        <a:spcAft>
          <a:spcPct val="0"/>
        </a:spcAft>
        <a:buFont typeface="Arial" pitchFamily="-105" charset="-52"/>
        <a:defRPr sz="3499">
          <a:solidFill>
            <a:schemeClr val="tx1"/>
          </a:solidFill>
          <a:latin typeface="Arial" pitchFamily="-105" charset="-52"/>
          <a:ea typeface="Arial" pitchFamily="-105" charset="-52"/>
          <a:cs typeface="Arial" pitchFamily="-105" charset="-52"/>
        </a:defRPr>
      </a:lvl6pPr>
      <a:lvl7pPr marL="1218641" algn="l" rtl="0" eaLnBrk="1" fontAlgn="base" hangingPunct="1">
        <a:spcBef>
          <a:spcPct val="0"/>
        </a:spcBef>
        <a:spcAft>
          <a:spcPct val="0"/>
        </a:spcAft>
        <a:buFont typeface="Arial" pitchFamily="-105" charset="-52"/>
        <a:defRPr sz="3499">
          <a:solidFill>
            <a:schemeClr val="tx1"/>
          </a:solidFill>
          <a:latin typeface="Arial" pitchFamily="-105" charset="-52"/>
          <a:ea typeface="Arial" pitchFamily="-105" charset="-52"/>
          <a:cs typeface="Arial" pitchFamily="-105" charset="-52"/>
        </a:defRPr>
      </a:lvl7pPr>
      <a:lvl8pPr marL="1827962" algn="l" rtl="0" eaLnBrk="1" fontAlgn="base" hangingPunct="1">
        <a:spcBef>
          <a:spcPct val="0"/>
        </a:spcBef>
        <a:spcAft>
          <a:spcPct val="0"/>
        </a:spcAft>
        <a:buFont typeface="Arial" pitchFamily="-105" charset="-52"/>
        <a:defRPr sz="3499">
          <a:solidFill>
            <a:schemeClr val="tx1"/>
          </a:solidFill>
          <a:latin typeface="Arial" pitchFamily="-105" charset="-52"/>
          <a:ea typeface="Arial" pitchFamily="-105" charset="-52"/>
          <a:cs typeface="Arial" pitchFamily="-105" charset="-52"/>
        </a:defRPr>
      </a:lvl8pPr>
      <a:lvl9pPr marL="2437283" algn="l" rtl="0" eaLnBrk="1" fontAlgn="base" hangingPunct="1">
        <a:spcBef>
          <a:spcPct val="0"/>
        </a:spcBef>
        <a:spcAft>
          <a:spcPct val="0"/>
        </a:spcAft>
        <a:buFont typeface="Arial" pitchFamily="-105" charset="-52"/>
        <a:defRPr sz="3499">
          <a:solidFill>
            <a:schemeClr val="tx1"/>
          </a:solidFill>
          <a:latin typeface="Arial" pitchFamily="-105" charset="-52"/>
          <a:ea typeface="Arial" pitchFamily="-105" charset="-52"/>
          <a:cs typeface="Arial" pitchFamily="-105" charset="-52"/>
        </a:defRPr>
      </a:lvl9pPr>
    </p:titleStyle>
    <p:bodyStyle>
      <a:lvl1pPr marL="0" indent="0" algn="l" rtl="0" eaLnBrk="1" fontAlgn="base" hangingPunct="1">
        <a:lnSpc>
          <a:spcPct val="110000"/>
        </a:lnSpc>
        <a:spcBef>
          <a:spcPts val="1200"/>
        </a:spcBef>
        <a:spcAft>
          <a:spcPct val="0"/>
        </a:spcAft>
        <a:buFont typeface="Arial" pitchFamily="34" charset="0"/>
        <a:buNone/>
        <a:defRPr sz="1800" kern="1200">
          <a:solidFill>
            <a:schemeClr val="bg1"/>
          </a:solidFill>
          <a:latin typeface="Arial" panose="020B0604020202020204" pitchFamily="34" charset="0"/>
          <a:ea typeface="Roboto" panose="02000000000000000000" pitchFamily="2" charset="0"/>
          <a:cs typeface="Arial" panose="020B0604020202020204" pitchFamily="34" charset="0"/>
        </a:defRPr>
      </a:lvl1pPr>
      <a:lvl2pPr marL="215957" indent="-215957" algn="l" rtl="0" eaLnBrk="1" fontAlgn="base" hangingPunct="1">
        <a:lnSpc>
          <a:spcPct val="110000"/>
        </a:lnSpc>
        <a:spcBef>
          <a:spcPts val="800"/>
        </a:spcBef>
        <a:spcAft>
          <a:spcPct val="0"/>
        </a:spcAft>
        <a:buFont typeface="Arial" pitchFamily="34" charset="0"/>
        <a:buChar char="•"/>
        <a:defRPr sz="1800" kern="1200">
          <a:solidFill>
            <a:schemeClr val="bg1"/>
          </a:solidFill>
          <a:latin typeface="Arial" panose="020B0604020202020204" pitchFamily="34" charset="0"/>
          <a:ea typeface="Roboto" panose="02000000000000000000" pitchFamily="2" charset="0"/>
          <a:cs typeface="Arial" panose="020B0604020202020204" pitchFamily="34" charset="0"/>
        </a:defRPr>
      </a:lvl2pPr>
      <a:lvl3pPr marL="431914" indent="-215957" algn="l" rtl="0" eaLnBrk="1" fontAlgn="base" hangingPunct="1">
        <a:lnSpc>
          <a:spcPct val="110000"/>
        </a:lnSpc>
        <a:spcBef>
          <a:spcPts val="800"/>
        </a:spcBef>
        <a:spcAft>
          <a:spcPct val="0"/>
        </a:spcAft>
        <a:buFont typeface="Arial" pitchFamily="34" charset="0"/>
        <a:buChar char="‒"/>
        <a:tabLst/>
        <a:defRPr sz="1800" kern="1200">
          <a:solidFill>
            <a:schemeClr val="bg1"/>
          </a:solidFill>
          <a:latin typeface="Arial" panose="020B0604020202020204" pitchFamily="34" charset="0"/>
          <a:ea typeface="Roboto" panose="02000000000000000000" pitchFamily="2" charset="0"/>
          <a:cs typeface="Arial" panose="020B0604020202020204" pitchFamily="34" charset="0"/>
        </a:defRPr>
      </a:lvl3pPr>
      <a:lvl4pPr marL="611878" indent="-215957" algn="l" rtl="0" eaLnBrk="1" fontAlgn="base" hangingPunct="1">
        <a:lnSpc>
          <a:spcPct val="110000"/>
        </a:lnSpc>
        <a:spcBef>
          <a:spcPts val="800"/>
        </a:spcBef>
        <a:spcAft>
          <a:spcPct val="0"/>
        </a:spcAft>
        <a:buFont typeface="Arial" pitchFamily="34" charset="0"/>
        <a:buChar char="•"/>
        <a:defRPr sz="1800" kern="1200">
          <a:solidFill>
            <a:schemeClr val="bg1"/>
          </a:solidFill>
          <a:latin typeface="Arial" panose="020B0604020202020204" pitchFamily="34" charset="0"/>
          <a:ea typeface="Roboto" panose="02000000000000000000" pitchFamily="2" charset="0"/>
          <a:cs typeface="Arial" panose="020B0604020202020204" pitchFamily="34" charset="0"/>
        </a:defRPr>
      </a:lvl4pPr>
      <a:lvl5pPr marL="863827" indent="-215957" algn="l" rtl="0" eaLnBrk="1" fontAlgn="base" hangingPunct="1">
        <a:lnSpc>
          <a:spcPct val="110000"/>
        </a:lnSpc>
        <a:spcBef>
          <a:spcPts val="800"/>
        </a:spcBef>
        <a:spcAft>
          <a:spcPct val="0"/>
        </a:spcAft>
        <a:buFont typeface="Arial" pitchFamily="34" charset="0"/>
        <a:buChar char="‒"/>
        <a:defRPr sz="1800" kern="1200">
          <a:solidFill>
            <a:schemeClr val="bg1"/>
          </a:solidFill>
          <a:latin typeface="Arial" panose="020B0604020202020204" pitchFamily="34" charset="0"/>
          <a:ea typeface="Roboto" panose="02000000000000000000" pitchFamily="2" charset="0"/>
          <a:cs typeface="Arial" panose="020B0604020202020204" pitchFamily="34" charset="0"/>
        </a:defRPr>
      </a:lvl5pPr>
      <a:lvl6pPr marL="3351263" indent="-304662" algn="l" defTabSz="1218641"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0584" indent="-304662" algn="l" defTabSz="1218641"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69905" indent="-304662" algn="l" defTabSz="1218641"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79225" indent="-304662" algn="l" defTabSz="1218641"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641" rtl="0" eaLnBrk="1" latinLnBrk="0" hangingPunct="1">
        <a:defRPr sz="2400" kern="1200">
          <a:solidFill>
            <a:schemeClr val="tx1"/>
          </a:solidFill>
          <a:latin typeface="+mn-lt"/>
          <a:ea typeface="+mn-ea"/>
          <a:cs typeface="+mn-cs"/>
        </a:defRPr>
      </a:lvl1pPr>
      <a:lvl2pPr marL="609321" algn="l" defTabSz="1218641" rtl="0" eaLnBrk="1" latinLnBrk="0" hangingPunct="1">
        <a:defRPr sz="2400" kern="1200">
          <a:solidFill>
            <a:schemeClr val="tx1"/>
          </a:solidFill>
          <a:latin typeface="+mn-lt"/>
          <a:ea typeface="+mn-ea"/>
          <a:cs typeface="+mn-cs"/>
        </a:defRPr>
      </a:lvl2pPr>
      <a:lvl3pPr marL="1218641" algn="l" defTabSz="1218641" rtl="0" eaLnBrk="1" latinLnBrk="0" hangingPunct="1">
        <a:defRPr sz="2400" kern="1200">
          <a:solidFill>
            <a:schemeClr val="tx1"/>
          </a:solidFill>
          <a:latin typeface="+mn-lt"/>
          <a:ea typeface="+mn-ea"/>
          <a:cs typeface="+mn-cs"/>
        </a:defRPr>
      </a:lvl3pPr>
      <a:lvl4pPr marL="1827962" algn="l" defTabSz="1218641" rtl="0" eaLnBrk="1" latinLnBrk="0" hangingPunct="1">
        <a:defRPr sz="2400" kern="1200">
          <a:solidFill>
            <a:schemeClr val="tx1"/>
          </a:solidFill>
          <a:latin typeface="+mn-lt"/>
          <a:ea typeface="+mn-ea"/>
          <a:cs typeface="+mn-cs"/>
        </a:defRPr>
      </a:lvl4pPr>
      <a:lvl5pPr marL="2437283" algn="l" defTabSz="1218641" rtl="0" eaLnBrk="1" latinLnBrk="0" hangingPunct="1">
        <a:defRPr sz="2400" kern="1200">
          <a:solidFill>
            <a:schemeClr val="tx1"/>
          </a:solidFill>
          <a:latin typeface="+mn-lt"/>
          <a:ea typeface="+mn-ea"/>
          <a:cs typeface="+mn-cs"/>
        </a:defRPr>
      </a:lvl5pPr>
      <a:lvl6pPr marL="3046604" algn="l" defTabSz="1218641" rtl="0" eaLnBrk="1" latinLnBrk="0" hangingPunct="1">
        <a:defRPr sz="2400" kern="1200">
          <a:solidFill>
            <a:schemeClr val="tx1"/>
          </a:solidFill>
          <a:latin typeface="+mn-lt"/>
          <a:ea typeface="+mn-ea"/>
          <a:cs typeface="+mn-cs"/>
        </a:defRPr>
      </a:lvl6pPr>
      <a:lvl7pPr marL="3655925" algn="l" defTabSz="1218641" rtl="0" eaLnBrk="1" latinLnBrk="0" hangingPunct="1">
        <a:defRPr sz="2400" kern="1200">
          <a:solidFill>
            <a:schemeClr val="tx1"/>
          </a:solidFill>
          <a:latin typeface="+mn-lt"/>
          <a:ea typeface="+mn-ea"/>
          <a:cs typeface="+mn-cs"/>
        </a:defRPr>
      </a:lvl7pPr>
      <a:lvl8pPr marL="4265244" algn="l" defTabSz="1218641" rtl="0" eaLnBrk="1" latinLnBrk="0" hangingPunct="1">
        <a:defRPr sz="2400" kern="1200">
          <a:solidFill>
            <a:schemeClr val="tx1"/>
          </a:solidFill>
          <a:latin typeface="+mn-lt"/>
          <a:ea typeface="+mn-ea"/>
          <a:cs typeface="+mn-cs"/>
        </a:defRPr>
      </a:lvl8pPr>
      <a:lvl9pPr marL="4874566" algn="l" defTabSz="1218641"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19">
          <p15:clr>
            <a:srgbClr val="F26B43"/>
          </p15:clr>
        </p15:guide>
        <p15:guide id="2" pos="225">
          <p15:clr>
            <a:srgbClr val="F26B43"/>
          </p15:clr>
        </p15:guide>
        <p15:guide id="3" pos="7452">
          <p15:clr>
            <a:srgbClr val="F26B43"/>
          </p15:clr>
        </p15:guide>
        <p15:guide id="4" pos="1277">
          <p15:clr>
            <a:srgbClr val="F26B43"/>
          </p15:clr>
        </p15:guide>
        <p15:guide id="5" pos="1460">
          <p15:clr>
            <a:srgbClr val="F26B43"/>
          </p15:clr>
        </p15:guide>
        <p15:guide id="6" pos="2514">
          <p15:clr>
            <a:srgbClr val="F26B43"/>
          </p15:clr>
        </p15:guide>
        <p15:guide id="7" pos="2696">
          <p15:clr>
            <a:srgbClr val="F26B43"/>
          </p15:clr>
        </p15:guide>
        <p15:guide id="8" pos="3929">
          <p15:clr>
            <a:srgbClr val="F26B43"/>
          </p15:clr>
        </p15:guide>
        <p15:guide id="9" pos="3748">
          <p15:clr>
            <a:srgbClr val="F26B43"/>
          </p15:clr>
        </p15:guide>
        <p15:guide id="10" pos="4982">
          <p15:clr>
            <a:srgbClr val="F26B43"/>
          </p15:clr>
        </p15:guide>
        <p15:guide id="11" pos="5162">
          <p15:clr>
            <a:srgbClr val="F26B43"/>
          </p15:clr>
        </p15:guide>
        <p15:guide id="12" pos="6218">
          <p15:clr>
            <a:srgbClr val="F26B43"/>
          </p15:clr>
        </p15:guide>
        <p15:guide id="13" pos="6399">
          <p15:clr>
            <a:srgbClr val="F26B43"/>
          </p15:clr>
        </p15:guide>
        <p15:guide id="14" orient="horz" pos="807">
          <p15:clr>
            <a:srgbClr val="F26B43"/>
          </p15:clr>
        </p15:guide>
        <p15:guide id="15" orient="horz" pos="876">
          <p15:clr>
            <a:srgbClr val="F26B43"/>
          </p15:clr>
        </p15:guide>
        <p15:guide id="16" orient="horz" pos="4031">
          <p15:clr>
            <a:srgbClr val="F26B43"/>
          </p15:clr>
        </p15:guide>
        <p15:guide id="17" orient="horz" pos="597">
          <p15:clr>
            <a:srgbClr val="F26B43"/>
          </p15:clr>
        </p15:guide>
        <p15:guide id="18" orient="horz" pos="2435">
          <p15:clr>
            <a:srgbClr val="F26B43"/>
          </p15:clr>
        </p15:guide>
        <p15:guide id="19" orient="horz" pos="3756">
          <p15:clr>
            <a:srgbClr val="F26B43"/>
          </p15:clr>
        </p15:guide>
        <p15:guide id="20" orient="horz" pos="41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タイトル 1">
            <a:extLst>
              <a:ext uri="{FF2B5EF4-FFF2-40B4-BE49-F238E27FC236}">
                <a16:creationId xmlns:a16="http://schemas.microsoft.com/office/drawing/2014/main" id="{D3078A2A-8808-4956-BE2E-5BDA501E95E0}"/>
              </a:ext>
            </a:extLst>
          </p:cNvPr>
          <p:cNvSpPr txBox="1">
            <a:spLocks/>
          </p:cNvSpPr>
          <p:nvPr userDrawn="1"/>
        </p:nvSpPr>
        <p:spPr bwMode="gray">
          <a:xfrm>
            <a:off x="234461" y="72000"/>
            <a:ext cx="1905231" cy="260350"/>
          </a:xfrm>
          <a:prstGeom prst="rect">
            <a:avLst/>
          </a:prstGeom>
          <a:noFill/>
          <a:ln w="31750" cmpd="dbl">
            <a:noFill/>
            <a:miter lim="800000"/>
            <a:headEnd/>
            <a:tailEnd/>
          </a:ln>
        </p:spPr>
        <p:txBody>
          <a:bodyPr lIns="90488" tIns="44450" rIns="90488" bIns="44450" anchor="ctr"/>
          <a:lstStyle/>
          <a:p>
            <a:pPr eaLnBrk="0" hangingPunct="0">
              <a:defRPr/>
            </a:pPr>
            <a:r>
              <a:rPr lang="ja-JP" altLang="en-US" sz="1100" kern="0">
                <a:solidFill>
                  <a:schemeClr val="bg1"/>
                </a:solidFill>
                <a:latin typeface="Meiryo UI" panose="020B0604030504040204" pitchFamily="50" charset="-128"/>
                <a:ea typeface="Meiryo UI" panose="020B0604030504040204" pitchFamily="50" charset="-128"/>
                <a:cs typeface="Meiryo UI" panose="020B0604030504040204" pitchFamily="50" charset="-128"/>
              </a:rPr>
              <a:t>文書名</a:t>
            </a:r>
          </a:p>
        </p:txBody>
      </p:sp>
      <p:sp>
        <p:nvSpPr>
          <p:cNvPr id="16" name="TextBox 3">
            <a:extLst>
              <a:ext uri="{FF2B5EF4-FFF2-40B4-BE49-F238E27FC236}">
                <a16:creationId xmlns:a16="http://schemas.microsoft.com/office/drawing/2014/main" id="{7894E692-E15C-42F4-BB50-CB0F545EEE81}"/>
              </a:ext>
            </a:extLst>
          </p:cNvPr>
          <p:cNvSpPr txBox="1"/>
          <p:nvPr userDrawn="1"/>
        </p:nvSpPr>
        <p:spPr>
          <a:xfrm>
            <a:off x="10754645" y="6688130"/>
            <a:ext cx="1027893" cy="215444"/>
          </a:xfrm>
          <a:prstGeom prst="rect">
            <a:avLst/>
          </a:prstGeom>
          <a:noFill/>
        </p:spPr>
        <p:txBody>
          <a:bodyPr wrap="square" lIns="0" tIns="0" rIns="0" bIns="45720" rtlCol="0">
            <a:spAutoFit/>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altLang="ja-JP" sz="1100" kern="1200">
                <a:solidFill>
                  <a:schemeClr val="bg1">
                    <a:lumMod val="65000"/>
                  </a:schemeClr>
                </a:solidFill>
                <a:latin typeface="Arial" panose="020B0604020202020204" pitchFamily="34" charset="0"/>
                <a:ea typeface="+mn-ea"/>
                <a:cs typeface="Arial" panose="020B0604020202020204" pitchFamily="34" charset="0"/>
              </a:rPr>
              <a:t>Confidential</a:t>
            </a:r>
            <a:endParaRPr lang="en-US" sz="1100" kern="1200">
              <a:solidFill>
                <a:schemeClr val="bg1">
                  <a:lumMod val="65000"/>
                </a:schemeClr>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79878634"/>
      </p:ext>
    </p:extLst>
  </p:cSld>
  <p:clrMap bg1="lt1" tx1="dk1" bg2="lt2" tx2="dk2" accent1="accent1" accent2="accent2" accent3="accent3" accent4="accent4" accent5="accent5" accent6="accent6" hlink="hlink" folHlink="folHlink"/>
  <p:hf sldNum="0" hdr="0" ftr="0" dt="0"/>
  <p:txStyles>
    <p:titleStyle>
      <a:lvl1pPr marL="0" indent="0" algn="l" defTabSz="914331" rtl="0" eaLnBrk="1" latinLnBrk="0" hangingPunct="1">
        <a:lnSpc>
          <a:spcPct val="80000"/>
        </a:lnSpc>
        <a:spcBef>
          <a:spcPct val="0"/>
        </a:spcBef>
        <a:buNone/>
        <a:defRPr kumimoji="1" sz="4000" b="0" kern="1200" cap="all" baseline="0">
          <a:solidFill>
            <a:schemeClr val="tx1"/>
          </a:solidFill>
          <a:latin typeface="Arial Black" panose="020B0A04020102020204" pitchFamily="34" charset="0"/>
          <a:ea typeface="+mj-ea"/>
          <a:cs typeface="+mj-cs"/>
        </a:defRPr>
      </a:lvl1pPr>
    </p:titleStyle>
    <p:bodyStyle>
      <a:lvl1pPr marL="0" indent="0" algn="l" defTabSz="914331" rtl="0" eaLnBrk="1" latinLnBrk="0" hangingPunct="1">
        <a:lnSpc>
          <a:spcPct val="100000"/>
        </a:lnSpc>
        <a:spcBef>
          <a:spcPts val="0"/>
        </a:spcBef>
        <a:spcAft>
          <a:spcPts val="1200"/>
        </a:spcAft>
        <a:buFont typeface="Arial" panose="020B0604020202020204" pitchFamily="34" charset="0"/>
        <a:buNone/>
        <a:defRPr kumimoji="1" sz="2600" b="1" kern="1200" cap="none" baseline="0">
          <a:solidFill>
            <a:schemeClr val="tx1"/>
          </a:solidFill>
          <a:latin typeface="Arial" panose="020B0604020202020204" pitchFamily="34" charset="0"/>
          <a:ea typeface="+mn-ea"/>
          <a:cs typeface="Arial" panose="020B0604020202020204" pitchFamily="34" charset="0"/>
        </a:defRPr>
      </a:lvl1pPr>
      <a:lvl2pPr marL="228588" indent="-230171" algn="l" defTabSz="914331" rtl="0" eaLnBrk="1" latinLnBrk="0" hangingPunct="1">
        <a:lnSpc>
          <a:spcPct val="100000"/>
        </a:lnSpc>
        <a:spcBef>
          <a:spcPts val="0"/>
        </a:spcBef>
        <a:spcAft>
          <a:spcPts val="1200"/>
        </a:spcAft>
        <a:buFont typeface="Arial" panose="020B0604020202020204" pitchFamily="34" charset="0"/>
        <a:buChar char="•"/>
        <a:defRPr kumimoji="1" sz="2200" kern="1200">
          <a:solidFill>
            <a:schemeClr val="tx1"/>
          </a:solidFill>
          <a:latin typeface="Arial" panose="020B0604020202020204" pitchFamily="34" charset="0"/>
          <a:ea typeface="+mn-ea"/>
          <a:cs typeface="Arial" panose="020B0604020202020204" pitchFamily="34" charset="0"/>
        </a:defRPr>
      </a:lvl2pPr>
      <a:lvl3pPr marL="457178" indent="-230171" algn="l" defTabSz="914331" rtl="0" eaLnBrk="1" latinLnBrk="0" hangingPunct="1">
        <a:lnSpc>
          <a:spcPct val="100000"/>
        </a:lnSpc>
        <a:spcBef>
          <a:spcPts val="0"/>
        </a:spcBef>
        <a:spcAft>
          <a:spcPts val="1200"/>
        </a:spcAft>
        <a:buFont typeface="Graphik" panose="020B0503030202060203" pitchFamily="34" charset="0"/>
        <a:buChar char="–"/>
        <a:defRPr kumimoji="1" sz="1800" kern="1200">
          <a:solidFill>
            <a:schemeClr val="tx1"/>
          </a:solidFill>
          <a:latin typeface="Arial" panose="020B0604020202020204" pitchFamily="34" charset="0"/>
          <a:ea typeface="+mn-ea"/>
          <a:cs typeface="Arial" panose="020B0604020202020204" pitchFamily="34" charset="0"/>
        </a:defRPr>
      </a:lvl3pPr>
      <a:lvl4pPr marL="685749" indent="-171438" algn="l" defTabSz="914331" rtl="0" eaLnBrk="1" latinLnBrk="0" hangingPunct="1">
        <a:lnSpc>
          <a:spcPct val="110000"/>
        </a:lnSpc>
        <a:spcBef>
          <a:spcPts val="0"/>
        </a:spcBef>
        <a:spcAft>
          <a:spcPts val="0"/>
        </a:spcAft>
        <a:buFont typeface="Arial" panose="020B0604020202020204" pitchFamily="34" charset="0"/>
        <a:buChar char="•"/>
        <a:defRPr kumimoji="1" sz="1600" kern="1200">
          <a:solidFill>
            <a:schemeClr val="tx1"/>
          </a:solidFill>
          <a:latin typeface="+mn-lt"/>
          <a:ea typeface="+mn-ea"/>
          <a:cs typeface="+mn-cs"/>
        </a:defRPr>
      </a:lvl4pPr>
      <a:lvl5pPr marL="857186" indent="-177787" algn="l" defTabSz="914331" rtl="0" eaLnBrk="1" latinLnBrk="0" hangingPunct="1">
        <a:lnSpc>
          <a:spcPct val="110000"/>
        </a:lnSpc>
        <a:spcBef>
          <a:spcPts val="0"/>
        </a:spcBef>
        <a:spcAft>
          <a:spcPts val="0"/>
        </a:spcAft>
        <a:buFont typeface="Graphik" panose="020B0503030202060203" pitchFamily="34" charset="0"/>
        <a:buChar char="–"/>
        <a:defRPr kumimoji="1" sz="1400" kern="1200">
          <a:solidFill>
            <a:schemeClr val="tx1"/>
          </a:solidFill>
          <a:latin typeface="+mn-lt"/>
          <a:ea typeface="+mn-ea"/>
          <a:cs typeface="+mn-cs"/>
        </a:defRPr>
      </a:lvl5pPr>
      <a:lvl6pPr marL="1028622" indent="-173026" algn="l" defTabSz="914331" rtl="0" eaLnBrk="1" latinLnBrk="0" hangingPunct="1">
        <a:lnSpc>
          <a:spcPct val="90000"/>
        </a:lnSpc>
        <a:spcBef>
          <a:spcPts val="500"/>
        </a:spcBef>
        <a:buFont typeface="Arial" panose="020B0604020202020204" pitchFamily="34" charset="0"/>
        <a:buChar char="•"/>
        <a:defRPr kumimoji="1" sz="1200" kern="1200">
          <a:solidFill>
            <a:schemeClr val="tx1"/>
          </a:solidFill>
          <a:latin typeface="+mn-lt"/>
          <a:ea typeface="+mn-ea"/>
          <a:cs typeface="+mn-cs"/>
        </a:defRPr>
      </a:lvl6pPr>
      <a:lvl7pPr marL="55558" indent="0" algn="l" defTabSz="914331" rtl="0" eaLnBrk="1" latinLnBrk="0" hangingPunct="1">
        <a:lnSpc>
          <a:spcPct val="90000"/>
        </a:lnSpc>
        <a:spcBef>
          <a:spcPts val="800"/>
        </a:spcBef>
        <a:buFont typeface="Arial" panose="020B0604020202020204" pitchFamily="34" charset="0"/>
        <a:buNone/>
        <a:defRPr kumimoji="1" sz="1200" b="1" kern="1200" cap="all" baseline="0">
          <a:solidFill>
            <a:schemeClr val="tx1"/>
          </a:solidFill>
          <a:latin typeface="+mj-lt"/>
          <a:ea typeface="+mn-ea"/>
          <a:cs typeface="+mn-cs"/>
        </a:defRPr>
      </a:lvl7pPr>
      <a:lvl8pPr marL="55558" indent="0" algn="l" defTabSz="914331" rtl="0" eaLnBrk="1" latinLnBrk="0" hangingPunct="1">
        <a:lnSpc>
          <a:spcPct val="100000"/>
        </a:lnSpc>
        <a:spcBef>
          <a:spcPts val="0"/>
        </a:spcBef>
        <a:spcAft>
          <a:spcPts val="800"/>
        </a:spcAft>
        <a:buFont typeface="Arial" panose="020B0604020202020204" pitchFamily="34" charset="0"/>
        <a:buNone/>
        <a:defRPr kumimoji="1" sz="1800" kern="1200" baseline="0">
          <a:solidFill>
            <a:schemeClr val="tx1"/>
          </a:solidFill>
          <a:latin typeface="+mn-lt"/>
          <a:ea typeface="+mn-ea"/>
          <a:cs typeface="+mn-cs"/>
        </a:defRPr>
      </a:lvl8pPr>
      <a:lvl9pPr marL="55558" indent="0" algn="l" defTabSz="914331" rtl="0" eaLnBrk="1" latinLnBrk="0" hangingPunct="1">
        <a:lnSpc>
          <a:spcPct val="110000"/>
        </a:lnSpc>
        <a:spcBef>
          <a:spcPts val="0"/>
        </a:spcBef>
        <a:spcAft>
          <a:spcPts val="600"/>
        </a:spcAft>
        <a:buFont typeface="Arial" panose="020B0604020202020204" pitchFamily="34" charset="0"/>
        <a:buNone/>
        <a:defRPr kumimoji="1" sz="1200" kern="1200">
          <a:solidFill>
            <a:schemeClr val="tx1"/>
          </a:solidFill>
          <a:latin typeface="+mn-lt"/>
          <a:ea typeface="+mn-ea"/>
          <a:cs typeface="+mn-cs"/>
        </a:defRPr>
      </a:lvl9pPr>
    </p:bodyStyle>
    <p:otherStyle>
      <a:defPPr>
        <a:defRPr lang="en-US"/>
      </a:defPPr>
      <a:lvl1pPr marL="0" algn="l" defTabSz="914331" rtl="0" eaLnBrk="1" latinLnBrk="0" hangingPunct="1">
        <a:defRPr kumimoji="1" sz="1800" kern="1200">
          <a:solidFill>
            <a:schemeClr val="tx1"/>
          </a:solidFill>
          <a:latin typeface="+mn-lt"/>
          <a:ea typeface="+mn-ea"/>
          <a:cs typeface="+mn-cs"/>
        </a:defRPr>
      </a:lvl1pPr>
      <a:lvl2pPr marL="457166" algn="l" defTabSz="914331" rtl="0" eaLnBrk="1" latinLnBrk="0" hangingPunct="1">
        <a:defRPr kumimoji="1" sz="1800" kern="1200">
          <a:solidFill>
            <a:schemeClr val="tx1"/>
          </a:solidFill>
          <a:latin typeface="+mn-lt"/>
          <a:ea typeface="+mn-ea"/>
          <a:cs typeface="+mn-cs"/>
        </a:defRPr>
      </a:lvl2pPr>
      <a:lvl3pPr marL="914331" algn="l" defTabSz="914331" rtl="0" eaLnBrk="1" latinLnBrk="0" hangingPunct="1">
        <a:defRPr kumimoji="1" sz="1800" kern="1200">
          <a:solidFill>
            <a:schemeClr val="tx1"/>
          </a:solidFill>
          <a:latin typeface="+mn-lt"/>
          <a:ea typeface="+mn-ea"/>
          <a:cs typeface="+mn-cs"/>
        </a:defRPr>
      </a:lvl3pPr>
      <a:lvl4pPr marL="1371498" algn="l" defTabSz="914331" rtl="0" eaLnBrk="1" latinLnBrk="0" hangingPunct="1">
        <a:defRPr kumimoji="1" sz="1800" kern="1200">
          <a:solidFill>
            <a:schemeClr val="tx1"/>
          </a:solidFill>
          <a:latin typeface="+mn-lt"/>
          <a:ea typeface="+mn-ea"/>
          <a:cs typeface="+mn-cs"/>
        </a:defRPr>
      </a:lvl4pPr>
      <a:lvl5pPr marL="1828664" algn="l" defTabSz="914331" rtl="0" eaLnBrk="1" latinLnBrk="0" hangingPunct="1">
        <a:defRPr kumimoji="1" sz="1800" kern="1200">
          <a:solidFill>
            <a:schemeClr val="tx1"/>
          </a:solidFill>
          <a:latin typeface="+mn-lt"/>
          <a:ea typeface="+mn-ea"/>
          <a:cs typeface="+mn-cs"/>
        </a:defRPr>
      </a:lvl5pPr>
      <a:lvl6pPr marL="2285829" algn="l" defTabSz="914331" rtl="0" eaLnBrk="1" latinLnBrk="0" hangingPunct="1">
        <a:defRPr kumimoji="1" sz="1800" kern="1200">
          <a:solidFill>
            <a:schemeClr val="tx1"/>
          </a:solidFill>
          <a:latin typeface="+mn-lt"/>
          <a:ea typeface="+mn-ea"/>
          <a:cs typeface="+mn-cs"/>
        </a:defRPr>
      </a:lvl6pPr>
      <a:lvl7pPr marL="2742995" algn="l" defTabSz="914331" rtl="0" eaLnBrk="1" latinLnBrk="0" hangingPunct="1">
        <a:defRPr kumimoji="1" sz="1800" kern="1200">
          <a:solidFill>
            <a:schemeClr val="tx1"/>
          </a:solidFill>
          <a:latin typeface="+mn-lt"/>
          <a:ea typeface="+mn-ea"/>
          <a:cs typeface="+mn-cs"/>
        </a:defRPr>
      </a:lvl7pPr>
      <a:lvl8pPr marL="3200160" algn="l" defTabSz="914331" rtl="0" eaLnBrk="1" latinLnBrk="0" hangingPunct="1">
        <a:defRPr kumimoji="1" sz="1800" kern="1200">
          <a:solidFill>
            <a:schemeClr val="tx1"/>
          </a:solidFill>
          <a:latin typeface="+mn-lt"/>
          <a:ea typeface="+mn-ea"/>
          <a:cs typeface="+mn-cs"/>
        </a:defRPr>
      </a:lvl8pPr>
      <a:lvl9pPr marL="3657326" algn="l" defTabSz="914331"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5640">
          <p15:clr>
            <a:srgbClr val="F26B43"/>
          </p15:clr>
        </p15:guide>
        <p15:guide id="3">
          <p15:clr>
            <a:srgbClr val="F26B43"/>
          </p15:clr>
        </p15:guide>
        <p15:guide id="6" orient="horz">
          <p15:clr>
            <a:srgbClr val="F26B43"/>
          </p15:clr>
        </p15:guide>
        <p15:guide id="8" pos="7680">
          <p15:clr>
            <a:srgbClr val="F26B43"/>
          </p15:clr>
        </p15:guide>
        <p15:guide id="9" pos="240">
          <p15:clr>
            <a:srgbClr val="F26B43"/>
          </p15:clr>
        </p15:guide>
        <p15:guide id="10" orient="horz" pos="4224">
          <p15:clr>
            <a:srgbClr val="F26B43"/>
          </p15:clr>
        </p15:guide>
        <p15:guide id="11" pos="3840">
          <p15:clr>
            <a:srgbClr val="F26B43"/>
          </p15:clr>
        </p15:guide>
        <p15:guide id="13" pos="2040">
          <p15:clr>
            <a:srgbClr val="F26B43"/>
          </p15:clr>
        </p15:guide>
        <p15:guide id="14" pos="7440">
          <p15:clr>
            <a:srgbClr val="F26B43"/>
          </p15:clr>
        </p15:guide>
        <p15:guide id="16" orient="horz" pos="240">
          <p15:clr>
            <a:srgbClr val="F26B43"/>
          </p15:clr>
        </p15:guide>
        <p15:guide id="17" orient="horz" pos="410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タイトル 1">
            <a:extLst>
              <a:ext uri="{FF2B5EF4-FFF2-40B4-BE49-F238E27FC236}">
                <a16:creationId xmlns:a16="http://schemas.microsoft.com/office/drawing/2014/main" id="{D3078A2A-8808-4956-BE2E-5BDA501E95E0}"/>
              </a:ext>
            </a:extLst>
          </p:cNvPr>
          <p:cNvSpPr txBox="1">
            <a:spLocks/>
          </p:cNvSpPr>
          <p:nvPr userDrawn="1"/>
        </p:nvSpPr>
        <p:spPr bwMode="gray">
          <a:xfrm>
            <a:off x="234461" y="72000"/>
            <a:ext cx="1905231" cy="260350"/>
          </a:xfrm>
          <a:prstGeom prst="rect">
            <a:avLst/>
          </a:prstGeom>
          <a:noFill/>
          <a:ln w="31750" cmpd="dbl">
            <a:noFill/>
            <a:miter lim="800000"/>
            <a:headEnd/>
            <a:tailEnd/>
          </a:ln>
        </p:spPr>
        <p:txBody>
          <a:bodyPr lIns="90488" tIns="44450" rIns="90488" bIns="44450" anchor="ctr"/>
          <a:lstStyle/>
          <a:p>
            <a:pPr eaLnBrk="0" hangingPunct="0">
              <a:defRPr/>
            </a:pPr>
            <a:r>
              <a:rPr lang="ja-JP" altLang="en-US" sz="1100" kern="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文書名</a:t>
            </a:r>
          </a:p>
        </p:txBody>
      </p:sp>
    </p:spTree>
    <p:extLst>
      <p:ext uri="{BB962C8B-B14F-4D97-AF65-F5344CB8AC3E}">
        <p14:creationId xmlns:p14="http://schemas.microsoft.com/office/powerpoint/2010/main" val="3353397047"/>
      </p:ext>
    </p:extLst>
  </p:cSld>
  <p:clrMap bg1="lt1" tx1="dk1" bg2="lt2" tx2="dk2" accent1="accent1" accent2="accent2" accent3="accent3" accent4="accent4" accent5="accent5" accent6="accent6" hlink="hlink" folHlink="folHlink"/>
  <p:hf sldNum="0" hdr="0" ftr="0" dt="0"/>
  <p:txStyles>
    <p:titleStyle>
      <a:lvl1pPr marL="0" indent="0" algn="l" defTabSz="914354" rtl="0" eaLnBrk="1" latinLnBrk="0" hangingPunct="1">
        <a:lnSpc>
          <a:spcPct val="80000"/>
        </a:lnSpc>
        <a:spcBef>
          <a:spcPct val="0"/>
        </a:spcBef>
        <a:buNone/>
        <a:defRPr kumimoji="1" sz="4000" b="0" kern="1200" cap="all" baseline="0">
          <a:solidFill>
            <a:schemeClr val="tx1"/>
          </a:solidFill>
          <a:latin typeface="Arial Black" panose="020B0A04020102020204" pitchFamily="34" charset="0"/>
          <a:ea typeface="+mj-ea"/>
          <a:cs typeface="+mj-cs"/>
        </a:defRPr>
      </a:lvl1pPr>
    </p:titleStyle>
    <p:bodyStyle>
      <a:lvl1pPr marL="0" indent="0" algn="l" defTabSz="914354" rtl="0" eaLnBrk="1" latinLnBrk="0" hangingPunct="1">
        <a:lnSpc>
          <a:spcPct val="100000"/>
        </a:lnSpc>
        <a:spcBef>
          <a:spcPts val="0"/>
        </a:spcBef>
        <a:spcAft>
          <a:spcPts val="1200"/>
        </a:spcAft>
        <a:buFont typeface="Arial" panose="020B0604020202020204" pitchFamily="34" charset="0"/>
        <a:buNone/>
        <a:defRPr kumimoji="1" sz="2600" b="1" kern="1200" cap="none" baseline="0">
          <a:solidFill>
            <a:schemeClr val="tx1"/>
          </a:solidFill>
          <a:latin typeface="Arial" panose="020B0604020202020204" pitchFamily="34" charset="0"/>
          <a:ea typeface="+mn-ea"/>
          <a:cs typeface="Arial" panose="020B0604020202020204" pitchFamily="34" charset="0"/>
        </a:defRPr>
      </a:lvl1pPr>
      <a:lvl2pPr marL="228594" indent="-230177" algn="l" defTabSz="914354" rtl="0" eaLnBrk="1" latinLnBrk="0" hangingPunct="1">
        <a:lnSpc>
          <a:spcPct val="100000"/>
        </a:lnSpc>
        <a:spcBef>
          <a:spcPts val="0"/>
        </a:spcBef>
        <a:spcAft>
          <a:spcPts val="1200"/>
        </a:spcAft>
        <a:buFont typeface="Arial" panose="020B0604020202020204" pitchFamily="34" charset="0"/>
        <a:buChar char="•"/>
        <a:defRPr kumimoji="1" sz="2200" kern="1200">
          <a:solidFill>
            <a:schemeClr val="tx1"/>
          </a:solidFill>
          <a:latin typeface="Arial" panose="020B0604020202020204" pitchFamily="34" charset="0"/>
          <a:ea typeface="+mn-ea"/>
          <a:cs typeface="Arial" panose="020B0604020202020204" pitchFamily="34" charset="0"/>
        </a:defRPr>
      </a:lvl2pPr>
      <a:lvl3pPr marL="457189" indent="-230177" algn="l" defTabSz="914354" rtl="0" eaLnBrk="1" latinLnBrk="0" hangingPunct="1">
        <a:lnSpc>
          <a:spcPct val="100000"/>
        </a:lnSpc>
        <a:spcBef>
          <a:spcPts val="0"/>
        </a:spcBef>
        <a:spcAft>
          <a:spcPts val="1200"/>
        </a:spcAft>
        <a:buFont typeface="Graphik" panose="020B0503030202060203" pitchFamily="34" charset="0"/>
        <a:buChar char="–"/>
        <a:defRPr kumimoji="1" sz="1800" kern="1200">
          <a:solidFill>
            <a:schemeClr val="tx1"/>
          </a:solidFill>
          <a:latin typeface="Arial" panose="020B0604020202020204" pitchFamily="34" charset="0"/>
          <a:ea typeface="+mn-ea"/>
          <a:cs typeface="Arial" panose="020B0604020202020204" pitchFamily="34" charset="0"/>
        </a:defRPr>
      </a:lvl3pPr>
      <a:lvl4pPr marL="685766" indent="-171442" algn="l" defTabSz="914354" rtl="0" eaLnBrk="1" latinLnBrk="0" hangingPunct="1">
        <a:lnSpc>
          <a:spcPct val="110000"/>
        </a:lnSpc>
        <a:spcBef>
          <a:spcPts val="0"/>
        </a:spcBef>
        <a:spcAft>
          <a:spcPts val="0"/>
        </a:spcAft>
        <a:buFont typeface="Arial" panose="020B0604020202020204" pitchFamily="34" charset="0"/>
        <a:buChar char="•"/>
        <a:defRPr kumimoji="1" sz="1600" kern="1200">
          <a:solidFill>
            <a:schemeClr val="tx1"/>
          </a:solidFill>
          <a:latin typeface="+mn-lt"/>
          <a:ea typeface="+mn-ea"/>
          <a:cs typeface="+mn-cs"/>
        </a:defRPr>
      </a:lvl4pPr>
      <a:lvl5pPr marL="857207" indent="-177791" algn="l" defTabSz="914354" rtl="0" eaLnBrk="1" latinLnBrk="0" hangingPunct="1">
        <a:lnSpc>
          <a:spcPct val="110000"/>
        </a:lnSpc>
        <a:spcBef>
          <a:spcPts val="0"/>
        </a:spcBef>
        <a:spcAft>
          <a:spcPts val="0"/>
        </a:spcAft>
        <a:buFont typeface="Graphik" panose="020B0503030202060203" pitchFamily="34" charset="0"/>
        <a:buChar char="–"/>
        <a:defRPr kumimoji="1" sz="1400" kern="1200">
          <a:solidFill>
            <a:schemeClr val="tx1"/>
          </a:solidFill>
          <a:latin typeface="+mn-lt"/>
          <a:ea typeface="+mn-ea"/>
          <a:cs typeface="+mn-cs"/>
        </a:defRPr>
      </a:lvl5pPr>
      <a:lvl6pPr marL="1028648" indent="-173030" algn="l" defTabSz="914354" rtl="0" eaLnBrk="1" latinLnBrk="0" hangingPunct="1">
        <a:lnSpc>
          <a:spcPct val="90000"/>
        </a:lnSpc>
        <a:spcBef>
          <a:spcPts val="500"/>
        </a:spcBef>
        <a:buFont typeface="Arial" panose="020B0604020202020204" pitchFamily="34" charset="0"/>
        <a:buChar char="•"/>
        <a:defRPr kumimoji="1" sz="1200" kern="1200">
          <a:solidFill>
            <a:schemeClr val="tx1"/>
          </a:solidFill>
          <a:latin typeface="+mn-lt"/>
          <a:ea typeface="+mn-ea"/>
          <a:cs typeface="+mn-cs"/>
        </a:defRPr>
      </a:lvl6pPr>
      <a:lvl7pPr marL="55559" indent="0" algn="l" defTabSz="914354" rtl="0" eaLnBrk="1" latinLnBrk="0" hangingPunct="1">
        <a:lnSpc>
          <a:spcPct val="90000"/>
        </a:lnSpc>
        <a:spcBef>
          <a:spcPts val="800"/>
        </a:spcBef>
        <a:buFont typeface="Arial" panose="020B0604020202020204" pitchFamily="34" charset="0"/>
        <a:buNone/>
        <a:defRPr kumimoji="1" sz="1200" b="1" kern="1200" cap="all" baseline="0">
          <a:solidFill>
            <a:schemeClr val="tx1"/>
          </a:solidFill>
          <a:latin typeface="+mj-lt"/>
          <a:ea typeface="+mn-ea"/>
          <a:cs typeface="+mn-cs"/>
        </a:defRPr>
      </a:lvl7pPr>
      <a:lvl8pPr marL="55559" indent="0" algn="l" defTabSz="914354" rtl="0" eaLnBrk="1" latinLnBrk="0" hangingPunct="1">
        <a:lnSpc>
          <a:spcPct val="100000"/>
        </a:lnSpc>
        <a:spcBef>
          <a:spcPts val="0"/>
        </a:spcBef>
        <a:spcAft>
          <a:spcPts val="800"/>
        </a:spcAft>
        <a:buFont typeface="Arial" panose="020B0604020202020204" pitchFamily="34" charset="0"/>
        <a:buNone/>
        <a:defRPr kumimoji="1" sz="1800" kern="1200" baseline="0">
          <a:solidFill>
            <a:schemeClr val="tx1"/>
          </a:solidFill>
          <a:latin typeface="+mn-lt"/>
          <a:ea typeface="+mn-ea"/>
          <a:cs typeface="+mn-cs"/>
        </a:defRPr>
      </a:lvl8pPr>
      <a:lvl9pPr marL="55559" indent="0" algn="l" defTabSz="914354" rtl="0" eaLnBrk="1" latinLnBrk="0" hangingPunct="1">
        <a:lnSpc>
          <a:spcPct val="110000"/>
        </a:lnSpc>
        <a:spcBef>
          <a:spcPts val="0"/>
        </a:spcBef>
        <a:spcAft>
          <a:spcPts val="600"/>
        </a:spcAft>
        <a:buFont typeface="Arial" panose="020B0604020202020204" pitchFamily="34" charset="0"/>
        <a:buNone/>
        <a:defRPr kumimoji="1" sz="1200" kern="1200">
          <a:solidFill>
            <a:schemeClr val="tx1"/>
          </a:solidFill>
          <a:latin typeface="+mn-lt"/>
          <a:ea typeface="+mn-ea"/>
          <a:cs typeface="+mn-cs"/>
        </a:defRPr>
      </a:lvl9pPr>
    </p:bodyStyle>
    <p:otherStyle>
      <a:defPPr>
        <a:defRPr lang="en-US"/>
      </a:defPPr>
      <a:lvl1pPr marL="0" algn="l" defTabSz="914354" rtl="0" eaLnBrk="1" latinLnBrk="0" hangingPunct="1">
        <a:defRPr kumimoji="1" sz="1800" kern="1200">
          <a:solidFill>
            <a:schemeClr val="tx1"/>
          </a:solidFill>
          <a:latin typeface="+mn-lt"/>
          <a:ea typeface="+mn-ea"/>
          <a:cs typeface="+mn-cs"/>
        </a:defRPr>
      </a:lvl1pPr>
      <a:lvl2pPr marL="457178" algn="l" defTabSz="914354" rtl="0" eaLnBrk="1" latinLnBrk="0" hangingPunct="1">
        <a:defRPr kumimoji="1" sz="1800" kern="1200">
          <a:solidFill>
            <a:schemeClr val="tx1"/>
          </a:solidFill>
          <a:latin typeface="+mn-lt"/>
          <a:ea typeface="+mn-ea"/>
          <a:cs typeface="+mn-cs"/>
        </a:defRPr>
      </a:lvl2pPr>
      <a:lvl3pPr marL="914354" algn="l" defTabSz="914354" rtl="0" eaLnBrk="1" latinLnBrk="0" hangingPunct="1">
        <a:defRPr kumimoji="1" sz="1800" kern="1200">
          <a:solidFill>
            <a:schemeClr val="tx1"/>
          </a:solidFill>
          <a:latin typeface="+mn-lt"/>
          <a:ea typeface="+mn-ea"/>
          <a:cs typeface="+mn-cs"/>
        </a:defRPr>
      </a:lvl3pPr>
      <a:lvl4pPr marL="1371532" algn="l" defTabSz="914354" rtl="0" eaLnBrk="1" latinLnBrk="0" hangingPunct="1">
        <a:defRPr kumimoji="1" sz="1800" kern="1200">
          <a:solidFill>
            <a:schemeClr val="tx1"/>
          </a:solidFill>
          <a:latin typeface="+mn-lt"/>
          <a:ea typeface="+mn-ea"/>
          <a:cs typeface="+mn-cs"/>
        </a:defRPr>
      </a:lvl4pPr>
      <a:lvl5pPr marL="1828709" algn="l" defTabSz="914354" rtl="0" eaLnBrk="1" latinLnBrk="0" hangingPunct="1">
        <a:defRPr kumimoji="1" sz="1800" kern="1200">
          <a:solidFill>
            <a:schemeClr val="tx1"/>
          </a:solidFill>
          <a:latin typeface="+mn-lt"/>
          <a:ea typeface="+mn-ea"/>
          <a:cs typeface="+mn-cs"/>
        </a:defRPr>
      </a:lvl5pPr>
      <a:lvl6pPr marL="2285886" algn="l" defTabSz="914354" rtl="0" eaLnBrk="1" latinLnBrk="0" hangingPunct="1">
        <a:defRPr kumimoji="1" sz="1800" kern="1200">
          <a:solidFill>
            <a:schemeClr val="tx1"/>
          </a:solidFill>
          <a:latin typeface="+mn-lt"/>
          <a:ea typeface="+mn-ea"/>
          <a:cs typeface="+mn-cs"/>
        </a:defRPr>
      </a:lvl6pPr>
      <a:lvl7pPr marL="2743063" algn="l" defTabSz="914354" rtl="0" eaLnBrk="1" latinLnBrk="0" hangingPunct="1">
        <a:defRPr kumimoji="1" sz="1800" kern="1200">
          <a:solidFill>
            <a:schemeClr val="tx1"/>
          </a:solidFill>
          <a:latin typeface="+mn-lt"/>
          <a:ea typeface="+mn-ea"/>
          <a:cs typeface="+mn-cs"/>
        </a:defRPr>
      </a:lvl7pPr>
      <a:lvl8pPr marL="3200240" algn="l" defTabSz="914354" rtl="0" eaLnBrk="1" latinLnBrk="0" hangingPunct="1">
        <a:defRPr kumimoji="1" sz="1800" kern="1200">
          <a:solidFill>
            <a:schemeClr val="tx1"/>
          </a:solidFill>
          <a:latin typeface="+mn-lt"/>
          <a:ea typeface="+mn-ea"/>
          <a:cs typeface="+mn-cs"/>
        </a:defRPr>
      </a:lvl8pPr>
      <a:lvl9pPr marL="3657418" algn="l" defTabSz="914354"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5640">
          <p15:clr>
            <a:srgbClr val="F26B43"/>
          </p15:clr>
        </p15:guide>
        <p15:guide id="3">
          <p15:clr>
            <a:srgbClr val="F26B43"/>
          </p15:clr>
        </p15:guide>
        <p15:guide id="6" orient="horz">
          <p15:clr>
            <a:srgbClr val="F26B43"/>
          </p15:clr>
        </p15:guide>
        <p15:guide id="8" pos="7680">
          <p15:clr>
            <a:srgbClr val="F26B43"/>
          </p15:clr>
        </p15:guide>
        <p15:guide id="9" pos="240">
          <p15:clr>
            <a:srgbClr val="F26B43"/>
          </p15:clr>
        </p15:guide>
        <p15:guide id="10" orient="horz" pos="4224">
          <p15:clr>
            <a:srgbClr val="F26B43"/>
          </p15:clr>
        </p15:guide>
        <p15:guide id="11" pos="3840">
          <p15:clr>
            <a:srgbClr val="F26B43"/>
          </p15:clr>
        </p15:guide>
        <p15:guide id="13" pos="2040">
          <p15:clr>
            <a:srgbClr val="F26B43"/>
          </p15:clr>
        </p15:guide>
        <p15:guide id="14" pos="7440">
          <p15:clr>
            <a:srgbClr val="F26B43"/>
          </p15:clr>
        </p15:guide>
        <p15:guide id="16" orient="horz" pos="240">
          <p15:clr>
            <a:srgbClr val="F26B43"/>
          </p15:clr>
        </p15:guide>
        <p15:guide id="17" orient="horz" pos="410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2033775"/>
      </p:ext>
    </p:extLst>
  </p:cSld>
  <p:clrMap bg1="lt1" tx1="dk1" bg2="lt2" tx2="dk2" accent1="accent1" accent2="accent2" accent3="accent3" accent4="accent4" accent5="accent5" accent6="accent6" hlink="hlink" folHlink="folHlink"/>
  <p:hf sldNum="0" hdr="0" ftr="0" dt="0"/>
  <p:txStyles>
    <p:titleStyle>
      <a:lvl1pPr marL="0" indent="0" algn="l" defTabSz="914377" rtl="0" eaLnBrk="1" latinLnBrk="0" hangingPunct="1">
        <a:lnSpc>
          <a:spcPct val="80000"/>
        </a:lnSpc>
        <a:spcBef>
          <a:spcPct val="0"/>
        </a:spcBef>
        <a:buNone/>
        <a:defRPr kumimoji="1" sz="4000" b="0" kern="1200" cap="all" baseline="0">
          <a:solidFill>
            <a:schemeClr val="tx1"/>
          </a:solidFill>
          <a:latin typeface="Arial Black" panose="020B0A04020102020204" pitchFamily="34" charset="0"/>
          <a:ea typeface="+mj-ea"/>
          <a:cs typeface="+mj-cs"/>
        </a:defRPr>
      </a:lvl1pPr>
    </p:titleStyle>
    <p:bodyStyle>
      <a:lvl1pPr marL="0" indent="0" algn="l" defTabSz="914377" rtl="0" eaLnBrk="1" latinLnBrk="0" hangingPunct="1">
        <a:lnSpc>
          <a:spcPct val="100000"/>
        </a:lnSpc>
        <a:spcBef>
          <a:spcPts val="0"/>
        </a:spcBef>
        <a:spcAft>
          <a:spcPts val="1200"/>
        </a:spcAft>
        <a:buFont typeface="Arial" panose="020B0604020202020204" pitchFamily="34" charset="0"/>
        <a:buNone/>
        <a:defRPr kumimoji="1" sz="2600" b="1" kern="1200" cap="none" baseline="0">
          <a:solidFill>
            <a:schemeClr val="tx1"/>
          </a:solidFill>
          <a:latin typeface="Arial" panose="020B0604020202020204" pitchFamily="34" charset="0"/>
          <a:ea typeface="+mn-ea"/>
          <a:cs typeface="Arial" panose="020B0604020202020204" pitchFamily="34" charset="0"/>
        </a:defRPr>
      </a:lvl1pPr>
      <a:lvl2pPr marL="228600" indent="-230182" algn="l" defTabSz="914377" rtl="0" eaLnBrk="1" latinLnBrk="0" hangingPunct="1">
        <a:lnSpc>
          <a:spcPct val="100000"/>
        </a:lnSpc>
        <a:spcBef>
          <a:spcPts val="0"/>
        </a:spcBef>
        <a:spcAft>
          <a:spcPts val="1200"/>
        </a:spcAft>
        <a:buFont typeface="Arial" panose="020B0604020202020204" pitchFamily="34" charset="0"/>
        <a:buChar char="•"/>
        <a:defRPr kumimoji="1" sz="2200" kern="1200">
          <a:solidFill>
            <a:schemeClr val="tx1"/>
          </a:solidFill>
          <a:latin typeface="Arial" panose="020B0604020202020204" pitchFamily="34" charset="0"/>
          <a:ea typeface="+mn-ea"/>
          <a:cs typeface="Arial" panose="020B0604020202020204" pitchFamily="34" charset="0"/>
        </a:defRPr>
      </a:lvl2pPr>
      <a:lvl3pPr marL="457200" indent="-230182" algn="l" defTabSz="914377" rtl="0" eaLnBrk="1" latinLnBrk="0" hangingPunct="1">
        <a:lnSpc>
          <a:spcPct val="100000"/>
        </a:lnSpc>
        <a:spcBef>
          <a:spcPts val="0"/>
        </a:spcBef>
        <a:spcAft>
          <a:spcPts val="1200"/>
        </a:spcAft>
        <a:buFont typeface="Graphik" panose="020B0503030202060203" pitchFamily="34" charset="0"/>
        <a:buChar char="–"/>
        <a:defRPr kumimoji="1" sz="1800" kern="1200">
          <a:solidFill>
            <a:schemeClr val="tx1"/>
          </a:solidFill>
          <a:latin typeface="Arial" panose="020B0604020202020204" pitchFamily="34" charset="0"/>
          <a:ea typeface="+mn-ea"/>
          <a:cs typeface="Arial" panose="020B0604020202020204" pitchFamily="34" charset="0"/>
        </a:defRPr>
      </a:lvl3pPr>
      <a:lvl4pPr marL="685783" indent="-171446" algn="l" defTabSz="914377" rtl="0" eaLnBrk="1" latinLnBrk="0" hangingPunct="1">
        <a:lnSpc>
          <a:spcPct val="110000"/>
        </a:lnSpc>
        <a:spcBef>
          <a:spcPts val="0"/>
        </a:spcBef>
        <a:spcAft>
          <a:spcPts val="0"/>
        </a:spcAft>
        <a:buFont typeface="Arial" panose="020B0604020202020204" pitchFamily="34" charset="0"/>
        <a:buChar char="•"/>
        <a:defRPr kumimoji="1" sz="1600" kern="1200">
          <a:solidFill>
            <a:schemeClr val="tx1"/>
          </a:solidFill>
          <a:latin typeface="+mn-lt"/>
          <a:ea typeface="+mn-ea"/>
          <a:cs typeface="+mn-cs"/>
        </a:defRPr>
      </a:lvl4pPr>
      <a:lvl5pPr marL="857229" indent="-177796" algn="l" defTabSz="914377" rtl="0" eaLnBrk="1" latinLnBrk="0" hangingPunct="1">
        <a:lnSpc>
          <a:spcPct val="110000"/>
        </a:lnSpc>
        <a:spcBef>
          <a:spcPts val="0"/>
        </a:spcBef>
        <a:spcAft>
          <a:spcPts val="0"/>
        </a:spcAft>
        <a:buFont typeface="Graphik" panose="020B0503030202060203" pitchFamily="34" charset="0"/>
        <a:buChar char="–"/>
        <a:defRPr kumimoji="1" sz="1400" kern="1200">
          <a:solidFill>
            <a:schemeClr val="tx1"/>
          </a:solidFill>
          <a:latin typeface="+mn-lt"/>
          <a:ea typeface="+mn-ea"/>
          <a:cs typeface="+mn-cs"/>
        </a:defRPr>
      </a:lvl5pPr>
      <a:lvl6pPr marL="1028674" indent="-173034" algn="l" defTabSz="914377" rtl="0" eaLnBrk="1" latinLnBrk="0" hangingPunct="1">
        <a:lnSpc>
          <a:spcPct val="90000"/>
        </a:lnSpc>
        <a:spcBef>
          <a:spcPts val="500"/>
        </a:spcBef>
        <a:buFont typeface="Arial" panose="020B0604020202020204" pitchFamily="34" charset="0"/>
        <a:buChar char="•"/>
        <a:defRPr kumimoji="1" sz="1200" kern="1200">
          <a:solidFill>
            <a:schemeClr val="tx1"/>
          </a:solidFill>
          <a:latin typeface="+mn-lt"/>
          <a:ea typeface="+mn-ea"/>
          <a:cs typeface="+mn-cs"/>
        </a:defRPr>
      </a:lvl6pPr>
      <a:lvl7pPr marL="55561" indent="0" algn="l" defTabSz="914377" rtl="0" eaLnBrk="1" latinLnBrk="0" hangingPunct="1">
        <a:lnSpc>
          <a:spcPct val="90000"/>
        </a:lnSpc>
        <a:spcBef>
          <a:spcPts val="800"/>
        </a:spcBef>
        <a:buFont typeface="Arial" panose="020B0604020202020204" pitchFamily="34" charset="0"/>
        <a:buNone/>
        <a:defRPr kumimoji="1" sz="1200" b="1" kern="1200" cap="all" baseline="0">
          <a:solidFill>
            <a:schemeClr val="tx1"/>
          </a:solidFill>
          <a:latin typeface="+mj-lt"/>
          <a:ea typeface="+mn-ea"/>
          <a:cs typeface="+mn-cs"/>
        </a:defRPr>
      </a:lvl7pPr>
      <a:lvl8pPr marL="55561" indent="0" algn="l" defTabSz="914377" rtl="0" eaLnBrk="1" latinLnBrk="0" hangingPunct="1">
        <a:lnSpc>
          <a:spcPct val="100000"/>
        </a:lnSpc>
        <a:spcBef>
          <a:spcPts val="0"/>
        </a:spcBef>
        <a:spcAft>
          <a:spcPts val="800"/>
        </a:spcAft>
        <a:buFont typeface="Arial" panose="020B0604020202020204" pitchFamily="34" charset="0"/>
        <a:buNone/>
        <a:defRPr kumimoji="1" sz="1800" kern="1200" baseline="0">
          <a:solidFill>
            <a:schemeClr val="tx1"/>
          </a:solidFill>
          <a:latin typeface="+mn-lt"/>
          <a:ea typeface="+mn-ea"/>
          <a:cs typeface="+mn-cs"/>
        </a:defRPr>
      </a:lvl8pPr>
      <a:lvl9pPr marL="55561" indent="0" algn="l" defTabSz="914377" rtl="0" eaLnBrk="1" latinLnBrk="0" hangingPunct="1">
        <a:lnSpc>
          <a:spcPct val="110000"/>
        </a:lnSpc>
        <a:spcBef>
          <a:spcPts val="0"/>
        </a:spcBef>
        <a:spcAft>
          <a:spcPts val="600"/>
        </a:spcAft>
        <a:buFont typeface="Arial" panose="020B0604020202020204" pitchFamily="34" charset="0"/>
        <a:buNone/>
        <a:defRPr kumimoji="1" sz="12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5640">
          <p15:clr>
            <a:srgbClr val="F26B43"/>
          </p15:clr>
        </p15:guide>
        <p15:guide id="3">
          <p15:clr>
            <a:srgbClr val="F26B43"/>
          </p15:clr>
        </p15:guide>
        <p15:guide id="6" orient="horz">
          <p15:clr>
            <a:srgbClr val="F26B43"/>
          </p15:clr>
        </p15:guide>
        <p15:guide id="8" pos="7680">
          <p15:clr>
            <a:srgbClr val="F26B43"/>
          </p15:clr>
        </p15:guide>
        <p15:guide id="9" pos="240">
          <p15:clr>
            <a:srgbClr val="F26B43"/>
          </p15:clr>
        </p15:guide>
        <p15:guide id="10" orient="horz" pos="4224">
          <p15:clr>
            <a:srgbClr val="F26B43"/>
          </p15:clr>
        </p15:guide>
        <p15:guide id="11" pos="3840">
          <p15:clr>
            <a:srgbClr val="F26B43"/>
          </p15:clr>
        </p15:guide>
        <p15:guide id="13" pos="2040">
          <p15:clr>
            <a:srgbClr val="F26B43"/>
          </p15:clr>
        </p15:guide>
        <p15:guide id="14" pos="7440">
          <p15:clr>
            <a:srgbClr val="F26B43"/>
          </p15:clr>
        </p15:guide>
        <p15:guide id="16" orient="horz" pos="240">
          <p15:clr>
            <a:srgbClr val="F26B43"/>
          </p15:clr>
        </p15:guide>
        <p15:guide id="17" orient="horz" pos="4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www.meti.go.jp/policy/mono_info_service/healthcare/phr.html"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files.microcms-assets.io/assets/7c793323a46a46b7bb9a2ac7d0023301/ea2c63c5180b498d97851cbf287e0ea6/mynaportal-api-simplifyauthentication-guideline.pdf" TargetMode="External"/><Relationship Id="rId2" Type="http://schemas.openxmlformats.org/officeDocument/2006/relationships/hyperlink" Target="https://files.microcms-assets.io/assets/7c793323a46a46b7bb9a2ac7d0023301/2ca68f9f9fc44f0a91f355bff7fdd0ee/mynaportal-api-userregistration-guideline.pdf"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2AF6C1A3-D6EE-4E38-9EBE-12D4C887A3D6}"/>
              </a:ext>
            </a:extLst>
          </p:cNvPr>
          <p:cNvSpPr>
            <a:spLocks noGrp="1"/>
          </p:cNvSpPr>
          <p:nvPr>
            <p:ph type="body" sz="quarter" idx="10"/>
          </p:nvPr>
        </p:nvSpPr>
        <p:spPr>
          <a:xfrm>
            <a:off x="665207" y="2000158"/>
            <a:ext cx="8779165" cy="1452503"/>
          </a:xfrm>
        </p:spPr>
        <p:txBody>
          <a:bodyPr>
            <a:normAutofit/>
          </a:bodyPr>
          <a:lstStyle/>
          <a:p>
            <a:pPr algn="l"/>
            <a:r>
              <a:rPr lang="en-US" altLang="ja-JP" dirty="0"/>
              <a:t>API</a:t>
            </a:r>
            <a:r>
              <a:rPr lang="ja-JP" altLang="en-US" dirty="0"/>
              <a:t>初回打合せアジェンダ</a:t>
            </a:r>
            <a:endParaRPr kumimoji="1" lang="ar-DZ" dirty="0"/>
          </a:p>
        </p:txBody>
      </p:sp>
      <p:sp>
        <p:nvSpPr>
          <p:cNvPr id="10" name="タイトル 1">
            <a:extLst>
              <a:ext uri="{FF2B5EF4-FFF2-40B4-BE49-F238E27FC236}">
                <a16:creationId xmlns:a16="http://schemas.microsoft.com/office/drawing/2014/main" id="{9CF0163F-CD86-473C-9B0C-70C71C9FF7FC}"/>
              </a:ext>
            </a:extLst>
          </p:cNvPr>
          <p:cNvSpPr txBox="1">
            <a:spLocks/>
          </p:cNvSpPr>
          <p:nvPr/>
        </p:nvSpPr>
        <p:spPr>
          <a:xfrm>
            <a:off x="665207" y="4461192"/>
            <a:ext cx="2856591" cy="572535"/>
          </a:xfrm>
          <a:prstGeom prst="rect">
            <a:avLst/>
          </a:prstGeom>
        </p:spPr>
        <p:txBody>
          <a:bodyPr>
            <a:normAutofit/>
          </a:bodyPr>
          <a:lstStyle>
            <a:lvl1pPr marL="0" indent="0" algn="r" defTabSz="914377" rtl="1" eaLnBrk="1" latinLnBrk="0" hangingPunct="1">
              <a:lnSpc>
                <a:spcPct val="100000"/>
              </a:lnSpc>
              <a:spcBef>
                <a:spcPts val="0"/>
              </a:spcBef>
              <a:spcAft>
                <a:spcPts val="1200"/>
              </a:spcAft>
              <a:buFont typeface="Arial" panose="020B0604020202020204" pitchFamily="34" charset="0"/>
              <a:buNone/>
              <a:defRPr kumimoji="1" sz="4000" b="1" kern="1200" cap="none" baseline="0">
                <a:solidFill>
                  <a:schemeClr val="tx1"/>
                </a:solidFill>
                <a:latin typeface="Arial" panose="020B0604020202020204" pitchFamily="34" charset="0"/>
                <a:ea typeface="+mn-ea"/>
                <a:cs typeface="Arial" panose="020B0604020202020204" pitchFamily="34" charset="0"/>
              </a:defRPr>
            </a:lvl1pPr>
            <a:lvl2pPr marL="228600" indent="-230182" algn="r" defTabSz="914377" rtl="1" eaLnBrk="1" latinLnBrk="0" hangingPunct="1">
              <a:lnSpc>
                <a:spcPct val="100000"/>
              </a:lnSpc>
              <a:spcBef>
                <a:spcPts val="0"/>
              </a:spcBef>
              <a:spcAft>
                <a:spcPts val="1200"/>
              </a:spcAft>
              <a:buFont typeface="Arial" panose="020B0604020202020204" pitchFamily="34" charset="0"/>
              <a:buChar char="•"/>
              <a:defRPr kumimoji="1" sz="2200" kern="1200">
                <a:solidFill>
                  <a:schemeClr val="tx1"/>
                </a:solidFill>
                <a:latin typeface="Arial" panose="020B0604020202020204" pitchFamily="34" charset="0"/>
                <a:ea typeface="+mn-ea"/>
                <a:cs typeface="Arial" panose="020B0604020202020204" pitchFamily="34" charset="0"/>
              </a:defRPr>
            </a:lvl2pPr>
            <a:lvl3pPr marL="457200" indent="-230182" algn="r" defTabSz="914377" rtl="1" eaLnBrk="1" latinLnBrk="0" hangingPunct="1">
              <a:lnSpc>
                <a:spcPct val="100000"/>
              </a:lnSpc>
              <a:spcBef>
                <a:spcPts val="0"/>
              </a:spcBef>
              <a:spcAft>
                <a:spcPts val="1200"/>
              </a:spcAft>
              <a:buFont typeface="Graphik" panose="020B0503030202060203" pitchFamily="34" charset="0"/>
              <a:buChar char="–"/>
              <a:defRPr kumimoji="1" sz="1800" kern="1200">
                <a:solidFill>
                  <a:schemeClr val="tx1"/>
                </a:solidFill>
                <a:latin typeface="Arial" panose="020B0604020202020204" pitchFamily="34" charset="0"/>
                <a:ea typeface="+mn-ea"/>
                <a:cs typeface="Arial" panose="020B0604020202020204" pitchFamily="34" charset="0"/>
              </a:defRPr>
            </a:lvl3pPr>
            <a:lvl4pPr marL="685783" indent="-171446" algn="r" defTabSz="914377" rtl="1" eaLnBrk="1" latinLnBrk="0" hangingPunct="1">
              <a:lnSpc>
                <a:spcPct val="110000"/>
              </a:lnSpc>
              <a:spcBef>
                <a:spcPts val="0"/>
              </a:spcBef>
              <a:spcAft>
                <a:spcPts val="0"/>
              </a:spcAft>
              <a:buFont typeface="Arial" panose="020B0604020202020204" pitchFamily="34" charset="0"/>
              <a:buChar char="•"/>
              <a:defRPr kumimoji="1" sz="1600" kern="1200">
                <a:solidFill>
                  <a:schemeClr val="tx1"/>
                </a:solidFill>
                <a:latin typeface="+mn-lt"/>
                <a:ea typeface="+mn-ea"/>
                <a:cs typeface="+mn-cs"/>
              </a:defRPr>
            </a:lvl4pPr>
            <a:lvl5pPr marL="857229" indent="-177796" algn="r" defTabSz="914377" rtl="1" eaLnBrk="1" latinLnBrk="0" hangingPunct="1">
              <a:lnSpc>
                <a:spcPct val="110000"/>
              </a:lnSpc>
              <a:spcBef>
                <a:spcPts val="0"/>
              </a:spcBef>
              <a:spcAft>
                <a:spcPts val="0"/>
              </a:spcAft>
              <a:buFont typeface="Graphik" panose="020B0503030202060203" pitchFamily="34" charset="0"/>
              <a:buChar char="–"/>
              <a:defRPr kumimoji="1" sz="1400" kern="1200">
                <a:solidFill>
                  <a:schemeClr val="tx1"/>
                </a:solidFill>
                <a:latin typeface="+mn-lt"/>
                <a:ea typeface="+mn-ea"/>
                <a:cs typeface="+mn-cs"/>
              </a:defRPr>
            </a:lvl5pPr>
            <a:lvl6pPr marL="1028674" indent="-173034" algn="r" defTabSz="914377" rtl="1" eaLnBrk="1" latinLnBrk="0" hangingPunct="1">
              <a:lnSpc>
                <a:spcPct val="90000"/>
              </a:lnSpc>
              <a:spcBef>
                <a:spcPts val="500"/>
              </a:spcBef>
              <a:buFont typeface="Arial" panose="020B0604020202020204" pitchFamily="34" charset="0"/>
              <a:buChar char="•"/>
              <a:defRPr kumimoji="1" sz="1200" kern="1200">
                <a:solidFill>
                  <a:schemeClr val="tx1"/>
                </a:solidFill>
                <a:latin typeface="+mn-lt"/>
                <a:ea typeface="+mn-ea"/>
                <a:cs typeface="+mn-cs"/>
              </a:defRPr>
            </a:lvl6pPr>
            <a:lvl7pPr marL="55561" indent="0" algn="r" defTabSz="914377" rtl="1" eaLnBrk="1" latinLnBrk="0" hangingPunct="1">
              <a:lnSpc>
                <a:spcPct val="90000"/>
              </a:lnSpc>
              <a:spcBef>
                <a:spcPts val="800"/>
              </a:spcBef>
              <a:buFont typeface="Arial" panose="020B0604020202020204" pitchFamily="34" charset="0"/>
              <a:buNone/>
              <a:defRPr kumimoji="1" sz="1200" b="1" kern="1200" cap="all" baseline="0">
                <a:solidFill>
                  <a:schemeClr val="tx1"/>
                </a:solidFill>
                <a:latin typeface="+mj-lt"/>
                <a:ea typeface="+mn-ea"/>
                <a:cs typeface="+mn-cs"/>
              </a:defRPr>
            </a:lvl7pPr>
            <a:lvl8pPr marL="55561" indent="0" algn="r" defTabSz="914377" rtl="1" eaLnBrk="1" latinLnBrk="0" hangingPunct="1">
              <a:lnSpc>
                <a:spcPct val="100000"/>
              </a:lnSpc>
              <a:spcBef>
                <a:spcPts val="0"/>
              </a:spcBef>
              <a:spcAft>
                <a:spcPts val="800"/>
              </a:spcAft>
              <a:buFont typeface="Arial" panose="020B0604020202020204" pitchFamily="34" charset="0"/>
              <a:buNone/>
              <a:defRPr kumimoji="1" sz="1800" kern="1200" baseline="0">
                <a:solidFill>
                  <a:schemeClr val="tx1"/>
                </a:solidFill>
                <a:latin typeface="+mn-lt"/>
                <a:ea typeface="+mn-ea"/>
                <a:cs typeface="+mn-cs"/>
              </a:defRPr>
            </a:lvl8pPr>
            <a:lvl9pPr marL="55561" indent="0" algn="r" defTabSz="914377" rtl="1" eaLnBrk="1" latinLnBrk="0" hangingPunct="1">
              <a:lnSpc>
                <a:spcPct val="110000"/>
              </a:lnSpc>
              <a:spcBef>
                <a:spcPts val="0"/>
              </a:spcBef>
              <a:spcAft>
                <a:spcPts val="600"/>
              </a:spcAft>
              <a:buFont typeface="Arial" panose="020B0604020202020204" pitchFamily="34" charset="0"/>
              <a:buNone/>
              <a:defRPr kumimoji="1" sz="1200" kern="1200">
                <a:solidFill>
                  <a:schemeClr val="tx1"/>
                </a:solidFill>
                <a:latin typeface="+mn-lt"/>
                <a:ea typeface="+mn-ea"/>
                <a:cs typeface="+mn-cs"/>
              </a:defRPr>
            </a:lvl9pPr>
          </a:lstStyle>
          <a:p>
            <a:pPr algn="l"/>
            <a:r>
              <a:rPr lang="en-US" altLang="ja-JP" sz="1800" dirty="0"/>
              <a:t>2026</a:t>
            </a:r>
            <a:r>
              <a:rPr lang="ja-JP" altLang="en-US" sz="1800" dirty="0"/>
              <a:t>年</a:t>
            </a:r>
            <a:r>
              <a:rPr lang="en-US" altLang="ja-JP" sz="1800" dirty="0"/>
              <a:t>XX</a:t>
            </a:r>
            <a:r>
              <a:rPr lang="ja-JP" altLang="en-US" sz="1800" dirty="0"/>
              <a:t>月</a:t>
            </a:r>
            <a:r>
              <a:rPr lang="en-US" altLang="ja-JP" sz="1800" dirty="0"/>
              <a:t>XX</a:t>
            </a:r>
            <a:r>
              <a:rPr lang="ja-JP" altLang="en-US" sz="1800" dirty="0"/>
              <a:t>日</a:t>
            </a:r>
            <a:r>
              <a:rPr lang="en-US" altLang="ja-JP" sz="1800" dirty="0"/>
              <a:t>(X)</a:t>
            </a:r>
            <a:endParaRPr lang="ar-DZ" sz="1800" dirty="0"/>
          </a:p>
        </p:txBody>
      </p:sp>
    </p:spTree>
    <p:extLst>
      <p:ext uri="{BB962C8B-B14F-4D97-AF65-F5344CB8AC3E}">
        <p14:creationId xmlns:p14="http://schemas.microsoft.com/office/powerpoint/2010/main" val="769642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889404-FF6B-4BCC-818B-A87B64885227}"/>
              </a:ext>
            </a:extLst>
          </p:cNvPr>
          <p:cNvSpPr>
            <a:spLocks noGrp="1"/>
          </p:cNvSpPr>
          <p:nvPr>
            <p:ph type="title"/>
          </p:nvPr>
        </p:nvSpPr>
        <p:spPr/>
        <p:txBody>
          <a:bodyPr/>
          <a:lstStyle/>
          <a:p>
            <a:r>
              <a:rPr lang="ja-JP" altLang="en-US" dirty="0"/>
              <a:t>アジェンダ</a:t>
            </a:r>
            <a:endParaRPr kumimoji="1" lang="ja-JP" altLang="en-US" dirty="0"/>
          </a:p>
        </p:txBody>
      </p:sp>
      <p:graphicFrame>
        <p:nvGraphicFramePr>
          <p:cNvPr id="7" name="表 7">
            <a:extLst>
              <a:ext uri="{FF2B5EF4-FFF2-40B4-BE49-F238E27FC236}">
                <a16:creationId xmlns:a16="http://schemas.microsoft.com/office/drawing/2014/main" id="{461493E1-91C1-4856-92AB-4EA57FA2E43E}"/>
              </a:ext>
            </a:extLst>
          </p:cNvPr>
          <p:cNvGraphicFramePr>
            <a:graphicFrameLocks noGrp="1"/>
          </p:cNvGraphicFramePr>
          <p:nvPr>
            <p:extLst>
              <p:ext uri="{D42A27DB-BD31-4B8C-83A1-F6EECF244321}">
                <p14:modId xmlns:p14="http://schemas.microsoft.com/office/powerpoint/2010/main" val="1473781027"/>
              </p:ext>
            </p:extLst>
          </p:nvPr>
        </p:nvGraphicFramePr>
        <p:xfrm>
          <a:off x="839416" y="1700808"/>
          <a:ext cx="10513169" cy="3276365"/>
        </p:xfrm>
        <a:graphic>
          <a:graphicData uri="http://schemas.openxmlformats.org/drawingml/2006/table">
            <a:tbl>
              <a:tblPr firstRow="1" bandRow="1">
                <a:tableStyleId>{616DA210-FB5B-4158-B5E0-FEB733F419BA}</a:tableStyleId>
              </a:tblPr>
              <a:tblGrid>
                <a:gridCol w="648072">
                  <a:extLst>
                    <a:ext uri="{9D8B030D-6E8A-4147-A177-3AD203B41FA5}">
                      <a16:colId xmlns:a16="http://schemas.microsoft.com/office/drawing/2014/main" val="1108283175"/>
                    </a:ext>
                  </a:extLst>
                </a:gridCol>
                <a:gridCol w="2700300">
                  <a:extLst>
                    <a:ext uri="{9D8B030D-6E8A-4147-A177-3AD203B41FA5}">
                      <a16:colId xmlns:a16="http://schemas.microsoft.com/office/drawing/2014/main" val="2761219021"/>
                    </a:ext>
                  </a:extLst>
                </a:gridCol>
                <a:gridCol w="3672408">
                  <a:extLst>
                    <a:ext uri="{9D8B030D-6E8A-4147-A177-3AD203B41FA5}">
                      <a16:colId xmlns:a16="http://schemas.microsoft.com/office/drawing/2014/main" val="3087014660"/>
                    </a:ext>
                  </a:extLst>
                </a:gridCol>
                <a:gridCol w="1389755">
                  <a:extLst>
                    <a:ext uri="{9D8B030D-6E8A-4147-A177-3AD203B41FA5}">
                      <a16:colId xmlns:a16="http://schemas.microsoft.com/office/drawing/2014/main" val="707009363"/>
                    </a:ext>
                  </a:extLst>
                </a:gridCol>
                <a:gridCol w="2102634">
                  <a:extLst>
                    <a:ext uri="{9D8B030D-6E8A-4147-A177-3AD203B41FA5}">
                      <a16:colId xmlns:a16="http://schemas.microsoft.com/office/drawing/2014/main" val="2436563273"/>
                    </a:ext>
                  </a:extLst>
                </a:gridCol>
              </a:tblGrid>
              <a:tr h="388902">
                <a:tc>
                  <a:txBody>
                    <a:bodyPr/>
                    <a:lstStyle/>
                    <a:p>
                      <a:r>
                        <a:rPr kumimoji="1" lang="ja-JP" altLang="en-US" dirty="0">
                          <a:solidFill>
                            <a:schemeClr val="bg1"/>
                          </a:solidFill>
                        </a:rPr>
                        <a:t>＃</a:t>
                      </a:r>
                    </a:p>
                  </a:txBody>
                  <a:tcPr>
                    <a:solidFill>
                      <a:schemeClr val="accent1"/>
                    </a:solidFill>
                  </a:tcPr>
                </a:tc>
                <a:tc>
                  <a:txBody>
                    <a:bodyPr/>
                    <a:lstStyle/>
                    <a:p>
                      <a:r>
                        <a:rPr kumimoji="1" lang="ja-JP" altLang="en-US" dirty="0">
                          <a:solidFill>
                            <a:schemeClr val="bg1"/>
                          </a:solidFill>
                        </a:rPr>
                        <a:t>アジェンダ</a:t>
                      </a:r>
                    </a:p>
                  </a:txBody>
                  <a:tcPr>
                    <a:solidFill>
                      <a:schemeClr val="accent1"/>
                    </a:solidFill>
                  </a:tcPr>
                </a:tc>
                <a:tc>
                  <a:txBody>
                    <a:bodyPr/>
                    <a:lstStyle/>
                    <a:p>
                      <a:r>
                        <a:rPr kumimoji="1" lang="ja-JP" altLang="en-US" dirty="0">
                          <a:solidFill>
                            <a:schemeClr val="bg1"/>
                          </a:solidFill>
                        </a:rPr>
                        <a:t>概要</a:t>
                      </a:r>
                    </a:p>
                  </a:txBody>
                  <a:tcPr>
                    <a:solidFill>
                      <a:schemeClr val="accent1"/>
                    </a:solidFill>
                  </a:tcPr>
                </a:tc>
                <a:tc>
                  <a:txBody>
                    <a:bodyPr/>
                    <a:lstStyle/>
                    <a:p>
                      <a:r>
                        <a:rPr kumimoji="1" lang="ja-JP" altLang="en-US" dirty="0">
                          <a:solidFill>
                            <a:schemeClr val="bg1"/>
                          </a:solidFill>
                        </a:rPr>
                        <a:t>所要時間</a:t>
                      </a:r>
                    </a:p>
                  </a:txBody>
                  <a:tcPr>
                    <a:solidFill>
                      <a:schemeClr val="accent1"/>
                    </a:solidFill>
                  </a:tcPr>
                </a:tc>
                <a:tc>
                  <a:txBody>
                    <a:bodyPr/>
                    <a:lstStyle/>
                    <a:p>
                      <a:r>
                        <a:rPr kumimoji="1" lang="ja-JP" altLang="en-US" dirty="0">
                          <a:solidFill>
                            <a:schemeClr val="bg1"/>
                          </a:solidFill>
                        </a:rPr>
                        <a:t>スピーカー</a:t>
                      </a:r>
                    </a:p>
                  </a:txBody>
                  <a:tcPr>
                    <a:solidFill>
                      <a:schemeClr val="accent1"/>
                    </a:solidFill>
                  </a:tcPr>
                </a:tc>
                <a:extLst>
                  <a:ext uri="{0D108BD9-81ED-4DB2-BD59-A6C34878D82A}">
                    <a16:rowId xmlns:a16="http://schemas.microsoft.com/office/drawing/2014/main" val="3364115020"/>
                  </a:ext>
                </a:extLst>
              </a:tr>
              <a:tr h="2109659">
                <a:tc>
                  <a:txBody>
                    <a:bodyPr/>
                    <a:lstStyle/>
                    <a:p>
                      <a:r>
                        <a:rPr kumimoji="1" lang="en-US" altLang="ja-JP" dirty="0"/>
                        <a:t>1</a:t>
                      </a:r>
                      <a:endParaRPr kumimoji="1" lang="ja-JP" altLang="en-US" dirty="0"/>
                    </a:p>
                  </a:txBody>
                  <a:tcPr>
                    <a:solidFill>
                      <a:schemeClr val="bg1"/>
                    </a:solidFill>
                  </a:tcPr>
                </a:tc>
                <a:tc>
                  <a:txBody>
                    <a:bodyPr/>
                    <a:lstStyle/>
                    <a:p>
                      <a:r>
                        <a:rPr kumimoji="1" lang="ja-JP" altLang="en-US" dirty="0"/>
                        <a:t>・サービス概要</a:t>
                      </a:r>
                      <a:r>
                        <a:rPr kumimoji="1" lang="en-US" altLang="ja-JP" dirty="0"/>
                        <a:t>/</a:t>
                      </a:r>
                    </a:p>
                    <a:p>
                      <a:r>
                        <a:rPr kumimoji="1" lang="ja-JP" altLang="en-US" dirty="0"/>
                        <a:t>利用企画書の説明</a:t>
                      </a:r>
                    </a:p>
                  </a:txBody>
                  <a:tcPr>
                    <a:solidFill>
                      <a:schemeClr val="bg1"/>
                    </a:solidFill>
                  </a:tcPr>
                </a:tc>
                <a:tc>
                  <a:txBody>
                    <a:bodyPr/>
                    <a:lstStyle/>
                    <a:p>
                      <a:r>
                        <a:rPr kumimoji="1" lang="ja-JP" altLang="en-US" dirty="0"/>
                        <a:t>・</a:t>
                      </a:r>
                      <a:r>
                        <a:rPr kumimoji="1" lang="en-US" altLang="ja-JP" dirty="0"/>
                        <a:t>Web</a:t>
                      </a:r>
                      <a:r>
                        <a:rPr kumimoji="1" lang="ja-JP" altLang="en-US" dirty="0"/>
                        <a:t>サービスの概要の説明</a:t>
                      </a:r>
                      <a:r>
                        <a:rPr kumimoji="1" lang="en-US" altLang="ja-JP" dirty="0"/>
                        <a:t>(</a:t>
                      </a:r>
                      <a:r>
                        <a:rPr kumimoji="1" lang="ja-JP" altLang="en-US" dirty="0"/>
                        <a:t>任意</a:t>
                      </a:r>
                      <a:r>
                        <a:rPr kumimoji="1" lang="en-US" altLang="ja-JP" dirty="0"/>
                        <a:t>)</a:t>
                      </a:r>
                    </a:p>
                    <a:p>
                      <a:r>
                        <a:rPr kumimoji="1" lang="ja-JP" altLang="en-US" dirty="0"/>
                        <a:t>・利用企画書の説明</a:t>
                      </a:r>
                    </a:p>
                  </a:txBody>
                  <a:tcPr>
                    <a:solidFill>
                      <a:schemeClr val="bg1"/>
                    </a:solidFill>
                  </a:tcPr>
                </a:tc>
                <a:tc>
                  <a:txBody>
                    <a:bodyPr/>
                    <a:lstStyle/>
                    <a:p>
                      <a:r>
                        <a:rPr kumimoji="1" lang="en-US" altLang="ja-JP" dirty="0"/>
                        <a:t>15</a:t>
                      </a:r>
                      <a:r>
                        <a:rPr kumimoji="1" lang="ja-JP" altLang="en-US" dirty="0"/>
                        <a:t>分</a:t>
                      </a:r>
                    </a:p>
                  </a:txBody>
                  <a:tcPr>
                    <a:solidFill>
                      <a:schemeClr val="bg1"/>
                    </a:solidFill>
                  </a:tcPr>
                </a:tc>
                <a:tc>
                  <a:txBody>
                    <a:bodyPr/>
                    <a:lstStyle/>
                    <a:p>
                      <a:r>
                        <a:rPr kumimoji="1" lang="ja-JP" altLang="en-US" dirty="0"/>
                        <a:t>事業者様</a:t>
                      </a:r>
                    </a:p>
                  </a:txBody>
                  <a:tcPr>
                    <a:solidFill>
                      <a:schemeClr val="bg1"/>
                    </a:solidFill>
                  </a:tcPr>
                </a:tc>
                <a:extLst>
                  <a:ext uri="{0D108BD9-81ED-4DB2-BD59-A6C34878D82A}">
                    <a16:rowId xmlns:a16="http://schemas.microsoft.com/office/drawing/2014/main" val="1399046768"/>
                  </a:ext>
                </a:extLst>
              </a:tr>
              <a:tr h="388902">
                <a:tc>
                  <a:txBody>
                    <a:bodyPr/>
                    <a:lstStyle/>
                    <a:p>
                      <a:r>
                        <a:rPr kumimoji="1" lang="en-US" altLang="ja-JP" dirty="0"/>
                        <a:t>2</a:t>
                      </a:r>
                      <a:endParaRPr kumimoji="1" lang="ja-JP" altLang="en-US" dirty="0"/>
                    </a:p>
                  </a:txBody>
                  <a:tcPr>
                    <a:solidFill>
                      <a:schemeClr val="bg1"/>
                    </a:solidFill>
                  </a:tcPr>
                </a:tc>
                <a:tc>
                  <a:txBody>
                    <a:bodyPr/>
                    <a:lstStyle/>
                    <a:p>
                      <a:r>
                        <a:rPr kumimoji="1" lang="ja-JP" altLang="en-US" dirty="0"/>
                        <a:t>質疑応答</a:t>
                      </a:r>
                    </a:p>
                  </a:txBody>
                  <a:tcPr>
                    <a:solidFill>
                      <a:schemeClr val="bg1"/>
                    </a:solidFill>
                  </a:tcPr>
                </a:tc>
                <a:tc>
                  <a:txBody>
                    <a:bodyPr/>
                    <a:lstStyle/>
                    <a:p>
                      <a:r>
                        <a:rPr kumimoji="1" lang="ja-JP" altLang="en-US" dirty="0"/>
                        <a:t>全体を通しての質疑応答</a:t>
                      </a:r>
                    </a:p>
                  </a:txBody>
                  <a:tcPr>
                    <a:solidFill>
                      <a:schemeClr val="bg1"/>
                    </a:solidFill>
                  </a:tcPr>
                </a:tc>
                <a:tc>
                  <a:txBody>
                    <a:bodyPr/>
                    <a:lstStyle/>
                    <a:p>
                      <a:r>
                        <a:rPr kumimoji="1" lang="en-US" altLang="ja-JP" dirty="0"/>
                        <a:t>5</a:t>
                      </a:r>
                      <a:r>
                        <a:rPr kumimoji="1" lang="ja-JP" altLang="en-US" dirty="0"/>
                        <a:t>分</a:t>
                      </a:r>
                    </a:p>
                  </a:txBody>
                  <a:tcPr>
                    <a:solidFill>
                      <a:schemeClr val="bg1"/>
                    </a:solidFill>
                  </a:tcPr>
                </a:tc>
                <a:tc>
                  <a:txBody>
                    <a:bodyPr/>
                    <a:lstStyle/>
                    <a:p>
                      <a:r>
                        <a:rPr kumimoji="1" lang="ja-JP" altLang="en-US" dirty="0"/>
                        <a:t>－</a:t>
                      </a:r>
                    </a:p>
                  </a:txBody>
                  <a:tcPr>
                    <a:solidFill>
                      <a:schemeClr val="bg1"/>
                    </a:solidFill>
                  </a:tcPr>
                </a:tc>
                <a:extLst>
                  <a:ext uri="{0D108BD9-81ED-4DB2-BD59-A6C34878D82A}">
                    <a16:rowId xmlns:a16="http://schemas.microsoft.com/office/drawing/2014/main" val="906802291"/>
                  </a:ext>
                </a:extLst>
              </a:tr>
              <a:tr h="388902">
                <a:tc>
                  <a:txBody>
                    <a:bodyPr/>
                    <a:lstStyle/>
                    <a:p>
                      <a:r>
                        <a:rPr kumimoji="1" lang="en-US" altLang="ja-JP" dirty="0"/>
                        <a:t>3</a:t>
                      </a:r>
                      <a:endParaRPr kumimoji="1" lang="ja-JP" altLang="en-US" dirty="0"/>
                    </a:p>
                  </a:txBody>
                  <a:tcPr>
                    <a:solidFill>
                      <a:schemeClr val="bg1"/>
                    </a:solidFill>
                  </a:tcPr>
                </a:tc>
                <a:tc>
                  <a:txBody>
                    <a:bodyPr/>
                    <a:lstStyle/>
                    <a:p>
                      <a:r>
                        <a:rPr kumimoji="1" lang="en-US" altLang="ja-JP" dirty="0"/>
                        <a:t>Appendix</a:t>
                      </a:r>
                      <a:endParaRPr kumimoji="1" lang="ja-JP" altLang="en-US" dirty="0"/>
                    </a:p>
                  </a:txBody>
                  <a:tcPr>
                    <a:solidFill>
                      <a:schemeClr val="bg1"/>
                    </a:solidFill>
                  </a:tcPr>
                </a:tc>
                <a:tc>
                  <a:txBody>
                    <a:bodyPr/>
                    <a:lstStyle/>
                    <a:p>
                      <a:r>
                        <a:rPr kumimoji="1" lang="ja-JP" altLang="en-US" dirty="0"/>
                        <a:t>その他連絡事項</a:t>
                      </a:r>
                    </a:p>
                  </a:txBody>
                  <a:tcPr>
                    <a:solidFill>
                      <a:schemeClr val="bg1"/>
                    </a:solidFill>
                  </a:tcPr>
                </a:tc>
                <a:tc>
                  <a:txBody>
                    <a:bodyPr/>
                    <a:lstStyle/>
                    <a:p>
                      <a:r>
                        <a:rPr kumimoji="1" lang="ja-JP" altLang="en-US" dirty="0"/>
                        <a:t>－</a:t>
                      </a:r>
                    </a:p>
                  </a:txBody>
                  <a:tcPr>
                    <a:solidFill>
                      <a:schemeClr val="bg1"/>
                    </a:solidFill>
                  </a:tcPr>
                </a:tc>
                <a:tc>
                  <a:txBody>
                    <a:bodyPr/>
                    <a:lstStyle/>
                    <a:p>
                      <a:r>
                        <a:rPr kumimoji="1" lang="ja-JP" altLang="en-US" dirty="0"/>
                        <a:t>－</a:t>
                      </a:r>
                    </a:p>
                  </a:txBody>
                  <a:tcPr>
                    <a:solidFill>
                      <a:schemeClr val="bg1"/>
                    </a:solidFill>
                  </a:tcPr>
                </a:tc>
                <a:extLst>
                  <a:ext uri="{0D108BD9-81ED-4DB2-BD59-A6C34878D82A}">
                    <a16:rowId xmlns:a16="http://schemas.microsoft.com/office/drawing/2014/main" val="3694947703"/>
                  </a:ext>
                </a:extLst>
              </a:tr>
            </a:tbl>
          </a:graphicData>
        </a:graphic>
      </p:graphicFrame>
    </p:spTree>
    <p:extLst>
      <p:ext uri="{BB962C8B-B14F-4D97-AF65-F5344CB8AC3E}">
        <p14:creationId xmlns:p14="http://schemas.microsoft.com/office/powerpoint/2010/main" val="545997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CF7A6DC8-16DC-4E59-AEE0-5C90B574D3ED}"/>
              </a:ext>
            </a:extLst>
          </p:cNvPr>
          <p:cNvSpPr/>
          <p:nvPr/>
        </p:nvSpPr>
        <p:spPr>
          <a:xfrm>
            <a:off x="3266792" y="2206782"/>
            <a:ext cx="5658416" cy="24444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ysClr val="windowText" lastClr="000000"/>
                </a:solidFill>
              </a:rPr>
              <a:t>１．サービス概要</a:t>
            </a:r>
            <a:r>
              <a:rPr kumimoji="1" lang="en-US" altLang="ja-JP" sz="3200" dirty="0">
                <a:solidFill>
                  <a:sysClr val="windowText" lastClr="000000"/>
                </a:solidFill>
              </a:rPr>
              <a:t>/</a:t>
            </a:r>
          </a:p>
          <a:p>
            <a:pPr algn="ctr"/>
            <a:r>
              <a:rPr kumimoji="1" lang="ja-JP" altLang="en-US" sz="3200" dirty="0">
                <a:solidFill>
                  <a:sysClr val="windowText" lastClr="000000"/>
                </a:solidFill>
              </a:rPr>
              <a:t>利用企画書の説明</a:t>
            </a:r>
          </a:p>
        </p:txBody>
      </p:sp>
    </p:spTree>
    <p:extLst>
      <p:ext uri="{BB962C8B-B14F-4D97-AF65-F5344CB8AC3E}">
        <p14:creationId xmlns:p14="http://schemas.microsoft.com/office/powerpoint/2010/main" val="1564584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CF7A6DC8-16DC-4E59-AEE0-5C90B574D3ED}"/>
              </a:ext>
            </a:extLst>
          </p:cNvPr>
          <p:cNvSpPr/>
          <p:nvPr/>
        </p:nvSpPr>
        <p:spPr>
          <a:xfrm>
            <a:off x="3266792" y="2206782"/>
            <a:ext cx="5658416" cy="24444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ysClr val="windowText" lastClr="000000"/>
                </a:solidFill>
              </a:rPr>
              <a:t>２．質疑応答</a:t>
            </a:r>
          </a:p>
        </p:txBody>
      </p:sp>
    </p:spTree>
    <p:extLst>
      <p:ext uri="{BB962C8B-B14F-4D97-AF65-F5344CB8AC3E}">
        <p14:creationId xmlns:p14="http://schemas.microsoft.com/office/powerpoint/2010/main" val="2446783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3EAA9E-6CCF-42FE-9ADB-308035F6C04B}"/>
              </a:ext>
            </a:extLst>
          </p:cNvPr>
          <p:cNvSpPr>
            <a:spLocks noGrp="1"/>
          </p:cNvSpPr>
          <p:nvPr>
            <p:ph type="title"/>
          </p:nvPr>
        </p:nvSpPr>
        <p:spPr/>
        <p:txBody>
          <a:bodyPr/>
          <a:lstStyle/>
          <a:p>
            <a:r>
              <a:rPr lang="en-US" altLang="ja-JP" dirty="0"/>
              <a:t>APPENDIX</a:t>
            </a:r>
            <a:r>
              <a:rPr lang="ja-JP" altLang="en-US" dirty="0"/>
              <a:t>　初回打合せ以降のフロー</a:t>
            </a:r>
            <a:r>
              <a:rPr lang="en-US" altLang="ja-JP" dirty="0"/>
              <a:t>(</a:t>
            </a:r>
            <a:r>
              <a:rPr lang="ja-JP" altLang="en-US" dirty="0"/>
              <a:t>抜粋</a:t>
            </a:r>
            <a:r>
              <a:rPr lang="en-US" altLang="ja-JP" dirty="0"/>
              <a:t>)</a:t>
            </a:r>
            <a:endParaRPr kumimoji="1" lang="ar-DZ" b="1" dirty="0">
              <a:latin typeface="Meiryo UI" panose="020B0604030504040204" pitchFamily="50" charset="-128"/>
              <a:ea typeface="Meiryo UI" panose="020B0604030504040204" pitchFamily="50" charset="-128"/>
            </a:endParaRPr>
          </a:p>
        </p:txBody>
      </p:sp>
      <p:sp>
        <p:nvSpPr>
          <p:cNvPr id="11" name="フローチャート: 他ページ結合子 10">
            <a:extLst>
              <a:ext uri="{FF2B5EF4-FFF2-40B4-BE49-F238E27FC236}">
                <a16:creationId xmlns:a16="http://schemas.microsoft.com/office/drawing/2014/main" id="{368600DA-B63D-4919-BB2F-830362FA8FCC}"/>
              </a:ext>
            </a:extLst>
          </p:cNvPr>
          <p:cNvSpPr/>
          <p:nvPr/>
        </p:nvSpPr>
        <p:spPr>
          <a:xfrm>
            <a:off x="725216" y="5025715"/>
            <a:ext cx="1776249" cy="768081"/>
          </a:xfrm>
          <a:prstGeom prst="flowChartOffpageConnec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rPr>
              <a:t>接続試験準備</a:t>
            </a:r>
            <a:endParaRPr kumimoji="1" lang="en-US" altLang="ja-JP" sz="1600" b="1" dirty="0">
              <a:solidFill>
                <a:schemeClr val="bg1"/>
              </a:solidFill>
            </a:endParaRPr>
          </a:p>
          <a:p>
            <a:pPr algn="ctr"/>
            <a:r>
              <a:rPr kumimoji="1" lang="en-US" altLang="ja-JP" sz="1600" b="1" dirty="0">
                <a:solidFill>
                  <a:schemeClr val="bg1"/>
                </a:solidFill>
              </a:rPr>
              <a:t>[A-9</a:t>
            </a:r>
            <a:r>
              <a:rPr kumimoji="1" lang="ja-JP" altLang="en-US" sz="1600" b="1" dirty="0">
                <a:solidFill>
                  <a:schemeClr val="bg1"/>
                </a:solidFill>
              </a:rPr>
              <a:t>～</a:t>
            </a:r>
            <a:r>
              <a:rPr kumimoji="1" lang="en-US" altLang="ja-JP" sz="1600" b="1" dirty="0">
                <a:solidFill>
                  <a:schemeClr val="bg1"/>
                </a:solidFill>
              </a:rPr>
              <a:t>10]</a:t>
            </a:r>
          </a:p>
        </p:txBody>
      </p:sp>
      <p:sp>
        <p:nvSpPr>
          <p:cNvPr id="12" name="正方形/長方形 11">
            <a:extLst>
              <a:ext uri="{FF2B5EF4-FFF2-40B4-BE49-F238E27FC236}">
                <a16:creationId xmlns:a16="http://schemas.microsoft.com/office/drawing/2014/main" id="{A98A013B-2ECC-4203-A0D5-E0BC7E316595}"/>
              </a:ext>
            </a:extLst>
          </p:cNvPr>
          <p:cNvSpPr/>
          <p:nvPr/>
        </p:nvSpPr>
        <p:spPr>
          <a:xfrm>
            <a:off x="2627590" y="5025715"/>
            <a:ext cx="9059917" cy="768081"/>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・テスト開始予定日の</a:t>
            </a:r>
            <a:r>
              <a:rPr kumimoji="1" lang="en-US" altLang="ja-JP" sz="1600" dirty="0">
                <a:solidFill>
                  <a:schemeClr val="tx1"/>
                </a:solidFill>
              </a:rPr>
              <a:t>2</a:t>
            </a:r>
            <a:r>
              <a:rPr kumimoji="1" lang="ja-JP" altLang="en-US" sz="1600" dirty="0">
                <a:solidFill>
                  <a:schemeClr val="tx1"/>
                </a:solidFill>
              </a:rPr>
              <a:t>週間前までに接続確認環境利用申請書等申請書類を弊社までご返信。</a:t>
            </a:r>
            <a:r>
              <a:rPr kumimoji="1" lang="en-US" altLang="ja-JP" sz="1600" dirty="0">
                <a:solidFill>
                  <a:schemeClr val="tx1"/>
                </a:solidFill>
              </a:rPr>
              <a:t>【</a:t>
            </a:r>
            <a:r>
              <a:rPr kumimoji="1" lang="ja-JP" altLang="en-US" sz="1600" dirty="0">
                <a:solidFill>
                  <a:schemeClr val="tx1"/>
                </a:solidFill>
              </a:rPr>
              <a:t>事業者</a:t>
            </a:r>
            <a:r>
              <a:rPr kumimoji="1" lang="en-US" altLang="ja-JP" sz="1600" dirty="0">
                <a:solidFill>
                  <a:schemeClr val="tx1"/>
                </a:solidFill>
              </a:rPr>
              <a:t>】</a:t>
            </a:r>
          </a:p>
          <a:p>
            <a:r>
              <a:rPr kumimoji="1" lang="ja-JP" altLang="en-US" sz="1600" dirty="0">
                <a:solidFill>
                  <a:schemeClr val="tx1"/>
                </a:solidFill>
              </a:rPr>
              <a:t>・環境設定構築</a:t>
            </a:r>
            <a:r>
              <a:rPr kumimoji="1" lang="en-US" altLang="ja-JP" sz="1600" dirty="0">
                <a:solidFill>
                  <a:schemeClr val="tx1"/>
                </a:solidFill>
              </a:rPr>
              <a:t>【</a:t>
            </a:r>
            <a:r>
              <a:rPr kumimoji="1" lang="ja-JP" altLang="en-US" sz="1600" dirty="0">
                <a:solidFill>
                  <a:schemeClr val="tx1"/>
                </a:solidFill>
              </a:rPr>
              <a:t>事業者</a:t>
            </a:r>
            <a:r>
              <a:rPr kumimoji="1" lang="en-US" altLang="ja-JP" sz="1600" dirty="0">
                <a:solidFill>
                  <a:schemeClr val="tx1"/>
                </a:solidFill>
              </a:rPr>
              <a:t>/</a:t>
            </a:r>
            <a:r>
              <a:rPr kumimoji="1" lang="ja-JP" altLang="en-US" sz="1600" dirty="0">
                <a:solidFill>
                  <a:schemeClr val="tx1"/>
                </a:solidFill>
              </a:rPr>
              <a:t>アクセンチュア</a:t>
            </a:r>
            <a:r>
              <a:rPr kumimoji="1" lang="en-US" altLang="ja-JP" sz="1600" dirty="0">
                <a:solidFill>
                  <a:schemeClr val="tx1"/>
                </a:solidFill>
              </a:rPr>
              <a:t>】</a:t>
            </a:r>
            <a:r>
              <a:rPr kumimoji="1" lang="ja-JP" altLang="en-US" sz="1600" dirty="0">
                <a:solidFill>
                  <a:schemeClr val="tx1"/>
                </a:solidFill>
              </a:rPr>
              <a:t>。</a:t>
            </a:r>
            <a:endParaRPr kumimoji="1" lang="en-US" altLang="ja-JP" sz="1600" dirty="0">
              <a:solidFill>
                <a:schemeClr val="tx1"/>
              </a:solidFill>
            </a:endParaRPr>
          </a:p>
          <a:p>
            <a:r>
              <a:rPr kumimoji="1" lang="ja-JP" altLang="en-US" sz="1600" dirty="0">
                <a:solidFill>
                  <a:schemeClr val="tx1"/>
                </a:solidFill>
              </a:rPr>
              <a:t>・</a:t>
            </a:r>
            <a:r>
              <a:rPr kumimoji="1" lang="en-US" altLang="ja-JP" sz="1600" dirty="0">
                <a:solidFill>
                  <a:srgbClr val="FF0000"/>
                </a:solidFill>
              </a:rPr>
              <a:t>J-LIS</a:t>
            </a:r>
            <a:r>
              <a:rPr kumimoji="1" lang="ja-JP" altLang="en-US" sz="1600" dirty="0">
                <a:solidFill>
                  <a:srgbClr val="FF0000"/>
                </a:solidFill>
              </a:rPr>
              <a:t>にテストで使用するテストカードの借用依頼</a:t>
            </a:r>
            <a:r>
              <a:rPr kumimoji="1" lang="ja-JP" altLang="en-US" sz="1600" dirty="0">
                <a:solidFill>
                  <a:schemeClr val="tx1"/>
                </a:solidFill>
              </a:rPr>
              <a:t>。</a:t>
            </a:r>
            <a:r>
              <a:rPr kumimoji="1" lang="en-US" altLang="ja-JP" sz="1600" dirty="0">
                <a:solidFill>
                  <a:schemeClr val="tx1"/>
                </a:solidFill>
              </a:rPr>
              <a:t>【</a:t>
            </a:r>
            <a:r>
              <a:rPr kumimoji="1" lang="ja-JP" altLang="en-US" sz="1600" dirty="0">
                <a:solidFill>
                  <a:schemeClr val="tx1"/>
                </a:solidFill>
              </a:rPr>
              <a:t>事業者</a:t>
            </a:r>
            <a:r>
              <a:rPr kumimoji="1" lang="en-US" altLang="ja-JP" sz="1600" dirty="0">
                <a:solidFill>
                  <a:schemeClr val="tx1"/>
                </a:solidFill>
              </a:rPr>
              <a:t>】</a:t>
            </a:r>
          </a:p>
        </p:txBody>
      </p:sp>
      <p:sp>
        <p:nvSpPr>
          <p:cNvPr id="17" name="フローチャート: 他ページ結合子 16">
            <a:extLst>
              <a:ext uri="{FF2B5EF4-FFF2-40B4-BE49-F238E27FC236}">
                <a16:creationId xmlns:a16="http://schemas.microsoft.com/office/drawing/2014/main" id="{1DDA19A6-A4F4-4766-BB06-79E29F6653E0}"/>
              </a:ext>
            </a:extLst>
          </p:cNvPr>
          <p:cNvSpPr/>
          <p:nvPr/>
        </p:nvSpPr>
        <p:spPr>
          <a:xfrm>
            <a:off x="725216" y="5835535"/>
            <a:ext cx="1776249" cy="669952"/>
          </a:xfrm>
          <a:prstGeom prst="flowChartOffpageConnec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rPr>
              <a:t>テスト</a:t>
            </a:r>
            <a:endParaRPr kumimoji="1" lang="en-US" altLang="ja-JP" sz="1600" b="1" dirty="0">
              <a:solidFill>
                <a:schemeClr val="bg1"/>
              </a:solidFill>
            </a:endParaRPr>
          </a:p>
          <a:p>
            <a:pPr algn="ctr"/>
            <a:r>
              <a:rPr kumimoji="1" lang="en-US" altLang="ja-JP" sz="1600" b="1" dirty="0">
                <a:solidFill>
                  <a:schemeClr val="bg1"/>
                </a:solidFill>
              </a:rPr>
              <a:t>[A-11</a:t>
            </a:r>
            <a:r>
              <a:rPr kumimoji="1" lang="ja-JP" altLang="en-US" sz="1600" b="1" dirty="0">
                <a:solidFill>
                  <a:schemeClr val="bg1"/>
                </a:solidFill>
              </a:rPr>
              <a:t>～</a:t>
            </a:r>
            <a:r>
              <a:rPr kumimoji="1" lang="en-US" altLang="ja-JP" sz="1600" b="1" dirty="0">
                <a:solidFill>
                  <a:schemeClr val="bg1"/>
                </a:solidFill>
              </a:rPr>
              <a:t>13]</a:t>
            </a:r>
          </a:p>
        </p:txBody>
      </p:sp>
      <p:sp>
        <p:nvSpPr>
          <p:cNvPr id="18" name="正方形/長方形 17">
            <a:extLst>
              <a:ext uri="{FF2B5EF4-FFF2-40B4-BE49-F238E27FC236}">
                <a16:creationId xmlns:a16="http://schemas.microsoft.com/office/drawing/2014/main" id="{B97ED27A-3E24-4D46-95E2-E19889034782}"/>
              </a:ext>
            </a:extLst>
          </p:cNvPr>
          <p:cNvSpPr/>
          <p:nvPr/>
        </p:nvSpPr>
        <p:spPr>
          <a:xfrm>
            <a:off x="2627590" y="5835535"/>
            <a:ext cx="9059917" cy="669952"/>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・基盤疎通</a:t>
            </a:r>
            <a:r>
              <a:rPr kumimoji="1" lang="en-US" altLang="ja-JP" sz="1600" dirty="0">
                <a:solidFill>
                  <a:schemeClr val="tx1"/>
                </a:solidFill>
              </a:rPr>
              <a:t>(2</a:t>
            </a:r>
            <a:r>
              <a:rPr kumimoji="1" lang="ja-JP" altLang="en-US" sz="1600" dirty="0">
                <a:solidFill>
                  <a:schemeClr val="tx1"/>
                </a:solidFill>
              </a:rPr>
              <a:t>日程度</a:t>
            </a:r>
            <a:r>
              <a:rPr kumimoji="1" lang="en-US" altLang="ja-JP" sz="1600" dirty="0">
                <a:solidFill>
                  <a:schemeClr val="tx1"/>
                </a:solidFill>
              </a:rPr>
              <a:t>)</a:t>
            </a:r>
            <a:r>
              <a:rPr kumimoji="1" lang="ja-JP" altLang="en-US" sz="1600" dirty="0">
                <a:solidFill>
                  <a:schemeClr val="tx1"/>
                </a:solidFill>
              </a:rPr>
              <a:t>、業務疎通</a:t>
            </a:r>
            <a:r>
              <a:rPr kumimoji="1" lang="en-US" altLang="ja-JP" sz="1600" dirty="0">
                <a:solidFill>
                  <a:schemeClr val="tx1"/>
                </a:solidFill>
              </a:rPr>
              <a:t>(1</a:t>
            </a:r>
            <a:r>
              <a:rPr kumimoji="1" lang="ja-JP" altLang="en-US" sz="1600" dirty="0">
                <a:solidFill>
                  <a:schemeClr val="tx1"/>
                </a:solidFill>
              </a:rPr>
              <a:t>週間程度</a:t>
            </a:r>
            <a:r>
              <a:rPr kumimoji="1" lang="en-US" altLang="ja-JP" sz="1600" dirty="0">
                <a:solidFill>
                  <a:schemeClr val="tx1"/>
                </a:solidFill>
              </a:rPr>
              <a:t>)</a:t>
            </a:r>
          </a:p>
          <a:p>
            <a:r>
              <a:rPr kumimoji="1" lang="ja-JP" altLang="en-US" sz="1600" dirty="0">
                <a:solidFill>
                  <a:schemeClr val="tx1"/>
                </a:solidFill>
              </a:rPr>
              <a:t>・接続確認環境でのテスト完了後に完了報告届を弊社まで送付。</a:t>
            </a:r>
            <a:endParaRPr kumimoji="1" lang="en-US" altLang="ja-JP" sz="1600" dirty="0">
              <a:solidFill>
                <a:schemeClr val="tx1"/>
              </a:solidFill>
            </a:endParaRPr>
          </a:p>
        </p:txBody>
      </p:sp>
      <p:sp>
        <p:nvSpPr>
          <p:cNvPr id="13" name="フローチャート: 他ページ結合子 12">
            <a:extLst>
              <a:ext uri="{FF2B5EF4-FFF2-40B4-BE49-F238E27FC236}">
                <a16:creationId xmlns:a16="http://schemas.microsoft.com/office/drawing/2014/main" id="{83339A06-E2E3-4A0B-8A89-1D69CB9C1270}"/>
              </a:ext>
            </a:extLst>
          </p:cNvPr>
          <p:cNvSpPr/>
          <p:nvPr/>
        </p:nvSpPr>
        <p:spPr>
          <a:xfrm>
            <a:off x="725216" y="1844824"/>
            <a:ext cx="1776249" cy="669952"/>
          </a:xfrm>
          <a:prstGeom prst="flowChartOffpageConnec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rPr>
              <a:t>初回打合せ</a:t>
            </a:r>
            <a:endParaRPr kumimoji="1" lang="en-US" altLang="ja-JP" sz="1600" b="1" dirty="0">
              <a:solidFill>
                <a:schemeClr val="bg1"/>
              </a:solidFill>
            </a:endParaRPr>
          </a:p>
          <a:p>
            <a:pPr algn="ctr"/>
            <a:r>
              <a:rPr kumimoji="1" lang="en-US" altLang="ja-JP" sz="1600" b="1" dirty="0">
                <a:solidFill>
                  <a:schemeClr val="bg1"/>
                </a:solidFill>
              </a:rPr>
              <a:t>[A-5]</a:t>
            </a:r>
            <a:endParaRPr kumimoji="1" lang="ar-DZ" sz="1600" b="1" dirty="0">
              <a:solidFill>
                <a:schemeClr val="bg1"/>
              </a:solidFill>
            </a:endParaRPr>
          </a:p>
        </p:txBody>
      </p:sp>
      <p:sp>
        <p:nvSpPr>
          <p:cNvPr id="14" name="正方形/長方形 13">
            <a:extLst>
              <a:ext uri="{FF2B5EF4-FFF2-40B4-BE49-F238E27FC236}">
                <a16:creationId xmlns:a16="http://schemas.microsoft.com/office/drawing/2014/main" id="{676B026F-8C0B-4AE9-8CF1-E30EC6225FD9}"/>
              </a:ext>
            </a:extLst>
          </p:cNvPr>
          <p:cNvSpPr/>
          <p:nvPr/>
        </p:nvSpPr>
        <p:spPr>
          <a:xfrm>
            <a:off x="2627590" y="1844824"/>
            <a:ext cx="9059917" cy="669952"/>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・本日実施</a:t>
            </a:r>
            <a:endParaRPr kumimoji="1" lang="en-US" altLang="ja-JP" sz="1600" dirty="0">
              <a:solidFill>
                <a:schemeClr val="tx1"/>
              </a:solidFill>
            </a:endParaRPr>
          </a:p>
        </p:txBody>
      </p:sp>
      <p:cxnSp>
        <p:nvCxnSpPr>
          <p:cNvPr id="15" name="直線コネクタ 14">
            <a:extLst>
              <a:ext uri="{FF2B5EF4-FFF2-40B4-BE49-F238E27FC236}">
                <a16:creationId xmlns:a16="http://schemas.microsoft.com/office/drawing/2014/main" id="{7B6AB8EA-8C88-44EF-9927-9F974DDC910B}"/>
              </a:ext>
            </a:extLst>
          </p:cNvPr>
          <p:cNvCxnSpPr/>
          <p:nvPr/>
        </p:nvCxnSpPr>
        <p:spPr>
          <a:xfrm>
            <a:off x="725216" y="1742678"/>
            <a:ext cx="17762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2FA9546B-A501-4C97-A624-DFA6717401EB}"/>
              </a:ext>
            </a:extLst>
          </p:cNvPr>
          <p:cNvSpPr txBox="1"/>
          <p:nvPr/>
        </p:nvSpPr>
        <p:spPr>
          <a:xfrm>
            <a:off x="725216" y="1450290"/>
            <a:ext cx="1776249" cy="292388"/>
          </a:xfrm>
          <a:prstGeom prst="rect">
            <a:avLst/>
          </a:prstGeom>
          <a:noFill/>
        </p:spPr>
        <p:txBody>
          <a:bodyPr wrap="square" lIns="0" tIns="0" rIns="0" bIns="45720" rtlCol="0">
            <a:spAutoFit/>
          </a:bodyPr>
          <a:lstStyle/>
          <a:p>
            <a:pPr algn="ctr"/>
            <a:r>
              <a:rPr kumimoji="1" lang="ja-JP" altLang="en-US" sz="1600" dirty="0"/>
              <a:t>フェーズ</a:t>
            </a:r>
          </a:p>
        </p:txBody>
      </p:sp>
      <p:cxnSp>
        <p:nvCxnSpPr>
          <p:cNvPr id="19" name="直線コネクタ 18">
            <a:extLst>
              <a:ext uri="{FF2B5EF4-FFF2-40B4-BE49-F238E27FC236}">
                <a16:creationId xmlns:a16="http://schemas.microsoft.com/office/drawing/2014/main" id="{973817A7-0B70-4283-9B7D-A3E21733D96E}"/>
              </a:ext>
            </a:extLst>
          </p:cNvPr>
          <p:cNvCxnSpPr/>
          <p:nvPr/>
        </p:nvCxnSpPr>
        <p:spPr>
          <a:xfrm>
            <a:off x="2627590" y="1741168"/>
            <a:ext cx="90599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EF0C9065-5D96-4AEE-8D05-308E6C2282CE}"/>
              </a:ext>
            </a:extLst>
          </p:cNvPr>
          <p:cNvSpPr txBox="1"/>
          <p:nvPr/>
        </p:nvSpPr>
        <p:spPr>
          <a:xfrm>
            <a:off x="2627590" y="1448780"/>
            <a:ext cx="9059917" cy="292388"/>
          </a:xfrm>
          <a:prstGeom prst="rect">
            <a:avLst/>
          </a:prstGeom>
          <a:noFill/>
        </p:spPr>
        <p:txBody>
          <a:bodyPr wrap="square" lIns="0" tIns="0" rIns="0" bIns="45720" rtlCol="0">
            <a:spAutoFit/>
          </a:bodyPr>
          <a:lstStyle/>
          <a:p>
            <a:pPr algn="ctr"/>
            <a:r>
              <a:rPr kumimoji="1" lang="ja-JP" altLang="en-US" sz="1600" dirty="0"/>
              <a:t>作業内容</a:t>
            </a:r>
          </a:p>
        </p:txBody>
      </p:sp>
      <p:sp>
        <p:nvSpPr>
          <p:cNvPr id="21" name="テキスト ボックス 20">
            <a:extLst>
              <a:ext uri="{FF2B5EF4-FFF2-40B4-BE49-F238E27FC236}">
                <a16:creationId xmlns:a16="http://schemas.microsoft.com/office/drawing/2014/main" id="{E07C104D-D3E4-4D5B-9756-7BF14066138D}"/>
              </a:ext>
            </a:extLst>
          </p:cNvPr>
          <p:cNvSpPr txBox="1"/>
          <p:nvPr/>
        </p:nvSpPr>
        <p:spPr>
          <a:xfrm>
            <a:off x="2627590" y="3979897"/>
            <a:ext cx="9059917" cy="292388"/>
          </a:xfrm>
          <a:prstGeom prst="rect">
            <a:avLst/>
          </a:prstGeom>
          <a:noFill/>
        </p:spPr>
        <p:txBody>
          <a:bodyPr wrap="square" lIns="0" tIns="0" rIns="0" bIns="45720" rtlCol="0">
            <a:spAutoFit/>
          </a:bodyPr>
          <a:lstStyle/>
          <a:p>
            <a:pPr algn="ctr"/>
            <a:r>
              <a:rPr kumimoji="1" lang="ja-JP" altLang="en-US" sz="1600" dirty="0"/>
              <a:t>＝＝＝　　</a:t>
            </a:r>
            <a:r>
              <a:rPr kumimoji="1" lang="ja-JP" altLang="en-US" sz="1600" dirty="0">
                <a:solidFill>
                  <a:srgbClr val="FF0000"/>
                </a:solidFill>
              </a:rPr>
              <a:t>エンドポイント情報</a:t>
            </a:r>
            <a:r>
              <a:rPr kumimoji="1" lang="ja-JP" altLang="en-US" sz="1600" dirty="0"/>
              <a:t>の提供は、申請書提出から</a:t>
            </a:r>
            <a:r>
              <a:rPr kumimoji="1" lang="en-US" altLang="ja-JP" sz="1600" dirty="0"/>
              <a:t>1</a:t>
            </a:r>
            <a:r>
              <a:rPr kumimoji="1" lang="ja-JP" altLang="en-US" sz="1600" dirty="0"/>
              <a:t>週間程度　　＝＝＝</a:t>
            </a:r>
          </a:p>
        </p:txBody>
      </p:sp>
      <p:sp>
        <p:nvSpPr>
          <p:cNvPr id="23" name="テキスト ボックス 22">
            <a:extLst>
              <a:ext uri="{FF2B5EF4-FFF2-40B4-BE49-F238E27FC236}">
                <a16:creationId xmlns:a16="http://schemas.microsoft.com/office/drawing/2014/main" id="{9A1B016C-03A7-49F2-8890-2214908C586C}"/>
              </a:ext>
            </a:extLst>
          </p:cNvPr>
          <p:cNvSpPr txBox="1"/>
          <p:nvPr/>
        </p:nvSpPr>
        <p:spPr>
          <a:xfrm>
            <a:off x="2627589" y="6547224"/>
            <a:ext cx="9059917" cy="292388"/>
          </a:xfrm>
          <a:prstGeom prst="rect">
            <a:avLst/>
          </a:prstGeom>
          <a:noFill/>
        </p:spPr>
        <p:txBody>
          <a:bodyPr wrap="square" lIns="0" tIns="0" rIns="0" bIns="45720" rtlCol="0">
            <a:spAutoFit/>
          </a:bodyPr>
          <a:lstStyle/>
          <a:p>
            <a:pPr algn="ctr"/>
            <a:r>
              <a:rPr kumimoji="1" lang="ja-JP" altLang="en-US" sz="1600" dirty="0"/>
              <a:t>＝＝＝　　　　　　　　本番環境の利用へ進む　　　　　　　　　＝＝＝</a:t>
            </a:r>
          </a:p>
        </p:txBody>
      </p:sp>
      <p:sp>
        <p:nvSpPr>
          <p:cNvPr id="24" name="テキスト ボックス 23">
            <a:extLst>
              <a:ext uri="{FF2B5EF4-FFF2-40B4-BE49-F238E27FC236}">
                <a16:creationId xmlns:a16="http://schemas.microsoft.com/office/drawing/2014/main" id="{94D7C9C3-0BAE-4E55-9EDD-6C8246DA76B5}"/>
              </a:ext>
            </a:extLst>
          </p:cNvPr>
          <p:cNvSpPr txBox="1"/>
          <p:nvPr/>
        </p:nvSpPr>
        <p:spPr>
          <a:xfrm>
            <a:off x="335360" y="924230"/>
            <a:ext cx="11557284" cy="415498"/>
          </a:xfrm>
          <a:prstGeom prst="rect">
            <a:avLst/>
          </a:prstGeom>
          <a:noFill/>
        </p:spPr>
        <p:txBody>
          <a:bodyPr wrap="square" lIns="0" tIns="0" rIns="0" bIns="45720" rtlCol="0">
            <a:spAutoFit/>
          </a:bodyPr>
          <a:lstStyle/>
          <a:p>
            <a:r>
              <a:rPr kumimoji="1" lang="ja-JP" altLang="en-US" sz="1200" dirty="0"/>
              <a:t>初回打合せ以降のフロー</a:t>
            </a:r>
            <a:r>
              <a:rPr kumimoji="1" lang="en-US" altLang="ja-JP" sz="1200" dirty="0"/>
              <a:t>(</a:t>
            </a:r>
            <a:r>
              <a:rPr kumimoji="1" lang="ja-JP" altLang="en-US" sz="1200" dirty="0"/>
              <a:t>抜粋</a:t>
            </a:r>
            <a:r>
              <a:rPr kumimoji="1" lang="en-US" altLang="ja-JP" sz="1200" dirty="0"/>
              <a:t>)</a:t>
            </a:r>
            <a:r>
              <a:rPr kumimoji="1" lang="ja-JP" altLang="en-US" sz="1200" dirty="0"/>
              <a:t>は下記の通り。デジタル</a:t>
            </a:r>
            <a:r>
              <a:rPr kumimoji="1" lang="en-US" altLang="ja-JP" sz="1200" dirty="0"/>
              <a:t>PMO</a:t>
            </a:r>
            <a:r>
              <a:rPr kumimoji="1" lang="ja-JP" altLang="en-US" sz="1200" dirty="0"/>
              <a:t>のご利用には“</a:t>
            </a:r>
            <a:r>
              <a:rPr kumimoji="1" lang="ja-JP" altLang="en-US" sz="1200" dirty="0">
                <a:solidFill>
                  <a:srgbClr val="FF0000"/>
                </a:solidFill>
              </a:rPr>
              <a:t>マイナンバーカード</a:t>
            </a:r>
            <a:r>
              <a:rPr kumimoji="1" lang="ja-JP" altLang="en-US" sz="1200" dirty="0"/>
              <a:t>”が必要です。また、接続確認環境でのテストには“</a:t>
            </a:r>
            <a:r>
              <a:rPr kumimoji="1" lang="ja-JP" altLang="en-US" sz="1200" dirty="0">
                <a:solidFill>
                  <a:srgbClr val="FF0000"/>
                </a:solidFill>
              </a:rPr>
              <a:t>テストカード</a:t>
            </a:r>
            <a:r>
              <a:rPr kumimoji="1" lang="ja-JP" altLang="en-US" sz="1200" dirty="0"/>
              <a:t>”が必要になりますので、</a:t>
            </a:r>
            <a:r>
              <a:rPr kumimoji="1" lang="en-US" altLang="ja-JP" sz="1200" dirty="0"/>
              <a:t>J-LIS</a:t>
            </a:r>
            <a:r>
              <a:rPr kumimoji="1" lang="ja-JP" altLang="en-US" sz="1200" dirty="0"/>
              <a:t>様に貸し出し手続きをお願いします。</a:t>
            </a:r>
            <a:endParaRPr kumimoji="1" lang="en-US" altLang="ja-JP" sz="1200" dirty="0"/>
          </a:p>
        </p:txBody>
      </p:sp>
      <p:sp>
        <p:nvSpPr>
          <p:cNvPr id="3" name="フローチャート: 他ページ結合子 2">
            <a:extLst>
              <a:ext uri="{FF2B5EF4-FFF2-40B4-BE49-F238E27FC236}">
                <a16:creationId xmlns:a16="http://schemas.microsoft.com/office/drawing/2014/main" id="{F07337C7-CB5C-3B94-6407-33C14AF24E04}"/>
              </a:ext>
            </a:extLst>
          </p:cNvPr>
          <p:cNvSpPr/>
          <p:nvPr/>
        </p:nvSpPr>
        <p:spPr>
          <a:xfrm>
            <a:off x="725216" y="2556515"/>
            <a:ext cx="1776249" cy="669952"/>
          </a:xfrm>
          <a:prstGeom prst="flowChartOffpageConnec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rPr>
              <a:t>審査</a:t>
            </a:r>
            <a:endParaRPr kumimoji="1" lang="en-US" altLang="ja-JP" sz="1600" b="1" dirty="0">
              <a:solidFill>
                <a:schemeClr val="bg1"/>
              </a:solidFill>
            </a:endParaRPr>
          </a:p>
          <a:p>
            <a:pPr algn="ctr"/>
            <a:r>
              <a:rPr kumimoji="1" lang="en-US" sz="1600" b="1" dirty="0">
                <a:solidFill>
                  <a:schemeClr val="bg1"/>
                </a:solidFill>
              </a:rPr>
              <a:t>[A-6]</a:t>
            </a:r>
            <a:endParaRPr kumimoji="1" lang="ar-DZ" sz="1600" b="1" dirty="0">
              <a:solidFill>
                <a:schemeClr val="bg1"/>
              </a:solidFill>
            </a:endParaRPr>
          </a:p>
        </p:txBody>
      </p:sp>
      <p:sp>
        <p:nvSpPr>
          <p:cNvPr id="4" name="正方形/長方形 3">
            <a:extLst>
              <a:ext uri="{FF2B5EF4-FFF2-40B4-BE49-F238E27FC236}">
                <a16:creationId xmlns:a16="http://schemas.microsoft.com/office/drawing/2014/main" id="{E07EA0C4-0437-5E58-AAF3-A9AC3324A47B}"/>
              </a:ext>
            </a:extLst>
          </p:cNvPr>
          <p:cNvSpPr/>
          <p:nvPr/>
        </p:nvSpPr>
        <p:spPr>
          <a:xfrm>
            <a:off x="2627590" y="2556515"/>
            <a:ext cx="9059917" cy="669952"/>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・提出資料をもとに、申請内容をデジタル庁にて審査。（</a:t>
            </a:r>
            <a:r>
              <a:rPr kumimoji="1" lang="en-US" altLang="ja-JP" sz="1600" dirty="0">
                <a:solidFill>
                  <a:schemeClr val="tx1"/>
                </a:solidFill>
              </a:rPr>
              <a:t>6</a:t>
            </a:r>
            <a:r>
              <a:rPr kumimoji="1" lang="ja-JP" altLang="en-US" sz="1600" dirty="0">
                <a:solidFill>
                  <a:schemeClr val="tx1"/>
                </a:solidFill>
              </a:rPr>
              <a:t>週間程度を要する）</a:t>
            </a:r>
            <a:endParaRPr kumimoji="1" lang="en-US" altLang="ja-JP" sz="1600" dirty="0">
              <a:solidFill>
                <a:schemeClr val="tx1"/>
              </a:solidFill>
            </a:endParaRPr>
          </a:p>
        </p:txBody>
      </p:sp>
      <p:sp>
        <p:nvSpPr>
          <p:cNvPr id="5" name="フローチャート: 他ページ結合子 4">
            <a:extLst>
              <a:ext uri="{FF2B5EF4-FFF2-40B4-BE49-F238E27FC236}">
                <a16:creationId xmlns:a16="http://schemas.microsoft.com/office/drawing/2014/main" id="{D9DB3B8C-619D-F7ED-E42C-4EDDC4CD60DC}"/>
              </a:ext>
            </a:extLst>
          </p:cNvPr>
          <p:cNvSpPr/>
          <p:nvPr/>
        </p:nvSpPr>
        <p:spPr>
          <a:xfrm>
            <a:off x="725216" y="3268206"/>
            <a:ext cx="1776249" cy="669952"/>
          </a:xfrm>
          <a:prstGeom prst="flowChartOffpageConnec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rPr>
              <a:t>承諾</a:t>
            </a:r>
            <a:endParaRPr kumimoji="1" lang="en-US" altLang="ja-JP" sz="1600" b="1" dirty="0">
              <a:solidFill>
                <a:schemeClr val="bg1"/>
              </a:solidFill>
            </a:endParaRPr>
          </a:p>
          <a:p>
            <a:pPr algn="ctr"/>
            <a:r>
              <a:rPr kumimoji="1" lang="en-US" sz="1600" b="1" dirty="0">
                <a:solidFill>
                  <a:schemeClr val="bg1"/>
                </a:solidFill>
              </a:rPr>
              <a:t>[A-</a:t>
            </a:r>
            <a:r>
              <a:rPr kumimoji="1" lang="en-US" altLang="ja-JP" sz="1600" b="1" dirty="0">
                <a:solidFill>
                  <a:schemeClr val="bg1"/>
                </a:solidFill>
              </a:rPr>
              <a:t>7</a:t>
            </a:r>
            <a:r>
              <a:rPr kumimoji="1" lang="en-US" sz="1600" b="1" dirty="0">
                <a:solidFill>
                  <a:schemeClr val="bg1"/>
                </a:solidFill>
              </a:rPr>
              <a:t>]</a:t>
            </a:r>
            <a:endParaRPr kumimoji="1" lang="ar-DZ" sz="1600" b="1" dirty="0">
              <a:solidFill>
                <a:schemeClr val="bg1"/>
              </a:solidFill>
            </a:endParaRPr>
          </a:p>
        </p:txBody>
      </p:sp>
      <p:sp>
        <p:nvSpPr>
          <p:cNvPr id="6" name="正方形/長方形 5">
            <a:extLst>
              <a:ext uri="{FF2B5EF4-FFF2-40B4-BE49-F238E27FC236}">
                <a16:creationId xmlns:a16="http://schemas.microsoft.com/office/drawing/2014/main" id="{D631B792-EEF8-91CB-3DCE-C61226B7EB21}"/>
              </a:ext>
            </a:extLst>
          </p:cNvPr>
          <p:cNvSpPr/>
          <p:nvPr/>
        </p:nvSpPr>
        <p:spPr>
          <a:xfrm>
            <a:off x="2627590" y="3268206"/>
            <a:ext cx="9059917" cy="669952"/>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・申請内容が利用規約に適合していると認められた場合、アクセンチュアより、「利用承諾書」及びエンドポイント情報の開示に必要な書類及び記入例を送付。</a:t>
            </a:r>
            <a:endParaRPr kumimoji="1" lang="en-US" altLang="ja-JP" sz="1600" dirty="0">
              <a:solidFill>
                <a:schemeClr val="tx1"/>
              </a:solidFill>
            </a:endParaRPr>
          </a:p>
        </p:txBody>
      </p:sp>
      <p:sp>
        <p:nvSpPr>
          <p:cNvPr id="25" name="フローチャート: 他ページ結合子 24">
            <a:extLst>
              <a:ext uri="{FF2B5EF4-FFF2-40B4-BE49-F238E27FC236}">
                <a16:creationId xmlns:a16="http://schemas.microsoft.com/office/drawing/2014/main" id="{F9E3B136-CC1A-5314-13F2-0508C044E58B}"/>
              </a:ext>
            </a:extLst>
          </p:cNvPr>
          <p:cNvSpPr/>
          <p:nvPr/>
        </p:nvSpPr>
        <p:spPr>
          <a:xfrm>
            <a:off x="725216" y="4314024"/>
            <a:ext cx="1776249" cy="669952"/>
          </a:xfrm>
          <a:prstGeom prst="flowChartOffpageConnec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rPr>
              <a:t>開発の実施</a:t>
            </a:r>
            <a:endParaRPr kumimoji="1" lang="en-US" altLang="ja-JP" sz="1600" b="1" dirty="0">
              <a:solidFill>
                <a:schemeClr val="bg1"/>
              </a:solidFill>
            </a:endParaRPr>
          </a:p>
          <a:p>
            <a:pPr algn="ctr"/>
            <a:r>
              <a:rPr kumimoji="1" lang="en-US" sz="1600" b="1" dirty="0">
                <a:solidFill>
                  <a:schemeClr val="bg1"/>
                </a:solidFill>
              </a:rPr>
              <a:t>[A-</a:t>
            </a:r>
            <a:r>
              <a:rPr kumimoji="1" lang="en-US" altLang="ja-JP" sz="1600" b="1" dirty="0">
                <a:solidFill>
                  <a:schemeClr val="bg1"/>
                </a:solidFill>
              </a:rPr>
              <a:t>8</a:t>
            </a:r>
            <a:r>
              <a:rPr kumimoji="1" lang="en-US" sz="1600" b="1" dirty="0">
                <a:solidFill>
                  <a:schemeClr val="bg1"/>
                </a:solidFill>
              </a:rPr>
              <a:t>]</a:t>
            </a:r>
            <a:endParaRPr kumimoji="1" lang="ar-DZ" sz="1600" b="1" dirty="0">
              <a:solidFill>
                <a:schemeClr val="bg1"/>
              </a:solidFill>
            </a:endParaRPr>
          </a:p>
        </p:txBody>
      </p:sp>
      <p:sp>
        <p:nvSpPr>
          <p:cNvPr id="26" name="正方形/長方形 25">
            <a:extLst>
              <a:ext uri="{FF2B5EF4-FFF2-40B4-BE49-F238E27FC236}">
                <a16:creationId xmlns:a16="http://schemas.microsoft.com/office/drawing/2014/main" id="{52E18AC5-51A7-46D5-D29A-CB803B2488D8}"/>
              </a:ext>
            </a:extLst>
          </p:cNvPr>
          <p:cNvSpPr/>
          <p:nvPr/>
        </p:nvSpPr>
        <p:spPr>
          <a:xfrm>
            <a:off x="2627590" y="4314024"/>
            <a:ext cx="9059917" cy="669952"/>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・事業者のシステムにおいて、必要な開発を実施。</a:t>
            </a:r>
          </a:p>
          <a:p>
            <a:r>
              <a:rPr kumimoji="1" lang="ja-JP" altLang="en-US" sz="1600" dirty="0">
                <a:solidFill>
                  <a:schemeClr val="tx1"/>
                </a:solidFill>
              </a:rPr>
              <a:t>・問合せがある場合は、「仕様書一式」に含まれる「お問合せ表」に記載してアクセンチュアへメールで連絡。 </a:t>
            </a:r>
            <a:endParaRPr kumimoji="1" lang="en-US" altLang="ja-JP" sz="1600" dirty="0">
              <a:solidFill>
                <a:schemeClr val="tx1"/>
              </a:solidFill>
            </a:endParaRPr>
          </a:p>
        </p:txBody>
      </p:sp>
    </p:spTree>
    <p:extLst>
      <p:ext uri="{BB962C8B-B14F-4D97-AF65-F5344CB8AC3E}">
        <p14:creationId xmlns:p14="http://schemas.microsoft.com/office/powerpoint/2010/main" val="228457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3EAA9E-6CCF-42FE-9ADB-308035F6C04B}"/>
              </a:ext>
            </a:extLst>
          </p:cNvPr>
          <p:cNvSpPr>
            <a:spLocks noGrp="1"/>
          </p:cNvSpPr>
          <p:nvPr>
            <p:ph type="title"/>
          </p:nvPr>
        </p:nvSpPr>
        <p:spPr/>
        <p:txBody>
          <a:bodyPr/>
          <a:lstStyle/>
          <a:p>
            <a:r>
              <a:rPr kumimoji="1" lang="en-US" altLang="ja-JP" b="1" dirty="0">
                <a:latin typeface="Meiryo UI" panose="020B0604030504040204" pitchFamily="50" charset="-128"/>
                <a:ea typeface="Meiryo UI" panose="020B0604030504040204" pitchFamily="50" charset="-128"/>
              </a:rPr>
              <a:t>Appendix</a:t>
            </a:r>
            <a:r>
              <a:rPr kumimoji="1" lang="ja-JP" altLang="en-US" b="1" dirty="0">
                <a:latin typeface="Meiryo UI" panose="020B0604030504040204" pitchFamily="50" charset="-128"/>
                <a:ea typeface="Meiryo UI" panose="020B0604030504040204" pitchFamily="50" charset="-128"/>
              </a:rPr>
              <a:t>　～利用企画書への連絡事項～</a:t>
            </a:r>
            <a:endParaRPr kumimoji="1" lang="ar-DZ" b="1" dirty="0">
              <a:latin typeface="Meiryo UI" panose="020B0604030504040204" pitchFamily="50" charset="-128"/>
              <a:ea typeface="Meiryo UI" panose="020B0604030504040204" pitchFamily="50" charset="-128"/>
            </a:endParaRPr>
          </a:p>
        </p:txBody>
      </p:sp>
      <p:graphicFrame>
        <p:nvGraphicFramePr>
          <p:cNvPr id="4" name="表 4">
            <a:extLst>
              <a:ext uri="{FF2B5EF4-FFF2-40B4-BE49-F238E27FC236}">
                <a16:creationId xmlns:a16="http://schemas.microsoft.com/office/drawing/2014/main" id="{E8EC52DF-5B18-42B7-BCAE-6291386D1ACA}"/>
              </a:ext>
            </a:extLst>
          </p:cNvPr>
          <p:cNvGraphicFramePr>
            <a:graphicFrameLocks noGrp="1"/>
          </p:cNvGraphicFramePr>
          <p:nvPr>
            <p:ph idx="1"/>
            <p:extLst>
              <p:ext uri="{D42A27DB-BD31-4B8C-83A1-F6EECF244321}">
                <p14:modId xmlns:p14="http://schemas.microsoft.com/office/powerpoint/2010/main" val="1858461365"/>
              </p:ext>
            </p:extLst>
          </p:nvPr>
        </p:nvGraphicFramePr>
        <p:xfrm>
          <a:off x="298764" y="1333725"/>
          <a:ext cx="11485868" cy="4327524"/>
        </p:xfrm>
        <a:graphic>
          <a:graphicData uri="http://schemas.openxmlformats.org/drawingml/2006/table">
            <a:tbl>
              <a:tblPr firstRow="1" bandRow="1">
                <a:tableStyleId>{5C22544A-7EE6-4342-B048-85BDC9FD1C3A}</a:tableStyleId>
              </a:tblPr>
              <a:tblGrid>
                <a:gridCol w="756676">
                  <a:extLst>
                    <a:ext uri="{9D8B030D-6E8A-4147-A177-3AD203B41FA5}">
                      <a16:colId xmlns:a16="http://schemas.microsoft.com/office/drawing/2014/main" val="2181077275"/>
                    </a:ext>
                  </a:extLst>
                </a:gridCol>
                <a:gridCol w="10729192">
                  <a:extLst>
                    <a:ext uri="{9D8B030D-6E8A-4147-A177-3AD203B41FA5}">
                      <a16:colId xmlns:a16="http://schemas.microsoft.com/office/drawing/2014/main" val="2260714560"/>
                    </a:ext>
                  </a:extLst>
                </a:gridCol>
              </a:tblGrid>
              <a:tr h="513097">
                <a:tc>
                  <a:txBody>
                    <a:bodyPr/>
                    <a:lstStyle/>
                    <a:p>
                      <a:pPr algn="l" rtl="1"/>
                      <a:r>
                        <a:rPr lang="ja-JP" altLang="en-US">
                          <a:latin typeface="Meiryo UI" panose="020B0604030504040204" pitchFamily="50" charset="-128"/>
                          <a:ea typeface="Meiryo UI" panose="020B0604030504040204" pitchFamily="50" charset="-128"/>
                        </a:rPr>
                        <a:t>項番</a:t>
                      </a:r>
                      <a:endParaRPr lang="ar-DZ"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1"/>
                      <a:r>
                        <a:rPr lang="ja-JP" altLang="en-US">
                          <a:latin typeface="Meiryo UI" panose="020B0604030504040204" pitchFamily="50" charset="-128"/>
                          <a:ea typeface="Meiryo UI" panose="020B0604030504040204" pitchFamily="50" charset="-128"/>
                        </a:rPr>
                        <a:t>内容</a:t>
                      </a:r>
                      <a:endParaRPr lang="ar-DZ"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6628330"/>
                  </a:ext>
                </a:extLst>
              </a:tr>
              <a:tr h="1377432">
                <a:tc>
                  <a:txBody>
                    <a:bodyPr/>
                    <a:lstStyle/>
                    <a:p>
                      <a:pPr algn="l" rtl="1"/>
                      <a:r>
                        <a:rPr lang="en-US" altLang="ja-JP" dirty="0">
                          <a:latin typeface="Meiryo UI" panose="020B0604030504040204" pitchFamily="50" charset="-128"/>
                          <a:ea typeface="Meiryo UI" panose="020B0604030504040204" pitchFamily="50" charset="-128"/>
                        </a:rPr>
                        <a:t>1</a:t>
                      </a:r>
                      <a:endParaRPr lang="en-US"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800" u="none" kern="1200" dirty="0">
                          <a:solidFill>
                            <a:schemeClr val="tx1"/>
                          </a:solidFill>
                          <a:effectLst/>
                          <a:latin typeface="+mn-lt"/>
                          <a:ea typeface="+mn-ea"/>
                          <a:cs typeface="+mn-cs"/>
                        </a:rPr>
                        <a:t>自己情報取得</a:t>
                      </a:r>
                      <a:r>
                        <a:rPr kumimoji="1" lang="en-US" altLang="ja-JP" sz="1800" u="none" kern="1200" dirty="0">
                          <a:solidFill>
                            <a:schemeClr val="tx1"/>
                          </a:solidFill>
                          <a:effectLst/>
                          <a:latin typeface="+mn-lt"/>
                          <a:ea typeface="+mn-ea"/>
                          <a:cs typeface="+mn-cs"/>
                        </a:rPr>
                        <a:t>API</a:t>
                      </a:r>
                      <a:r>
                        <a:rPr kumimoji="1" lang="ja-JP" altLang="en-US" sz="1800" u="none" kern="1200" dirty="0">
                          <a:solidFill>
                            <a:schemeClr val="tx1"/>
                          </a:solidFill>
                          <a:effectLst/>
                          <a:latin typeface="+mn-lt"/>
                          <a:ea typeface="+mn-ea"/>
                          <a:cs typeface="+mn-cs"/>
                        </a:rPr>
                        <a:t>で取得した情報は、データの表示形式</a:t>
                      </a:r>
                      <a:r>
                        <a:rPr kumimoji="1" lang="en-US" altLang="ja-JP" sz="1800" u="none" kern="1200" dirty="0">
                          <a:solidFill>
                            <a:schemeClr val="tx1"/>
                          </a:solidFill>
                          <a:effectLst/>
                          <a:latin typeface="+mn-lt"/>
                          <a:ea typeface="+mn-ea"/>
                          <a:cs typeface="+mn-cs"/>
                        </a:rPr>
                        <a:t>(</a:t>
                      </a:r>
                      <a:r>
                        <a:rPr kumimoji="1" lang="ja-JP" altLang="en-US" sz="1800" u="none" kern="1200" dirty="0">
                          <a:solidFill>
                            <a:schemeClr val="tx1"/>
                          </a:solidFill>
                          <a:effectLst/>
                          <a:latin typeface="+mn-lt"/>
                          <a:ea typeface="+mn-ea"/>
                          <a:cs typeface="+mn-cs"/>
                        </a:rPr>
                        <a:t>カンマ区切り、単位の追加等</a:t>
                      </a:r>
                      <a:r>
                        <a:rPr kumimoji="1" lang="en-US" altLang="ja-JP" sz="1800" u="none" kern="1200" dirty="0">
                          <a:solidFill>
                            <a:schemeClr val="tx1"/>
                          </a:solidFill>
                          <a:effectLst/>
                          <a:latin typeface="+mn-lt"/>
                          <a:ea typeface="+mn-ea"/>
                          <a:cs typeface="+mn-cs"/>
                        </a:rPr>
                        <a:t>)</a:t>
                      </a:r>
                      <a:r>
                        <a:rPr kumimoji="1" lang="ja-JP" altLang="en-US" sz="1800" u="none" kern="1200" dirty="0">
                          <a:solidFill>
                            <a:schemeClr val="tx1"/>
                          </a:solidFill>
                          <a:effectLst/>
                          <a:latin typeface="+mn-lt"/>
                          <a:ea typeface="+mn-ea"/>
                          <a:cs typeface="+mn-cs"/>
                        </a:rPr>
                        <a:t>は編集可能ですが、データそのものの編集はしないでください。</a:t>
                      </a:r>
                      <a:endParaRPr kumimoji="1" lang="en-US" altLang="ja-JP" sz="1800" u="none" kern="1200" dirty="0">
                        <a:solidFill>
                          <a:schemeClr val="tx1"/>
                        </a:solidFill>
                        <a:effectLst/>
                        <a:latin typeface="+mn-lt"/>
                        <a:ea typeface="+mn-ea"/>
                        <a:cs typeface="+mn-cs"/>
                      </a:endParaRPr>
                    </a:p>
                    <a:p>
                      <a:pPr algn="l"/>
                      <a:r>
                        <a:rPr kumimoji="1" lang="en-US" altLang="ja-JP" sz="1800" u="none" kern="1200" dirty="0">
                          <a:solidFill>
                            <a:schemeClr val="tx1"/>
                          </a:solidFill>
                          <a:effectLst/>
                          <a:latin typeface="+mn-lt"/>
                          <a:ea typeface="+mn-ea"/>
                          <a:cs typeface="+mn-cs"/>
                        </a:rPr>
                        <a:t>(</a:t>
                      </a:r>
                      <a:r>
                        <a:rPr kumimoji="1" lang="ja-JP" altLang="en-US" sz="1800" u="none" kern="1200" dirty="0">
                          <a:solidFill>
                            <a:schemeClr val="tx1"/>
                          </a:solidFill>
                          <a:effectLst/>
                          <a:latin typeface="+mn-lt"/>
                          <a:ea typeface="+mn-ea"/>
                          <a:cs typeface="+mn-cs"/>
                        </a:rPr>
                        <a:t>例</a:t>
                      </a:r>
                      <a:r>
                        <a:rPr kumimoji="1" lang="en-US" altLang="ja-JP" sz="1800" u="none" kern="1200" dirty="0">
                          <a:solidFill>
                            <a:schemeClr val="tx1"/>
                          </a:solidFill>
                          <a:effectLst/>
                          <a:latin typeface="+mn-lt"/>
                          <a:ea typeface="+mn-ea"/>
                          <a:cs typeface="+mn-cs"/>
                        </a:rPr>
                        <a:t>)</a:t>
                      </a:r>
                      <a:r>
                        <a:rPr kumimoji="1" lang="ja-JP" altLang="en-US" sz="1800" u="none" kern="1200" dirty="0">
                          <a:solidFill>
                            <a:schemeClr val="tx1"/>
                          </a:solidFill>
                          <a:effectLst/>
                          <a:latin typeface="+mn-lt"/>
                          <a:ea typeface="+mn-ea"/>
                          <a:cs typeface="+mn-cs"/>
                        </a:rPr>
                        <a:t>所得情報の総所得金額</a:t>
                      </a:r>
                      <a:r>
                        <a:rPr kumimoji="1" lang="en-US" altLang="ja-JP" sz="1800" u="none" kern="1200" dirty="0">
                          <a:solidFill>
                            <a:schemeClr val="tx1"/>
                          </a:solidFill>
                          <a:effectLst/>
                          <a:latin typeface="+mn-lt"/>
                          <a:ea typeface="+mn-ea"/>
                          <a:cs typeface="+mn-cs"/>
                        </a:rPr>
                        <a:t>(1000000)</a:t>
                      </a:r>
                      <a:r>
                        <a:rPr kumimoji="1" lang="ja-JP" altLang="en-US" sz="1800" u="none" kern="1200" dirty="0">
                          <a:solidFill>
                            <a:schemeClr val="tx1"/>
                          </a:solidFill>
                          <a:effectLst/>
                          <a:latin typeface="+mn-lt"/>
                          <a:ea typeface="+mn-ea"/>
                          <a:cs typeface="+mn-cs"/>
                        </a:rPr>
                        <a:t>を取得した場合、「</a:t>
                      </a:r>
                      <a:r>
                        <a:rPr kumimoji="1" lang="en-US" altLang="ja-JP" sz="1800" u="none" kern="1200" dirty="0">
                          <a:solidFill>
                            <a:schemeClr val="tx1"/>
                          </a:solidFill>
                          <a:effectLst/>
                          <a:latin typeface="+mn-lt"/>
                          <a:ea typeface="+mn-ea"/>
                          <a:cs typeface="+mn-cs"/>
                        </a:rPr>
                        <a:t>1,000,000</a:t>
                      </a:r>
                      <a:r>
                        <a:rPr kumimoji="1" lang="ja-JP" altLang="en-US" sz="1800" u="none" kern="1200" dirty="0">
                          <a:solidFill>
                            <a:schemeClr val="tx1"/>
                          </a:solidFill>
                          <a:effectLst/>
                          <a:latin typeface="+mn-lt"/>
                          <a:ea typeface="+mn-ea"/>
                          <a:cs typeface="+mn-cs"/>
                        </a:rPr>
                        <a:t>円」の編集は可能であるが、</a:t>
                      </a:r>
                      <a:r>
                        <a:rPr kumimoji="1" lang="en-US" altLang="ja-JP" sz="1800" u="none" kern="1200" dirty="0">
                          <a:solidFill>
                            <a:schemeClr val="tx1"/>
                          </a:solidFill>
                          <a:effectLst/>
                          <a:latin typeface="+mn-lt"/>
                          <a:ea typeface="+mn-ea"/>
                          <a:cs typeface="+mn-cs"/>
                        </a:rPr>
                        <a:t>1000000</a:t>
                      </a:r>
                      <a:br>
                        <a:rPr kumimoji="1" lang="en-US" altLang="ja-JP" sz="1800" u="none" kern="1200" dirty="0">
                          <a:solidFill>
                            <a:schemeClr val="tx1"/>
                          </a:solidFill>
                          <a:effectLst/>
                          <a:latin typeface="+mn-lt"/>
                          <a:ea typeface="+mn-ea"/>
                          <a:cs typeface="+mn-cs"/>
                        </a:rPr>
                      </a:br>
                      <a:r>
                        <a:rPr kumimoji="1" lang="ja-JP" altLang="en-US" sz="1800" u="none" kern="1200" dirty="0">
                          <a:solidFill>
                            <a:schemeClr val="tx1"/>
                          </a:solidFill>
                          <a:effectLst/>
                          <a:latin typeface="+mn-lt"/>
                          <a:ea typeface="+mn-ea"/>
                          <a:cs typeface="+mn-cs"/>
                        </a:rPr>
                        <a:t>　　の数値は変更</a:t>
                      </a:r>
                      <a:r>
                        <a:rPr kumimoji="1" lang="en-US" altLang="ja-JP" sz="1800" u="none" kern="1200" dirty="0">
                          <a:solidFill>
                            <a:schemeClr val="tx1"/>
                          </a:solidFill>
                          <a:effectLst/>
                          <a:latin typeface="+mn-lt"/>
                          <a:ea typeface="+mn-ea"/>
                          <a:cs typeface="+mn-cs"/>
                        </a:rPr>
                        <a:t>NG</a:t>
                      </a:r>
                      <a:r>
                        <a:rPr kumimoji="1" lang="ja-JP" altLang="en-US" sz="1800" u="none" kern="1200" dirty="0">
                          <a:solidFill>
                            <a:schemeClr val="tx1"/>
                          </a:solidFill>
                          <a:effectLst/>
                          <a:latin typeface="+mn-lt"/>
                          <a:ea typeface="+mn-ea"/>
                          <a:cs typeface="+mn-cs"/>
                        </a:rPr>
                        <a:t>。</a:t>
                      </a:r>
                      <a:endParaRPr kumimoji="1" lang="ja-JP" altLang="ja-JP" sz="1800" u="none" kern="1200" dirty="0">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16374095"/>
                  </a:ext>
                </a:extLst>
              </a:tr>
              <a:tr h="1377432">
                <a:tc>
                  <a:txBody>
                    <a:bodyPr/>
                    <a:lstStyle/>
                    <a:p>
                      <a:pPr algn="l" rtl="1"/>
                      <a:r>
                        <a:rPr lang="en-US" altLang="ja-JP" dirty="0">
                          <a:latin typeface="Meiryo UI" panose="020B0604030504040204" pitchFamily="50" charset="-128"/>
                          <a:ea typeface="Meiryo UI" panose="020B0604030504040204" pitchFamily="50" charset="-128"/>
                        </a:rPr>
                        <a:t>2</a:t>
                      </a:r>
                      <a:endParaRPr lang="ar-DZ"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377" rtl="1" eaLnBrk="1" fontAlgn="auto" latinLnBrk="0" hangingPunct="1">
                        <a:lnSpc>
                          <a:spcPct val="100000"/>
                        </a:lnSpc>
                        <a:spcBef>
                          <a:spcPts val="0"/>
                        </a:spcBef>
                        <a:spcAft>
                          <a:spcPts val="0"/>
                        </a:spcAft>
                        <a:buClrTx/>
                        <a:buSzTx/>
                        <a:buFontTx/>
                        <a:buNone/>
                        <a:tabLst/>
                        <a:defRPr/>
                      </a:pPr>
                      <a:r>
                        <a:rPr kumimoji="1" lang="ja-JP" altLang="en-US" sz="1800" kern="1200" dirty="0">
                          <a:solidFill>
                            <a:schemeClr val="tx1"/>
                          </a:solidFill>
                          <a:effectLst/>
                          <a:latin typeface="+mn-lt"/>
                          <a:ea typeface="+mn-ea"/>
                          <a:cs typeface="+mn-cs"/>
                        </a:rPr>
                        <a:t>項番</a:t>
                      </a:r>
                      <a:r>
                        <a:rPr kumimoji="1" lang="en-US" altLang="ja-JP" sz="1800" kern="1200" dirty="0">
                          <a:solidFill>
                            <a:schemeClr val="tx1"/>
                          </a:solidFill>
                          <a:effectLst/>
                          <a:latin typeface="+mn-lt"/>
                          <a:ea typeface="+mn-ea"/>
                          <a:cs typeface="+mn-cs"/>
                        </a:rPr>
                        <a:t>2</a:t>
                      </a:r>
                      <a:r>
                        <a:rPr kumimoji="1" lang="ja-JP" altLang="en-US" sz="1800" kern="1200" dirty="0">
                          <a:solidFill>
                            <a:schemeClr val="tx1"/>
                          </a:solidFill>
                          <a:effectLst/>
                          <a:latin typeface="+mn-lt"/>
                          <a:ea typeface="+mn-ea"/>
                          <a:cs typeface="+mn-cs"/>
                        </a:rPr>
                        <a:t>に関連するが、自己情報取得</a:t>
                      </a:r>
                      <a:r>
                        <a:rPr kumimoji="1" lang="en-US" altLang="ja-JP" sz="1800" kern="1200" dirty="0">
                          <a:solidFill>
                            <a:schemeClr val="tx1"/>
                          </a:solidFill>
                          <a:effectLst/>
                          <a:latin typeface="+mn-lt"/>
                          <a:ea typeface="+mn-ea"/>
                          <a:cs typeface="+mn-cs"/>
                        </a:rPr>
                        <a:t>API</a:t>
                      </a:r>
                      <a:r>
                        <a:rPr kumimoji="1" lang="ja-JP" altLang="en-US" sz="1800" kern="1200" dirty="0">
                          <a:solidFill>
                            <a:schemeClr val="tx1"/>
                          </a:solidFill>
                          <a:effectLst/>
                          <a:latin typeface="+mn-lt"/>
                          <a:ea typeface="+mn-ea"/>
                          <a:cs typeface="+mn-cs"/>
                        </a:rPr>
                        <a:t>で取得した情報は編集不可のため、該当項目をユーザが編集する場合は別領域を準備していただきたい。</a:t>
                      </a:r>
                      <a:r>
                        <a:rPr kumimoji="1" lang="en-US" altLang="ja-JP" sz="1800" kern="1200" dirty="0">
                          <a:solidFill>
                            <a:schemeClr val="tx1"/>
                          </a:solidFill>
                          <a:effectLst/>
                          <a:latin typeface="+mn-lt"/>
                          <a:ea typeface="+mn-ea"/>
                          <a:cs typeface="+mn-cs"/>
                        </a:rPr>
                        <a:t>(</a:t>
                      </a:r>
                      <a:r>
                        <a:rPr kumimoji="1" lang="ja-JP" altLang="en-US" sz="1800" kern="1200" dirty="0">
                          <a:solidFill>
                            <a:schemeClr val="tx1"/>
                          </a:solidFill>
                          <a:effectLst/>
                          <a:latin typeface="+mn-lt"/>
                          <a:ea typeface="+mn-ea"/>
                          <a:cs typeface="+mn-cs"/>
                        </a:rPr>
                        <a:t>管理も別にしていただきたい</a:t>
                      </a:r>
                      <a:r>
                        <a:rPr kumimoji="1" lang="en-US" altLang="ja-JP" sz="1800" kern="1200" dirty="0">
                          <a:solidFill>
                            <a:schemeClr val="tx1"/>
                          </a:solidFill>
                          <a:effectLst/>
                          <a:latin typeface="+mn-lt"/>
                          <a:ea typeface="+mn-ea"/>
                          <a:cs typeface="+mn-cs"/>
                        </a:rPr>
                        <a:t>)</a:t>
                      </a:r>
                    </a:p>
                    <a:p>
                      <a:pPr marL="0" marR="0" lvl="0" indent="0" algn="l" defTabSz="914377" rtl="1" eaLnBrk="1" fontAlgn="auto" latinLnBrk="0" hangingPunct="1">
                        <a:lnSpc>
                          <a:spcPct val="100000"/>
                        </a:lnSpc>
                        <a:spcBef>
                          <a:spcPts val="0"/>
                        </a:spcBef>
                        <a:spcAft>
                          <a:spcPts val="0"/>
                        </a:spcAft>
                        <a:buClrTx/>
                        <a:buSzTx/>
                        <a:buFontTx/>
                        <a:buNone/>
                        <a:tabLst/>
                        <a:defRPr/>
                      </a:pPr>
                      <a:r>
                        <a:rPr kumimoji="1" lang="en-US" altLang="ja-JP" sz="1800" kern="1200" dirty="0">
                          <a:solidFill>
                            <a:schemeClr val="tx1"/>
                          </a:solidFill>
                          <a:effectLst/>
                          <a:latin typeface="+mn-lt"/>
                          <a:ea typeface="+mn-ea"/>
                          <a:cs typeface="+mn-cs"/>
                        </a:rPr>
                        <a:t>(</a:t>
                      </a:r>
                      <a:r>
                        <a:rPr kumimoji="1" lang="ja-JP" altLang="en-US" sz="1800" kern="1200" dirty="0">
                          <a:solidFill>
                            <a:schemeClr val="tx1"/>
                          </a:solidFill>
                          <a:effectLst/>
                          <a:latin typeface="+mn-lt"/>
                          <a:ea typeface="+mn-ea"/>
                          <a:cs typeface="+mn-cs"/>
                        </a:rPr>
                        <a:t>例</a:t>
                      </a:r>
                      <a:r>
                        <a:rPr kumimoji="1" lang="en-US" altLang="ja-JP" sz="1800" kern="1200" dirty="0">
                          <a:solidFill>
                            <a:schemeClr val="tx1"/>
                          </a:solidFill>
                          <a:effectLst/>
                          <a:latin typeface="+mn-lt"/>
                          <a:ea typeface="+mn-ea"/>
                          <a:cs typeface="+mn-cs"/>
                        </a:rPr>
                        <a:t>)</a:t>
                      </a:r>
                      <a:r>
                        <a:rPr kumimoji="1" lang="ja-JP" altLang="en-US" sz="1800" kern="1200" dirty="0">
                          <a:solidFill>
                            <a:schemeClr val="tx1"/>
                          </a:solidFill>
                          <a:effectLst/>
                          <a:latin typeface="+mn-lt"/>
                          <a:ea typeface="+mn-ea"/>
                          <a:cs typeface="+mn-cs"/>
                        </a:rPr>
                        <a:t>総所得金額：</a:t>
                      </a:r>
                      <a:r>
                        <a:rPr kumimoji="1" lang="en-US" altLang="ja-JP" sz="1800" kern="1200" dirty="0">
                          <a:solidFill>
                            <a:schemeClr val="tx1"/>
                          </a:solidFill>
                          <a:effectLst/>
                          <a:latin typeface="+mn-lt"/>
                          <a:ea typeface="+mn-ea"/>
                          <a:cs typeface="+mn-cs"/>
                        </a:rPr>
                        <a:t>XXXXXXX(</a:t>
                      </a:r>
                      <a:r>
                        <a:rPr kumimoji="1" lang="ja-JP" altLang="en-US" sz="1800" kern="1200" dirty="0">
                          <a:solidFill>
                            <a:schemeClr val="tx1"/>
                          </a:solidFill>
                          <a:effectLst/>
                          <a:latin typeface="+mn-lt"/>
                          <a:ea typeface="+mn-ea"/>
                          <a:cs typeface="+mn-cs"/>
                        </a:rPr>
                        <a:t>自己情報取得</a:t>
                      </a:r>
                      <a:r>
                        <a:rPr kumimoji="1" lang="en-US" altLang="ja-JP" sz="1800" kern="1200" dirty="0">
                          <a:solidFill>
                            <a:schemeClr val="tx1"/>
                          </a:solidFill>
                          <a:effectLst/>
                          <a:latin typeface="+mn-lt"/>
                          <a:ea typeface="+mn-ea"/>
                          <a:cs typeface="+mn-cs"/>
                        </a:rPr>
                        <a:t>API</a:t>
                      </a:r>
                      <a:r>
                        <a:rPr kumimoji="1" lang="ja-JP" altLang="en-US" sz="1800" kern="1200" dirty="0">
                          <a:solidFill>
                            <a:schemeClr val="tx1"/>
                          </a:solidFill>
                          <a:effectLst/>
                          <a:latin typeface="+mn-lt"/>
                          <a:ea typeface="+mn-ea"/>
                          <a:cs typeface="+mn-cs"/>
                        </a:rPr>
                        <a:t>で取得した情報</a:t>
                      </a:r>
                      <a:r>
                        <a:rPr kumimoji="1" lang="en-US" altLang="ja-JP" sz="1800" kern="1200" dirty="0">
                          <a:solidFill>
                            <a:schemeClr val="tx1"/>
                          </a:solidFill>
                          <a:effectLst/>
                          <a:latin typeface="+mn-lt"/>
                          <a:ea typeface="+mn-ea"/>
                          <a:cs typeface="+mn-cs"/>
                        </a:rPr>
                        <a:t>)</a:t>
                      </a:r>
                      <a:br>
                        <a:rPr kumimoji="1" lang="en-US" altLang="ja-JP" sz="1800" kern="1200" dirty="0">
                          <a:solidFill>
                            <a:schemeClr val="tx1"/>
                          </a:solidFill>
                          <a:effectLst/>
                          <a:latin typeface="+mn-lt"/>
                          <a:ea typeface="+mn-ea"/>
                          <a:cs typeface="+mn-cs"/>
                        </a:rPr>
                      </a:br>
                      <a:r>
                        <a:rPr kumimoji="1" lang="ja-JP" altLang="en-US" sz="1800" kern="1200" dirty="0">
                          <a:solidFill>
                            <a:schemeClr val="tx1"/>
                          </a:solidFill>
                          <a:effectLst/>
                          <a:latin typeface="+mn-lt"/>
                          <a:ea typeface="+mn-ea"/>
                          <a:cs typeface="+mn-cs"/>
                        </a:rPr>
                        <a:t>　　 総所得金額：</a:t>
                      </a:r>
                      <a:r>
                        <a:rPr kumimoji="1" lang="en-US" altLang="ja-JP" sz="1800" kern="1200" dirty="0">
                          <a:solidFill>
                            <a:schemeClr val="tx1"/>
                          </a:solidFill>
                          <a:effectLst/>
                          <a:latin typeface="+mn-lt"/>
                          <a:ea typeface="+mn-ea"/>
                          <a:cs typeface="+mn-cs"/>
                        </a:rPr>
                        <a:t>XXXXXXX(</a:t>
                      </a:r>
                      <a:r>
                        <a:rPr kumimoji="1" lang="ja-JP" altLang="en-US" sz="1800" kern="1200" dirty="0">
                          <a:solidFill>
                            <a:schemeClr val="tx1"/>
                          </a:solidFill>
                          <a:effectLst/>
                          <a:latin typeface="+mn-lt"/>
                          <a:ea typeface="+mn-ea"/>
                          <a:cs typeface="+mn-cs"/>
                        </a:rPr>
                        <a:t>ユーザが編集した情報</a:t>
                      </a:r>
                      <a:r>
                        <a:rPr kumimoji="1" lang="en-US" altLang="ja-JP" sz="1800" kern="1200" dirty="0">
                          <a:solidFill>
                            <a:schemeClr val="tx1"/>
                          </a:solidFill>
                          <a:effectLst/>
                          <a:latin typeface="+mn-lt"/>
                          <a:ea typeface="+mn-ea"/>
                          <a:cs typeface="+mn-cs"/>
                        </a:rPr>
                        <a:t>)</a:t>
                      </a:r>
                      <a:endParaRPr kumimoji="1" lang="ja-JP" altLang="ja-JP" sz="1800" kern="1200" dirty="0">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4336712"/>
                  </a:ext>
                </a:extLst>
              </a:tr>
              <a:tr h="1059563">
                <a:tc>
                  <a:txBody>
                    <a:bodyPr/>
                    <a:lstStyle/>
                    <a:p>
                      <a:pPr algn="l" rtl="1"/>
                      <a:r>
                        <a:rPr lang="en-US" altLang="ja-JP" dirty="0">
                          <a:latin typeface="Meiryo UI" panose="020B0604030504040204" pitchFamily="50" charset="-128"/>
                          <a:ea typeface="Meiryo UI" panose="020B0604030504040204" pitchFamily="50" charset="-128"/>
                        </a:rPr>
                        <a:t>3</a:t>
                      </a:r>
                      <a:endParaRPr lang="en-US"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1"/>
                      <a:r>
                        <a:rPr kumimoji="1" lang="ja-JP" altLang="ja-JP" sz="1800" kern="1200" dirty="0">
                          <a:solidFill>
                            <a:schemeClr val="dk1"/>
                          </a:solidFill>
                          <a:effectLst/>
                          <a:latin typeface="+mn-lt"/>
                          <a:ea typeface="+mn-ea"/>
                          <a:cs typeface="+mn-cs"/>
                        </a:rPr>
                        <a:t>スケジュールについて、他事業者との</a:t>
                      </a:r>
                      <a:r>
                        <a:rPr kumimoji="1" lang="ja-JP" altLang="en-US" sz="1800" kern="1200" dirty="0">
                          <a:solidFill>
                            <a:schemeClr val="dk1"/>
                          </a:solidFill>
                          <a:effectLst/>
                          <a:latin typeface="+mn-lt"/>
                          <a:ea typeface="+mn-ea"/>
                          <a:cs typeface="+mn-cs"/>
                        </a:rPr>
                        <a:t>調整で</a:t>
                      </a:r>
                      <a:r>
                        <a:rPr kumimoji="1" lang="ja-JP" altLang="ja-JP" sz="1800" kern="1200" dirty="0">
                          <a:solidFill>
                            <a:schemeClr val="dk1"/>
                          </a:solidFill>
                          <a:effectLst/>
                          <a:latin typeface="+mn-lt"/>
                          <a:ea typeface="+mn-ea"/>
                          <a:cs typeface="+mn-cs"/>
                        </a:rPr>
                        <a:t>環境が利用できない場合</a:t>
                      </a:r>
                      <a:r>
                        <a:rPr kumimoji="1" lang="ja-JP" altLang="en-US" sz="1800" kern="1200" dirty="0">
                          <a:solidFill>
                            <a:schemeClr val="dk1"/>
                          </a:solidFill>
                          <a:effectLst/>
                          <a:latin typeface="+mn-lt"/>
                          <a:ea typeface="+mn-ea"/>
                          <a:cs typeface="+mn-cs"/>
                        </a:rPr>
                        <a:t>があるため、開発から本番リリースまでは最低でも半年以上でスケジューリングしていただきたい。</a:t>
                      </a:r>
                      <a:endParaRPr kumimoji="1" lang="en-US" altLang="ja-JP" sz="1800" kern="1200" dirty="0">
                        <a:solidFill>
                          <a:schemeClr val="dk1"/>
                        </a:solidFill>
                        <a:effectLst/>
                        <a:latin typeface="+mn-lt"/>
                        <a:ea typeface="+mn-ea"/>
                        <a:cs typeface="+mn-cs"/>
                      </a:endParaRPr>
                    </a:p>
                    <a:p>
                      <a:pPr algn="l" rtl="1"/>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利用企画書「</a:t>
                      </a:r>
                      <a:r>
                        <a:rPr lang="en-US" altLang="ja-JP" dirty="0">
                          <a:latin typeface="Meiryo UI" panose="020B0604030504040204" pitchFamily="50" charset="-128"/>
                          <a:ea typeface="Meiryo UI" panose="020B0604030504040204" pitchFamily="50" charset="-128"/>
                        </a:rPr>
                        <a:t>API</a:t>
                      </a:r>
                      <a:r>
                        <a:rPr lang="ja-JP" altLang="en-US" dirty="0">
                          <a:latin typeface="Meiryo UI" panose="020B0604030504040204" pitchFamily="50" charset="-128"/>
                          <a:ea typeface="Meiryo UI" panose="020B0604030504040204" pitchFamily="50" charset="-128"/>
                        </a:rPr>
                        <a:t>利用スケジュール」に記載いただきますようお願いします。</a:t>
                      </a:r>
                      <a:endParaRPr lang="en-US" altLang="ja-JP"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5987875"/>
                  </a:ext>
                </a:extLst>
              </a:tr>
            </a:tbl>
          </a:graphicData>
        </a:graphic>
      </p:graphicFrame>
    </p:spTree>
    <p:extLst>
      <p:ext uri="{BB962C8B-B14F-4D97-AF65-F5344CB8AC3E}">
        <p14:creationId xmlns:p14="http://schemas.microsoft.com/office/powerpoint/2010/main" val="3227876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3EAA9E-6CCF-42FE-9ADB-308035F6C04B}"/>
              </a:ext>
            </a:extLst>
          </p:cNvPr>
          <p:cNvSpPr>
            <a:spLocks noGrp="1"/>
          </p:cNvSpPr>
          <p:nvPr>
            <p:ph type="title"/>
          </p:nvPr>
        </p:nvSpPr>
        <p:spPr/>
        <p:txBody>
          <a:bodyPr/>
          <a:lstStyle/>
          <a:p>
            <a:r>
              <a:rPr kumimoji="1" lang="en-US" altLang="ja-JP" b="1" dirty="0">
                <a:latin typeface="Meiryo UI" panose="020B0604030504040204" pitchFamily="50" charset="-128"/>
                <a:ea typeface="Meiryo UI" panose="020B0604030504040204" pitchFamily="50" charset="-128"/>
              </a:rPr>
              <a:t>Appendix</a:t>
            </a:r>
            <a:r>
              <a:rPr kumimoji="1" lang="ja-JP" altLang="en-US" b="1" dirty="0">
                <a:latin typeface="Meiryo UI" panose="020B0604030504040204" pitchFamily="50" charset="-128"/>
                <a:ea typeface="Meiryo UI" panose="020B0604030504040204" pitchFamily="50" charset="-128"/>
              </a:rPr>
              <a:t>　～利用企画書への連絡事項～</a:t>
            </a:r>
            <a:endParaRPr kumimoji="1" lang="ar-DZ" b="1" dirty="0">
              <a:latin typeface="Meiryo UI" panose="020B0604030504040204" pitchFamily="50" charset="-128"/>
              <a:ea typeface="Meiryo UI" panose="020B0604030504040204" pitchFamily="50" charset="-128"/>
            </a:endParaRPr>
          </a:p>
        </p:txBody>
      </p:sp>
      <p:graphicFrame>
        <p:nvGraphicFramePr>
          <p:cNvPr id="4" name="表 4">
            <a:extLst>
              <a:ext uri="{FF2B5EF4-FFF2-40B4-BE49-F238E27FC236}">
                <a16:creationId xmlns:a16="http://schemas.microsoft.com/office/drawing/2014/main" id="{E8EC52DF-5B18-42B7-BCAE-6291386D1ACA}"/>
              </a:ext>
            </a:extLst>
          </p:cNvPr>
          <p:cNvGraphicFramePr>
            <a:graphicFrameLocks noGrp="1"/>
          </p:cNvGraphicFramePr>
          <p:nvPr>
            <p:ph idx="1"/>
            <p:extLst>
              <p:ext uri="{D42A27DB-BD31-4B8C-83A1-F6EECF244321}">
                <p14:modId xmlns:p14="http://schemas.microsoft.com/office/powerpoint/2010/main" val="2966027236"/>
              </p:ext>
            </p:extLst>
          </p:nvPr>
        </p:nvGraphicFramePr>
        <p:xfrm>
          <a:off x="298764" y="1333724"/>
          <a:ext cx="11521872" cy="3414375"/>
        </p:xfrm>
        <a:graphic>
          <a:graphicData uri="http://schemas.openxmlformats.org/drawingml/2006/table">
            <a:tbl>
              <a:tblPr firstRow="1" bandRow="1">
                <a:tableStyleId>{5C22544A-7EE6-4342-B048-85BDC9FD1C3A}</a:tableStyleId>
              </a:tblPr>
              <a:tblGrid>
                <a:gridCol w="756676">
                  <a:extLst>
                    <a:ext uri="{9D8B030D-6E8A-4147-A177-3AD203B41FA5}">
                      <a16:colId xmlns:a16="http://schemas.microsoft.com/office/drawing/2014/main" val="2181077275"/>
                    </a:ext>
                  </a:extLst>
                </a:gridCol>
                <a:gridCol w="10765196">
                  <a:extLst>
                    <a:ext uri="{9D8B030D-6E8A-4147-A177-3AD203B41FA5}">
                      <a16:colId xmlns:a16="http://schemas.microsoft.com/office/drawing/2014/main" val="2260714560"/>
                    </a:ext>
                  </a:extLst>
                </a:gridCol>
              </a:tblGrid>
              <a:tr h="567668">
                <a:tc>
                  <a:txBody>
                    <a:bodyPr/>
                    <a:lstStyle/>
                    <a:p>
                      <a:pPr algn="l" rtl="1"/>
                      <a:r>
                        <a:rPr lang="ja-JP" altLang="en-US" dirty="0">
                          <a:latin typeface="Meiryo UI" panose="020B0604030504040204" pitchFamily="50" charset="-128"/>
                          <a:ea typeface="Meiryo UI" panose="020B0604030504040204" pitchFamily="50" charset="-128"/>
                        </a:rPr>
                        <a:t>項番</a:t>
                      </a:r>
                      <a:endParaRPr lang="ar-DZ"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1"/>
                      <a:r>
                        <a:rPr lang="ja-JP" altLang="en-US" dirty="0">
                          <a:latin typeface="Meiryo UI" panose="020B0604030504040204" pitchFamily="50" charset="-128"/>
                          <a:ea typeface="Meiryo UI" panose="020B0604030504040204" pitchFamily="50" charset="-128"/>
                        </a:rPr>
                        <a:t>内容</a:t>
                      </a:r>
                      <a:endParaRPr lang="ar-DZ"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6628330"/>
                  </a:ext>
                </a:extLst>
              </a:tr>
              <a:tr h="555500">
                <a:tc>
                  <a:txBody>
                    <a:bodyPr/>
                    <a:lstStyle/>
                    <a:p>
                      <a:pPr algn="l" rtl="1"/>
                      <a:r>
                        <a:rPr lang="en-US" altLang="ja-JP" dirty="0">
                          <a:latin typeface="Meiryo UI" panose="020B0604030504040204" pitchFamily="50" charset="-128"/>
                          <a:ea typeface="Meiryo UI" panose="020B0604030504040204" pitchFamily="50" charset="-128"/>
                        </a:rPr>
                        <a:t>4</a:t>
                      </a:r>
                      <a:endParaRPr lang="en-US"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ja-JP" sz="1800" kern="1200" dirty="0">
                          <a:solidFill>
                            <a:schemeClr val="dk1"/>
                          </a:solidFill>
                          <a:effectLst/>
                          <a:latin typeface="+mn-lt"/>
                          <a:ea typeface="+mn-ea"/>
                          <a:cs typeface="+mn-cs"/>
                        </a:rPr>
                        <a:t>自己情報</a:t>
                      </a:r>
                      <a:r>
                        <a:rPr kumimoji="1" lang="ja-JP" altLang="en-US" sz="1800" kern="1200" dirty="0">
                          <a:solidFill>
                            <a:schemeClr val="dk1"/>
                          </a:solidFill>
                          <a:effectLst/>
                          <a:latin typeface="+mn-lt"/>
                          <a:ea typeface="+mn-ea"/>
                          <a:cs typeface="+mn-cs"/>
                        </a:rPr>
                        <a:t>取得</a:t>
                      </a:r>
                      <a:r>
                        <a:rPr kumimoji="1" lang="en-US" altLang="ja-JP" sz="1800" kern="1200" dirty="0">
                          <a:solidFill>
                            <a:schemeClr val="dk1"/>
                          </a:solidFill>
                          <a:effectLst/>
                          <a:latin typeface="+mn-lt"/>
                          <a:ea typeface="+mn-ea"/>
                          <a:cs typeface="+mn-cs"/>
                        </a:rPr>
                        <a:t>API</a:t>
                      </a:r>
                      <a:r>
                        <a:rPr kumimoji="1" lang="ja-JP" altLang="en-US" sz="1800" kern="1200" dirty="0">
                          <a:solidFill>
                            <a:schemeClr val="dk1"/>
                          </a:solidFill>
                          <a:effectLst/>
                          <a:latin typeface="+mn-lt"/>
                          <a:ea typeface="+mn-ea"/>
                          <a:cs typeface="+mn-cs"/>
                        </a:rPr>
                        <a:t>で取得する情報は</a:t>
                      </a:r>
                      <a:r>
                        <a:rPr kumimoji="1" lang="ja-JP" altLang="ja-JP" sz="1800" kern="1200" dirty="0">
                          <a:solidFill>
                            <a:schemeClr val="dk1"/>
                          </a:solidFill>
                          <a:effectLst/>
                          <a:latin typeface="+mn-lt"/>
                          <a:ea typeface="+mn-ea"/>
                          <a:cs typeface="+mn-cs"/>
                        </a:rPr>
                        <a:t>、過去</a:t>
                      </a:r>
                      <a:r>
                        <a:rPr kumimoji="1" lang="en-US" altLang="ja-JP" sz="1800" kern="1200" dirty="0">
                          <a:solidFill>
                            <a:schemeClr val="dk1"/>
                          </a:solidFill>
                          <a:effectLst/>
                          <a:latin typeface="+mn-lt"/>
                          <a:ea typeface="+mn-ea"/>
                          <a:cs typeface="+mn-cs"/>
                        </a:rPr>
                        <a:t>5</a:t>
                      </a:r>
                      <a:r>
                        <a:rPr kumimoji="1" lang="ja-JP" altLang="ja-JP" sz="1800" kern="1200" dirty="0">
                          <a:solidFill>
                            <a:schemeClr val="dk1"/>
                          </a:solidFill>
                          <a:effectLst/>
                          <a:latin typeface="+mn-lt"/>
                          <a:ea typeface="+mn-ea"/>
                          <a:cs typeface="+mn-cs"/>
                        </a:rPr>
                        <a:t>年以上遡った情報は取得できません。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45024607"/>
                  </a:ext>
                </a:extLst>
              </a:tr>
              <a:tr h="820578">
                <a:tc>
                  <a:txBody>
                    <a:bodyPr/>
                    <a:lstStyle/>
                    <a:p>
                      <a:pPr algn="l" rtl="1"/>
                      <a:r>
                        <a:rPr lang="en-US" altLang="ja-JP">
                          <a:latin typeface="Meiryo UI" panose="020B0604030504040204" pitchFamily="50" charset="-128"/>
                          <a:ea typeface="Meiryo UI" panose="020B0604030504040204" pitchFamily="50" charset="-128"/>
                        </a:rPr>
                        <a:t>5</a:t>
                      </a:r>
                      <a:endParaRPr lang="en-US"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1" lang="ja-JP" altLang="en-US" sz="1800" kern="1200" dirty="0">
                          <a:solidFill>
                            <a:schemeClr val="dk1"/>
                          </a:solidFill>
                          <a:effectLst/>
                          <a:latin typeface="+mn-lt"/>
                          <a:ea typeface="+mn-ea"/>
                          <a:cs typeface="+mn-cs"/>
                        </a:rPr>
                        <a:t>予防接種情報などを取得する場合は、「</a:t>
                      </a:r>
                      <a:r>
                        <a:rPr kumimoji="1" lang="en-US" altLang="ja-JP" sz="1800" b="0" i="0" kern="1200" dirty="0">
                          <a:solidFill>
                            <a:schemeClr val="dk1"/>
                          </a:solidFill>
                          <a:effectLst/>
                          <a:latin typeface="+mn-lt"/>
                          <a:ea typeface="+mn-ea"/>
                          <a:cs typeface="+mn-cs"/>
                          <a:hlinkClick r:id="rId2"/>
                        </a:rPr>
                        <a:t>PHR</a:t>
                      </a:r>
                      <a:r>
                        <a:rPr kumimoji="1" lang="ja-JP" altLang="en-US" sz="1800" b="0" i="0" kern="1200" dirty="0">
                          <a:solidFill>
                            <a:schemeClr val="dk1"/>
                          </a:solidFill>
                          <a:effectLst/>
                          <a:latin typeface="+mn-lt"/>
                          <a:ea typeface="+mn-ea"/>
                          <a:cs typeface="+mn-cs"/>
                          <a:hlinkClick r:id="rId2"/>
                        </a:rPr>
                        <a:t>サービス提供者による</a:t>
                      </a:r>
                      <a:r>
                        <a:rPr kumimoji="1" lang="en-US" altLang="ja-JP" sz="1800" u="none" kern="1200" dirty="0" err="1">
                          <a:solidFill>
                            <a:schemeClr val="dk1"/>
                          </a:solidFill>
                          <a:effectLst/>
                          <a:latin typeface="+mn-lt"/>
                          <a:ea typeface="+mn-ea"/>
                          <a:cs typeface="+mn-cs"/>
                          <a:hlinkClick r:id="rId2"/>
                        </a:rPr>
                        <a:t>健診等情報の取扱いによる基本的指針</a:t>
                      </a:r>
                      <a:r>
                        <a:rPr kumimoji="1" lang="ja-JP" altLang="en-US" sz="1800" u="none" kern="1200" dirty="0">
                          <a:solidFill>
                            <a:schemeClr val="dk1"/>
                          </a:solidFill>
                          <a:effectLst/>
                          <a:latin typeface="+mn-lt"/>
                          <a:ea typeface="+mn-ea"/>
                          <a:cs typeface="+mn-cs"/>
                        </a:rPr>
                        <a:t>」をご確認ください。</a:t>
                      </a:r>
                      <a:endParaRPr kumimoji="1" lang="ja-JP" altLang="ja-JP" sz="1800" u="none"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83695863"/>
                  </a:ext>
                </a:extLst>
              </a:tr>
              <a:tr h="567668">
                <a:tc>
                  <a:txBody>
                    <a:bodyPr/>
                    <a:lstStyle/>
                    <a:p>
                      <a:pPr algn="l" rtl="1"/>
                      <a:r>
                        <a:rPr lang="en-US" altLang="ja-JP">
                          <a:latin typeface="Meiryo UI" panose="020B0604030504040204" pitchFamily="50" charset="-128"/>
                          <a:ea typeface="Meiryo UI" panose="020B0604030504040204" pitchFamily="50" charset="-128"/>
                        </a:rPr>
                        <a:t>6</a:t>
                      </a:r>
                      <a:endParaRPr lang="en-US"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1"/>
                      <a:r>
                        <a:rPr kumimoji="1" lang="en-US" altLang="ja-JP" sz="1800" kern="1200" dirty="0">
                          <a:solidFill>
                            <a:schemeClr val="dk1"/>
                          </a:solidFill>
                          <a:effectLst/>
                          <a:latin typeface="+mn-lt"/>
                          <a:ea typeface="+mn-ea"/>
                          <a:cs typeface="+mn-cs"/>
                        </a:rPr>
                        <a:t>API</a:t>
                      </a:r>
                      <a:r>
                        <a:rPr kumimoji="1" lang="ja-JP" altLang="ja-JP" sz="1800" kern="1200" dirty="0">
                          <a:solidFill>
                            <a:schemeClr val="dk1"/>
                          </a:solidFill>
                          <a:effectLst/>
                          <a:latin typeface="+mn-lt"/>
                          <a:ea typeface="+mn-ea"/>
                          <a:cs typeface="+mn-cs"/>
                        </a:rPr>
                        <a:t>で取得</a:t>
                      </a:r>
                      <a:r>
                        <a:rPr kumimoji="1" lang="ja-JP" altLang="en-US" sz="1800" kern="1200" dirty="0">
                          <a:solidFill>
                            <a:schemeClr val="dk1"/>
                          </a:solidFill>
                          <a:effectLst/>
                          <a:latin typeface="+mn-lt"/>
                          <a:ea typeface="+mn-ea"/>
                          <a:cs typeface="+mn-cs"/>
                        </a:rPr>
                        <a:t>する</a:t>
                      </a:r>
                      <a:r>
                        <a:rPr kumimoji="1" lang="ja-JP" altLang="ja-JP" sz="1800" kern="1200" dirty="0">
                          <a:solidFill>
                            <a:schemeClr val="dk1"/>
                          </a:solidFill>
                          <a:effectLst/>
                          <a:latin typeface="+mn-lt"/>
                          <a:ea typeface="+mn-ea"/>
                          <a:cs typeface="+mn-cs"/>
                        </a:rPr>
                        <a:t>情報</a:t>
                      </a:r>
                      <a:r>
                        <a:rPr kumimoji="1" lang="ja-JP" altLang="en-US" sz="1800" kern="1200" dirty="0">
                          <a:solidFill>
                            <a:schemeClr val="dk1"/>
                          </a:solidFill>
                          <a:effectLst/>
                          <a:latin typeface="+mn-lt"/>
                          <a:ea typeface="+mn-ea"/>
                          <a:cs typeface="+mn-cs"/>
                        </a:rPr>
                        <a:t>は</a:t>
                      </a:r>
                      <a:r>
                        <a:rPr kumimoji="1" lang="ja-JP" altLang="ja-JP" sz="1800" kern="1200" dirty="0">
                          <a:solidFill>
                            <a:schemeClr val="dk1"/>
                          </a:solidFill>
                          <a:effectLst/>
                          <a:latin typeface="+mn-lt"/>
                          <a:ea typeface="+mn-ea"/>
                          <a:cs typeface="+mn-cs"/>
                        </a:rPr>
                        <a:t>、代理人権限で自己情報が取得できない仕様</a:t>
                      </a:r>
                      <a:r>
                        <a:rPr kumimoji="1" lang="ja-JP" altLang="en-US" sz="1800" kern="1200" dirty="0">
                          <a:solidFill>
                            <a:schemeClr val="dk1"/>
                          </a:solidFill>
                          <a:effectLst/>
                          <a:latin typeface="+mn-lt"/>
                          <a:ea typeface="+mn-ea"/>
                          <a:cs typeface="+mn-cs"/>
                        </a:rPr>
                        <a:t>となります。</a:t>
                      </a:r>
                      <a:endParaRPr lang="en-US" altLang="ja-JP"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5893794"/>
                  </a:ext>
                </a:extLst>
              </a:tr>
              <a:tr h="902961">
                <a:tc>
                  <a:txBody>
                    <a:bodyPr/>
                    <a:lstStyle/>
                    <a:p>
                      <a:pPr algn="l" rtl="1"/>
                      <a:r>
                        <a:rPr lang="en-US" altLang="ja-JP" dirty="0">
                          <a:latin typeface="Meiryo UI" panose="020B0604030504040204" pitchFamily="50" charset="-128"/>
                          <a:ea typeface="Meiryo UI" panose="020B0604030504040204" pitchFamily="50" charset="-128"/>
                        </a:rPr>
                        <a:t>7</a:t>
                      </a:r>
                      <a:endParaRPr lang="en-US"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1"/>
                      <a:r>
                        <a:rPr kumimoji="1" lang="en-US" altLang="ja-JP" sz="1800" kern="1200" dirty="0">
                          <a:solidFill>
                            <a:schemeClr val="dk1"/>
                          </a:solidFill>
                          <a:effectLst/>
                          <a:latin typeface="+mn-lt"/>
                          <a:ea typeface="+mn-ea"/>
                          <a:cs typeface="+mn-cs"/>
                        </a:rPr>
                        <a:t>API</a:t>
                      </a:r>
                      <a:r>
                        <a:rPr kumimoji="1" lang="ja-JP" altLang="ja-JP" sz="1800" kern="1200" dirty="0">
                          <a:solidFill>
                            <a:schemeClr val="dk1"/>
                          </a:solidFill>
                          <a:effectLst/>
                          <a:latin typeface="+mn-lt"/>
                          <a:ea typeface="+mn-ea"/>
                          <a:cs typeface="+mn-cs"/>
                        </a:rPr>
                        <a:t>で取得</a:t>
                      </a:r>
                      <a:r>
                        <a:rPr kumimoji="1" lang="ja-JP" altLang="en-US" sz="1800" kern="1200" dirty="0">
                          <a:solidFill>
                            <a:schemeClr val="dk1"/>
                          </a:solidFill>
                          <a:effectLst/>
                          <a:latin typeface="+mn-lt"/>
                          <a:ea typeface="+mn-ea"/>
                          <a:cs typeface="+mn-cs"/>
                        </a:rPr>
                        <a:t>する</a:t>
                      </a:r>
                      <a:r>
                        <a:rPr kumimoji="1" lang="ja-JP" altLang="ja-JP" sz="1800" kern="1200" dirty="0">
                          <a:solidFill>
                            <a:schemeClr val="dk1"/>
                          </a:solidFill>
                          <a:effectLst/>
                          <a:latin typeface="+mn-lt"/>
                          <a:ea typeface="+mn-ea"/>
                          <a:cs typeface="+mn-cs"/>
                        </a:rPr>
                        <a:t>情報</a:t>
                      </a:r>
                      <a:r>
                        <a:rPr kumimoji="1" lang="ja-JP" altLang="en-US" sz="1800" kern="1200" dirty="0">
                          <a:solidFill>
                            <a:schemeClr val="dk1"/>
                          </a:solidFill>
                          <a:effectLst/>
                          <a:latin typeface="+mn-lt"/>
                          <a:ea typeface="+mn-ea"/>
                          <a:cs typeface="+mn-cs"/>
                        </a:rPr>
                        <a:t>は</a:t>
                      </a:r>
                      <a:r>
                        <a:rPr kumimoji="1" lang="ja-JP" altLang="ja-JP" sz="1800" kern="1200" dirty="0">
                          <a:solidFill>
                            <a:schemeClr val="dk1"/>
                          </a:solidFill>
                          <a:effectLst/>
                          <a:latin typeface="+mn-lt"/>
                          <a:ea typeface="+mn-ea"/>
                          <a:cs typeface="+mn-cs"/>
                        </a:rPr>
                        <a:t>、</a:t>
                      </a:r>
                      <a:r>
                        <a:rPr kumimoji="1" lang="ja-JP" altLang="en-US" sz="1800" kern="1200" dirty="0">
                          <a:solidFill>
                            <a:schemeClr val="dk1"/>
                          </a:solidFill>
                          <a:effectLst/>
                          <a:latin typeface="+mn-lt"/>
                          <a:ea typeface="+mn-ea"/>
                          <a:cs typeface="+mn-cs"/>
                        </a:rPr>
                        <a:t>地方公共団体側でシステム入力されるまで取得できない。多少のタイムラグがあることはユーザへ周知をお願いします。</a:t>
                      </a:r>
                      <a:endParaRPr lang="en-US" altLang="ja-JP"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47300975"/>
                  </a:ext>
                </a:extLst>
              </a:tr>
            </a:tbl>
          </a:graphicData>
        </a:graphic>
      </p:graphicFrame>
    </p:spTree>
    <p:extLst>
      <p:ext uri="{BB962C8B-B14F-4D97-AF65-F5344CB8AC3E}">
        <p14:creationId xmlns:p14="http://schemas.microsoft.com/office/powerpoint/2010/main" val="3992899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E329C0-552D-475E-9B4B-700AB6479211}"/>
              </a:ext>
            </a:extLst>
          </p:cNvPr>
          <p:cNvSpPr>
            <a:spLocks noGrp="1"/>
          </p:cNvSpPr>
          <p:nvPr>
            <p:ph type="title"/>
          </p:nvPr>
        </p:nvSpPr>
        <p:spPr>
          <a:xfrm>
            <a:off x="234462" y="132616"/>
            <a:ext cx="11957537" cy="1009341"/>
          </a:xfrm>
        </p:spPr>
        <p:txBody>
          <a:bodyPr anchor="ctr">
            <a:normAutofit/>
          </a:bodyPr>
          <a:lstStyle/>
          <a:p>
            <a:r>
              <a:rPr kumimoji="1" lang="en-US" altLang="ja-JP" b="1"/>
              <a:t>Appendix</a:t>
            </a:r>
            <a:r>
              <a:rPr kumimoji="1" lang="ja-JP" altLang="en-US" b="1"/>
              <a:t>　～利用企画書への質問・連絡事項～</a:t>
            </a:r>
            <a:endParaRPr kumimoji="1" lang="ja-JP" altLang="en-US" dirty="0"/>
          </a:p>
        </p:txBody>
      </p:sp>
      <p:graphicFrame>
        <p:nvGraphicFramePr>
          <p:cNvPr id="4" name="表 3">
            <a:extLst>
              <a:ext uri="{FF2B5EF4-FFF2-40B4-BE49-F238E27FC236}">
                <a16:creationId xmlns:a16="http://schemas.microsoft.com/office/drawing/2014/main" id="{B65C9F2D-1DD6-48E1-9483-8D6442DF97E6}"/>
              </a:ext>
            </a:extLst>
          </p:cNvPr>
          <p:cNvGraphicFramePr>
            <a:graphicFrameLocks noGrp="1"/>
          </p:cNvGraphicFramePr>
          <p:nvPr>
            <p:extLst>
              <p:ext uri="{D42A27DB-BD31-4B8C-83A1-F6EECF244321}">
                <p14:modId xmlns:p14="http://schemas.microsoft.com/office/powerpoint/2010/main" val="1720095491"/>
              </p:ext>
            </p:extLst>
          </p:nvPr>
        </p:nvGraphicFramePr>
        <p:xfrm>
          <a:off x="265722" y="1131984"/>
          <a:ext cx="11691816" cy="4529264"/>
        </p:xfrm>
        <a:graphic>
          <a:graphicData uri="http://schemas.openxmlformats.org/drawingml/2006/table">
            <a:tbl>
              <a:tblPr firstRow="1" bandRow="1">
                <a:tableStyleId>{5C22544A-7EE6-4342-B048-85BDC9FD1C3A}</a:tableStyleId>
              </a:tblPr>
              <a:tblGrid>
                <a:gridCol w="907197">
                  <a:extLst>
                    <a:ext uri="{9D8B030D-6E8A-4147-A177-3AD203B41FA5}">
                      <a16:colId xmlns:a16="http://schemas.microsoft.com/office/drawing/2014/main" val="216997186"/>
                    </a:ext>
                  </a:extLst>
                </a:gridCol>
                <a:gridCol w="10784619">
                  <a:extLst>
                    <a:ext uri="{9D8B030D-6E8A-4147-A177-3AD203B41FA5}">
                      <a16:colId xmlns:a16="http://schemas.microsoft.com/office/drawing/2014/main" val="3609128058"/>
                    </a:ext>
                  </a:extLst>
                </a:gridCol>
              </a:tblGrid>
              <a:tr h="508039">
                <a:tc>
                  <a:txBody>
                    <a:bodyPr/>
                    <a:lstStyle/>
                    <a:p>
                      <a:pPr algn="l" rtl="1"/>
                      <a:r>
                        <a:rPr lang="ja-JP" altLang="en-US" sz="1800" dirty="0">
                          <a:latin typeface="Meiryo UI" panose="020B0604030504040204" pitchFamily="50" charset="-128"/>
                          <a:ea typeface="Meiryo UI" panose="020B0604030504040204" pitchFamily="50" charset="-128"/>
                        </a:rPr>
                        <a:t>項番</a:t>
                      </a:r>
                      <a:endParaRPr lang="ar-DZ" sz="1800" dirty="0">
                        <a:latin typeface="Meiryo UI" panose="020B0604030504040204" pitchFamily="50" charset="-128"/>
                        <a:ea typeface="Meiryo UI" panose="020B0604030504040204" pitchFamily="50" charset="-128"/>
                      </a:endParaRPr>
                    </a:p>
                  </a:txBody>
                  <a:tcPr marL="152613" marR="152613" marT="76306" marB="763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1"/>
                      <a:r>
                        <a:rPr lang="ja-JP" altLang="en-US" sz="1800" dirty="0">
                          <a:latin typeface="Meiryo UI" panose="020B0604030504040204" pitchFamily="50" charset="-128"/>
                          <a:ea typeface="Meiryo UI" panose="020B0604030504040204" pitchFamily="50" charset="-128"/>
                        </a:rPr>
                        <a:t>内容</a:t>
                      </a:r>
                      <a:endParaRPr lang="ar-DZ" sz="1800" dirty="0">
                        <a:latin typeface="Meiryo UI" panose="020B0604030504040204" pitchFamily="50" charset="-128"/>
                        <a:ea typeface="Meiryo UI" panose="020B0604030504040204" pitchFamily="50" charset="-128"/>
                      </a:endParaRPr>
                    </a:p>
                  </a:txBody>
                  <a:tcPr marL="152613" marR="152613" marT="76306" marB="763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134255858"/>
                  </a:ext>
                </a:extLst>
              </a:tr>
              <a:tr h="850721">
                <a:tc>
                  <a:txBody>
                    <a:bodyPr/>
                    <a:lstStyle/>
                    <a:p>
                      <a:pPr algn="l" rtl="1"/>
                      <a:r>
                        <a:rPr lang="en-US" altLang="ja-JP" sz="1800" dirty="0">
                          <a:latin typeface="Meiryo UI" panose="020B0604030504040204" pitchFamily="50" charset="-128"/>
                          <a:ea typeface="Meiryo UI" panose="020B0604030504040204" pitchFamily="50" charset="-128"/>
                        </a:rPr>
                        <a:t>8</a:t>
                      </a:r>
                      <a:endParaRPr lang="en-US" sz="18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800" u="none" kern="1200" dirty="0">
                          <a:solidFill>
                            <a:schemeClr val="dk1"/>
                          </a:solidFill>
                          <a:effectLst/>
                          <a:latin typeface="+mn-lt"/>
                          <a:ea typeface="+mn-ea"/>
                          <a:cs typeface="+mn-cs"/>
                        </a:rPr>
                        <a:t>子供の予防接種情報を取得するためには、子供本人のマイナンバーカードが必要となります</a:t>
                      </a:r>
                      <a:endParaRPr kumimoji="1" lang="ja-JP" altLang="ja-JP" sz="1800" u="none"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1516250"/>
                  </a:ext>
                </a:extLst>
              </a:tr>
              <a:tr h="952654">
                <a:tc>
                  <a:txBody>
                    <a:bodyPr/>
                    <a:lstStyle/>
                    <a:p>
                      <a:pPr algn="l" rtl="1"/>
                      <a:r>
                        <a:rPr lang="en-US" altLang="ja-JP" sz="1800" dirty="0">
                          <a:latin typeface="Meiryo UI" panose="020B0604030504040204" pitchFamily="50" charset="-128"/>
                          <a:ea typeface="Meiryo UI" panose="020B0604030504040204" pitchFamily="50" charset="-128"/>
                        </a:rPr>
                        <a:t>9</a:t>
                      </a:r>
                      <a:endParaRPr lang="en-US" sz="18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800" u="none" kern="1200" dirty="0">
                          <a:solidFill>
                            <a:schemeClr val="dk1"/>
                          </a:solidFill>
                          <a:effectLst/>
                          <a:latin typeface="+mn-lt"/>
                          <a:ea typeface="+mn-ea"/>
                          <a:cs typeface="+mn-cs"/>
                        </a:rPr>
                        <a:t>（別紙）</a:t>
                      </a:r>
                      <a:r>
                        <a:rPr kumimoji="1" lang="en-US" altLang="ja-JP" sz="1800" u="none" kern="1200" dirty="0">
                          <a:solidFill>
                            <a:schemeClr val="dk1"/>
                          </a:solidFill>
                          <a:effectLst/>
                          <a:latin typeface="+mn-lt"/>
                          <a:ea typeface="+mn-ea"/>
                          <a:cs typeface="+mn-cs"/>
                        </a:rPr>
                        <a:t>PHR</a:t>
                      </a:r>
                      <a:r>
                        <a:rPr kumimoji="1" lang="ja-JP" altLang="en-US" sz="1800" u="none" kern="1200" dirty="0">
                          <a:solidFill>
                            <a:schemeClr val="dk1"/>
                          </a:solidFill>
                          <a:effectLst/>
                          <a:latin typeface="+mn-lt"/>
                          <a:ea typeface="+mn-ea"/>
                          <a:cs typeface="+mn-cs"/>
                        </a:rPr>
                        <a:t>サービス提供者による健診等情報の取扱いに関する基本的指針に係るチェックシートについて、ご不明な点がある場合はメールにてご連絡ください。</a:t>
                      </a:r>
                      <a:endParaRPr kumimoji="1" lang="ja-JP" altLang="ja-JP" sz="1800" u="none"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58619030"/>
                  </a:ext>
                </a:extLst>
              </a:tr>
              <a:tr h="2217850">
                <a:tc>
                  <a:txBody>
                    <a:bodyPr/>
                    <a:lstStyle/>
                    <a:p>
                      <a:pPr algn="l" rtl="1"/>
                      <a:r>
                        <a:rPr lang="en-US" altLang="ja-JP" sz="1800" dirty="0">
                          <a:latin typeface="Meiryo UI" panose="020B0604030504040204" pitchFamily="50" charset="-128"/>
                          <a:ea typeface="Meiryo UI" panose="020B0604030504040204" pitchFamily="50" charset="-128"/>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800" u="none" kern="1200" dirty="0">
                          <a:solidFill>
                            <a:schemeClr val="dk1"/>
                          </a:solidFill>
                          <a:effectLst/>
                          <a:latin typeface="+mn-lt"/>
                          <a:ea typeface="+mn-ea"/>
                          <a:cs typeface="+mn-cs"/>
                        </a:rPr>
                        <a:t>医療保険情報取得</a:t>
                      </a:r>
                      <a:r>
                        <a:rPr kumimoji="1" lang="en-US" altLang="ja-JP" sz="1800" u="none" kern="1200" dirty="0">
                          <a:solidFill>
                            <a:schemeClr val="dk1"/>
                          </a:solidFill>
                          <a:effectLst/>
                          <a:latin typeface="+mn-lt"/>
                          <a:ea typeface="+mn-ea"/>
                          <a:cs typeface="+mn-cs"/>
                        </a:rPr>
                        <a:t>API</a:t>
                      </a:r>
                      <a:r>
                        <a:rPr kumimoji="1" lang="ja-JP" altLang="en-US" sz="1800" u="none" kern="1200" dirty="0">
                          <a:solidFill>
                            <a:schemeClr val="dk1"/>
                          </a:solidFill>
                          <a:effectLst/>
                          <a:latin typeface="+mn-lt"/>
                          <a:ea typeface="+mn-ea"/>
                          <a:cs typeface="+mn-cs"/>
                        </a:rPr>
                        <a:t>のご利用時には、「</a:t>
                      </a:r>
                      <a:r>
                        <a:rPr kumimoji="1" lang="ja-JP" altLang="en-US" sz="1800" b="0" i="0" kern="1200" dirty="0">
                          <a:solidFill>
                            <a:schemeClr val="dk1"/>
                          </a:solidFill>
                          <a:effectLst/>
                          <a:latin typeface="+mn-lt"/>
                          <a:ea typeface="+mn-ea"/>
                          <a:cs typeface="+mn-cs"/>
                        </a:rPr>
                        <a:t>利用者登録等</a:t>
                      </a:r>
                      <a:r>
                        <a:rPr kumimoji="1" lang="en-US" altLang="ja-JP" sz="1800" b="0" i="0" kern="1200" dirty="0">
                          <a:solidFill>
                            <a:schemeClr val="dk1"/>
                          </a:solidFill>
                          <a:effectLst/>
                          <a:latin typeface="+mn-lt"/>
                          <a:ea typeface="+mn-ea"/>
                          <a:cs typeface="+mn-cs"/>
                        </a:rPr>
                        <a:t>API</a:t>
                      </a:r>
                      <a:r>
                        <a:rPr kumimoji="1" lang="ja-JP" altLang="en-US" sz="1800" b="0" i="0" kern="1200" dirty="0">
                          <a:solidFill>
                            <a:schemeClr val="dk1"/>
                          </a:solidFill>
                          <a:effectLst/>
                          <a:latin typeface="+mn-lt"/>
                          <a:ea typeface="+mn-ea"/>
                          <a:cs typeface="+mn-cs"/>
                        </a:rPr>
                        <a:t>」と「複数</a:t>
                      </a:r>
                      <a:r>
                        <a:rPr kumimoji="1" lang="en-US" altLang="ja-JP" sz="1800" b="0" i="0" kern="1200" dirty="0">
                          <a:solidFill>
                            <a:schemeClr val="dk1"/>
                          </a:solidFill>
                          <a:effectLst/>
                          <a:latin typeface="+mn-lt"/>
                          <a:ea typeface="+mn-ea"/>
                          <a:cs typeface="+mn-cs"/>
                        </a:rPr>
                        <a:t>API</a:t>
                      </a:r>
                      <a:r>
                        <a:rPr kumimoji="1" lang="ja-JP" altLang="en-US" sz="1800" b="0" i="0" kern="1200" dirty="0">
                          <a:solidFill>
                            <a:schemeClr val="dk1"/>
                          </a:solidFill>
                          <a:effectLst/>
                          <a:latin typeface="+mn-lt"/>
                          <a:ea typeface="+mn-ea"/>
                          <a:cs typeface="+mn-cs"/>
                        </a:rPr>
                        <a:t>利用時の本人認証」の併用をお願いいたします。医療保険情報取得</a:t>
                      </a:r>
                      <a:r>
                        <a:rPr kumimoji="1" lang="en-US" altLang="ja-JP" sz="1800" b="0" i="0" kern="1200" dirty="0">
                          <a:solidFill>
                            <a:schemeClr val="dk1"/>
                          </a:solidFill>
                          <a:effectLst/>
                          <a:latin typeface="+mn-lt"/>
                          <a:ea typeface="+mn-ea"/>
                          <a:cs typeface="+mn-cs"/>
                        </a:rPr>
                        <a:t>API</a:t>
                      </a:r>
                      <a:r>
                        <a:rPr kumimoji="1" lang="ja-JP" altLang="en-US" sz="1800" b="0" i="0" kern="1200" dirty="0">
                          <a:solidFill>
                            <a:schemeClr val="dk1"/>
                          </a:solidFill>
                          <a:effectLst/>
                          <a:latin typeface="+mn-lt"/>
                          <a:ea typeface="+mn-ea"/>
                          <a:cs typeface="+mn-cs"/>
                        </a:rPr>
                        <a:t>のご利用条件として、マイナポータルのアカウントを作成していることが条件となり、アカウント作成状況確認及びアカウント作成を行う</a:t>
                      </a:r>
                      <a:r>
                        <a:rPr kumimoji="1" lang="en-US" altLang="ja-JP" sz="1800" b="0" i="0" kern="1200" dirty="0">
                          <a:solidFill>
                            <a:schemeClr val="dk1"/>
                          </a:solidFill>
                          <a:effectLst/>
                          <a:latin typeface="+mn-lt"/>
                          <a:ea typeface="+mn-ea"/>
                          <a:cs typeface="+mn-cs"/>
                        </a:rPr>
                        <a:t>API</a:t>
                      </a:r>
                      <a:r>
                        <a:rPr kumimoji="1" lang="ja-JP" altLang="en-US" sz="1800" b="0" i="0" kern="1200" dirty="0">
                          <a:solidFill>
                            <a:schemeClr val="dk1"/>
                          </a:solidFill>
                          <a:effectLst/>
                          <a:latin typeface="+mn-lt"/>
                          <a:ea typeface="+mn-ea"/>
                          <a:cs typeface="+mn-cs"/>
                        </a:rPr>
                        <a:t>が「利用者登録等</a:t>
                      </a:r>
                      <a:r>
                        <a:rPr kumimoji="1" lang="en-US" altLang="ja-JP" sz="1800" b="0" i="0" kern="1200" dirty="0">
                          <a:solidFill>
                            <a:schemeClr val="dk1"/>
                          </a:solidFill>
                          <a:effectLst/>
                          <a:latin typeface="+mn-lt"/>
                          <a:ea typeface="+mn-ea"/>
                          <a:cs typeface="+mn-cs"/>
                        </a:rPr>
                        <a:t>API</a:t>
                      </a:r>
                      <a:r>
                        <a:rPr kumimoji="1" lang="ja-JP" altLang="en-US" sz="1800" b="0" i="0" kern="1200" dirty="0">
                          <a:solidFill>
                            <a:schemeClr val="dk1"/>
                          </a:solidFill>
                          <a:effectLst/>
                          <a:latin typeface="+mn-lt"/>
                          <a:ea typeface="+mn-ea"/>
                          <a:cs typeface="+mn-cs"/>
                        </a:rPr>
                        <a:t>」です。また、医療保険情報取得</a:t>
                      </a:r>
                      <a:r>
                        <a:rPr kumimoji="1" lang="en-US" altLang="ja-JP" sz="1800" b="0" i="0" kern="1200" dirty="0">
                          <a:solidFill>
                            <a:schemeClr val="dk1"/>
                          </a:solidFill>
                          <a:effectLst/>
                          <a:latin typeface="+mn-lt"/>
                          <a:ea typeface="+mn-ea"/>
                          <a:cs typeface="+mn-cs"/>
                        </a:rPr>
                        <a:t>API</a:t>
                      </a:r>
                      <a:r>
                        <a:rPr kumimoji="1" lang="ja-JP" altLang="en-US" sz="1800" b="0" i="0" kern="1200" dirty="0">
                          <a:solidFill>
                            <a:schemeClr val="dk1"/>
                          </a:solidFill>
                          <a:effectLst/>
                          <a:latin typeface="+mn-lt"/>
                          <a:ea typeface="+mn-ea"/>
                          <a:cs typeface="+mn-cs"/>
                        </a:rPr>
                        <a:t>と利用者登録等</a:t>
                      </a:r>
                      <a:r>
                        <a:rPr kumimoji="1" lang="en-US" altLang="ja-JP" sz="1800" b="0" i="0" kern="1200" dirty="0">
                          <a:solidFill>
                            <a:schemeClr val="dk1"/>
                          </a:solidFill>
                          <a:effectLst/>
                          <a:latin typeface="+mn-lt"/>
                          <a:ea typeface="+mn-ea"/>
                          <a:cs typeface="+mn-cs"/>
                        </a:rPr>
                        <a:t>API</a:t>
                      </a:r>
                      <a:r>
                        <a:rPr kumimoji="1" lang="ja-JP" altLang="en-US" sz="1800" b="0" i="0" kern="1200" dirty="0">
                          <a:solidFill>
                            <a:schemeClr val="dk1"/>
                          </a:solidFill>
                          <a:effectLst/>
                          <a:latin typeface="+mn-lt"/>
                          <a:ea typeface="+mn-ea"/>
                          <a:cs typeface="+mn-cs"/>
                        </a:rPr>
                        <a:t>を併用することにより、マイナンバーカードでの認証が複数回必要になりますが、認証を</a:t>
                      </a:r>
                      <a:r>
                        <a:rPr kumimoji="1" lang="en-US" altLang="ja-JP" sz="1800" b="0" i="0" kern="1200" dirty="0">
                          <a:solidFill>
                            <a:schemeClr val="dk1"/>
                          </a:solidFill>
                          <a:effectLst/>
                          <a:latin typeface="+mn-lt"/>
                          <a:ea typeface="+mn-ea"/>
                          <a:cs typeface="+mn-cs"/>
                        </a:rPr>
                        <a:t>1</a:t>
                      </a:r>
                      <a:r>
                        <a:rPr kumimoji="1" lang="ja-JP" altLang="en-US" sz="1800" b="0" i="0" kern="1200" dirty="0">
                          <a:solidFill>
                            <a:schemeClr val="dk1"/>
                          </a:solidFill>
                          <a:effectLst/>
                          <a:latin typeface="+mn-lt"/>
                          <a:ea typeface="+mn-ea"/>
                          <a:cs typeface="+mn-cs"/>
                        </a:rPr>
                        <a:t>度で済ますことが「複数</a:t>
                      </a:r>
                      <a:r>
                        <a:rPr kumimoji="1" lang="en-US" altLang="ja-JP" sz="1800" b="0" i="0" kern="1200" dirty="0">
                          <a:solidFill>
                            <a:schemeClr val="dk1"/>
                          </a:solidFill>
                          <a:effectLst/>
                          <a:latin typeface="+mn-lt"/>
                          <a:ea typeface="+mn-ea"/>
                          <a:cs typeface="+mn-cs"/>
                        </a:rPr>
                        <a:t>API</a:t>
                      </a:r>
                      <a:r>
                        <a:rPr kumimoji="1" lang="ja-JP" altLang="en-US" sz="1800" b="0" i="0" kern="1200" dirty="0">
                          <a:solidFill>
                            <a:schemeClr val="dk1"/>
                          </a:solidFill>
                          <a:effectLst/>
                          <a:latin typeface="+mn-lt"/>
                          <a:ea typeface="+mn-ea"/>
                          <a:cs typeface="+mn-cs"/>
                        </a:rPr>
                        <a:t>利用時の本人認証」で可能となります。下記ガイドラインをご参照ください。</a:t>
                      </a:r>
                      <a:endParaRPr kumimoji="1" lang="en-US" altLang="ja-JP" sz="1800" b="0" i="0" kern="1200" dirty="0">
                        <a:solidFill>
                          <a:schemeClr val="dk1"/>
                        </a:solidFill>
                        <a:effectLst/>
                        <a:latin typeface="+mn-lt"/>
                        <a:ea typeface="+mn-ea"/>
                        <a:cs typeface="+mn-cs"/>
                      </a:endParaRPr>
                    </a:p>
                    <a:p>
                      <a:pPr algn="l"/>
                      <a:r>
                        <a:rPr kumimoji="1" lang="ja-JP" altLang="en-US" sz="1800" b="0" i="0" u="none" kern="1200" dirty="0">
                          <a:solidFill>
                            <a:schemeClr val="dk1"/>
                          </a:solidFill>
                          <a:effectLst/>
                          <a:latin typeface="+mn-lt"/>
                          <a:ea typeface="+mn-ea"/>
                          <a:cs typeface="+mn-cs"/>
                        </a:rPr>
                        <a:t>■</a:t>
                      </a:r>
                      <a:r>
                        <a:rPr kumimoji="1" lang="ja-JP" altLang="en-US" sz="1800" b="0" i="0" u="none" kern="1200" dirty="0">
                          <a:solidFill>
                            <a:schemeClr val="dk1"/>
                          </a:solidFill>
                          <a:effectLst/>
                          <a:latin typeface="+mn-lt"/>
                          <a:ea typeface="+mn-ea"/>
                          <a:cs typeface="+mn-cs"/>
                          <a:hlinkClick r:id="rId2"/>
                        </a:rPr>
                        <a:t>利用者登録等</a:t>
                      </a:r>
                      <a:r>
                        <a:rPr kumimoji="1" lang="en-US" altLang="ja-JP" sz="1800" b="0" i="0" u="none" kern="1200" dirty="0">
                          <a:solidFill>
                            <a:schemeClr val="dk1"/>
                          </a:solidFill>
                          <a:effectLst/>
                          <a:latin typeface="+mn-lt"/>
                          <a:ea typeface="+mn-ea"/>
                          <a:cs typeface="+mn-cs"/>
                          <a:hlinkClick r:id="rId2"/>
                        </a:rPr>
                        <a:t>API</a:t>
                      </a:r>
                      <a:r>
                        <a:rPr kumimoji="1" lang="ja-JP" altLang="en-US" sz="1800" b="0" i="0" u="none" kern="1200" dirty="0">
                          <a:solidFill>
                            <a:schemeClr val="dk1"/>
                          </a:solidFill>
                          <a:effectLst/>
                          <a:latin typeface="+mn-lt"/>
                          <a:ea typeface="+mn-ea"/>
                          <a:cs typeface="+mn-cs"/>
                          <a:hlinkClick r:id="rId2"/>
                        </a:rPr>
                        <a:t>ガイドライン</a:t>
                      </a:r>
                      <a:endParaRPr kumimoji="1" lang="en-US" altLang="ja-JP" sz="1800" b="0" i="0" u="none" kern="1200" dirty="0">
                        <a:solidFill>
                          <a:schemeClr val="dk1"/>
                        </a:solidFill>
                        <a:effectLst/>
                        <a:latin typeface="+mn-lt"/>
                        <a:ea typeface="+mn-ea"/>
                        <a:cs typeface="+mn-cs"/>
                      </a:endParaRPr>
                    </a:p>
                    <a:p>
                      <a:pPr algn="l"/>
                      <a:r>
                        <a:rPr kumimoji="1" lang="ja-JP" altLang="en-US" sz="1800" b="0" i="0" u="none" kern="1200" dirty="0">
                          <a:solidFill>
                            <a:schemeClr val="dk1"/>
                          </a:solidFill>
                          <a:effectLst/>
                          <a:latin typeface="+mn-lt"/>
                          <a:ea typeface="+mn-ea"/>
                          <a:cs typeface="+mn-cs"/>
                        </a:rPr>
                        <a:t>■</a:t>
                      </a:r>
                      <a:r>
                        <a:rPr kumimoji="1" lang="ja-JP" altLang="en-US" sz="1800" b="0" i="0" kern="1200" dirty="0">
                          <a:solidFill>
                            <a:schemeClr val="dk1"/>
                          </a:solidFill>
                          <a:effectLst/>
                          <a:latin typeface="+mn-lt"/>
                          <a:ea typeface="+mn-ea"/>
                          <a:cs typeface="+mn-cs"/>
                          <a:hlinkClick r:id="rId3"/>
                        </a:rPr>
                        <a:t>複数</a:t>
                      </a:r>
                      <a:r>
                        <a:rPr kumimoji="1" lang="en-US" altLang="ja-JP" sz="1800" b="0" i="0" kern="1200" dirty="0">
                          <a:solidFill>
                            <a:schemeClr val="dk1"/>
                          </a:solidFill>
                          <a:effectLst/>
                          <a:latin typeface="+mn-lt"/>
                          <a:ea typeface="+mn-ea"/>
                          <a:cs typeface="+mn-cs"/>
                          <a:hlinkClick r:id="rId3"/>
                        </a:rPr>
                        <a:t>API</a:t>
                      </a:r>
                      <a:r>
                        <a:rPr kumimoji="1" lang="ja-JP" altLang="en-US" sz="1800" b="0" i="0" kern="1200" dirty="0">
                          <a:solidFill>
                            <a:schemeClr val="dk1"/>
                          </a:solidFill>
                          <a:effectLst/>
                          <a:latin typeface="+mn-lt"/>
                          <a:ea typeface="+mn-ea"/>
                          <a:cs typeface="+mn-cs"/>
                          <a:hlinkClick r:id="rId3"/>
                        </a:rPr>
                        <a:t>利用時の本人認証ガイドライン</a:t>
                      </a:r>
                      <a:endParaRPr kumimoji="1" lang="ja-JP" altLang="ja-JP" sz="1800" u="none"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59183661"/>
                  </a:ext>
                </a:extLst>
              </a:tr>
            </a:tbl>
          </a:graphicData>
        </a:graphic>
      </p:graphicFrame>
    </p:spTree>
    <p:extLst>
      <p:ext uri="{BB962C8B-B14F-4D97-AF65-F5344CB8AC3E}">
        <p14:creationId xmlns:p14="http://schemas.microsoft.com/office/powerpoint/2010/main" val="1895965311"/>
      </p:ext>
    </p:extLst>
  </p:cSld>
  <p:clrMapOvr>
    <a:masterClrMapping/>
  </p:clrMapOvr>
</p:sld>
</file>

<file path=ppt/theme/theme1.xml><?xml version="1.0" encoding="utf-8"?>
<a:theme xmlns:a="http://schemas.openxmlformats.org/drawingml/2006/main" name="1_テーマ1">
  <a:themeElements>
    <a:clrScheme name="ACN - Core Palette">
      <a:dk1>
        <a:sysClr val="windowText" lastClr="000000"/>
      </a:dk1>
      <a:lt1>
        <a:sysClr val="window" lastClr="FFFFFF"/>
      </a:lt1>
      <a:dk2>
        <a:srgbClr val="5A5A5A"/>
      </a:dk2>
      <a:lt2>
        <a:srgbClr val="BEBEBE"/>
      </a:lt2>
      <a:accent1>
        <a:srgbClr val="A100FF"/>
      </a:accent1>
      <a:accent2>
        <a:srgbClr val="7500C0"/>
      </a:accent2>
      <a:accent3>
        <a:srgbClr val="460073"/>
      </a:accent3>
      <a:accent4>
        <a:srgbClr val="004DFF"/>
      </a:accent4>
      <a:accent5>
        <a:srgbClr val="008EFF"/>
      </a:accent5>
      <a:accent6>
        <a:srgbClr val="00BAFF"/>
      </a:accent6>
      <a:hlink>
        <a:srgbClr val="0000FF"/>
      </a:hlink>
      <a:folHlink>
        <a:srgbClr val="0000FF"/>
      </a:folHlink>
    </a:clrScheme>
    <a:fontScheme name="ユーザー定義 7">
      <a:majorFont>
        <a:latin typeface="Arial Black"/>
        <a:ea typeface="Meiryo UI"/>
        <a:cs typeface=""/>
      </a:majorFont>
      <a:minorFont>
        <a:latin typeface="Arial"/>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45720" rtlCol="0">
        <a:spAutoFit/>
      </a:bodyPr>
      <a:lstStyle>
        <a:defPPr>
          <a:defRPr sz="1600" dirty="0" smtClean="0"/>
        </a:defPPr>
      </a:lstStyle>
    </a:txDef>
  </a:objectDefaults>
  <a:extraClrSchemeLst/>
  <a:custClrLst>
    <a:custClr name="Strategy-Orange">
      <a:srgbClr val="FF9128"/>
    </a:custClr>
    <a:custClr name="Strategy-Carmine">
      <a:srgbClr val="BD001D"/>
    </a:custClr>
    <a:custClr name="Consulting-Light Aqua">
      <a:srgbClr val="00F3FF"/>
    </a:custClr>
    <a:custClr name="Consulting-Dark Violet">
      <a:srgbClr val="7500C0"/>
    </a:custClr>
    <a:custClr name="Digital-Lime">
      <a:srgbClr val="00FF00"/>
    </a:custClr>
    <a:custClr name="Digital-Sunglow">
      <a:srgbClr val="FFD42E"/>
    </a:custClr>
    <a:custClr name="Technology-Aqua">
      <a:srgbClr val="00F3FF"/>
    </a:custClr>
    <a:custClr name="Technology-Lime">
      <a:srgbClr val="00FF00"/>
    </a:custClr>
    <a:custClr name="Operations-Aqua">
      <a:srgbClr val="00F3FF"/>
    </a:custClr>
    <a:custClr name="Operations-Navy Blue">
      <a:srgbClr val="004DFF"/>
    </a:custClr>
    <a:custClr name="Strategy-Orange Red">
      <a:srgbClr val="FF3C0F"/>
    </a:custClr>
    <a:custClr name="Strategy-Dark Carmine">
      <a:srgbClr val="920026"/>
    </a:custClr>
    <a:custClr name="Consulting-Electric Purple">
      <a:srgbClr val="A100FF"/>
    </a:custClr>
    <a:custClr name="Consulting-Indigo">
      <a:srgbClr val="5F0095"/>
    </a:custClr>
    <a:custClr name="Digital-Yellow">
      <a:srgbClr val="FFFF00"/>
    </a:custClr>
    <a:custClr name="Digital-Selective Yellow">
      <a:srgbClr val="FFB600"/>
    </a:custClr>
    <a:custClr name="Technology-Spring Green">
      <a:srgbClr val="00FF7D"/>
    </a:custClr>
    <a:custClr name="Technology-Dark Lime">
      <a:srgbClr val="00D700"/>
    </a:custClr>
    <a:custClr name="Operations-Deep Sky Blue">
      <a:srgbClr val="00BAFF"/>
    </a:custClr>
    <a:custClr name="Operations-Blue">
      <a:srgbClr val="2800FF"/>
    </a:custClr>
    <a:custClr name="Strategy-Red">
      <a:srgbClr val="FF0000"/>
    </a:custClr>
    <a:custClr name="Strategy-Burgundy">
      <a:srgbClr val="710012"/>
    </a:custClr>
    <a:custClr name="Consulting-Electric Indigo">
      <a:srgbClr val="7E00FF"/>
    </a:custClr>
    <a:custClr name="Consulting-Dark Indigo">
      <a:srgbClr val="380089"/>
    </a:custClr>
    <a:custClr name="Digital-Golden Yellow">
      <a:srgbClr val="FFEA00"/>
    </a:custClr>
    <a:custClr name="Digital-Dark Orange">
      <a:srgbClr val="FF9500"/>
    </a:custClr>
    <a:custClr name="Technology-Spring Bud">
      <a:srgbClr val="B9FF00"/>
    </a:custClr>
    <a:custClr name="Technology-British Racing Green">
      <a:srgbClr val="00530A"/>
    </a:custClr>
    <a:custClr name="Operations-Dodger Blue">
      <a:srgbClr val="008EFF"/>
    </a:custClr>
    <a:custClr name="Operations-Dark Blue">
      <a:srgbClr val="000088"/>
    </a:custClr>
  </a:custClrLst>
  <a:extLst>
    <a:ext uri="{05A4C25C-085E-4340-85A3-A5531E510DB2}">
      <thm15:themeFamily xmlns:thm15="http://schemas.microsoft.com/office/thememl/2012/main" name="テーマ1" id="{ED1E18E3-27EE-43AB-AF57-C3830E32D536}" vid="{C0587C41-BE19-4278-A38C-483DB90EDEE5}"/>
    </a:ext>
  </a:extLst>
</a:theme>
</file>

<file path=ppt/theme/theme2.xml><?xml version="1.0" encoding="utf-8"?>
<a:theme xmlns:a="http://schemas.openxmlformats.org/drawingml/2006/main" name="AI Master">
  <a:themeElements>
    <a:clrScheme name="Custom 7">
      <a:dk1>
        <a:srgbClr val="000000"/>
      </a:dk1>
      <a:lt1>
        <a:srgbClr val="FFFFFF"/>
      </a:lt1>
      <a:dk2>
        <a:srgbClr val="AA1133"/>
      </a:dk2>
      <a:lt2>
        <a:srgbClr val="778888"/>
      </a:lt2>
      <a:accent1>
        <a:srgbClr val="FF3366"/>
      </a:accent1>
      <a:accent2>
        <a:srgbClr val="FFB500"/>
      </a:accent2>
      <a:accent3>
        <a:srgbClr val="00BBEE"/>
      </a:accent3>
      <a:accent4>
        <a:srgbClr val="003344"/>
      </a:accent4>
      <a:accent5>
        <a:srgbClr val="408FCD"/>
      </a:accent5>
      <a:accent6>
        <a:srgbClr val="2F539C"/>
      </a:accent6>
      <a:hlink>
        <a:srgbClr val="666666"/>
      </a:hlink>
      <a:folHlink>
        <a:srgbClr val="778888"/>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prstDash val="sysDot"/>
          <a:headEnd type="none" w="med" len="med"/>
          <a:tailEnd type="oval" w="med" len="med"/>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lnDef>
      <a:spPr>
        <a:ln w="19050">
          <a:solidFill>
            <a:schemeClr val="bg1"/>
          </a:solidFill>
          <a:prstDash val="dot"/>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a:defPPr>
      </a:lstStyle>
    </a:txDef>
  </a:objectDefaults>
  <a:extraClrSchemeLst/>
</a:theme>
</file>

<file path=ppt/theme/theme3.xml><?xml version="1.0" encoding="utf-8"?>
<a:theme xmlns:a="http://schemas.openxmlformats.org/drawingml/2006/main" name="3_テーマ1">
  <a:themeElements>
    <a:clrScheme name="ACN - Core Palette">
      <a:dk1>
        <a:sysClr val="windowText" lastClr="000000"/>
      </a:dk1>
      <a:lt1>
        <a:sysClr val="window" lastClr="FFFFFF"/>
      </a:lt1>
      <a:dk2>
        <a:srgbClr val="5A5A5A"/>
      </a:dk2>
      <a:lt2>
        <a:srgbClr val="BEBEBE"/>
      </a:lt2>
      <a:accent1>
        <a:srgbClr val="A100FF"/>
      </a:accent1>
      <a:accent2>
        <a:srgbClr val="7500C0"/>
      </a:accent2>
      <a:accent3>
        <a:srgbClr val="460073"/>
      </a:accent3>
      <a:accent4>
        <a:srgbClr val="004DFF"/>
      </a:accent4>
      <a:accent5>
        <a:srgbClr val="008EFF"/>
      </a:accent5>
      <a:accent6>
        <a:srgbClr val="00BAFF"/>
      </a:accent6>
      <a:hlink>
        <a:srgbClr val="0000FF"/>
      </a:hlink>
      <a:folHlink>
        <a:srgbClr val="0000FF"/>
      </a:folHlink>
    </a:clrScheme>
    <a:fontScheme name="ユーザー定義 7">
      <a:majorFont>
        <a:latin typeface="Arial Black"/>
        <a:ea typeface="Meiryo UI"/>
        <a:cs typeface=""/>
      </a:majorFont>
      <a:minorFont>
        <a:latin typeface="Arial"/>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45720" rtlCol="0">
        <a:spAutoFit/>
      </a:bodyPr>
      <a:lstStyle>
        <a:defPPr>
          <a:defRPr sz="1600" dirty="0" smtClean="0"/>
        </a:defPPr>
      </a:lstStyle>
    </a:txDef>
  </a:objectDefaults>
  <a:extraClrSchemeLst/>
  <a:custClrLst>
    <a:custClr name="Strategy-Orange">
      <a:srgbClr val="FF9128"/>
    </a:custClr>
    <a:custClr name="Strategy-Carmine">
      <a:srgbClr val="BD001D"/>
    </a:custClr>
    <a:custClr name="Consulting-Light Aqua">
      <a:srgbClr val="00F3FF"/>
    </a:custClr>
    <a:custClr name="Consulting-Dark Violet">
      <a:srgbClr val="7500C0"/>
    </a:custClr>
    <a:custClr name="Digital-Lime">
      <a:srgbClr val="00FF00"/>
    </a:custClr>
    <a:custClr name="Digital-Sunglow">
      <a:srgbClr val="FFD42E"/>
    </a:custClr>
    <a:custClr name="Technology-Aqua">
      <a:srgbClr val="00F3FF"/>
    </a:custClr>
    <a:custClr name="Technology-Lime">
      <a:srgbClr val="00FF00"/>
    </a:custClr>
    <a:custClr name="Operations-Aqua">
      <a:srgbClr val="00F3FF"/>
    </a:custClr>
    <a:custClr name="Operations-Navy Blue">
      <a:srgbClr val="004DFF"/>
    </a:custClr>
    <a:custClr name="Strategy-Orange Red">
      <a:srgbClr val="FF3C0F"/>
    </a:custClr>
    <a:custClr name="Strategy-Dark Carmine">
      <a:srgbClr val="920026"/>
    </a:custClr>
    <a:custClr name="Consulting-Electric Purple">
      <a:srgbClr val="A100FF"/>
    </a:custClr>
    <a:custClr name="Consulting-Indigo">
      <a:srgbClr val="5F0095"/>
    </a:custClr>
    <a:custClr name="Digital-Yellow">
      <a:srgbClr val="FFFF00"/>
    </a:custClr>
    <a:custClr name="Digital-Selective Yellow">
      <a:srgbClr val="FFB600"/>
    </a:custClr>
    <a:custClr name="Technology-Spring Green">
      <a:srgbClr val="00FF7D"/>
    </a:custClr>
    <a:custClr name="Technology-Dark Lime">
      <a:srgbClr val="00D700"/>
    </a:custClr>
    <a:custClr name="Operations-Deep Sky Blue">
      <a:srgbClr val="00BAFF"/>
    </a:custClr>
    <a:custClr name="Operations-Blue">
      <a:srgbClr val="2800FF"/>
    </a:custClr>
    <a:custClr name="Strategy-Red">
      <a:srgbClr val="FF0000"/>
    </a:custClr>
    <a:custClr name="Strategy-Burgundy">
      <a:srgbClr val="710012"/>
    </a:custClr>
    <a:custClr name="Consulting-Electric Indigo">
      <a:srgbClr val="7E00FF"/>
    </a:custClr>
    <a:custClr name="Consulting-Dark Indigo">
      <a:srgbClr val="380089"/>
    </a:custClr>
    <a:custClr name="Digital-Golden Yellow">
      <a:srgbClr val="FFEA00"/>
    </a:custClr>
    <a:custClr name="Digital-Dark Orange">
      <a:srgbClr val="FF9500"/>
    </a:custClr>
    <a:custClr name="Technology-Spring Bud">
      <a:srgbClr val="B9FF00"/>
    </a:custClr>
    <a:custClr name="Technology-British Racing Green">
      <a:srgbClr val="00530A"/>
    </a:custClr>
    <a:custClr name="Operations-Dodger Blue">
      <a:srgbClr val="008EFF"/>
    </a:custClr>
    <a:custClr name="Operations-Dark Blue">
      <a:srgbClr val="000088"/>
    </a:custClr>
  </a:custClrLst>
  <a:extLst>
    <a:ext uri="{05A4C25C-085E-4340-85A3-A5531E510DB2}">
      <thm15:themeFamily xmlns:thm15="http://schemas.microsoft.com/office/thememl/2012/main" name="テーマ1" id="{ED1E18E3-27EE-43AB-AF57-C3830E32D536}" vid="{C0587C41-BE19-4278-A38C-483DB90EDEE5}"/>
    </a:ext>
  </a:extLst>
</a:theme>
</file>

<file path=ppt/theme/theme4.xml><?xml version="1.0" encoding="utf-8"?>
<a:theme xmlns:a="http://schemas.openxmlformats.org/drawingml/2006/main" name="4_テーマ1">
  <a:themeElements>
    <a:clrScheme name="ACN - Core Palette">
      <a:dk1>
        <a:sysClr val="windowText" lastClr="000000"/>
      </a:dk1>
      <a:lt1>
        <a:sysClr val="window" lastClr="FFFFFF"/>
      </a:lt1>
      <a:dk2>
        <a:srgbClr val="5A5A5A"/>
      </a:dk2>
      <a:lt2>
        <a:srgbClr val="BEBEBE"/>
      </a:lt2>
      <a:accent1>
        <a:srgbClr val="A100FF"/>
      </a:accent1>
      <a:accent2>
        <a:srgbClr val="7500C0"/>
      </a:accent2>
      <a:accent3>
        <a:srgbClr val="460073"/>
      </a:accent3>
      <a:accent4>
        <a:srgbClr val="004DFF"/>
      </a:accent4>
      <a:accent5>
        <a:srgbClr val="008EFF"/>
      </a:accent5>
      <a:accent6>
        <a:srgbClr val="00BAFF"/>
      </a:accent6>
      <a:hlink>
        <a:srgbClr val="0000FF"/>
      </a:hlink>
      <a:folHlink>
        <a:srgbClr val="0000FF"/>
      </a:folHlink>
    </a:clrScheme>
    <a:fontScheme name="ユーザー定義 7">
      <a:majorFont>
        <a:latin typeface="Arial Black"/>
        <a:ea typeface="Meiryo UI"/>
        <a:cs typeface=""/>
      </a:majorFont>
      <a:minorFont>
        <a:latin typeface="Arial"/>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45720" rtlCol="0">
        <a:spAutoFit/>
      </a:bodyPr>
      <a:lstStyle>
        <a:defPPr>
          <a:defRPr sz="1600" dirty="0" smtClean="0"/>
        </a:defPPr>
      </a:lstStyle>
    </a:txDef>
  </a:objectDefaults>
  <a:extraClrSchemeLst/>
  <a:custClrLst>
    <a:custClr name="Strategy-Orange">
      <a:srgbClr val="FF9128"/>
    </a:custClr>
    <a:custClr name="Strategy-Carmine">
      <a:srgbClr val="BD001D"/>
    </a:custClr>
    <a:custClr name="Consulting-Light Aqua">
      <a:srgbClr val="00F3FF"/>
    </a:custClr>
    <a:custClr name="Consulting-Dark Violet">
      <a:srgbClr val="7500C0"/>
    </a:custClr>
    <a:custClr name="Digital-Lime">
      <a:srgbClr val="00FF00"/>
    </a:custClr>
    <a:custClr name="Digital-Sunglow">
      <a:srgbClr val="FFD42E"/>
    </a:custClr>
    <a:custClr name="Technology-Aqua">
      <a:srgbClr val="00F3FF"/>
    </a:custClr>
    <a:custClr name="Technology-Lime">
      <a:srgbClr val="00FF00"/>
    </a:custClr>
    <a:custClr name="Operations-Aqua">
      <a:srgbClr val="00F3FF"/>
    </a:custClr>
    <a:custClr name="Operations-Navy Blue">
      <a:srgbClr val="004DFF"/>
    </a:custClr>
    <a:custClr name="Strategy-Orange Red">
      <a:srgbClr val="FF3C0F"/>
    </a:custClr>
    <a:custClr name="Strategy-Dark Carmine">
      <a:srgbClr val="920026"/>
    </a:custClr>
    <a:custClr name="Consulting-Electric Purple">
      <a:srgbClr val="A100FF"/>
    </a:custClr>
    <a:custClr name="Consulting-Indigo">
      <a:srgbClr val="5F0095"/>
    </a:custClr>
    <a:custClr name="Digital-Yellow">
      <a:srgbClr val="FFFF00"/>
    </a:custClr>
    <a:custClr name="Digital-Selective Yellow">
      <a:srgbClr val="FFB600"/>
    </a:custClr>
    <a:custClr name="Technology-Spring Green">
      <a:srgbClr val="00FF7D"/>
    </a:custClr>
    <a:custClr name="Technology-Dark Lime">
      <a:srgbClr val="00D700"/>
    </a:custClr>
    <a:custClr name="Operations-Deep Sky Blue">
      <a:srgbClr val="00BAFF"/>
    </a:custClr>
    <a:custClr name="Operations-Blue">
      <a:srgbClr val="2800FF"/>
    </a:custClr>
    <a:custClr name="Strategy-Red">
      <a:srgbClr val="FF0000"/>
    </a:custClr>
    <a:custClr name="Strategy-Burgundy">
      <a:srgbClr val="710012"/>
    </a:custClr>
    <a:custClr name="Consulting-Electric Indigo">
      <a:srgbClr val="7E00FF"/>
    </a:custClr>
    <a:custClr name="Consulting-Dark Indigo">
      <a:srgbClr val="380089"/>
    </a:custClr>
    <a:custClr name="Digital-Golden Yellow">
      <a:srgbClr val="FFEA00"/>
    </a:custClr>
    <a:custClr name="Digital-Dark Orange">
      <a:srgbClr val="FF9500"/>
    </a:custClr>
    <a:custClr name="Technology-Spring Bud">
      <a:srgbClr val="B9FF00"/>
    </a:custClr>
    <a:custClr name="Technology-British Racing Green">
      <a:srgbClr val="00530A"/>
    </a:custClr>
    <a:custClr name="Operations-Dodger Blue">
      <a:srgbClr val="008EFF"/>
    </a:custClr>
    <a:custClr name="Operations-Dark Blue">
      <a:srgbClr val="000088"/>
    </a:custClr>
  </a:custClrLst>
  <a:extLst>
    <a:ext uri="{05A4C25C-085E-4340-85A3-A5531E510DB2}">
      <thm15:themeFamily xmlns:thm15="http://schemas.microsoft.com/office/thememl/2012/main" name="テーマ1" id="{ED1E18E3-27EE-43AB-AF57-C3830E32D536}" vid="{C0587C41-BE19-4278-A38C-483DB90EDEE5}"/>
    </a:ext>
  </a:extLst>
</a:theme>
</file>

<file path=ppt/theme/theme5.xml><?xml version="1.0" encoding="utf-8"?>
<a:theme xmlns:a="http://schemas.openxmlformats.org/drawingml/2006/main" name="5_テーマ1">
  <a:themeElements>
    <a:clrScheme name="ACN - Core Palette">
      <a:dk1>
        <a:sysClr val="windowText" lastClr="000000"/>
      </a:dk1>
      <a:lt1>
        <a:sysClr val="window" lastClr="FFFFFF"/>
      </a:lt1>
      <a:dk2>
        <a:srgbClr val="5A5A5A"/>
      </a:dk2>
      <a:lt2>
        <a:srgbClr val="BEBEBE"/>
      </a:lt2>
      <a:accent1>
        <a:srgbClr val="A100FF"/>
      </a:accent1>
      <a:accent2>
        <a:srgbClr val="7500C0"/>
      </a:accent2>
      <a:accent3>
        <a:srgbClr val="460073"/>
      </a:accent3>
      <a:accent4>
        <a:srgbClr val="004DFF"/>
      </a:accent4>
      <a:accent5>
        <a:srgbClr val="008EFF"/>
      </a:accent5>
      <a:accent6>
        <a:srgbClr val="00BAFF"/>
      </a:accent6>
      <a:hlink>
        <a:srgbClr val="0000FF"/>
      </a:hlink>
      <a:folHlink>
        <a:srgbClr val="0000FF"/>
      </a:folHlink>
    </a:clrScheme>
    <a:fontScheme name="ユーザー定義 7">
      <a:majorFont>
        <a:latin typeface="Arial Black"/>
        <a:ea typeface="Meiryo UI"/>
        <a:cs typeface=""/>
      </a:majorFont>
      <a:minorFont>
        <a:latin typeface="Arial"/>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45720" rtlCol="0">
        <a:spAutoFit/>
      </a:bodyPr>
      <a:lstStyle>
        <a:defPPr>
          <a:defRPr sz="1600" dirty="0" smtClean="0"/>
        </a:defPPr>
      </a:lstStyle>
    </a:txDef>
  </a:objectDefaults>
  <a:extraClrSchemeLst/>
  <a:custClrLst>
    <a:custClr name="Strategy-Orange">
      <a:srgbClr val="FF9128"/>
    </a:custClr>
    <a:custClr name="Strategy-Carmine">
      <a:srgbClr val="BD001D"/>
    </a:custClr>
    <a:custClr name="Consulting-Light Aqua">
      <a:srgbClr val="00F3FF"/>
    </a:custClr>
    <a:custClr name="Consulting-Dark Violet">
      <a:srgbClr val="7500C0"/>
    </a:custClr>
    <a:custClr name="Digital-Lime">
      <a:srgbClr val="00FF00"/>
    </a:custClr>
    <a:custClr name="Digital-Sunglow">
      <a:srgbClr val="FFD42E"/>
    </a:custClr>
    <a:custClr name="Technology-Aqua">
      <a:srgbClr val="00F3FF"/>
    </a:custClr>
    <a:custClr name="Technology-Lime">
      <a:srgbClr val="00FF00"/>
    </a:custClr>
    <a:custClr name="Operations-Aqua">
      <a:srgbClr val="00F3FF"/>
    </a:custClr>
    <a:custClr name="Operations-Navy Blue">
      <a:srgbClr val="004DFF"/>
    </a:custClr>
    <a:custClr name="Strategy-Orange Red">
      <a:srgbClr val="FF3C0F"/>
    </a:custClr>
    <a:custClr name="Strategy-Dark Carmine">
      <a:srgbClr val="920026"/>
    </a:custClr>
    <a:custClr name="Consulting-Electric Purple">
      <a:srgbClr val="A100FF"/>
    </a:custClr>
    <a:custClr name="Consulting-Indigo">
      <a:srgbClr val="5F0095"/>
    </a:custClr>
    <a:custClr name="Digital-Yellow">
      <a:srgbClr val="FFFF00"/>
    </a:custClr>
    <a:custClr name="Digital-Selective Yellow">
      <a:srgbClr val="FFB600"/>
    </a:custClr>
    <a:custClr name="Technology-Spring Green">
      <a:srgbClr val="00FF7D"/>
    </a:custClr>
    <a:custClr name="Technology-Dark Lime">
      <a:srgbClr val="00D700"/>
    </a:custClr>
    <a:custClr name="Operations-Deep Sky Blue">
      <a:srgbClr val="00BAFF"/>
    </a:custClr>
    <a:custClr name="Operations-Blue">
      <a:srgbClr val="2800FF"/>
    </a:custClr>
    <a:custClr name="Strategy-Red">
      <a:srgbClr val="FF0000"/>
    </a:custClr>
    <a:custClr name="Strategy-Burgundy">
      <a:srgbClr val="710012"/>
    </a:custClr>
    <a:custClr name="Consulting-Electric Indigo">
      <a:srgbClr val="7E00FF"/>
    </a:custClr>
    <a:custClr name="Consulting-Dark Indigo">
      <a:srgbClr val="380089"/>
    </a:custClr>
    <a:custClr name="Digital-Golden Yellow">
      <a:srgbClr val="FFEA00"/>
    </a:custClr>
    <a:custClr name="Digital-Dark Orange">
      <a:srgbClr val="FF9500"/>
    </a:custClr>
    <a:custClr name="Technology-Spring Bud">
      <a:srgbClr val="B9FF00"/>
    </a:custClr>
    <a:custClr name="Technology-British Racing Green">
      <a:srgbClr val="00530A"/>
    </a:custClr>
    <a:custClr name="Operations-Dodger Blue">
      <a:srgbClr val="008EFF"/>
    </a:custClr>
    <a:custClr name="Operations-Dark Blue">
      <a:srgbClr val="000088"/>
    </a:custClr>
  </a:custClrLst>
  <a:extLst>
    <a:ext uri="{05A4C25C-085E-4340-85A3-A5531E510DB2}">
      <thm15:themeFamily xmlns:thm15="http://schemas.microsoft.com/office/thememl/2012/main" name="テーマ1" id="{ED1E18E3-27EE-43AB-AF57-C3830E32D536}" vid="{C0587C41-BE19-4278-A38C-483DB90EDEE5}"/>
    </a:ext>
  </a:extLst>
</a:theme>
</file>

<file path=ppt/theme/theme6.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9F70EB35CA8C194EA0668B5D832F635F" ma:contentTypeVersion="15" ma:contentTypeDescription="新しいドキュメントを作成します。" ma:contentTypeScope="" ma:versionID="35a35584a01673d5c8c07127bfeeba55">
  <xsd:schema xmlns:xsd="http://www.w3.org/2001/XMLSchema" xmlns:xs="http://www.w3.org/2001/XMLSchema" xmlns:p="http://schemas.microsoft.com/office/2006/metadata/properties" xmlns:ns2="a5fd3656-e2c2-4ff7-963f-2e6dd262efc1" xmlns:ns3="e87ce6a6-9657-443d-a32b-d43c1ba96b8b" targetNamespace="http://schemas.microsoft.com/office/2006/metadata/properties" ma:root="true" ma:fieldsID="b3bf770024b6b78a953247a942c8808e" ns2:_="" ns3:_="">
    <xsd:import namespace="a5fd3656-e2c2-4ff7-963f-2e6dd262efc1"/>
    <xsd:import namespace="e87ce6a6-9657-443d-a32b-d43c1ba96b8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DateTaken" minOccurs="0"/>
                <xsd:element ref="ns2:MediaServiceOCR"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d3656-e2c2-4ff7-963f-2e6dd262ef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画像タグ" ma:readOnly="false" ma:fieldId="{5cf76f15-5ced-4ddc-b409-7134ff3c332f}" ma:taxonomyMulti="true" ma:sspId="6d165d17-9b79-46c3-82b9-c927e733c429" ma:termSetId="09814cd3-568e-fe90-9814-8d621ff8fb84" ma:anchorId="fba54fb3-c3e1-fe81-a776-ca4b69148c4d" ma:open="true" ma:isKeyword="false">
      <xsd:complexType>
        <xsd:sequence>
          <xsd:element ref="pc:Terms" minOccurs="0" maxOccurs="1"/>
        </xsd:sequence>
      </xsd:complex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_Flow_SignoffStatus" ma:index="22" nillable="true" ma:displayName="承認の状態" ma:internalName="_x0024_Resources_x003a_core_x002c_Signoff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7ce6a6-9657-443d-a32b-d43c1ba96b8b"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element name="TaxCatchAll" ma:index="19" nillable="true" ma:displayName="Taxonomy Catch All Column" ma:hidden="true" ma:list="{f3d0114c-ac53-48a7-b7ba-5e841ff99eab}" ma:internalName="TaxCatchAll" ma:showField="CatchAllData" ma:web="e87ce6a6-9657-443d-a32b-d43c1ba96b8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e87ce6a6-9657-443d-a32b-d43c1ba96b8b" xsi:nil="true"/>
    <lcf76f155ced4ddcb4097134ff3c332f xmlns="a5fd3656-e2c2-4ff7-963f-2e6dd262efc1">
      <Terms xmlns="http://schemas.microsoft.com/office/infopath/2007/PartnerControls"/>
    </lcf76f155ced4ddcb4097134ff3c332f>
    <_Flow_SignoffStatus xmlns="a5fd3656-e2c2-4ff7-963f-2e6dd262efc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D82B0B3-5F6B-4368-B958-DFCF5DF105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fd3656-e2c2-4ff7-963f-2e6dd262efc1"/>
    <ds:schemaRef ds:uri="e87ce6a6-9657-443d-a32b-d43c1ba96b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48E494-6376-4604-9221-A6396C378C96}">
  <ds:schemaRefs>
    <ds:schemaRef ds:uri="2ba035da-d78c-4c7a-b62f-01e302015184"/>
    <ds:schemaRef ds:uri="http://schemas.microsoft.com/office/2006/metadata/properties"/>
    <ds:schemaRef ds:uri="http://schemas.microsoft.com/office/infopath/2007/PartnerControls"/>
    <ds:schemaRef ds:uri="http://purl.org/dc/dcmitype/"/>
    <ds:schemaRef ds:uri="http://purl.org/dc/elements/1.1/"/>
    <ds:schemaRef ds:uri="http://schemas.microsoft.com/office/2006/documentManagement/types"/>
    <ds:schemaRef ds:uri="http://schemas.openxmlformats.org/package/2006/metadata/core-properties"/>
    <ds:schemaRef ds:uri="cb7ddba2-07e5-48dd-be5a-635cf16d127e"/>
    <ds:schemaRef ds:uri="http://www.w3.org/XML/1998/namespace"/>
    <ds:schemaRef ds:uri="http://purl.org/dc/terms/"/>
    <ds:schemaRef ds:uri="e87ce6a6-9657-443d-a32b-d43c1ba96b8b"/>
    <ds:schemaRef ds:uri="a5fd3656-e2c2-4ff7-963f-2e6dd262efc1"/>
  </ds:schemaRefs>
</ds:datastoreItem>
</file>

<file path=customXml/itemProps3.xml><?xml version="1.0" encoding="utf-8"?>
<ds:datastoreItem xmlns:ds="http://schemas.openxmlformats.org/officeDocument/2006/customXml" ds:itemID="{93392002-43D7-4F40-B355-8EFABB5107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テーマ1</Template>
  <TotalTime>0</TotalTime>
  <Words>938</Words>
  <Application>Microsoft Office PowerPoint</Application>
  <PresentationFormat>ワイド画面</PresentationFormat>
  <Paragraphs>90</Paragraphs>
  <Slides>8</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5</vt:i4>
      </vt:variant>
      <vt:variant>
        <vt:lpstr>スライド タイトル</vt:lpstr>
      </vt:variant>
      <vt:variant>
        <vt:i4>8</vt:i4>
      </vt:variant>
    </vt:vector>
  </HeadingPairs>
  <TitlesOfParts>
    <vt:vector size="17" baseType="lpstr">
      <vt:lpstr>Meiryo UI</vt:lpstr>
      <vt:lpstr>Arial</vt:lpstr>
      <vt:lpstr>Arial Black</vt:lpstr>
      <vt:lpstr>Graphik</vt:lpstr>
      <vt:lpstr>1_テーマ1</vt:lpstr>
      <vt:lpstr>AI Master</vt:lpstr>
      <vt:lpstr>3_テーマ1</vt:lpstr>
      <vt:lpstr>4_テーマ1</vt:lpstr>
      <vt:lpstr>5_テーマ1</vt:lpstr>
      <vt:lpstr>PowerPoint プレゼンテーション</vt:lpstr>
      <vt:lpstr>アジェンダ</vt:lpstr>
      <vt:lpstr>PowerPoint プレゼンテーション</vt:lpstr>
      <vt:lpstr>PowerPoint プレゼンテーション</vt:lpstr>
      <vt:lpstr>APPENDIX　初回打合せ以降のフロー(抜粋)</vt:lpstr>
      <vt:lpstr>Appendix　～利用企画書への連絡事項～</vt:lpstr>
      <vt:lpstr>Appendix　～利用企画書への連絡事項～</vt:lpstr>
      <vt:lpstr>Appendix　～利用企画書への質問・連絡事項～</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2017-05-29T09:23:25Z</dcterms:created>
  <dcterms:modified xsi:type="dcterms:W3CDTF">2026-06-17T06:37:41Z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0x0101009F70EB35CA8C194EA0668B5D832F635F</vt:lpwstr>
  </property>
  <property fmtid="{D5CDD505-2E9C-101B-9397-08002B2CF9AE}" pid="3" name="AuthorIds_UIVersion_4096">
    <vt:lpwstr>85</vt:lpwstr>
  </property>
  <property fmtid="{D5CDD505-2E9C-101B-9397-08002B2CF9AE}" pid="4" name="MediaServiceImageTags">
    <vt:lpwstr/>
  </property>
</Properties>
</file>