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autoCompressPictures="0">
  <p:sldMasterIdLst>
    <p:sldMasterId id="2147483648" r:id="rId1"/>
  </p:sldMasterIdLst>
  <p:notesMasterIdLst>
    <p:notesMasterId r:id="rId46"/>
  </p:notesMasterIdLst>
  <p:handoutMasterIdLst>
    <p:handoutMasterId r:id="rId47"/>
  </p:handoutMasterIdLst>
  <p:sldIdLst>
    <p:sldId id="257" r:id="rId2"/>
    <p:sldId id="266" r:id="rId3"/>
    <p:sldId id="282" r:id="rId4"/>
    <p:sldId id="272" r:id="rId5"/>
    <p:sldId id="273" r:id="rId6"/>
    <p:sldId id="304" r:id="rId7"/>
    <p:sldId id="302" r:id="rId8"/>
    <p:sldId id="340" r:id="rId9"/>
    <p:sldId id="301" r:id="rId10"/>
    <p:sldId id="305" r:id="rId11"/>
    <p:sldId id="307" r:id="rId12"/>
    <p:sldId id="347" r:id="rId13"/>
    <p:sldId id="308" r:id="rId14"/>
    <p:sldId id="349" r:id="rId15"/>
    <p:sldId id="309" r:id="rId16"/>
    <p:sldId id="310" r:id="rId17"/>
    <p:sldId id="343" r:id="rId18"/>
    <p:sldId id="337" r:id="rId19"/>
    <p:sldId id="311" r:id="rId20"/>
    <p:sldId id="312" r:id="rId21"/>
    <p:sldId id="354" r:id="rId22"/>
    <p:sldId id="314" r:id="rId23"/>
    <p:sldId id="313" r:id="rId24"/>
    <p:sldId id="316" r:id="rId25"/>
    <p:sldId id="317" r:id="rId26"/>
    <p:sldId id="348" r:id="rId27"/>
    <p:sldId id="319" r:id="rId28"/>
    <p:sldId id="321" r:id="rId29"/>
    <p:sldId id="320" r:id="rId30"/>
    <p:sldId id="344" r:id="rId31"/>
    <p:sldId id="356" r:id="rId32"/>
    <p:sldId id="322" r:id="rId33"/>
    <p:sldId id="324" r:id="rId34"/>
    <p:sldId id="327" r:id="rId35"/>
    <p:sldId id="293" r:id="rId36"/>
    <p:sldId id="329" r:id="rId37"/>
    <p:sldId id="330" r:id="rId38"/>
    <p:sldId id="335" r:id="rId39"/>
    <p:sldId id="318" r:id="rId40"/>
    <p:sldId id="325" r:id="rId41"/>
    <p:sldId id="351" r:id="rId42"/>
    <p:sldId id="331" r:id="rId43"/>
    <p:sldId id="333" r:id="rId44"/>
    <p:sldId id="332" r:id="rId45"/>
  </p:sldIdLst>
  <p:sldSz cx="12192000" cy="6858000"/>
  <p:notesSz cx="6807200" cy="9939338"/>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0145FE93-DE54-42CA-BAB6-5091A84EF71F}">
          <p14:sldIdLst>
            <p14:sldId id="257"/>
            <p14:sldId id="266"/>
            <p14:sldId id="282"/>
          </p14:sldIdLst>
        </p14:section>
        <p14:section name="1. 日本とXXXの魅力" id="{AB2A4CE1-B4C8-4A51-B19F-0E12C5453356}">
          <p14:sldIdLst>
            <p14:sldId id="272"/>
            <p14:sldId id="273"/>
            <p14:sldId id="304"/>
            <p14:sldId id="302"/>
            <p14:sldId id="340"/>
            <p14:sldId id="301"/>
          </p14:sldIdLst>
        </p14:section>
        <p14:section name="2. 日本の介護分野の魅力" id="{D1D0949A-347D-4996-A067-9E56F4566E19}">
          <p14:sldIdLst>
            <p14:sldId id="305"/>
            <p14:sldId id="307"/>
            <p14:sldId id="347"/>
            <p14:sldId id="308"/>
            <p14:sldId id="349"/>
            <p14:sldId id="309"/>
            <p14:sldId id="310"/>
            <p14:sldId id="343"/>
            <p14:sldId id="337"/>
          </p14:sldIdLst>
        </p14:section>
        <p14:section name="3. 日本の介護の仕事とは" id="{B5C4D31D-90E6-46B5-B23D-8EB7B213C259}">
          <p14:sldIdLst>
            <p14:sldId id="311"/>
            <p14:sldId id="312"/>
            <p14:sldId id="354"/>
            <p14:sldId id="314"/>
            <p14:sldId id="313"/>
            <p14:sldId id="316"/>
          </p14:sldIdLst>
        </p14:section>
        <p14:section name="4. 日本で活躍する外国人介護人材" id="{FD84870C-4BF0-4F9E-8536-51A98B509679}">
          <p14:sldIdLst>
            <p14:sldId id="317"/>
            <p14:sldId id="348"/>
            <p14:sldId id="319"/>
            <p14:sldId id="321"/>
            <p14:sldId id="320"/>
            <p14:sldId id="344"/>
            <p14:sldId id="356"/>
            <p14:sldId id="322"/>
          </p14:sldIdLst>
        </p14:section>
        <p14:section name="5. 生活環境とサポート体制" id="{EBAEDBA1-3559-46E4-A334-296429D14BB9}">
          <p14:sldIdLst>
            <p14:sldId id="324"/>
            <p14:sldId id="327"/>
            <p14:sldId id="293"/>
            <p14:sldId id="329"/>
            <p14:sldId id="330"/>
            <p14:sldId id="335"/>
            <p14:sldId id="318"/>
          </p14:sldIdLst>
        </p14:section>
        <p14:section name="6. 受入れプロセスと条件" id="{C1E050F2-EDC8-4F00-B400-11C51747760C}">
          <p14:sldIdLst>
            <p14:sldId id="325"/>
            <p14:sldId id="351"/>
            <p14:sldId id="331"/>
            <p14:sldId id="333"/>
            <p14:sldId id="33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2C85AE"/>
    <a:srgbClr val="D0E8F3"/>
    <a:srgbClr val="99FF66"/>
    <a:srgbClr val="FFFFCC"/>
    <a:srgbClr val="FFFF99"/>
    <a:srgbClr val="FFFFFF"/>
    <a:srgbClr val="F8F8CC"/>
    <a:srgbClr val="F2F2F2"/>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734FC7-52D6-469B-9E04-8057E4476C99}" v="5" dt="2025-04-04T11:31:17.148"/>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14" y="77"/>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55"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8/10/relationships/authors" Target="author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56"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shizawas\Desktop\&#20154;&#21475;&#12464;&#12521;&#12501;_&#28023;&#22806;&#29694;&#22320;.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nttdiomc.sharepoint.com/sites/XX908/Shared%20Documents/03_&#23550;&#22806;&#30330;&#20449;&#36039;&#26009;/&#12464;&#12521;&#12501;/&#22806;&#22269;&#20154;&#22312;&#30041;&#32773;&#25968;&#22522;&#30990;&#12487;&#12540;&#12479;&#65288;2017-2023&#6528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介護給付費!$B$3:$B$7</c:f>
              <c:strCache>
                <c:ptCount val="5"/>
                <c:pt idx="0">
                  <c:v>平成15年度</c:v>
                </c:pt>
                <c:pt idx="1">
                  <c:v>平成20年度</c:v>
                </c:pt>
                <c:pt idx="2">
                  <c:v>平成25年度</c:v>
                </c:pt>
                <c:pt idx="3">
                  <c:v>平成30年度</c:v>
                </c:pt>
                <c:pt idx="4">
                  <c:v>令和5年度</c:v>
                </c:pt>
              </c:strCache>
            </c:strRef>
          </c:cat>
          <c:val>
            <c:numRef>
              <c:f>介護給付費!$C$3:$C$7</c:f>
              <c:numCache>
                <c:formatCode>General</c:formatCode>
                <c:ptCount val="5"/>
                <c:pt idx="0">
                  <c:v>5.7</c:v>
                </c:pt>
                <c:pt idx="1">
                  <c:v>6.9</c:v>
                </c:pt>
                <c:pt idx="2">
                  <c:v>9.1999999999999993</c:v>
                </c:pt>
                <c:pt idx="3">
                  <c:v>10.1</c:v>
                </c:pt>
                <c:pt idx="4">
                  <c:v>11.5</c:v>
                </c:pt>
              </c:numCache>
            </c:numRef>
          </c:val>
          <c:extLst>
            <c:ext xmlns:c16="http://schemas.microsoft.com/office/drawing/2014/chart" uri="{C3380CC4-5D6E-409C-BE32-E72D297353CC}">
              <c16:uniqueId val="{00000000-4C3C-472B-B349-73789F762090}"/>
            </c:ext>
          </c:extLst>
        </c:ser>
        <c:dLbls>
          <c:showLegendKey val="0"/>
          <c:showVal val="0"/>
          <c:showCatName val="0"/>
          <c:showSerName val="0"/>
          <c:showPercent val="0"/>
          <c:showBubbleSize val="0"/>
        </c:dLbls>
        <c:gapWidth val="219"/>
        <c:overlap val="-27"/>
        <c:axId val="1905126751"/>
        <c:axId val="1905127231"/>
      </c:barChart>
      <c:catAx>
        <c:axId val="1905126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4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905127231"/>
        <c:crosses val="autoZero"/>
        <c:auto val="1"/>
        <c:lblAlgn val="ctr"/>
        <c:lblOffset val="100"/>
        <c:noMultiLvlLbl val="0"/>
      </c:catAx>
      <c:valAx>
        <c:axId val="1905127231"/>
        <c:scaling>
          <c:orientation val="minMax"/>
          <c:max val="12"/>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9051267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tx>
            <c:strRef>
              <c:f>'棒グラフ (事例集掲載用)2023'!$A$8</c:f>
              <c:strCache>
                <c:ptCount val="1"/>
                <c:pt idx="0">
                  <c:v>合計</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'棒グラフ (事例集掲載用)2023'!$F$3:$H$3</c:f>
              <c:strCache>
                <c:ptCount val="3"/>
                <c:pt idx="0">
                  <c:v>2021年</c:v>
                </c:pt>
                <c:pt idx="1">
                  <c:v>2022年</c:v>
                </c:pt>
                <c:pt idx="2">
                  <c:v>2023年</c:v>
                </c:pt>
              </c:strCache>
            </c:strRef>
          </c:cat>
          <c:val>
            <c:numRef>
              <c:f>'棒グラフ (事例集掲載用)2023'!$F$8:$H$8</c:f>
              <c:numCache>
                <c:formatCode>#,##0_);[Red]\(#,##0\)</c:formatCode>
                <c:ptCount val="3"/>
                <c:pt idx="0">
                  <c:v>23196</c:v>
                </c:pt>
                <c:pt idx="1">
                  <c:v>40306</c:v>
                </c:pt>
                <c:pt idx="2">
                  <c:v>49787</c:v>
                </c:pt>
              </c:numCache>
            </c:numRef>
          </c:val>
          <c:extLst>
            <c:ext xmlns:c16="http://schemas.microsoft.com/office/drawing/2014/chart" uri="{C3380CC4-5D6E-409C-BE32-E72D297353CC}">
              <c16:uniqueId val="{00000000-A4BD-40EB-B5CC-A5BF463B96FC}"/>
            </c:ext>
          </c:extLst>
        </c:ser>
        <c:dLbls>
          <c:dLblPos val="outEnd"/>
          <c:showLegendKey val="0"/>
          <c:showVal val="1"/>
          <c:showCatName val="0"/>
          <c:showSerName val="0"/>
          <c:showPercent val="0"/>
          <c:showBubbleSize val="0"/>
        </c:dLbls>
        <c:gapWidth val="150"/>
        <c:axId val="1917899871"/>
        <c:axId val="1929460111"/>
      </c:barChart>
      <c:catAx>
        <c:axId val="1917899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929460111"/>
        <c:crosses val="autoZero"/>
        <c:auto val="1"/>
        <c:lblAlgn val="ctr"/>
        <c:lblOffset val="100"/>
        <c:noMultiLvlLbl val="0"/>
      </c:catAx>
      <c:valAx>
        <c:axId val="1929460111"/>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917899871"/>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1400" b="0" i="0" u="none" strike="noStrike" kern="1200" baseline="0">
                    <a:solidFill>
                      <a:schemeClr val="tx1">
                        <a:lumMod val="50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賃金!$B$22:$B$23</c:f>
              <c:strCache>
                <c:ptCount val="2"/>
                <c:pt idx="0">
                  <c:v>介護職員初任者研修</c:v>
                </c:pt>
                <c:pt idx="1">
                  <c:v>介護福祉士</c:v>
                </c:pt>
              </c:strCache>
            </c:strRef>
          </c:cat>
          <c:val>
            <c:numRef>
              <c:f>賃金!$C$22:$C$23</c:f>
              <c:numCache>
                <c:formatCode>#,##0</c:formatCode>
                <c:ptCount val="2"/>
                <c:pt idx="0">
                  <c:v>197772</c:v>
                </c:pt>
                <c:pt idx="1">
                  <c:v>221988</c:v>
                </c:pt>
              </c:numCache>
            </c:numRef>
          </c:val>
          <c:extLst>
            <c:ext xmlns:c16="http://schemas.microsoft.com/office/drawing/2014/chart" uri="{C3380CC4-5D6E-409C-BE32-E72D297353CC}">
              <c16:uniqueId val="{00000000-31E0-43D4-A4F7-E78EF28E4E20}"/>
            </c:ext>
          </c:extLst>
        </c:ser>
        <c:dLbls>
          <c:dLblPos val="outEnd"/>
          <c:showLegendKey val="0"/>
          <c:showVal val="1"/>
          <c:showCatName val="0"/>
          <c:showSerName val="0"/>
          <c:showPercent val="0"/>
          <c:showBubbleSize val="0"/>
        </c:dLbls>
        <c:gapWidth val="219"/>
        <c:overlap val="-27"/>
        <c:axId val="1647399903"/>
        <c:axId val="1647402783"/>
      </c:barChart>
      <c:catAx>
        <c:axId val="1647399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200" b="0" i="0" u="none" strike="noStrike" kern="1200" baseline="0">
                <a:solidFill>
                  <a:schemeClr val="tx1">
                    <a:lumMod val="50000"/>
                  </a:schemeClr>
                </a:solidFill>
                <a:latin typeface="Meiryo UI" panose="020B0604030504040204" pitchFamily="50" charset="-128"/>
                <a:ea typeface="Meiryo UI" panose="020B0604030504040204" pitchFamily="50" charset="-128"/>
                <a:cs typeface="+mn-cs"/>
              </a:defRPr>
            </a:pPr>
            <a:endParaRPr lang="ja-JP"/>
          </a:p>
        </c:txPr>
        <c:crossAx val="1647402783"/>
        <c:crosses val="autoZero"/>
        <c:auto val="1"/>
        <c:lblAlgn val="ctr"/>
        <c:lblOffset val="100"/>
        <c:noMultiLvlLbl val="0"/>
      </c:catAx>
      <c:valAx>
        <c:axId val="1647402783"/>
        <c:scaling>
          <c:orientation val="minMax"/>
          <c:max val="250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50000"/>
                  </a:schemeClr>
                </a:solidFill>
                <a:latin typeface="Meiryo UI" panose="020B0604030504040204" pitchFamily="50" charset="-128"/>
                <a:ea typeface="Meiryo UI" panose="020B0604030504040204" pitchFamily="50" charset="-128"/>
                <a:cs typeface="+mn-cs"/>
              </a:defRPr>
            </a:pPr>
            <a:endParaRPr lang="ja-JP"/>
          </a:p>
        </c:txPr>
        <c:crossAx val="16473999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CAAC74A-664E-43D3-859E-B35855730DBB}"/>
              </a:ext>
            </a:extLst>
          </p:cNvPr>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2710C658-31F9-4A67-8267-E3463B262A30}"/>
              </a:ext>
            </a:extLst>
          </p:cNvPr>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pPr rtl="0"/>
            <a:fld id="{C04D13CA-7790-490E-BB75-9585A0B3B326}" type="datetime1">
              <a:rPr lang="en-US" altLang="ja-JP" smtClean="0">
                <a:latin typeface="Meiryo UI" panose="020B0604030504040204" pitchFamily="50" charset="-128"/>
                <a:ea typeface="Meiryo UI" panose="020B0604030504040204" pitchFamily="50" charset="-128"/>
              </a:rPr>
              <a:t>4/4/2025</a:t>
            </a:fld>
            <a:endParaRPr lang="ja-JP" altLang="en-US">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CD7BBBF1-3A7A-4F4B-8592-578ABE65B71F}"/>
              </a:ext>
            </a:extLst>
          </p:cNvPr>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02F046-B531-4374-9A89-AC21BCA06E1B}"/>
              </a:ext>
            </a:extLst>
          </p:cNvPr>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pPr rtl="0"/>
            <a:fld id="{7D2DFAA7-D3C3-4D01-9299-453E25D16D4E}" type="slidenum">
              <a:rPr lang="en-US" altLang="ja-JP" smtClean="0">
                <a:latin typeface="Meiryo UI" panose="020B0604030504040204" pitchFamily="50" charset="-128"/>
                <a:ea typeface="Meiryo UI" panose="020B0604030504040204" pitchFamily="50" charset="-128"/>
              </a:r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005273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atin typeface="Meiryo UI" panose="020B0604030504040204" pitchFamily="50" charset="-128"/>
                <a:ea typeface="Meiryo UI" panose="020B0604030504040204" pitchFamily="50" charset="-128"/>
              </a:defRPr>
            </a:lvl1pPr>
          </a:lstStyle>
          <a:p>
            <a:endParaRPr lang="ja-JP" altLang="en-US" noProof="0"/>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atin typeface="Meiryo UI" panose="020B0604030504040204" pitchFamily="50" charset="-128"/>
                <a:ea typeface="Meiryo UI" panose="020B0604030504040204" pitchFamily="50" charset="-128"/>
              </a:defRPr>
            </a:lvl1pPr>
          </a:lstStyle>
          <a:p>
            <a:fld id="{F8973289-1868-46AE-ABFC-46465B97666F}" type="datetime1">
              <a:rPr lang="en-US" altLang="ja-JP" noProof="0" smtClean="0"/>
              <a:pPr/>
              <a:t>4/4/2025</a:t>
            </a:fld>
            <a:endParaRPr lang="ja-JP" altLang="en-US" noProof="0"/>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pPr rtl="0"/>
            <a:endParaRPr lang="ja-JP" altLang="en-US" noProof="0"/>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atin typeface="Meiryo UI" panose="020B0604030504040204" pitchFamily="50" charset="-128"/>
                <a:ea typeface="Meiryo UI" panose="020B0604030504040204" pitchFamily="50" charset="-128"/>
              </a:defRPr>
            </a:lvl1pPr>
          </a:lstStyle>
          <a:p>
            <a:endParaRPr lang="ja-JP" altLang="en-US" noProof="0"/>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atin typeface="Meiryo UI" panose="020B0604030504040204" pitchFamily="50" charset="-128"/>
                <a:ea typeface="Meiryo UI" panose="020B0604030504040204" pitchFamily="50" charset="-128"/>
              </a:defRPr>
            </a:lvl1pPr>
          </a:lstStyle>
          <a:p>
            <a:fld id="{6DC51814-3B91-4036-94D2-3977634EE214}" type="slidenum">
              <a:rPr lang="en-US" altLang="ja-JP" noProof="0" smtClean="0"/>
              <a:pPr/>
              <a:t>‹#›</a:t>
            </a:fld>
            <a:endParaRPr lang="ja-JP" altLang="en-US" noProof="0"/>
          </a:p>
        </p:txBody>
      </p:sp>
    </p:spTree>
    <p:extLst>
      <p:ext uri="{BB962C8B-B14F-4D97-AF65-F5344CB8AC3E}">
        <p14:creationId xmlns:p14="http://schemas.microsoft.com/office/powerpoint/2010/main" val="130062578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0</a:t>
            </a:fld>
            <a:endParaRPr lang="ja-JP" altLang="en-US"/>
          </a:p>
        </p:txBody>
      </p:sp>
    </p:spTree>
    <p:extLst>
      <p:ext uri="{BB962C8B-B14F-4D97-AF65-F5344CB8AC3E}">
        <p14:creationId xmlns:p14="http://schemas.microsoft.com/office/powerpoint/2010/main" val="3331938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8752B-2FFC-2D77-8C76-5232DD3D59D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808B088-C899-D289-0A7B-8FD4902BDE1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AF947C9-45A0-9B56-E646-7E74D28B5405}"/>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0126232-6EA3-7F3E-5184-11C48963B27F}"/>
              </a:ext>
            </a:extLst>
          </p:cNvPr>
          <p:cNvSpPr>
            <a:spLocks noGrp="1"/>
          </p:cNvSpPr>
          <p:nvPr>
            <p:ph type="sldNum" sz="quarter" idx="5"/>
          </p:nvPr>
        </p:nvSpPr>
        <p:spPr/>
        <p:txBody>
          <a:bodyPr/>
          <a:lstStyle/>
          <a:p>
            <a:fld id="{6DC51814-3B91-4036-94D2-3977634EE214}" type="slidenum">
              <a:rPr lang="en-US" altLang="ja-JP" smtClean="0"/>
              <a:pPr/>
              <a:t>9</a:t>
            </a:fld>
            <a:endParaRPr lang="ja-JP" altLang="en-US"/>
          </a:p>
        </p:txBody>
      </p:sp>
    </p:spTree>
    <p:extLst>
      <p:ext uri="{BB962C8B-B14F-4D97-AF65-F5344CB8AC3E}">
        <p14:creationId xmlns:p14="http://schemas.microsoft.com/office/powerpoint/2010/main" val="3185667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1A0D5-E68A-F463-4AF4-19D692DF593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B5448AF-24F6-2E50-FAE9-C2643B2A842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BC3C3AD-F608-0702-C3E7-6BE05C2C5047}"/>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DBFDE73-AB54-4255-05E5-FAB412A8C5EC}"/>
              </a:ext>
            </a:extLst>
          </p:cNvPr>
          <p:cNvSpPr>
            <a:spLocks noGrp="1"/>
          </p:cNvSpPr>
          <p:nvPr>
            <p:ph type="sldNum" sz="quarter" idx="5"/>
          </p:nvPr>
        </p:nvSpPr>
        <p:spPr/>
        <p:txBody>
          <a:bodyPr/>
          <a:lstStyle/>
          <a:p>
            <a:fld id="{6DC51814-3B91-4036-94D2-3977634EE214}" type="slidenum">
              <a:rPr lang="en-US" altLang="ja-JP" smtClean="0"/>
              <a:pPr/>
              <a:t>10</a:t>
            </a:fld>
            <a:endParaRPr lang="ja-JP" altLang="en-US"/>
          </a:p>
        </p:txBody>
      </p:sp>
    </p:spTree>
    <p:extLst>
      <p:ext uri="{BB962C8B-B14F-4D97-AF65-F5344CB8AC3E}">
        <p14:creationId xmlns:p14="http://schemas.microsoft.com/office/powerpoint/2010/main" val="974423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DD65E-5C88-87C0-8C02-AD9C8F0A35A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5734EA8-B886-4401-AC15-2A32F3A21A9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C71D567-96A7-FA35-4C16-8615DB4C045E}"/>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50625D3-49DA-27CA-6251-2ECAF8131A5D}"/>
              </a:ext>
            </a:extLst>
          </p:cNvPr>
          <p:cNvSpPr>
            <a:spLocks noGrp="1"/>
          </p:cNvSpPr>
          <p:nvPr>
            <p:ph type="sldNum" sz="quarter" idx="5"/>
          </p:nvPr>
        </p:nvSpPr>
        <p:spPr/>
        <p:txBody>
          <a:bodyPr/>
          <a:lstStyle/>
          <a:p>
            <a:fld id="{6DC51814-3B91-4036-94D2-3977634EE214}" type="slidenum">
              <a:rPr lang="en-US" altLang="ja-JP" smtClean="0"/>
              <a:pPr/>
              <a:t>11</a:t>
            </a:fld>
            <a:endParaRPr lang="ja-JP" altLang="en-US"/>
          </a:p>
        </p:txBody>
      </p:sp>
    </p:spTree>
    <p:extLst>
      <p:ext uri="{BB962C8B-B14F-4D97-AF65-F5344CB8AC3E}">
        <p14:creationId xmlns:p14="http://schemas.microsoft.com/office/powerpoint/2010/main" val="2649331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32D00-B7C5-BA7C-6BCB-61E411765D7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322D059-4B9A-0294-6166-34B58F9D0B2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315A8F9-C30C-6E7B-6F85-763ADBD3418D}"/>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547F1B3-84C5-E103-243F-F250A753A6B7}"/>
              </a:ext>
            </a:extLst>
          </p:cNvPr>
          <p:cNvSpPr>
            <a:spLocks noGrp="1"/>
          </p:cNvSpPr>
          <p:nvPr>
            <p:ph type="sldNum" sz="quarter" idx="5"/>
          </p:nvPr>
        </p:nvSpPr>
        <p:spPr/>
        <p:txBody>
          <a:bodyPr/>
          <a:lstStyle/>
          <a:p>
            <a:fld id="{6DC51814-3B91-4036-94D2-3977634EE214}" type="slidenum">
              <a:rPr lang="en-US" altLang="ja-JP" smtClean="0"/>
              <a:pPr/>
              <a:t>12</a:t>
            </a:fld>
            <a:endParaRPr lang="ja-JP" altLang="en-US"/>
          </a:p>
        </p:txBody>
      </p:sp>
    </p:spTree>
    <p:extLst>
      <p:ext uri="{BB962C8B-B14F-4D97-AF65-F5344CB8AC3E}">
        <p14:creationId xmlns:p14="http://schemas.microsoft.com/office/powerpoint/2010/main" val="2728274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C5BA5-3AA0-4F80-BE43-395015E2A16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D0351DD-3C0F-9A4B-F473-2B557E8BE96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9510FD7-ACDD-B9BA-D719-31B267F7DFEB}"/>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E8D40D5-61CE-8B1A-7BF9-4D02052DA9CA}"/>
              </a:ext>
            </a:extLst>
          </p:cNvPr>
          <p:cNvSpPr>
            <a:spLocks noGrp="1"/>
          </p:cNvSpPr>
          <p:nvPr>
            <p:ph type="sldNum" sz="quarter" idx="5"/>
          </p:nvPr>
        </p:nvSpPr>
        <p:spPr/>
        <p:txBody>
          <a:bodyPr/>
          <a:lstStyle/>
          <a:p>
            <a:fld id="{6DC51814-3B91-4036-94D2-3977634EE214}" type="slidenum">
              <a:rPr lang="en-US" altLang="ja-JP" smtClean="0"/>
              <a:pPr/>
              <a:t>13</a:t>
            </a:fld>
            <a:endParaRPr lang="ja-JP" altLang="en-US"/>
          </a:p>
        </p:txBody>
      </p:sp>
    </p:spTree>
    <p:extLst>
      <p:ext uri="{BB962C8B-B14F-4D97-AF65-F5344CB8AC3E}">
        <p14:creationId xmlns:p14="http://schemas.microsoft.com/office/powerpoint/2010/main" val="990126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096C5-AE92-84DB-8704-D5087CBEE22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6D0E786-D536-4F5D-2A6A-B902879839C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08EF4CF-52A7-0CCB-FF60-7ACC168A7633}"/>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F58ECD1-DC98-2FF3-AFF1-EAA0125F20AB}"/>
              </a:ext>
            </a:extLst>
          </p:cNvPr>
          <p:cNvSpPr>
            <a:spLocks noGrp="1"/>
          </p:cNvSpPr>
          <p:nvPr>
            <p:ph type="sldNum" sz="quarter" idx="5"/>
          </p:nvPr>
        </p:nvSpPr>
        <p:spPr/>
        <p:txBody>
          <a:bodyPr/>
          <a:lstStyle/>
          <a:p>
            <a:fld id="{6DC51814-3B91-4036-94D2-3977634EE214}" type="slidenum">
              <a:rPr lang="en-US" altLang="ja-JP" smtClean="0"/>
              <a:pPr/>
              <a:t>14</a:t>
            </a:fld>
            <a:endParaRPr lang="ja-JP" altLang="en-US"/>
          </a:p>
        </p:txBody>
      </p:sp>
    </p:spTree>
    <p:extLst>
      <p:ext uri="{BB962C8B-B14F-4D97-AF65-F5344CB8AC3E}">
        <p14:creationId xmlns:p14="http://schemas.microsoft.com/office/powerpoint/2010/main" val="446202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8EDBD-C496-7540-6CA9-41FDC72FA0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B424188-1FA9-6F55-0D63-9C7155F0497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689EB01-E8ED-C649-2816-52E59C6FFF5E}"/>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7415F7B-7E82-6775-4804-91811749D01B}"/>
              </a:ext>
            </a:extLst>
          </p:cNvPr>
          <p:cNvSpPr>
            <a:spLocks noGrp="1"/>
          </p:cNvSpPr>
          <p:nvPr>
            <p:ph type="sldNum" sz="quarter" idx="5"/>
          </p:nvPr>
        </p:nvSpPr>
        <p:spPr/>
        <p:txBody>
          <a:bodyPr/>
          <a:lstStyle/>
          <a:p>
            <a:fld id="{6DC51814-3B91-4036-94D2-3977634EE214}" type="slidenum">
              <a:rPr lang="en-US" altLang="ja-JP" smtClean="0"/>
              <a:pPr/>
              <a:t>15</a:t>
            </a:fld>
            <a:endParaRPr lang="ja-JP" altLang="en-US"/>
          </a:p>
        </p:txBody>
      </p:sp>
    </p:spTree>
    <p:extLst>
      <p:ext uri="{BB962C8B-B14F-4D97-AF65-F5344CB8AC3E}">
        <p14:creationId xmlns:p14="http://schemas.microsoft.com/office/powerpoint/2010/main" val="1927364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C138B-ED79-8A1D-C61C-73F1B854C8F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5857A0F-27B3-30B7-3572-F22B983C6DF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251BC6C-AF6F-88B5-014D-FF4707D4322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744070D-AC55-B1DF-AB14-72018F082D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51814-3B91-4036-94D2-3977634EE214}"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1028909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10299-A5FD-552E-8183-C640A205872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042A30C-5F8A-E6D4-3EAE-29A7C10CB0A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7A30300-B266-DACA-5ECE-7BD1AD2B2EB5}"/>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8113BCB-9ABD-B96D-626B-4664C1A24D5D}"/>
              </a:ext>
            </a:extLst>
          </p:cNvPr>
          <p:cNvSpPr>
            <a:spLocks noGrp="1"/>
          </p:cNvSpPr>
          <p:nvPr>
            <p:ph type="sldNum" sz="quarter" idx="5"/>
          </p:nvPr>
        </p:nvSpPr>
        <p:spPr/>
        <p:txBody>
          <a:bodyPr/>
          <a:lstStyle/>
          <a:p>
            <a:fld id="{6DC51814-3B91-4036-94D2-3977634EE214}" type="slidenum">
              <a:rPr lang="en-US" altLang="ja-JP" smtClean="0"/>
              <a:pPr/>
              <a:t>17</a:t>
            </a:fld>
            <a:endParaRPr lang="ja-JP" altLang="en-US"/>
          </a:p>
        </p:txBody>
      </p:sp>
    </p:spTree>
    <p:extLst>
      <p:ext uri="{BB962C8B-B14F-4D97-AF65-F5344CB8AC3E}">
        <p14:creationId xmlns:p14="http://schemas.microsoft.com/office/powerpoint/2010/main" val="3483396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62479-43B5-91A5-3C76-2EBF9A8B27F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1E7211-7F85-2F41-BD1F-8E15A5687AE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66E6150-A11B-4DDA-E0D1-A65D21855167}"/>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AB153A0-97FC-7C6C-80DC-B457EA7493E3}"/>
              </a:ext>
            </a:extLst>
          </p:cNvPr>
          <p:cNvSpPr>
            <a:spLocks noGrp="1"/>
          </p:cNvSpPr>
          <p:nvPr>
            <p:ph type="sldNum" sz="quarter" idx="5"/>
          </p:nvPr>
        </p:nvSpPr>
        <p:spPr/>
        <p:txBody>
          <a:bodyPr/>
          <a:lstStyle/>
          <a:p>
            <a:fld id="{6DC51814-3B91-4036-94D2-3977634EE214}" type="slidenum">
              <a:rPr lang="en-US" altLang="ja-JP" smtClean="0"/>
              <a:pPr/>
              <a:t>18</a:t>
            </a:fld>
            <a:endParaRPr lang="ja-JP" altLang="en-US"/>
          </a:p>
        </p:txBody>
      </p:sp>
    </p:spTree>
    <p:extLst>
      <p:ext uri="{BB962C8B-B14F-4D97-AF65-F5344CB8AC3E}">
        <p14:creationId xmlns:p14="http://schemas.microsoft.com/office/powerpoint/2010/main" val="397000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1</a:t>
            </a:fld>
            <a:endParaRPr lang="ja-JP" altLang="en-US"/>
          </a:p>
        </p:txBody>
      </p:sp>
    </p:spTree>
    <p:extLst>
      <p:ext uri="{BB962C8B-B14F-4D97-AF65-F5344CB8AC3E}">
        <p14:creationId xmlns:p14="http://schemas.microsoft.com/office/powerpoint/2010/main" val="1292115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BC06C-59A8-CF47-4057-4D48365D72D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E7F2580-EBC7-78F9-A6EE-6D0D7B06FAB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1051D1A-CA4D-F8EB-AB6E-F88C3EAB6172}"/>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8210D03-A69B-ADD1-C3BD-C61686282AB4}"/>
              </a:ext>
            </a:extLst>
          </p:cNvPr>
          <p:cNvSpPr>
            <a:spLocks noGrp="1"/>
          </p:cNvSpPr>
          <p:nvPr>
            <p:ph type="sldNum" sz="quarter" idx="5"/>
          </p:nvPr>
        </p:nvSpPr>
        <p:spPr/>
        <p:txBody>
          <a:bodyPr/>
          <a:lstStyle/>
          <a:p>
            <a:fld id="{6DC51814-3B91-4036-94D2-3977634EE214}" type="slidenum">
              <a:rPr lang="en-US" altLang="ja-JP" smtClean="0"/>
              <a:pPr/>
              <a:t>21</a:t>
            </a:fld>
            <a:endParaRPr lang="ja-JP" altLang="en-US"/>
          </a:p>
        </p:txBody>
      </p:sp>
    </p:spTree>
    <p:extLst>
      <p:ext uri="{BB962C8B-B14F-4D97-AF65-F5344CB8AC3E}">
        <p14:creationId xmlns:p14="http://schemas.microsoft.com/office/powerpoint/2010/main" val="8752086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A8030-9A60-DAD5-18AE-3EF70F73293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D27FDDA-40A4-E498-38CF-10335D46C39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44DF17-0BF3-B91C-131E-9D73FA1E152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E11A527-0124-0B76-99B3-8BEBFC6FFA3D}"/>
              </a:ext>
            </a:extLst>
          </p:cNvPr>
          <p:cNvSpPr>
            <a:spLocks noGrp="1"/>
          </p:cNvSpPr>
          <p:nvPr>
            <p:ph type="sldNum" sz="quarter" idx="5"/>
          </p:nvPr>
        </p:nvSpPr>
        <p:spPr/>
        <p:txBody>
          <a:bodyPr/>
          <a:lstStyle/>
          <a:p>
            <a:fld id="{6DC51814-3B91-4036-94D2-3977634EE214}" type="slidenum">
              <a:rPr lang="en-US" altLang="ja-JP" smtClean="0"/>
              <a:pPr/>
              <a:t>24</a:t>
            </a:fld>
            <a:endParaRPr lang="ja-JP" altLang="en-US"/>
          </a:p>
        </p:txBody>
      </p:sp>
    </p:spTree>
    <p:extLst>
      <p:ext uri="{BB962C8B-B14F-4D97-AF65-F5344CB8AC3E}">
        <p14:creationId xmlns:p14="http://schemas.microsoft.com/office/powerpoint/2010/main" val="5213006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9D19B-DBF6-72DF-68CC-25C635E9F69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E03F062-C278-0B68-3EBE-13074DE215C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828D5A6-564D-912A-B121-E43B1BBD464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19FA5A7-01D5-9BFB-AB15-9099B02C7B3C}"/>
              </a:ext>
            </a:extLst>
          </p:cNvPr>
          <p:cNvSpPr>
            <a:spLocks noGrp="1"/>
          </p:cNvSpPr>
          <p:nvPr>
            <p:ph type="sldNum" sz="quarter" idx="5"/>
          </p:nvPr>
        </p:nvSpPr>
        <p:spPr/>
        <p:txBody>
          <a:bodyPr/>
          <a:lstStyle/>
          <a:p>
            <a:fld id="{6DC51814-3B91-4036-94D2-3977634EE214}" type="slidenum">
              <a:rPr lang="en-US" altLang="ja-JP" smtClean="0"/>
              <a:pPr/>
              <a:t>25</a:t>
            </a:fld>
            <a:endParaRPr lang="ja-JP" altLang="en-US"/>
          </a:p>
        </p:txBody>
      </p:sp>
    </p:spTree>
    <p:extLst>
      <p:ext uri="{BB962C8B-B14F-4D97-AF65-F5344CB8AC3E}">
        <p14:creationId xmlns:p14="http://schemas.microsoft.com/office/powerpoint/2010/main" val="9556213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EFFAC-18D7-5CE0-B7D1-61AED0454E5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5DC4E51-1AD4-BFE4-2311-7AEA34F616B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D42575F-BD49-A15E-E490-3A4B061EC077}"/>
              </a:ext>
            </a:extLst>
          </p:cNvPr>
          <p:cNvSpPr>
            <a:spLocks noGrp="1"/>
          </p:cNvSpPr>
          <p:nvPr>
            <p:ph type="body"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13857FBF-FD28-9FD5-6805-5D26E76373A8}"/>
              </a:ext>
            </a:extLst>
          </p:cNvPr>
          <p:cNvSpPr>
            <a:spLocks noGrp="1"/>
          </p:cNvSpPr>
          <p:nvPr>
            <p:ph type="sldNum" sz="quarter" idx="10"/>
          </p:nvPr>
        </p:nvSpPr>
        <p:spPr/>
        <p:txBody>
          <a:bodyPr/>
          <a:lstStyle/>
          <a:p>
            <a:fld id="{6DC51814-3B91-4036-94D2-3977634EE214}" type="slidenum">
              <a:rPr lang="en-US" altLang="ja-JP" noProof="0" smtClean="0"/>
              <a:pPr/>
              <a:t>29</a:t>
            </a:fld>
            <a:endParaRPr lang="ja-JP" altLang="en-US" noProof="0"/>
          </a:p>
        </p:txBody>
      </p:sp>
    </p:spTree>
    <p:extLst>
      <p:ext uri="{BB962C8B-B14F-4D97-AF65-F5344CB8AC3E}">
        <p14:creationId xmlns:p14="http://schemas.microsoft.com/office/powerpoint/2010/main" val="38631227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C42EF-0563-E9F6-870D-F08ECB20DD3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D1B02D0-4C8F-8E13-43FB-7B28D4330E2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AA531BC-1FA2-79C6-C856-34316953B08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DAD20BB-5257-8543-A396-6C4A866C9A79}"/>
              </a:ext>
            </a:extLst>
          </p:cNvPr>
          <p:cNvSpPr>
            <a:spLocks noGrp="1"/>
          </p:cNvSpPr>
          <p:nvPr>
            <p:ph type="sldNum" sz="quarter" idx="5"/>
          </p:nvPr>
        </p:nvSpPr>
        <p:spPr/>
        <p:txBody>
          <a:bodyPr/>
          <a:lstStyle/>
          <a:p>
            <a:fld id="{6DC51814-3B91-4036-94D2-3977634EE214}" type="slidenum">
              <a:rPr lang="en-US" altLang="ja-JP" smtClean="0"/>
              <a:pPr/>
              <a:t>30</a:t>
            </a:fld>
            <a:endParaRPr lang="ja-JP" altLang="en-US"/>
          </a:p>
        </p:txBody>
      </p:sp>
    </p:spTree>
    <p:extLst>
      <p:ext uri="{BB962C8B-B14F-4D97-AF65-F5344CB8AC3E}">
        <p14:creationId xmlns:p14="http://schemas.microsoft.com/office/powerpoint/2010/main" val="38395571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1C890-9E3E-47C2-3E52-C504456E99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FF8A1F4-E278-4D9D-9B07-4A74802829D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1D40CC8-3838-6554-8481-60CC4500E18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BA98DAF-6F56-6F80-80A8-00C1597C02AE}"/>
              </a:ext>
            </a:extLst>
          </p:cNvPr>
          <p:cNvSpPr>
            <a:spLocks noGrp="1"/>
          </p:cNvSpPr>
          <p:nvPr>
            <p:ph type="sldNum" sz="quarter" idx="5"/>
          </p:nvPr>
        </p:nvSpPr>
        <p:spPr/>
        <p:txBody>
          <a:bodyPr/>
          <a:lstStyle/>
          <a:p>
            <a:fld id="{6DC51814-3B91-4036-94D2-3977634EE214}" type="slidenum">
              <a:rPr lang="en-US" altLang="ja-JP" smtClean="0"/>
              <a:pPr/>
              <a:t>31</a:t>
            </a:fld>
            <a:endParaRPr lang="ja-JP" altLang="en-US"/>
          </a:p>
        </p:txBody>
      </p:sp>
    </p:spTree>
    <p:extLst>
      <p:ext uri="{BB962C8B-B14F-4D97-AF65-F5344CB8AC3E}">
        <p14:creationId xmlns:p14="http://schemas.microsoft.com/office/powerpoint/2010/main" val="7029551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9F977-3C95-D1D5-2FDD-794D0D7BC27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EDF27EB-1F22-C553-5C4F-EF4B1D5410A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7046FCB-8472-7884-7AC8-1BC51DE562E3}"/>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3BCDB04-FFD7-46FC-0941-F56093A4EA41}"/>
              </a:ext>
            </a:extLst>
          </p:cNvPr>
          <p:cNvSpPr>
            <a:spLocks noGrp="1"/>
          </p:cNvSpPr>
          <p:nvPr>
            <p:ph type="sldNum" sz="quarter" idx="5"/>
          </p:nvPr>
        </p:nvSpPr>
        <p:spPr/>
        <p:txBody>
          <a:bodyPr/>
          <a:lstStyle/>
          <a:p>
            <a:fld id="{6DC51814-3B91-4036-94D2-3977634EE214}" type="slidenum">
              <a:rPr lang="en-US" altLang="ja-JP" smtClean="0"/>
              <a:pPr/>
              <a:t>32</a:t>
            </a:fld>
            <a:endParaRPr lang="ja-JP" altLang="en-US"/>
          </a:p>
        </p:txBody>
      </p:sp>
    </p:spTree>
    <p:extLst>
      <p:ext uri="{BB962C8B-B14F-4D97-AF65-F5344CB8AC3E}">
        <p14:creationId xmlns:p14="http://schemas.microsoft.com/office/powerpoint/2010/main" val="12282690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34</a:t>
            </a:fld>
            <a:endParaRPr lang="ja-JP" altLang="en-US"/>
          </a:p>
        </p:txBody>
      </p:sp>
    </p:spTree>
    <p:extLst>
      <p:ext uri="{BB962C8B-B14F-4D97-AF65-F5344CB8AC3E}">
        <p14:creationId xmlns:p14="http://schemas.microsoft.com/office/powerpoint/2010/main" val="7621051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7C39B-2BFB-DE2B-E42D-9CF6965C84C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FBC233E-D328-DF34-DAE7-6DFFB4831E1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A5573CD-1F91-53B7-B2D1-1966D7C243E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47E47AF-947A-BD58-1D3B-9C87C61A63C3}"/>
              </a:ext>
            </a:extLst>
          </p:cNvPr>
          <p:cNvSpPr>
            <a:spLocks noGrp="1"/>
          </p:cNvSpPr>
          <p:nvPr>
            <p:ph type="sldNum" sz="quarter" idx="5"/>
          </p:nvPr>
        </p:nvSpPr>
        <p:spPr/>
        <p:txBody>
          <a:bodyPr/>
          <a:lstStyle/>
          <a:p>
            <a:fld id="{6DC51814-3B91-4036-94D2-3977634EE214}" type="slidenum">
              <a:rPr lang="en-US" altLang="ja-JP" smtClean="0"/>
              <a:pPr/>
              <a:t>37</a:t>
            </a:fld>
            <a:endParaRPr lang="ja-JP" altLang="en-US"/>
          </a:p>
        </p:txBody>
      </p:sp>
    </p:spTree>
    <p:extLst>
      <p:ext uri="{BB962C8B-B14F-4D97-AF65-F5344CB8AC3E}">
        <p14:creationId xmlns:p14="http://schemas.microsoft.com/office/powerpoint/2010/main" val="16495053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23567-167C-B06C-F43B-0E080C27B3C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19B8ACD-B332-5AAE-49CE-594C0D91D49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8F74032-1284-7F76-41D2-C25FC2316A4B}"/>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86181C8-504A-4612-083D-E5198CDFE6C1}"/>
              </a:ext>
            </a:extLst>
          </p:cNvPr>
          <p:cNvSpPr>
            <a:spLocks noGrp="1"/>
          </p:cNvSpPr>
          <p:nvPr>
            <p:ph type="sldNum" sz="quarter" idx="5"/>
          </p:nvPr>
        </p:nvSpPr>
        <p:spPr/>
        <p:txBody>
          <a:bodyPr/>
          <a:lstStyle/>
          <a:p>
            <a:fld id="{6DC51814-3B91-4036-94D2-3977634EE214}" type="slidenum">
              <a:rPr lang="en-US" altLang="ja-JP" smtClean="0"/>
              <a:pPr/>
              <a:t>38</a:t>
            </a:fld>
            <a:endParaRPr lang="ja-JP" altLang="en-US"/>
          </a:p>
        </p:txBody>
      </p:sp>
    </p:spTree>
    <p:extLst>
      <p:ext uri="{BB962C8B-B14F-4D97-AF65-F5344CB8AC3E}">
        <p14:creationId xmlns:p14="http://schemas.microsoft.com/office/powerpoint/2010/main" val="3199088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2</a:t>
            </a:fld>
            <a:endParaRPr lang="ja-JP" altLang="en-US"/>
          </a:p>
        </p:txBody>
      </p:sp>
    </p:spTree>
    <p:extLst>
      <p:ext uri="{BB962C8B-B14F-4D97-AF65-F5344CB8AC3E}">
        <p14:creationId xmlns:p14="http://schemas.microsoft.com/office/powerpoint/2010/main" val="3411482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9EF26-F44D-9098-3955-98145387C10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56F0D8D-193C-037C-68F5-A8ED3096245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006FACF-9310-9FF2-EF89-3042FB361FD5}"/>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87825C1-A12E-0473-23D7-58174ABFE724}"/>
              </a:ext>
            </a:extLst>
          </p:cNvPr>
          <p:cNvSpPr>
            <a:spLocks noGrp="1"/>
          </p:cNvSpPr>
          <p:nvPr>
            <p:ph type="sldNum" sz="quarter" idx="5"/>
          </p:nvPr>
        </p:nvSpPr>
        <p:spPr/>
        <p:txBody>
          <a:bodyPr/>
          <a:lstStyle/>
          <a:p>
            <a:fld id="{6DC51814-3B91-4036-94D2-3977634EE214}" type="slidenum">
              <a:rPr lang="en-US" altLang="ja-JP" smtClean="0"/>
              <a:pPr/>
              <a:t>39</a:t>
            </a:fld>
            <a:endParaRPr lang="ja-JP" altLang="en-US"/>
          </a:p>
        </p:txBody>
      </p:sp>
    </p:spTree>
    <p:extLst>
      <p:ext uri="{BB962C8B-B14F-4D97-AF65-F5344CB8AC3E}">
        <p14:creationId xmlns:p14="http://schemas.microsoft.com/office/powerpoint/2010/main" val="33472478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38A44-12C6-BE8B-34F3-E372467C328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74C4B78-53FE-2F47-1CDE-821D0DDC7A8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DCD0455-6E20-298F-A5B3-57CDE75179D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A426C3F-5631-60FA-EF34-99A206CBD59A}"/>
              </a:ext>
            </a:extLst>
          </p:cNvPr>
          <p:cNvSpPr>
            <a:spLocks noGrp="1"/>
          </p:cNvSpPr>
          <p:nvPr>
            <p:ph type="sldNum" sz="quarter" idx="5"/>
          </p:nvPr>
        </p:nvSpPr>
        <p:spPr/>
        <p:txBody>
          <a:bodyPr/>
          <a:lstStyle/>
          <a:p>
            <a:fld id="{6DC51814-3B91-4036-94D2-3977634EE214}" type="slidenum">
              <a:rPr lang="en-US" altLang="ja-JP" smtClean="0"/>
              <a:pPr/>
              <a:t>42</a:t>
            </a:fld>
            <a:endParaRPr lang="ja-JP" altLang="en-US"/>
          </a:p>
        </p:txBody>
      </p:sp>
    </p:spTree>
    <p:extLst>
      <p:ext uri="{BB962C8B-B14F-4D97-AF65-F5344CB8AC3E}">
        <p14:creationId xmlns:p14="http://schemas.microsoft.com/office/powerpoint/2010/main" val="37813618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53A13-66CC-89BD-3209-8114CEFB5B3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FEA736A-5B2A-E004-370A-31F92FC7B81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44D4503-40BA-7BF5-4FB9-3BCE62B2FD0B}"/>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16D7995-1340-C13E-735E-DC2D71551EB3}"/>
              </a:ext>
            </a:extLst>
          </p:cNvPr>
          <p:cNvSpPr>
            <a:spLocks noGrp="1"/>
          </p:cNvSpPr>
          <p:nvPr>
            <p:ph type="sldNum" sz="quarter" idx="5"/>
          </p:nvPr>
        </p:nvSpPr>
        <p:spPr/>
        <p:txBody>
          <a:bodyPr/>
          <a:lstStyle/>
          <a:p>
            <a:fld id="{6DC51814-3B91-4036-94D2-3977634EE214}" type="slidenum">
              <a:rPr lang="en-US" altLang="ja-JP" smtClean="0"/>
              <a:pPr/>
              <a:t>43</a:t>
            </a:fld>
            <a:endParaRPr lang="ja-JP" altLang="en-US"/>
          </a:p>
        </p:txBody>
      </p:sp>
    </p:spTree>
    <p:extLst>
      <p:ext uri="{BB962C8B-B14F-4D97-AF65-F5344CB8AC3E}">
        <p14:creationId xmlns:p14="http://schemas.microsoft.com/office/powerpoint/2010/main" val="2180226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3</a:t>
            </a:fld>
            <a:endParaRPr lang="ja-JP" altLang="en-US"/>
          </a:p>
        </p:txBody>
      </p:sp>
    </p:spTree>
    <p:extLst>
      <p:ext uri="{BB962C8B-B14F-4D97-AF65-F5344CB8AC3E}">
        <p14:creationId xmlns:p14="http://schemas.microsoft.com/office/powerpoint/2010/main" val="2822778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4</a:t>
            </a:fld>
            <a:endParaRPr lang="ja-JP" altLang="en-US"/>
          </a:p>
        </p:txBody>
      </p:sp>
    </p:spTree>
    <p:extLst>
      <p:ext uri="{BB962C8B-B14F-4D97-AF65-F5344CB8AC3E}">
        <p14:creationId xmlns:p14="http://schemas.microsoft.com/office/powerpoint/2010/main" val="3002831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CB9E6-400B-D7BB-1337-D16A31AA591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CE5BAA2-2416-8006-07F2-D754DC3FA2A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93970F2-EDDC-B159-E746-3DFCF5CA28A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A7DC72C-081F-61B2-E7D8-36F37B51D3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51814-3B91-4036-94D2-3977634EE214}"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276720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17954-6E6B-41DD-6C76-2FE86DA15DD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34C26D9-7CAD-2C4C-C9DB-C8D4BFD586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F66AFEA-4399-8811-9E9D-8CBB87CAC593}"/>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E7AC5B0-8F8B-14E4-B12C-1B03C9DBF850}"/>
              </a:ext>
            </a:extLst>
          </p:cNvPr>
          <p:cNvSpPr>
            <a:spLocks noGrp="1"/>
          </p:cNvSpPr>
          <p:nvPr>
            <p:ph type="sldNum" sz="quarter" idx="5"/>
          </p:nvPr>
        </p:nvSpPr>
        <p:spPr/>
        <p:txBody>
          <a:bodyPr/>
          <a:lstStyle/>
          <a:p>
            <a:fld id="{6DC51814-3B91-4036-94D2-3977634EE214}" type="slidenum">
              <a:rPr lang="en-US" altLang="ja-JP" smtClean="0"/>
              <a:pPr/>
              <a:t>6</a:t>
            </a:fld>
            <a:endParaRPr lang="ja-JP" altLang="en-US"/>
          </a:p>
        </p:txBody>
      </p:sp>
    </p:spTree>
    <p:extLst>
      <p:ext uri="{BB962C8B-B14F-4D97-AF65-F5344CB8AC3E}">
        <p14:creationId xmlns:p14="http://schemas.microsoft.com/office/powerpoint/2010/main" val="3963172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8466-ADA9-124D-1EEF-D4CF4AF28DC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7123E09-9337-4F99-07D8-05514E3D4EA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E1533B1-A49D-DB87-9D5B-86BE8FD8E77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56B1A55-66CF-9036-C479-3678070B71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51814-3B91-4036-94D2-3977634EE214}"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259620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44292-620B-B01B-CD84-3EFBCDF0D5F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38C7E79-9033-475B-7F06-CC67B79989D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31EC6FA-D59F-DA33-0984-D0762949D48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1396929-0CAA-BE76-2BB4-8CF51E7D77C9}"/>
              </a:ext>
            </a:extLst>
          </p:cNvPr>
          <p:cNvSpPr>
            <a:spLocks noGrp="1"/>
          </p:cNvSpPr>
          <p:nvPr>
            <p:ph type="sldNum" sz="quarter" idx="5"/>
          </p:nvPr>
        </p:nvSpPr>
        <p:spPr/>
        <p:txBody>
          <a:bodyPr/>
          <a:lstStyle/>
          <a:p>
            <a:fld id="{6DC51814-3B91-4036-94D2-3977634EE214}" type="slidenum">
              <a:rPr lang="en-US" altLang="ja-JP" smtClean="0"/>
              <a:pPr/>
              <a:t>8</a:t>
            </a:fld>
            <a:endParaRPr lang="ja-JP" altLang="en-US"/>
          </a:p>
        </p:txBody>
      </p:sp>
    </p:spTree>
    <p:extLst>
      <p:ext uri="{BB962C8B-B14F-4D97-AF65-F5344CB8AC3E}">
        <p14:creationId xmlns:p14="http://schemas.microsoft.com/office/powerpoint/2010/main" val="2898742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0" y="0"/>
            <a:ext cx="12192000" cy="4448175"/>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0" name="長方形 9">
            <a:extLst>
              <a:ext uri="{FF2B5EF4-FFF2-40B4-BE49-F238E27FC236}">
                <a16:creationId xmlns:a16="http://schemas.microsoft.com/office/drawing/2014/main" id="{F04A5F51-C7E6-44CC-ADF3-1C83AA35D0DC}"/>
              </a:ext>
            </a:extLst>
          </p:cNvPr>
          <p:cNvSpPr/>
          <p:nvPr userDrawn="1"/>
        </p:nvSpPr>
        <p:spPr>
          <a:xfrm>
            <a:off x="0" y="4448175"/>
            <a:ext cx="12192000" cy="240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371475" y="4551363"/>
            <a:ext cx="11520488" cy="1176337"/>
          </a:xfrm>
        </p:spPr>
        <p:txBody>
          <a:bodyPr rtlCol="0" anchor="ctr"/>
          <a:lstStyle>
            <a:lvl1pPr algn="ctr">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371475" y="5830888"/>
            <a:ext cx="11520488" cy="550862"/>
          </a:xfrm>
        </p:spPr>
        <p:txBody>
          <a:bodyPr rtlCol="0"/>
          <a:lstStyle>
            <a:lvl1pPr marL="0" indent="0" algn="ctr">
              <a:buNone/>
              <a:defRPr sz="2400">
                <a:solidFill>
                  <a:schemeClr val="bg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Tree>
    <p:extLst>
      <p:ext uri="{BB962C8B-B14F-4D97-AF65-F5344CB8AC3E}">
        <p14:creationId xmlns:p14="http://schemas.microsoft.com/office/powerpoint/2010/main" val="2694810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6" y="476250"/>
            <a:ext cx="5165724" cy="2557463"/>
          </a:xfrm>
        </p:spPr>
        <p:txBody>
          <a:bodyPr rtlCol="0" anchor="ctr">
            <a:noAutofit/>
          </a:bodyPr>
          <a:lstStyle>
            <a:lvl1pPr>
              <a:defRPr sz="5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6096000" y="476250"/>
            <a:ext cx="5795963" cy="2557463"/>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371476" y="3233941"/>
            <a:ext cx="11520486" cy="2966833"/>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1" name="長方形 10">
            <a:extLst>
              <a:ext uri="{FF2B5EF4-FFF2-40B4-BE49-F238E27FC236}">
                <a16:creationId xmlns:a16="http://schemas.microsoft.com/office/drawing/2014/main" id="{0E4979D5-6F1E-40A2-9A8E-8C5AE1AA3B62}"/>
              </a:ext>
            </a:extLst>
          </p:cNvPr>
          <p:cNvSpPr/>
          <p:nvPr userDrawn="1"/>
        </p:nvSpPr>
        <p:spPr>
          <a:xfrm>
            <a:off x="0" y="476250"/>
            <a:ext cx="165100" cy="25574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3879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長方形 10">
            <a:extLst>
              <a:ext uri="{FF2B5EF4-FFF2-40B4-BE49-F238E27FC236}">
                <a16:creationId xmlns:a16="http://schemas.microsoft.com/office/drawing/2014/main" id="{0E4979D5-6F1E-40A2-9A8E-8C5AE1AA3B62}"/>
              </a:ext>
            </a:extLst>
          </p:cNvPr>
          <p:cNvSpPr/>
          <p:nvPr userDrawn="1"/>
        </p:nvSpPr>
        <p:spPr>
          <a:xfrm>
            <a:off x="0" y="0"/>
            <a:ext cx="513805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6619197" y="1296176"/>
            <a:ext cx="5272764" cy="1551573"/>
          </a:xfrm>
        </p:spPr>
        <p:txBody>
          <a:bodyPr rtlCol="0" anchor="b">
            <a:noAutofit/>
          </a:bodyPr>
          <a:lstStyle>
            <a:lvl1pPr>
              <a:defRPr sz="40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6619198" y="3073967"/>
            <a:ext cx="5272764" cy="2557463"/>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1117601" y="1016000"/>
            <a:ext cx="5138058" cy="49784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4" name="長方形 3">
            <a:extLst>
              <a:ext uri="{FF2B5EF4-FFF2-40B4-BE49-F238E27FC236}">
                <a16:creationId xmlns:a16="http://schemas.microsoft.com/office/drawing/2014/main" id="{7306EB3B-6A54-45E7-B23D-F9515CC15D12}"/>
              </a:ext>
            </a:extLst>
          </p:cNvPr>
          <p:cNvSpPr/>
          <p:nvPr userDrawn="1"/>
        </p:nvSpPr>
        <p:spPr>
          <a:xfrm>
            <a:off x="0" y="5994400"/>
            <a:ext cx="4093029" cy="863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7E110354-15BA-4B22-B7CF-3D5BFA5C722D}"/>
              </a:ext>
            </a:extLst>
          </p:cNvPr>
          <p:cNvSpPr/>
          <p:nvPr userDrawn="1"/>
        </p:nvSpPr>
        <p:spPr>
          <a:xfrm>
            <a:off x="2162630" y="873210"/>
            <a:ext cx="4093029" cy="1385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51357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5" y="1783831"/>
            <a:ext cx="3111954" cy="3290338"/>
          </a:xfrm>
        </p:spPr>
        <p:txBody>
          <a:bodyPr rtlCol="0" anchor="ctr">
            <a:noAutofit/>
          </a:bodyPr>
          <a:lstStyle>
            <a:lvl1pPr>
              <a:defRPr sz="40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7489370" y="1783832"/>
            <a:ext cx="4402592" cy="3290338"/>
          </a:xfrm>
        </p:spPr>
        <p:txBody>
          <a:bodyPr rtlCol="0" anchor="ctr">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3672114" y="0"/>
            <a:ext cx="3628571" cy="68580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5" name="長方形 4">
            <a:extLst>
              <a:ext uri="{FF2B5EF4-FFF2-40B4-BE49-F238E27FC236}">
                <a16:creationId xmlns:a16="http://schemas.microsoft.com/office/drawing/2014/main" id="{8E16C293-C1E0-4EA5-BDE5-D226D72FC08B}"/>
              </a:ext>
            </a:extLst>
          </p:cNvPr>
          <p:cNvSpPr/>
          <p:nvPr userDrawn="1"/>
        </p:nvSpPr>
        <p:spPr>
          <a:xfrm>
            <a:off x="371475" y="5297714"/>
            <a:ext cx="3111954" cy="15602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DC770C08-8FFF-4293-8E7D-DBFEE4E3E443}"/>
              </a:ext>
            </a:extLst>
          </p:cNvPr>
          <p:cNvSpPr/>
          <p:nvPr userDrawn="1"/>
        </p:nvSpPr>
        <p:spPr>
          <a:xfrm>
            <a:off x="7489370" y="0"/>
            <a:ext cx="4402593" cy="15602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4620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4F93C6CC-9D8D-4981-8106-72C617756BD8}"/>
              </a:ext>
            </a:extLst>
          </p:cNvPr>
          <p:cNvSpPr/>
          <p:nvPr userDrawn="1"/>
        </p:nvSpPr>
        <p:spPr>
          <a:xfrm>
            <a:off x="0" y="1389743"/>
            <a:ext cx="12192000" cy="40785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831850" y="2331584"/>
            <a:ext cx="10515600" cy="1500187"/>
          </a:xfrm>
        </p:spPr>
        <p:txBody>
          <a:bodyPr rtlCol="0" anchor="ctr"/>
          <a:lstStyle>
            <a:lvl1pPr>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E6F2E6F7-3BE5-4484-A73E-3EFDB7348BB5}"/>
              </a:ext>
            </a:extLst>
          </p:cNvPr>
          <p:cNvSpPr>
            <a:spLocks noGrp="1"/>
          </p:cNvSpPr>
          <p:nvPr>
            <p:ph type="body" idx="1" hasCustomPrompt="1"/>
          </p:nvPr>
        </p:nvSpPr>
        <p:spPr>
          <a:xfrm>
            <a:off x="831850" y="3968071"/>
            <a:ext cx="10515600" cy="805542"/>
          </a:xfrm>
        </p:spPr>
        <p:txBody>
          <a:bodyPr rtlCol="0"/>
          <a:lstStyle>
            <a:lvl1pPr marL="0" indent="0">
              <a:buNone/>
              <a:defRPr sz="2400">
                <a:solidFill>
                  <a:schemeClr val="bg1"/>
                </a:solidFill>
                <a:latin typeface="Meiryo UI" panose="020B0604030504040204" pitchFamily="50" charset="-128"/>
                <a:ea typeface="Meiryo UI" panose="020B0604030504040204" pitchFamily="50"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ja-JP" altLang="en-US" noProof="0"/>
              <a:t>クリックしてマスター テキストのスタイルを編集</a:t>
            </a:r>
          </a:p>
        </p:txBody>
      </p:sp>
      <p:sp>
        <p:nvSpPr>
          <p:cNvPr id="6" name="スライド番号プレースホルダー 5">
            <a:extLst>
              <a:ext uri="{FF2B5EF4-FFF2-40B4-BE49-F238E27FC236}">
                <a16:creationId xmlns:a16="http://schemas.microsoft.com/office/drawing/2014/main" id="{A8D10129-98D8-456D-9925-F02A38DE142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
        <p:nvSpPr>
          <p:cNvPr id="9" name="長方形 8">
            <a:extLst>
              <a:ext uri="{FF2B5EF4-FFF2-40B4-BE49-F238E27FC236}">
                <a16:creationId xmlns:a16="http://schemas.microsoft.com/office/drawing/2014/main" id="{919AEFA0-9379-4E32-9D66-976465036916}"/>
              </a:ext>
            </a:extLst>
          </p:cNvPr>
          <p:cNvSpPr/>
          <p:nvPr userDrawn="1"/>
        </p:nvSpPr>
        <p:spPr>
          <a:xfrm>
            <a:off x="371475" y="580571"/>
            <a:ext cx="1573439" cy="15001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64FFB43B-30D9-4055-B912-4E3C85B03657}"/>
              </a:ext>
            </a:extLst>
          </p:cNvPr>
          <p:cNvSpPr/>
          <p:nvPr userDrawn="1"/>
        </p:nvSpPr>
        <p:spPr>
          <a:xfrm>
            <a:off x="7097486" y="5105274"/>
            <a:ext cx="4794477" cy="72596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28814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4F93C6CC-9D8D-4981-8106-72C617756BD8}"/>
              </a:ext>
            </a:extLst>
          </p:cNvPr>
          <p:cNvSpPr/>
          <p:nvPr userDrawn="1"/>
        </p:nvSpPr>
        <p:spPr>
          <a:xfrm>
            <a:off x="0" y="0"/>
            <a:ext cx="6096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図プレースホルダー 6">
            <a:extLst>
              <a:ext uri="{FF2B5EF4-FFF2-40B4-BE49-F238E27FC236}">
                <a16:creationId xmlns:a16="http://schemas.microsoft.com/office/drawing/2014/main" id="{391EAACA-1322-4E60-917E-C7408F539D5D}"/>
              </a:ext>
            </a:extLst>
          </p:cNvPr>
          <p:cNvSpPr>
            <a:spLocks noGrp="1"/>
          </p:cNvSpPr>
          <p:nvPr>
            <p:ph type="pic" sz="quarter" idx="13" hasCustomPrompt="1"/>
          </p:nvPr>
        </p:nvSpPr>
        <p:spPr>
          <a:xfrm>
            <a:off x="371476" y="260350"/>
            <a:ext cx="11520488" cy="6009821"/>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1174750" y="3957831"/>
            <a:ext cx="9620250" cy="1500187"/>
          </a:xfrm>
        </p:spPr>
        <p:txBody>
          <a:bodyPr rtlCol="0" anchor="ctr"/>
          <a:lstStyle>
            <a:lvl1pPr>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2" name="フリーフォーム:図形 11">
            <a:extLst>
              <a:ext uri="{FF2B5EF4-FFF2-40B4-BE49-F238E27FC236}">
                <a16:creationId xmlns:a16="http://schemas.microsoft.com/office/drawing/2014/main" id="{43296215-27AE-462B-9127-E1C932633896}"/>
              </a:ext>
            </a:extLst>
          </p:cNvPr>
          <p:cNvSpPr/>
          <p:nvPr userDrawn="1"/>
        </p:nvSpPr>
        <p:spPr>
          <a:xfrm>
            <a:off x="1093471" y="3843394"/>
            <a:ext cx="1722120" cy="1729060"/>
          </a:xfrm>
          <a:custGeom>
            <a:avLst/>
            <a:gdLst>
              <a:gd name="connsiteX0" fmla="*/ 0 w 2730500"/>
              <a:gd name="connsiteY0" fmla="*/ 0 h 2730500"/>
              <a:gd name="connsiteX1" fmla="*/ 2730500 w 2730500"/>
              <a:gd name="connsiteY1" fmla="*/ 0 h 2730500"/>
              <a:gd name="connsiteX2" fmla="*/ 2730500 w 2730500"/>
              <a:gd name="connsiteY2" fmla="*/ 672834 h 2730500"/>
              <a:gd name="connsiteX3" fmla="*/ 2606675 w 2730500"/>
              <a:gd name="connsiteY3" fmla="*/ 672834 h 2730500"/>
              <a:gd name="connsiteX4" fmla="*/ 2606675 w 2730500"/>
              <a:gd name="connsiteY4" fmla="*/ 116870 h 2730500"/>
              <a:gd name="connsiteX5" fmla="*/ 123826 w 2730500"/>
              <a:gd name="connsiteY5" fmla="*/ 116870 h 2730500"/>
              <a:gd name="connsiteX6" fmla="*/ 123826 w 2730500"/>
              <a:gd name="connsiteY6" fmla="*/ 2613630 h 2730500"/>
              <a:gd name="connsiteX7" fmla="*/ 2606675 w 2730500"/>
              <a:gd name="connsiteY7" fmla="*/ 2613630 h 2730500"/>
              <a:gd name="connsiteX8" fmla="*/ 2606675 w 2730500"/>
              <a:gd name="connsiteY8" fmla="*/ 2066205 h 2730500"/>
              <a:gd name="connsiteX9" fmla="*/ 2730500 w 2730500"/>
              <a:gd name="connsiteY9" fmla="*/ 2066205 h 2730500"/>
              <a:gd name="connsiteX10" fmla="*/ 2730500 w 2730500"/>
              <a:gd name="connsiteY10" fmla="*/ 2730500 h 2730500"/>
              <a:gd name="connsiteX11" fmla="*/ 0 w 2730500"/>
              <a:gd name="connsiteY11" fmla="*/ 2730500 h 273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0500" h="2730500">
                <a:moveTo>
                  <a:pt x="0" y="0"/>
                </a:moveTo>
                <a:lnTo>
                  <a:pt x="2730500" y="0"/>
                </a:lnTo>
                <a:lnTo>
                  <a:pt x="2730500" y="672834"/>
                </a:lnTo>
                <a:lnTo>
                  <a:pt x="2606675" y="672834"/>
                </a:lnTo>
                <a:lnTo>
                  <a:pt x="2606675" y="116870"/>
                </a:lnTo>
                <a:lnTo>
                  <a:pt x="123826" y="116870"/>
                </a:lnTo>
                <a:lnTo>
                  <a:pt x="123826" y="2613630"/>
                </a:lnTo>
                <a:lnTo>
                  <a:pt x="2606675" y="2613630"/>
                </a:lnTo>
                <a:lnTo>
                  <a:pt x="2606675" y="2066205"/>
                </a:lnTo>
                <a:lnTo>
                  <a:pt x="2730500" y="2066205"/>
                </a:lnTo>
                <a:lnTo>
                  <a:pt x="2730500" y="2730500"/>
                </a:lnTo>
                <a:lnTo>
                  <a:pt x="0" y="27305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スライド番号プレースホルダー 5">
            <a:extLst>
              <a:ext uri="{FF2B5EF4-FFF2-40B4-BE49-F238E27FC236}">
                <a16:creationId xmlns:a16="http://schemas.microsoft.com/office/drawing/2014/main" id="{1EC35B37-7686-C580-E5CC-7AED99A3684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27479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3" name="図プレースホルダー 32">
            <a:extLst>
              <a:ext uri="{FF2B5EF4-FFF2-40B4-BE49-F238E27FC236}">
                <a16:creationId xmlns:a16="http://schemas.microsoft.com/office/drawing/2014/main" id="{2DB7CFEB-6952-4BC3-B9E0-0C382490F9E6}"/>
              </a:ext>
            </a:extLst>
          </p:cNvPr>
          <p:cNvSpPr>
            <a:spLocks noGrp="1"/>
          </p:cNvSpPr>
          <p:nvPr>
            <p:ph type="pic" sz="quarter" idx="13" hasCustomPrompt="1"/>
          </p:nvPr>
        </p:nvSpPr>
        <p:spPr>
          <a:xfrm>
            <a:off x="5400675" y="260350"/>
            <a:ext cx="6499502" cy="5940425"/>
          </a:xfrm>
          <a:custGeom>
            <a:avLst/>
            <a:gdLst>
              <a:gd name="connsiteX0" fmla="*/ 4432576 w 6499502"/>
              <a:gd name="connsiteY0" fmla="*/ 4057650 h 5940425"/>
              <a:gd name="connsiteX1" fmla="*/ 6499502 w 6499502"/>
              <a:gd name="connsiteY1" fmla="*/ 4057650 h 5940425"/>
              <a:gd name="connsiteX2" fmla="*/ 6499502 w 6499502"/>
              <a:gd name="connsiteY2" fmla="*/ 5940425 h 5940425"/>
              <a:gd name="connsiteX3" fmla="*/ 4432576 w 6499502"/>
              <a:gd name="connsiteY3" fmla="*/ 5940425 h 5940425"/>
              <a:gd name="connsiteX4" fmla="*/ 2216288 w 6499502"/>
              <a:gd name="connsiteY4" fmla="*/ 4057650 h 5940425"/>
              <a:gd name="connsiteX5" fmla="*/ 4283214 w 6499502"/>
              <a:gd name="connsiteY5" fmla="*/ 4057650 h 5940425"/>
              <a:gd name="connsiteX6" fmla="*/ 4283214 w 6499502"/>
              <a:gd name="connsiteY6" fmla="*/ 5940425 h 5940425"/>
              <a:gd name="connsiteX7" fmla="*/ 2216288 w 6499502"/>
              <a:gd name="connsiteY7" fmla="*/ 5940425 h 5940425"/>
              <a:gd name="connsiteX8" fmla="*/ 0 w 6499502"/>
              <a:gd name="connsiteY8" fmla="*/ 4057650 h 5940425"/>
              <a:gd name="connsiteX9" fmla="*/ 2066926 w 6499502"/>
              <a:gd name="connsiteY9" fmla="*/ 4057650 h 5940425"/>
              <a:gd name="connsiteX10" fmla="*/ 2066926 w 6499502"/>
              <a:gd name="connsiteY10" fmla="*/ 5940425 h 5940425"/>
              <a:gd name="connsiteX11" fmla="*/ 0 w 6499502"/>
              <a:gd name="connsiteY11" fmla="*/ 5940425 h 5940425"/>
              <a:gd name="connsiteX12" fmla="*/ 4432576 w 6499502"/>
              <a:gd name="connsiteY12" fmla="*/ 2028825 h 5940425"/>
              <a:gd name="connsiteX13" fmla="*/ 6499502 w 6499502"/>
              <a:gd name="connsiteY13" fmla="*/ 2028825 h 5940425"/>
              <a:gd name="connsiteX14" fmla="*/ 6499502 w 6499502"/>
              <a:gd name="connsiteY14" fmla="*/ 3911600 h 5940425"/>
              <a:gd name="connsiteX15" fmla="*/ 4432576 w 6499502"/>
              <a:gd name="connsiteY15" fmla="*/ 3911600 h 5940425"/>
              <a:gd name="connsiteX16" fmla="*/ 2216288 w 6499502"/>
              <a:gd name="connsiteY16" fmla="*/ 2028825 h 5940425"/>
              <a:gd name="connsiteX17" fmla="*/ 4283214 w 6499502"/>
              <a:gd name="connsiteY17" fmla="*/ 2028825 h 5940425"/>
              <a:gd name="connsiteX18" fmla="*/ 4283214 w 6499502"/>
              <a:gd name="connsiteY18" fmla="*/ 3911600 h 5940425"/>
              <a:gd name="connsiteX19" fmla="*/ 2216288 w 6499502"/>
              <a:gd name="connsiteY19" fmla="*/ 3911600 h 5940425"/>
              <a:gd name="connsiteX20" fmla="*/ 0 w 6499502"/>
              <a:gd name="connsiteY20" fmla="*/ 2028825 h 5940425"/>
              <a:gd name="connsiteX21" fmla="*/ 2066926 w 6499502"/>
              <a:gd name="connsiteY21" fmla="*/ 2028825 h 5940425"/>
              <a:gd name="connsiteX22" fmla="*/ 2066926 w 6499502"/>
              <a:gd name="connsiteY22" fmla="*/ 3911600 h 5940425"/>
              <a:gd name="connsiteX23" fmla="*/ 0 w 6499502"/>
              <a:gd name="connsiteY23" fmla="*/ 3911600 h 5940425"/>
              <a:gd name="connsiteX24" fmla="*/ 4432576 w 6499502"/>
              <a:gd name="connsiteY24" fmla="*/ 0 h 5940425"/>
              <a:gd name="connsiteX25" fmla="*/ 6499502 w 6499502"/>
              <a:gd name="connsiteY25" fmla="*/ 0 h 5940425"/>
              <a:gd name="connsiteX26" fmla="*/ 6499502 w 6499502"/>
              <a:gd name="connsiteY26" fmla="*/ 1882775 h 5940425"/>
              <a:gd name="connsiteX27" fmla="*/ 4432576 w 6499502"/>
              <a:gd name="connsiteY27" fmla="*/ 1882775 h 5940425"/>
              <a:gd name="connsiteX28" fmla="*/ 2216288 w 6499502"/>
              <a:gd name="connsiteY28" fmla="*/ 0 h 5940425"/>
              <a:gd name="connsiteX29" fmla="*/ 4283214 w 6499502"/>
              <a:gd name="connsiteY29" fmla="*/ 0 h 5940425"/>
              <a:gd name="connsiteX30" fmla="*/ 4283214 w 6499502"/>
              <a:gd name="connsiteY30" fmla="*/ 1882775 h 5940425"/>
              <a:gd name="connsiteX31" fmla="*/ 2216288 w 6499502"/>
              <a:gd name="connsiteY31" fmla="*/ 1882775 h 5940425"/>
              <a:gd name="connsiteX32" fmla="*/ 0 w 6499502"/>
              <a:gd name="connsiteY32" fmla="*/ 0 h 5940425"/>
              <a:gd name="connsiteX33" fmla="*/ 2066926 w 6499502"/>
              <a:gd name="connsiteY33" fmla="*/ 0 h 5940425"/>
              <a:gd name="connsiteX34" fmla="*/ 2066926 w 6499502"/>
              <a:gd name="connsiteY34" fmla="*/ 1882775 h 5940425"/>
              <a:gd name="connsiteX35" fmla="*/ 0 w 6499502"/>
              <a:gd name="connsiteY35" fmla="*/ 1882775 h 594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99502" h="5940425">
                <a:moveTo>
                  <a:pt x="4432576" y="4057650"/>
                </a:moveTo>
                <a:lnTo>
                  <a:pt x="6499502" y="4057650"/>
                </a:lnTo>
                <a:lnTo>
                  <a:pt x="6499502" y="5940425"/>
                </a:lnTo>
                <a:lnTo>
                  <a:pt x="4432576" y="5940425"/>
                </a:lnTo>
                <a:close/>
                <a:moveTo>
                  <a:pt x="2216288" y="4057650"/>
                </a:moveTo>
                <a:lnTo>
                  <a:pt x="4283214" y="4057650"/>
                </a:lnTo>
                <a:lnTo>
                  <a:pt x="4283214" y="5940425"/>
                </a:lnTo>
                <a:lnTo>
                  <a:pt x="2216288" y="5940425"/>
                </a:lnTo>
                <a:close/>
                <a:moveTo>
                  <a:pt x="0" y="4057650"/>
                </a:moveTo>
                <a:lnTo>
                  <a:pt x="2066926" y="4057650"/>
                </a:lnTo>
                <a:lnTo>
                  <a:pt x="2066926" y="5940425"/>
                </a:lnTo>
                <a:lnTo>
                  <a:pt x="0" y="5940425"/>
                </a:lnTo>
                <a:close/>
                <a:moveTo>
                  <a:pt x="4432576" y="2028825"/>
                </a:moveTo>
                <a:lnTo>
                  <a:pt x="6499502" y="2028825"/>
                </a:lnTo>
                <a:lnTo>
                  <a:pt x="6499502" y="3911600"/>
                </a:lnTo>
                <a:lnTo>
                  <a:pt x="4432576" y="3911600"/>
                </a:lnTo>
                <a:close/>
                <a:moveTo>
                  <a:pt x="2216288" y="2028825"/>
                </a:moveTo>
                <a:lnTo>
                  <a:pt x="4283214" y="2028825"/>
                </a:lnTo>
                <a:lnTo>
                  <a:pt x="4283214" y="3911600"/>
                </a:lnTo>
                <a:lnTo>
                  <a:pt x="2216288" y="3911600"/>
                </a:lnTo>
                <a:close/>
                <a:moveTo>
                  <a:pt x="0" y="2028825"/>
                </a:moveTo>
                <a:lnTo>
                  <a:pt x="2066926" y="2028825"/>
                </a:lnTo>
                <a:lnTo>
                  <a:pt x="2066926" y="3911600"/>
                </a:lnTo>
                <a:lnTo>
                  <a:pt x="0" y="3911600"/>
                </a:lnTo>
                <a:close/>
                <a:moveTo>
                  <a:pt x="4432576" y="0"/>
                </a:moveTo>
                <a:lnTo>
                  <a:pt x="6499502" y="0"/>
                </a:lnTo>
                <a:lnTo>
                  <a:pt x="6499502" y="1882775"/>
                </a:lnTo>
                <a:lnTo>
                  <a:pt x="4432576" y="1882775"/>
                </a:lnTo>
                <a:close/>
                <a:moveTo>
                  <a:pt x="2216288" y="0"/>
                </a:moveTo>
                <a:lnTo>
                  <a:pt x="4283214" y="0"/>
                </a:lnTo>
                <a:lnTo>
                  <a:pt x="4283214" y="1882775"/>
                </a:lnTo>
                <a:lnTo>
                  <a:pt x="2216288" y="1882775"/>
                </a:lnTo>
                <a:close/>
                <a:moveTo>
                  <a:pt x="0" y="0"/>
                </a:moveTo>
                <a:lnTo>
                  <a:pt x="2066926" y="0"/>
                </a:lnTo>
                <a:lnTo>
                  <a:pt x="2066926" y="1882775"/>
                </a:lnTo>
                <a:lnTo>
                  <a:pt x="0" y="1882775"/>
                </a:lnTo>
                <a:close/>
              </a:path>
            </a:pathLst>
          </a:custGeom>
          <a:solidFill>
            <a:schemeClr val="bg1">
              <a:lumMod val="95000"/>
            </a:schemeClr>
          </a:solidFill>
        </p:spPr>
        <p:txBody>
          <a:bodyPr vert="horz" wrap="square" lIns="91440" tIns="45720" rIns="91440" bIns="45720" rtlCol="0" anchor="ctr">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371475" y="1596928"/>
            <a:ext cx="4810125" cy="3267268"/>
          </a:xfrm>
        </p:spPr>
        <p:txBody>
          <a:bodyPr rtlCol="0" anchor="ctr"/>
          <a:lstStyle>
            <a:lvl1pPr>
              <a:defRPr sz="6000">
                <a:solidFill>
                  <a:schemeClr val="accent5"/>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6" name="長方形 15">
            <a:extLst>
              <a:ext uri="{FF2B5EF4-FFF2-40B4-BE49-F238E27FC236}">
                <a16:creationId xmlns:a16="http://schemas.microsoft.com/office/drawing/2014/main" id="{A73E3CFC-9652-4E07-82D7-0EC3304CAA1F}"/>
              </a:ext>
            </a:extLst>
          </p:cNvPr>
          <p:cNvSpPr/>
          <p:nvPr userDrawn="1"/>
        </p:nvSpPr>
        <p:spPr>
          <a:xfrm>
            <a:off x="3933498" y="4952673"/>
            <a:ext cx="1248102" cy="12481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7" name="長方形 16">
            <a:extLst>
              <a:ext uri="{FF2B5EF4-FFF2-40B4-BE49-F238E27FC236}">
                <a16:creationId xmlns:a16="http://schemas.microsoft.com/office/drawing/2014/main" id="{76B43515-5C7A-4125-B76D-8A24D2BBE5EC}"/>
              </a:ext>
            </a:extLst>
          </p:cNvPr>
          <p:cNvSpPr/>
          <p:nvPr userDrawn="1"/>
        </p:nvSpPr>
        <p:spPr>
          <a:xfrm>
            <a:off x="371475" y="1011911"/>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8" name="長方形 17">
            <a:extLst>
              <a:ext uri="{FF2B5EF4-FFF2-40B4-BE49-F238E27FC236}">
                <a16:creationId xmlns:a16="http://schemas.microsoft.com/office/drawing/2014/main" id="{0C9A713B-4176-4C86-9E87-4ADBD6F444FB}"/>
              </a:ext>
            </a:extLst>
          </p:cNvPr>
          <p:cNvSpPr/>
          <p:nvPr userDrawn="1"/>
        </p:nvSpPr>
        <p:spPr>
          <a:xfrm>
            <a:off x="620587" y="671713"/>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スライド番号プレースホルダー 5">
            <a:extLst>
              <a:ext uri="{FF2B5EF4-FFF2-40B4-BE49-F238E27FC236}">
                <a16:creationId xmlns:a16="http://schemas.microsoft.com/office/drawing/2014/main" id="{3F7B7786-CF73-878D-5FD6-271E96D11289}"/>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162233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371475" y="3917949"/>
            <a:ext cx="6915150" cy="2268337"/>
          </a:xfrm>
        </p:spPr>
        <p:txBody>
          <a:bodyPr rtlCol="0" anchor="ctr"/>
          <a:lstStyle>
            <a:lvl1pPr>
              <a:defRPr sz="6000">
                <a:solidFill>
                  <a:schemeClr val="tx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6" name="長方形 15">
            <a:extLst>
              <a:ext uri="{FF2B5EF4-FFF2-40B4-BE49-F238E27FC236}">
                <a16:creationId xmlns:a16="http://schemas.microsoft.com/office/drawing/2014/main" id="{A73E3CFC-9652-4E07-82D7-0EC3304CAA1F}"/>
              </a:ext>
            </a:extLst>
          </p:cNvPr>
          <p:cNvSpPr/>
          <p:nvPr userDrawn="1"/>
        </p:nvSpPr>
        <p:spPr>
          <a:xfrm>
            <a:off x="5222179" y="2327274"/>
            <a:ext cx="2176462" cy="15112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DFA0623C-0B34-4074-8AA0-6428A5AF07A3}"/>
              </a:ext>
            </a:extLst>
          </p:cNvPr>
          <p:cNvSpPr/>
          <p:nvPr userDrawn="1"/>
        </p:nvSpPr>
        <p:spPr>
          <a:xfrm>
            <a:off x="7468839" y="3917949"/>
            <a:ext cx="2176462" cy="228282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3" name="図プレースホルダー 32">
            <a:extLst>
              <a:ext uri="{FF2B5EF4-FFF2-40B4-BE49-F238E27FC236}">
                <a16:creationId xmlns:a16="http://schemas.microsoft.com/office/drawing/2014/main" id="{B5D335A5-A601-4D8A-AEF5-F34792FF565A}"/>
              </a:ext>
            </a:extLst>
          </p:cNvPr>
          <p:cNvSpPr>
            <a:spLocks noGrp="1"/>
          </p:cNvSpPr>
          <p:nvPr>
            <p:ph type="pic" sz="quarter" idx="21" hasCustomPrompt="1"/>
          </p:nvPr>
        </p:nvSpPr>
        <p:spPr>
          <a:xfrm>
            <a:off x="371474" y="260351"/>
            <a:ext cx="11520489" cy="5940424"/>
          </a:xfrm>
          <a:custGeom>
            <a:avLst/>
            <a:gdLst>
              <a:gd name="connsiteX0" fmla="*/ 9344026 w 11520489"/>
              <a:gd name="connsiteY0" fmla="*/ 3657598 h 5940424"/>
              <a:gd name="connsiteX1" fmla="*/ 11520489 w 11520489"/>
              <a:gd name="connsiteY1" fmla="*/ 3657598 h 5940424"/>
              <a:gd name="connsiteX2" fmla="*/ 11520489 w 11520489"/>
              <a:gd name="connsiteY2" fmla="*/ 5940424 h 5940424"/>
              <a:gd name="connsiteX3" fmla="*/ 9344026 w 11520489"/>
              <a:gd name="connsiteY3" fmla="*/ 5940424 h 5940424"/>
              <a:gd name="connsiteX4" fmla="*/ 9344026 w 11520489"/>
              <a:gd name="connsiteY4" fmla="*/ 2066924 h 5940424"/>
              <a:gd name="connsiteX5" fmla="*/ 11520489 w 11520489"/>
              <a:gd name="connsiteY5" fmla="*/ 2066924 h 5940424"/>
              <a:gd name="connsiteX6" fmla="*/ 11520489 w 11520489"/>
              <a:gd name="connsiteY6" fmla="*/ 3578224 h 5940424"/>
              <a:gd name="connsiteX7" fmla="*/ 9344026 w 11520489"/>
              <a:gd name="connsiteY7" fmla="*/ 3578224 h 5940424"/>
              <a:gd name="connsiteX8" fmla="*/ 7097365 w 11520489"/>
              <a:gd name="connsiteY8" fmla="*/ 2066924 h 5940424"/>
              <a:gd name="connsiteX9" fmla="*/ 9273828 w 11520489"/>
              <a:gd name="connsiteY9" fmla="*/ 2066924 h 5940424"/>
              <a:gd name="connsiteX10" fmla="*/ 9273828 w 11520489"/>
              <a:gd name="connsiteY10" fmla="*/ 3578224 h 5940424"/>
              <a:gd name="connsiteX11" fmla="*/ 7097365 w 11520489"/>
              <a:gd name="connsiteY11" fmla="*/ 3578224 h 5940424"/>
              <a:gd name="connsiteX12" fmla="*/ 2604044 w 11520489"/>
              <a:gd name="connsiteY12" fmla="*/ 2066923 h 5940424"/>
              <a:gd name="connsiteX13" fmla="*/ 4780506 w 11520489"/>
              <a:gd name="connsiteY13" fmla="*/ 2066923 h 5940424"/>
              <a:gd name="connsiteX14" fmla="*/ 4780506 w 11520489"/>
              <a:gd name="connsiteY14" fmla="*/ 3578222 h 5940424"/>
              <a:gd name="connsiteX15" fmla="*/ 2604044 w 11520489"/>
              <a:gd name="connsiteY15" fmla="*/ 3578222 h 5940424"/>
              <a:gd name="connsiteX16" fmla="*/ 0 w 11520489"/>
              <a:gd name="connsiteY16" fmla="*/ 2066923 h 5940424"/>
              <a:gd name="connsiteX17" fmla="*/ 2533843 w 11520489"/>
              <a:gd name="connsiteY17" fmla="*/ 2066923 h 5940424"/>
              <a:gd name="connsiteX18" fmla="*/ 2533843 w 11520489"/>
              <a:gd name="connsiteY18" fmla="*/ 3578222 h 5940424"/>
              <a:gd name="connsiteX19" fmla="*/ 0 w 11520489"/>
              <a:gd name="connsiteY19" fmla="*/ 3578222 h 5940424"/>
              <a:gd name="connsiteX20" fmla="*/ 2604046 w 11520489"/>
              <a:gd name="connsiteY20" fmla="*/ 0 h 5940424"/>
              <a:gd name="connsiteX21" fmla="*/ 4780509 w 11520489"/>
              <a:gd name="connsiteY21" fmla="*/ 0 h 5940424"/>
              <a:gd name="connsiteX22" fmla="*/ 4780509 w 11520489"/>
              <a:gd name="connsiteY22" fmla="*/ 1987550 h 5940424"/>
              <a:gd name="connsiteX23" fmla="*/ 2604046 w 11520489"/>
              <a:gd name="connsiteY23" fmla="*/ 1987550 h 5940424"/>
              <a:gd name="connsiteX24" fmla="*/ 2 w 11520489"/>
              <a:gd name="connsiteY24" fmla="*/ 0 h 5940424"/>
              <a:gd name="connsiteX25" fmla="*/ 2533845 w 11520489"/>
              <a:gd name="connsiteY25" fmla="*/ 0 h 5940424"/>
              <a:gd name="connsiteX26" fmla="*/ 2533845 w 11520489"/>
              <a:gd name="connsiteY26" fmla="*/ 1987550 h 5940424"/>
              <a:gd name="connsiteX27" fmla="*/ 2 w 11520489"/>
              <a:gd name="connsiteY27" fmla="*/ 1987550 h 5940424"/>
              <a:gd name="connsiteX28" fmla="*/ 7097365 w 11520489"/>
              <a:gd name="connsiteY28" fmla="*/ 0 h 5940424"/>
              <a:gd name="connsiteX29" fmla="*/ 9273828 w 11520489"/>
              <a:gd name="connsiteY29" fmla="*/ 0 h 5940424"/>
              <a:gd name="connsiteX30" fmla="*/ 9273828 w 11520489"/>
              <a:gd name="connsiteY30" fmla="*/ 1987550 h 5940424"/>
              <a:gd name="connsiteX31" fmla="*/ 7097365 w 11520489"/>
              <a:gd name="connsiteY31" fmla="*/ 1987550 h 5940424"/>
              <a:gd name="connsiteX32" fmla="*/ 4850705 w 11520489"/>
              <a:gd name="connsiteY32" fmla="*/ 0 h 5940424"/>
              <a:gd name="connsiteX33" fmla="*/ 7027168 w 11520489"/>
              <a:gd name="connsiteY33" fmla="*/ 0 h 5940424"/>
              <a:gd name="connsiteX34" fmla="*/ 7027168 w 11520489"/>
              <a:gd name="connsiteY34" fmla="*/ 1987550 h 5940424"/>
              <a:gd name="connsiteX35" fmla="*/ 4850705 w 11520489"/>
              <a:gd name="connsiteY35" fmla="*/ 1987550 h 5940424"/>
              <a:gd name="connsiteX36" fmla="*/ 9344025 w 11520489"/>
              <a:gd name="connsiteY36" fmla="*/ 0 h 5940424"/>
              <a:gd name="connsiteX37" fmla="*/ 11520488 w 11520489"/>
              <a:gd name="connsiteY37" fmla="*/ 0 h 5940424"/>
              <a:gd name="connsiteX38" fmla="*/ 11520488 w 11520489"/>
              <a:gd name="connsiteY38" fmla="*/ 1987550 h 5940424"/>
              <a:gd name="connsiteX39" fmla="*/ 9344025 w 11520489"/>
              <a:gd name="connsiteY39" fmla="*/ 1987550 h 5940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520489" h="5940424">
                <a:moveTo>
                  <a:pt x="9344026" y="3657598"/>
                </a:moveTo>
                <a:lnTo>
                  <a:pt x="11520489" y="3657598"/>
                </a:lnTo>
                <a:lnTo>
                  <a:pt x="11520489" y="5940424"/>
                </a:lnTo>
                <a:lnTo>
                  <a:pt x="9344026" y="5940424"/>
                </a:lnTo>
                <a:close/>
                <a:moveTo>
                  <a:pt x="9344026" y="2066924"/>
                </a:moveTo>
                <a:lnTo>
                  <a:pt x="11520489" y="2066924"/>
                </a:lnTo>
                <a:lnTo>
                  <a:pt x="11520489" y="3578224"/>
                </a:lnTo>
                <a:lnTo>
                  <a:pt x="9344026" y="3578224"/>
                </a:lnTo>
                <a:close/>
                <a:moveTo>
                  <a:pt x="7097365" y="2066924"/>
                </a:moveTo>
                <a:lnTo>
                  <a:pt x="9273828" y="2066924"/>
                </a:lnTo>
                <a:lnTo>
                  <a:pt x="9273828" y="3578224"/>
                </a:lnTo>
                <a:lnTo>
                  <a:pt x="7097365" y="3578224"/>
                </a:lnTo>
                <a:close/>
                <a:moveTo>
                  <a:pt x="2604044" y="2066923"/>
                </a:moveTo>
                <a:lnTo>
                  <a:pt x="4780506" y="2066923"/>
                </a:lnTo>
                <a:lnTo>
                  <a:pt x="4780506" y="3578222"/>
                </a:lnTo>
                <a:lnTo>
                  <a:pt x="2604044" y="3578222"/>
                </a:lnTo>
                <a:close/>
                <a:moveTo>
                  <a:pt x="0" y="2066923"/>
                </a:moveTo>
                <a:lnTo>
                  <a:pt x="2533843" y="2066923"/>
                </a:lnTo>
                <a:lnTo>
                  <a:pt x="2533843" y="3578222"/>
                </a:lnTo>
                <a:lnTo>
                  <a:pt x="0" y="3578222"/>
                </a:lnTo>
                <a:close/>
                <a:moveTo>
                  <a:pt x="2604046" y="0"/>
                </a:moveTo>
                <a:lnTo>
                  <a:pt x="4780509" y="0"/>
                </a:lnTo>
                <a:lnTo>
                  <a:pt x="4780509" y="1987550"/>
                </a:lnTo>
                <a:lnTo>
                  <a:pt x="2604046" y="1987550"/>
                </a:lnTo>
                <a:close/>
                <a:moveTo>
                  <a:pt x="2" y="0"/>
                </a:moveTo>
                <a:lnTo>
                  <a:pt x="2533845" y="0"/>
                </a:lnTo>
                <a:lnTo>
                  <a:pt x="2533845" y="1987550"/>
                </a:lnTo>
                <a:lnTo>
                  <a:pt x="2" y="1987550"/>
                </a:lnTo>
                <a:close/>
                <a:moveTo>
                  <a:pt x="7097365" y="0"/>
                </a:moveTo>
                <a:lnTo>
                  <a:pt x="9273828" y="0"/>
                </a:lnTo>
                <a:lnTo>
                  <a:pt x="9273828" y="1987550"/>
                </a:lnTo>
                <a:lnTo>
                  <a:pt x="7097365" y="1987550"/>
                </a:lnTo>
                <a:close/>
                <a:moveTo>
                  <a:pt x="4850705" y="0"/>
                </a:moveTo>
                <a:lnTo>
                  <a:pt x="7027168" y="0"/>
                </a:lnTo>
                <a:lnTo>
                  <a:pt x="7027168" y="1987550"/>
                </a:lnTo>
                <a:lnTo>
                  <a:pt x="4850705" y="1987550"/>
                </a:lnTo>
                <a:close/>
                <a:moveTo>
                  <a:pt x="9344025" y="0"/>
                </a:moveTo>
                <a:lnTo>
                  <a:pt x="11520488" y="0"/>
                </a:lnTo>
                <a:lnTo>
                  <a:pt x="11520488" y="1987550"/>
                </a:lnTo>
                <a:lnTo>
                  <a:pt x="9344025" y="1987550"/>
                </a:lnTo>
                <a:close/>
              </a:path>
            </a:pathLst>
          </a:custGeom>
          <a:solidFill>
            <a:schemeClr val="bg1">
              <a:lumMod val="95000"/>
            </a:schemeClr>
          </a:solidFill>
        </p:spPr>
        <p:txBody>
          <a:bodyPr vert="horz" wrap="square" lIns="91440" tIns="45720" rIns="91440" bIns="45720" rtlCol="0" anchor="t">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F5B761E6-2A19-ED52-CEB6-9677F85537FD}"/>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883340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876300" y="4406207"/>
            <a:ext cx="10439400" cy="1175444"/>
          </a:xfrm>
        </p:spPr>
        <p:txBody>
          <a:bodyPr rtlCol="0" anchor="ctr"/>
          <a:lstStyle>
            <a:lvl1pPr algn="ctr">
              <a:defRPr sz="6000">
                <a:solidFill>
                  <a:schemeClr val="accent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6" name="長方形 15">
            <a:extLst>
              <a:ext uri="{FF2B5EF4-FFF2-40B4-BE49-F238E27FC236}">
                <a16:creationId xmlns:a16="http://schemas.microsoft.com/office/drawing/2014/main" id="{A73E3CFC-9652-4E07-82D7-0EC3304CAA1F}"/>
              </a:ext>
            </a:extLst>
          </p:cNvPr>
          <p:cNvSpPr/>
          <p:nvPr userDrawn="1"/>
        </p:nvSpPr>
        <p:spPr>
          <a:xfrm>
            <a:off x="0" y="0"/>
            <a:ext cx="12191999" cy="2847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図プレースホルダー 6">
            <a:extLst>
              <a:ext uri="{FF2B5EF4-FFF2-40B4-BE49-F238E27FC236}">
                <a16:creationId xmlns:a16="http://schemas.microsoft.com/office/drawing/2014/main" id="{230D70C6-13FD-45D4-8FB6-26C56B8FF2D4}"/>
              </a:ext>
            </a:extLst>
          </p:cNvPr>
          <p:cNvSpPr>
            <a:spLocks noGrp="1"/>
          </p:cNvSpPr>
          <p:nvPr>
            <p:ph type="pic" sz="quarter" idx="13" hasCustomPrompt="1"/>
          </p:nvPr>
        </p:nvSpPr>
        <p:spPr>
          <a:xfrm>
            <a:off x="371476" y="260350"/>
            <a:ext cx="11520488" cy="365759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3" name="長方形 2">
            <a:extLst>
              <a:ext uri="{FF2B5EF4-FFF2-40B4-BE49-F238E27FC236}">
                <a16:creationId xmlns:a16="http://schemas.microsoft.com/office/drawing/2014/main" id="{E10ED78A-2A17-41C4-9030-D406C56DDF4A}"/>
              </a:ext>
            </a:extLst>
          </p:cNvPr>
          <p:cNvSpPr/>
          <p:nvPr userDrawn="1"/>
        </p:nvSpPr>
        <p:spPr>
          <a:xfrm>
            <a:off x="5795961" y="3914082"/>
            <a:ext cx="600075" cy="2918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スライド番号プレースホルダー 5">
            <a:extLst>
              <a:ext uri="{FF2B5EF4-FFF2-40B4-BE49-F238E27FC236}">
                <a16:creationId xmlns:a16="http://schemas.microsoft.com/office/drawing/2014/main" id="{8865DA48-5BB4-8FA6-2A80-B3C6A2957D3E}"/>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454458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段組">
    <p:spTree>
      <p:nvGrpSpPr>
        <p:cNvPr id="1" name=""/>
        <p:cNvGrpSpPr/>
        <p:nvPr/>
      </p:nvGrpSpPr>
      <p:grpSpPr>
        <a:xfrm>
          <a:off x="0" y="0"/>
          <a:ext cx="0" cy="0"/>
          <a:chOff x="0" y="0"/>
          <a:chExt cx="0" cy="0"/>
        </a:xfrm>
      </p:grpSpPr>
      <p:sp>
        <p:nvSpPr>
          <p:cNvPr id="9" name="長方形 8">
            <a:extLst>
              <a:ext uri="{FF2B5EF4-FFF2-40B4-BE49-F238E27FC236}">
                <a16:creationId xmlns:a16="http://schemas.microsoft.com/office/drawing/2014/main" id="{0A6C789F-805A-4494-8430-C63414191AC2}"/>
              </a:ext>
            </a:extLst>
          </p:cNvPr>
          <p:cNvSpPr/>
          <p:nvPr userDrawn="1"/>
        </p:nvSpPr>
        <p:spPr>
          <a:xfrm>
            <a:off x="371475" y="1526382"/>
            <a:ext cx="3595688" cy="45624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A5A73287-EED0-4EEC-8007-E2C13366027B}"/>
              </a:ext>
            </a:extLst>
          </p:cNvPr>
          <p:cNvSpPr/>
          <p:nvPr userDrawn="1"/>
        </p:nvSpPr>
        <p:spPr>
          <a:xfrm>
            <a:off x="8224838" y="1526382"/>
            <a:ext cx="3595688" cy="45624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581026" y="1724025"/>
            <a:ext cx="3143250" cy="41910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8451282" y="1712119"/>
            <a:ext cx="3142800" cy="41910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8" name="図プレースホルダー 6">
            <a:extLst>
              <a:ext uri="{FF2B5EF4-FFF2-40B4-BE49-F238E27FC236}">
                <a16:creationId xmlns:a16="http://schemas.microsoft.com/office/drawing/2014/main" id="{4DC80855-A1B8-4B65-B6F6-2AA6239EC246}"/>
              </a:ext>
            </a:extLst>
          </p:cNvPr>
          <p:cNvSpPr>
            <a:spLocks noGrp="1"/>
          </p:cNvSpPr>
          <p:nvPr>
            <p:ph type="pic" sz="quarter" idx="13" hasCustomPrompt="1"/>
          </p:nvPr>
        </p:nvSpPr>
        <p:spPr>
          <a:xfrm>
            <a:off x="3967163" y="1233488"/>
            <a:ext cx="4257675" cy="514826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5" name="スライド番号プレースホルダー 5">
            <a:extLst>
              <a:ext uri="{FF2B5EF4-FFF2-40B4-BE49-F238E27FC236}">
                <a16:creationId xmlns:a16="http://schemas.microsoft.com/office/drawing/2014/main" id="{4BFDBBE9-17CA-747B-BB5E-4945589F11CF}"/>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187661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2 段組">
    <p:spTree>
      <p:nvGrpSpPr>
        <p:cNvPr id="1" name=""/>
        <p:cNvGrpSpPr/>
        <p:nvPr/>
      </p:nvGrpSpPr>
      <p:grpSpPr>
        <a:xfrm>
          <a:off x="0" y="0"/>
          <a:ext cx="0" cy="0"/>
          <a:chOff x="0" y="0"/>
          <a:chExt cx="0" cy="0"/>
        </a:xfrm>
      </p:grpSpPr>
      <p:sp>
        <p:nvSpPr>
          <p:cNvPr id="10" name="長方形 9">
            <a:extLst>
              <a:ext uri="{FF2B5EF4-FFF2-40B4-BE49-F238E27FC236}">
                <a16:creationId xmlns:a16="http://schemas.microsoft.com/office/drawing/2014/main" id="{A5A73287-EED0-4EEC-8007-E2C13366027B}"/>
              </a:ext>
            </a:extLst>
          </p:cNvPr>
          <p:cNvSpPr/>
          <p:nvPr userDrawn="1"/>
        </p:nvSpPr>
        <p:spPr>
          <a:xfrm>
            <a:off x="6200775" y="1233487"/>
            <a:ext cx="5619751" cy="2733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6383054" y="1357414"/>
            <a:ext cx="5255193" cy="240486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8" name="図プレースホルダー 6">
            <a:extLst>
              <a:ext uri="{FF2B5EF4-FFF2-40B4-BE49-F238E27FC236}">
                <a16:creationId xmlns:a16="http://schemas.microsoft.com/office/drawing/2014/main" id="{4DC80855-A1B8-4B65-B6F6-2AA6239EC246}"/>
              </a:ext>
            </a:extLst>
          </p:cNvPr>
          <p:cNvSpPr>
            <a:spLocks noGrp="1"/>
          </p:cNvSpPr>
          <p:nvPr>
            <p:ph type="pic" sz="quarter" idx="13" hasCustomPrompt="1"/>
          </p:nvPr>
        </p:nvSpPr>
        <p:spPr>
          <a:xfrm>
            <a:off x="371475" y="1233488"/>
            <a:ext cx="5757863" cy="24156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1" name="図プレースホルダー 6">
            <a:extLst>
              <a:ext uri="{FF2B5EF4-FFF2-40B4-BE49-F238E27FC236}">
                <a16:creationId xmlns:a16="http://schemas.microsoft.com/office/drawing/2014/main" id="{B9795E85-7B91-41BB-9DF4-A4893AA48FFA}"/>
              </a:ext>
            </a:extLst>
          </p:cNvPr>
          <p:cNvSpPr>
            <a:spLocks noGrp="1"/>
          </p:cNvSpPr>
          <p:nvPr>
            <p:ph type="pic" sz="quarter" idx="14" hasCustomPrompt="1"/>
          </p:nvPr>
        </p:nvSpPr>
        <p:spPr>
          <a:xfrm>
            <a:off x="6200775" y="3967163"/>
            <a:ext cx="5619750" cy="24145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2" name="長方形 11">
            <a:extLst>
              <a:ext uri="{FF2B5EF4-FFF2-40B4-BE49-F238E27FC236}">
                <a16:creationId xmlns:a16="http://schemas.microsoft.com/office/drawing/2014/main" id="{BB372D75-4BAD-4C47-AE7D-0F2711031EEC}"/>
              </a:ext>
            </a:extLst>
          </p:cNvPr>
          <p:cNvSpPr/>
          <p:nvPr userDrawn="1"/>
        </p:nvSpPr>
        <p:spPr>
          <a:xfrm>
            <a:off x="371475" y="3643799"/>
            <a:ext cx="5757863" cy="2733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622406" y="3848474"/>
            <a:ext cx="5256000" cy="24048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スライド番号プレースホルダー 5">
            <a:extLst>
              <a:ext uri="{FF2B5EF4-FFF2-40B4-BE49-F238E27FC236}">
                <a16:creationId xmlns:a16="http://schemas.microsoft.com/office/drawing/2014/main" id="{8D6ABBFD-5DAD-93FF-70FE-357BACDA7346}"/>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281018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21508BC1-7ABB-42C8-B268-3C6F4FD455DE}"/>
              </a:ext>
            </a:extLst>
          </p:cNvPr>
          <p:cNvSpPr/>
          <p:nvPr userDrawn="1"/>
        </p:nvSpPr>
        <p:spPr>
          <a:xfrm>
            <a:off x="200025" y="-1"/>
            <a:ext cx="119919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571500" y="0"/>
            <a:ext cx="6034088" cy="685799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0" name="長方形 9">
            <a:extLst>
              <a:ext uri="{FF2B5EF4-FFF2-40B4-BE49-F238E27FC236}">
                <a16:creationId xmlns:a16="http://schemas.microsoft.com/office/drawing/2014/main" id="{F04A5F51-C7E6-44CC-ADF3-1C83AA35D0DC}"/>
              </a:ext>
            </a:extLst>
          </p:cNvPr>
          <p:cNvSpPr/>
          <p:nvPr userDrawn="1"/>
        </p:nvSpPr>
        <p:spPr>
          <a:xfrm>
            <a:off x="0" y="1"/>
            <a:ext cx="37147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6905625" y="1512889"/>
            <a:ext cx="4986338" cy="3262311"/>
          </a:xfrm>
        </p:spPr>
        <p:txBody>
          <a:bodyPr rtlCol="0" anchor="b"/>
          <a:lstStyle>
            <a:lvl1pPr algn="l">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6905625" y="4927600"/>
            <a:ext cx="4986338" cy="976311"/>
          </a:xfrm>
        </p:spPr>
        <p:txBody>
          <a:bodyPr rtlCol="0"/>
          <a:lstStyle>
            <a:lvl1pPr marL="0" indent="0" algn="l">
              <a:buNone/>
              <a:defRPr sz="2400">
                <a:solidFill>
                  <a:schemeClr val="bg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Tree>
    <p:extLst>
      <p:ext uri="{BB962C8B-B14F-4D97-AF65-F5344CB8AC3E}">
        <p14:creationId xmlns:p14="http://schemas.microsoft.com/office/powerpoint/2010/main" val="3105085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2 段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4DC80855-A1B8-4B65-B6F6-2AA6239EC246}"/>
              </a:ext>
            </a:extLst>
          </p:cNvPr>
          <p:cNvSpPr>
            <a:spLocks noGrp="1"/>
          </p:cNvSpPr>
          <p:nvPr>
            <p:ph type="pic" sz="quarter" idx="13" hasCustomPrompt="1"/>
          </p:nvPr>
        </p:nvSpPr>
        <p:spPr>
          <a:xfrm>
            <a:off x="371475" y="1233488"/>
            <a:ext cx="11520488" cy="2381361"/>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2" name="長方形 11">
            <a:extLst>
              <a:ext uri="{FF2B5EF4-FFF2-40B4-BE49-F238E27FC236}">
                <a16:creationId xmlns:a16="http://schemas.microsoft.com/office/drawing/2014/main" id="{BB372D75-4BAD-4C47-AE7D-0F2711031EEC}"/>
              </a:ext>
            </a:extLst>
          </p:cNvPr>
          <p:cNvSpPr/>
          <p:nvPr userDrawn="1"/>
        </p:nvSpPr>
        <p:spPr>
          <a:xfrm>
            <a:off x="371475" y="3643799"/>
            <a:ext cx="11520488" cy="2733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6383054" y="3808206"/>
            <a:ext cx="5255193" cy="240486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622406" y="3808236"/>
            <a:ext cx="5256000" cy="24048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cxnSp>
        <p:nvCxnSpPr>
          <p:cNvPr id="6" name="直線​​コネクタ(S) 5">
            <a:extLst>
              <a:ext uri="{FF2B5EF4-FFF2-40B4-BE49-F238E27FC236}">
                <a16:creationId xmlns:a16="http://schemas.microsoft.com/office/drawing/2014/main" id="{C15E3050-1157-4448-A84E-5AC72FC84A7F}"/>
              </a:ext>
            </a:extLst>
          </p:cNvPr>
          <p:cNvCxnSpPr/>
          <p:nvPr userDrawn="1"/>
        </p:nvCxnSpPr>
        <p:spPr>
          <a:xfrm>
            <a:off x="6131719" y="3774712"/>
            <a:ext cx="0" cy="247184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スライド番号プレースホルダー 5">
            <a:extLst>
              <a:ext uri="{FF2B5EF4-FFF2-40B4-BE49-F238E27FC236}">
                <a16:creationId xmlns:a16="http://schemas.microsoft.com/office/drawing/2014/main" id="{460337B3-8EF7-6019-7EF2-94974D0472D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105386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2 段組">
    <p:spTree>
      <p:nvGrpSpPr>
        <p:cNvPr id="1" name=""/>
        <p:cNvGrpSpPr/>
        <p:nvPr/>
      </p:nvGrpSpPr>
      <p:grpSpPr>
        <a:xfrm>
          <a:off x="0" y="0"/>
          <a:ext cx="0" cy="0"/>
          <a:chOff x="0" y="0"/>
          <a:chExt cx="0" cy="0"/>
        </a:xfrm>
      </p:grpSpPr>
      <p:sp>
        <p:nvSpPr>
          <p:cNvPr id="9" name="長方形 8">
            <a:extLst>
              <a:ext uri="{FF2B5EF4-FFF2-40B4-BE49-F238E27FC236}">
                <a16:creationId xmlns:a16="http://schemas.microsoft.com/office/drawing/2014/main" id="{F30BCBF1-64A6-4051-BC31-B793E99731A6}"/>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115DEB4D-1697-4E72-B2BF-F5EA1EF3B009}"/>
              </a:ext>
            </a:extLst>
          </p:cNvPr>
          <p:cNvSpPr/>
          <p:nvPr userDrawn="1"/>
        </p:nvSpPr>
        <p:spPr>
          <a:xfrm>
            <a:off x="7162799" y="3052634"/>
            <a:ext cx="1368533" cy="11301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a:xfrm>
            <a:off x="371475" y="1334424"/>
            <a:ext cx="4448175" cy="1520824"/>
          </a:xfrm>
        </p:spPr>
        <p:txBody>
          <a:bodyPr rtlCol="0" anchor="b">
            <a:noAutofit/>
          </a:bodyPr>
          <a:lstStyle>
            <a:lvl1pPr>
              <a:defRPr sz="36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3609563" y="3118775"/>
            <a:ext cx="2927311" cy="3081999"/>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371475" y="3118776"/>
            <a:ext cx="2926800" cy="3081922"/>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25" name="図プレースホルダー 24">
            <a:extLst>
              <a:ext uri="{FF2B5EF4-FFF2-40B4-BE49-F238E27FC236}">
                <a16:creationId xmlns:a16="http://schemas.microsoft.com/office/drawing/2014/main" id="{84421AF3-217F-49BD-BF47-1140F3F445D8}"/>
              </a:ext>
            </a:extLst>
          </p:cNvPr>
          <p:cNvSpPr>
            <a:spLocks noGrp="1"/>
          </p:cNvSpPr>
          <p:nvPr>
            <p:ph type="pic" sz="quarter" idx="15" hasCustomPrompt="1"/>
          </p:nvPr>
        </p:nvSpPr>
        <p:spPr>
          <a:xfrm>
            <a:off x="4908415" y="-4277"/>
            <a:ext cx="7283585" cy="6204974"/>
          </a:xfrm>
          <a:custGeom>
            <a:avLst/>
            <a:gdLst>
              <a:gd name="connsiteX0" fmla="*/ 4914900 w 7283585"/>
              <a:gd name="connsiteY0" fmla="*/ 4064000 h 6204974"/>
              <a:gd name="connsiteX1" fmla="*/ 7283585 w 7283585"/>
              <a:gd name="connsiteY1" fmla="*/ 4064000 h 6204974"/>
              <a:gd name="connsiteX2" fmla="*/ 7283585 w 7283585"/>
              <a:gd name="connsiteY2" fmla="*/ 6204974 h 6204974"/>
              <a:gd name="connsiteX3" fmla="*/ 4914900 w 7283585"/>
              <a:gd name="connsiteY3" fmla="*/ 6204974 h 6204974"/>
              <a:gd name="connsiteX4" fmla="*/ 4914900 w 7283585"/>
              <a:gd name="connsiteY4" fmla="*/ 2032000 h 6204974"/>
              <a:gd name="connsiteX5" fmla="*/ 7283585 w 7283585"/>
              <a:gd name="connsiteY5" fmla="*/ 2032000 h 6204974"/>
              <a:gd name="connsiteX6" fmla="*/ 7283585 w 7283585"/>
              <a:gd name="connsiteY6" fmla="*/ 3946525 h 6204974"/>
              <a:gd name="connsiteX7" fmla="*/ 4914900 w 7283585"/>
              <a:gd name="connsiteY7" fmla="*/ 3946525 h 6204974"/>
              <a:gd name="connsiteX8" fmla="*/ 2457450 w 7283585"/>
              <a:gd name="connsiteY8" fmla="*/ 2032000 h 6204974"/>
              <a:gd name="connsiteX9" fmla="*/ 4826135 w 7283585"/>
              <a:gd name="connsiteY9" fmla="*/ 2032000 h 6204974"/>
              <a:gd name="connsiteX10" fmla="*/ 4826135 w 7283585"/>
              <a:gd name="connsiteY10" fmla="*/ 3946525 h 6204974"/>
              <a:gd name="connsiteX11" fmla="*/ 2457450 w 7283585"/>
              <a:gd name="connsiteY11" fmla="*/ 3946525 h 6204974"/>
              <a:gd name="connsiteX12" fmla="*/ 0 w 7283585"/>
              <a:gd name="connsiteY12" fmla="*/ 8552 h 6204974"/>
              <a:gd name="connsiteX13" fmla="*/ 2368685 w 7283585"/>
              <a:gd name="connsiteY13" fmla="*/ 8552 h 6204974"/>
              <a:gd name="connsiteX14" fmla="*/ 2368685 w 7283585"/>
              <a:gd name="connsiteY14" fmla="*/ 1923077 h 6204974"/>
              <a:gd name="connsiteX15" fmla="*/ 0 w 7283585"/>
              <a:gd name="connsiteY15" fmla="*/ 1923077 h 6204974"/>
              <a:gd name="connsiteX16" fmla="*/ 2457450 w 7283585"/>
              <a:gd name="connsiteY16" fmla="*/ 4276 h 6204974"/>
              <a:gd name="connsiteX17" fmla="*/ 4826135 w 7283585"/>
              <a:gd name="connsiteY17" fmla="*/ 4276 h 6204974"/>
              <a:gd name="connsiteX18" fmla="*/ 4826135 w 7283585"/>
              <a:gd name="connsiteY18" fmla="*/ 1918801 h 6204974"/>
              <a:gd name="connsiteX19" fmla="*/ 2457450 w 7283585"/>
              <a:gd name="connsiteY19" fmla="*/ 1918801 h 6204974"/>
              <a:gd name="connsiteX20" fmla="*/ 4914900 w 7283585"/>
              <a:gd name="connsiteY20" fmla="*/ 0 h 6204974"/>
              <a:gd name="connsiteX21" fmla="*/ 7283585 w 7283585"/>
              <a:gd name="connsiteY21" fmla="*/ 0 h 6204974"/>
              <a:gd name="connsiteX22" fmla="*/ 7283585 w 7283585"/>
              <a:gd name="connsiteY22" fmla="*/ 1914525 h 6204974"/>
              <a:gd name="connsiteX23" fmla="*/ 4914900 w 7283585"/>
              <a:gd name="connsiteY23" fmla="*/ 1914525 h 620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283585" h="6204974">
                <a:moveTo>
                  <a:pt x="4914900" y="4064000"/>
                </a:moveTo>
                <a:lnTo>
                  <a:pt x="7283585" y="4064000"/>
                </a:lnTo>
                <a:lnTo>
                  <a:pt x="7283585" y="6204974"/>
                </a:lnTo>
                <a:lnTo>
                  <a:pt x="4914900" y="6204974"/>
                </a:lnTo>
                <a:close/>
                <a:moveTo>
                  <a:pt x="4914900" y="2032000"/>
                </a:moveTo>
                <a:lnTo>
                  <a:pt x="7283585" y="2032000"/>
                </a:lnTo>
                <a:lnTo>
                  <a:pt x="7283585" y="3946525"/>
                </a:lnTo>
                <a:lnTo>
                  <a:pt x="4914900" y="3946525"/>
                </a:lnTo>
                <a:close/>
                <a:moveTo>
                  <a:pt x="2457450" y="2032000"/>
                </a:moveTo>
                <a:lnTo>
                  <a:pt x="4826135" y="2032000"/>
                </a:lnTo>
                <a:lnTo>
                  <a:pt x="4826135" y="3946525"/>
                </a:lnTo>
                <a:lnTo>
                  <a:pt x="2457450" y="3946525"/>
                </a:lnTo>
                <a:close/>
                <a:moveTo>
                  <a:pt x="0" y="8552"/>
                </a:moveTo>
                <a:lnTo>
                  <a:pt x="2368685" y="8552"/>
                </a:lnTo>
                <a:lnTo>
                  <a:pt x="2368685" y="1923077"/>
                </a:lnTo>
                <a:lnTo>
                  <a:pt x="0" y="1923077"/>
                </a:lnTo>
                <a:close/>
                <a:moveTo>
                  <a:pt x="2457450" y="4276"/>
                </a:moveTo>
                <a:lnTo>
                  <a:pt x="4826135" y="4276"/>
                </a:lnTo>
                <a:lnTo>
                  <a:pt x="4826135" y="1918801"/>
                </a:lnTo>
                <a:lnTo>
                  <a:pt x="2457450" y="1918801"/>
                </a:lnTo>
                <a:close/>
                <a:moveTo>
                  <a:pt x="4914900" y="0"/>
                </a:moveTo>
                <a:lnTo>
                  <a:pt x="7283585" y="0"/>
                </a:lnTo>
                <a:lnTo>
                  <a:pt x="7283585" y="1914525"/>
                </a:lnTo>
                <a:lnTo>
                  <a:pt x="4914900" y="1914525"/>
                </a:lnTo>
                <a:close/>
              </a:path>
            </a:pathLst>
          </a:custGeom>
          <a:solidFill>
            <a:schemeClr val="bg1">
              <a:lumMod val="95000"/>
            </a:schemeClr>
          </a:solidFill>
        </p:spPr>
        <p:txBody>
          <a:bodyPr vert="horz" wrap="square" lIns="91440" tIns="45720" rIns="91440" bIns="45720" rtlCol="0">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0" name="長方形 19">
            <a:extLst>
              <a:ext uri="{FF2B5EF4-FFF2-40B4-BE49-F238E27FC236}">
                <a16:creationId xmlns:a16="http://schemas.microsoft.com/office/drawing/2014/main" id="{475378D9-445B-4812-AE73-9B2CF92DCDF1}"/>
              </a:ext>
            </a:extLst>
          </p:cNvPr>
          <p:cNvSpPr/>
          <p:nvPr userDrawn="1"/>
        </p:nvSpPr>
        <p:spPr>
          <a:xfrm>
            <a:off x="6210299" y="2027725"/>
            <a:ext cx="1073287" cy="9186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長方形 20">
            <a:extLst>
              <a:ext uri="{FF2B5EF4-FFF2-40B4-BE49-F238E27FC236}">
                <a16:creationId xmlns:a16="http://schemas.microsoft.com/office/drawing/2014/main" id="{B569B8CC-B741-4501-A871-F6CC58941F5C}"/>
              </a:ext>
            </a:extLst>
          </p:cNvPr>
          <p:cNvSpPr/>
          <p:nvPr userDrawn="1"/>
        </p:nvSpPr>
        <p:spPr>
          <a:xfrm>
            <a:off x="8661263" y="4055448"/>
            <a:ext cx="1073287" cy="9186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cxnSp>
        <p:nvCxnSpPr>
          <p:cNvPr id="23" name="直線​​コネクタ(S) 22">
            <a:extLst>
              <a:ext uri="{FF2B5EF4-FFF2-40B4-BE49-F238E27FC236}">
                <a16:creationId xmlns:a16="http://schemas.microsoft.com/office/drawing/2014/main" id="{8ED9C5BC-5F16-4DC8-BAA3-30A378B7F5FB}"/>
              </a:ext>
            </a:extLst>
          </p:cNvPr>
          <p:cNvCxnSpPr>
            <a:cxnSpLocks/>
          </p:cNvCxnSpPr>
          <p:nvPr userDrawn="1"/>
        </p:nvCxnSpPr>
        <p:spPr>
          <a:xfrm>
            <a:off x="3452019" y="3106075"/>
            <a:ext cx="0" cy="30947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長方形 23">
            <a:extLst>
              <a:ext uri="{FF2B5EF4-FFF2-40B4-BE49-F238E27FC236}">
                <a16:creationId xmlns:a16="http://schemas.microsoft.com/office/drawing/2014/main" id="{2F0E9B02-FBE7-4B3F-833A-FCDE146B2DAD}"/>
              </a:ext>
            </a:extLst>
          </p:cNvPr>
          <p:cNvSpPr/>
          <p:nvPr userDrawn="1"/>
        </p:nvSpPr>
        <p:spPr>
          <a:xfrm>
            <a:off x="0" y="1405862"/>
            <a:ext cx="300037" cy="1465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スライド番号プレースホルダー 5">
            <a:extLst>
              <a:ext uri="{FF2B5EF4-FFF2-40B4-BE49-F238E27FC236}">
                <a16:creationId xmlns:a16="http://schemas.microsoft.com/office/drawing/2014/main" id="{58908DA7-3662-9EF6-6F6E-9B9CB83A76F6}"/>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2589608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2 段組">
    <p:spTree>
      <p:nvGrpSpPr>
        <p:cNvPr id="1" name=""/>
        <p:cNvGrpSpPr/>
        <p:nvPr/>
      </p:nvGrpSpPr>
      <p:grpSpPr>
        <a:xfrm>
          <a:off x="0" y="0"/>
          <a:ext cx="0" cy="0"/>
          <a:chOff x="0" y="0"/>
          <a:chExt cx="0" cy="0"/>
        </a:xfrm>
      </p:grpSpPr>
      <p:sp>
        <p:nvSpPr>
          <p:cNvPr id="9" name="長方形 8">
            <a:extLst>
              <a:ext uri="{FF2B5EF4-FFF2-40B4-BE49-F238E27FC236}">
                <a16:creationId xmlns:a16="http://schemas.microsoft.com/office/drawing/2014/main" id="{F30BCBF1-64A6-4051-BC31-B793E99731A6}"/>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3" name="図プレースホルダー 6">
            <a:extLst>
              <a:ext uri="{FF2B5EF4-FFF2-40B4-BE49-F238E27FC236}">
                <a16:creationId xmlns:a16="http://schemas.microsoft.com/office/drawing/2014/main" id="{73E3AB81-FB3C-492F-8AB9-CFC37EECCEE7}"/>
              </a:ext>
            </a:extLst>
          </p:cNvPr>
          <p:cNvSpPr>
            <a:spLocks noGrp="1"/>
          </p:cNvSpPr>
          <p:nvPr>
            <p:ph type="pic" sz="quarter" idx="13" hasCustomPrompt="1"/>
          </p:nvPr>
        </p:nvSpPr>
        <p:spPr>
          <a:xfrm>
            <a:off x="371475" y="260350"/>
            <a:ext cx="11520488" cy="61214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4" name="長方形 13">
            <a:extLst>
              <a:ext uri="{FF2B5EF4-FFF2-40B4-BE49-F238E27FC236}">
                <a16:creationId xmlns:a16="http://schemas.microsoft.com/office/drawing/2014/main" id="{BF2C4CC9-6F35-4EBF-857F-EBD298D77347}"/>
              </a:ext>
            </a:extLst>
          </p:cNvPr>
          <p:cNvSpPr/>
          <p:nvPr userDrawn="1"/>
        </p:nvSpPr>
        <p:spPr>
          <a:xfrm>
            <a:off x="1578741" y="2299953"/>
            <a:ext cx="4420009"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5" name="長方形 14">
            <a:extLst>
              <a:ext uri="{FF2B5EF4-FFF2-40B4-BE49-F238E27FC236}">
                <a16:creationId xmlns:a16="http://schemas.microsoft.com/office/drawing/2014/main" id="{D1D54A23-014A-49B4-9E28-7641C8A4F0C1}"/>
              </a:ext>
            </a:extLst>
          </p:cNvPr>
          <p:cNvSpPr/>
          <p:nvPr userDrawn="1"/>
        </p:nvSpPr>
        <p:spPr>
          <a:xfrm>
            <a:off x="6184487" y="2299953"/>
            <a:ext cx="4420009"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a:xfrm>
            <a:off x="1587504" y="1233488"/>
            <a:ext cx="9016993" cy="761076"/>
          </a:xfrm>
        </p:spPr>
        <p:txBody>
          <a:bodyPr rtlCol="0" anchor="ctr">
            <a:noAutofit/>
          </a:bodyPr>
          <a:lstStyle>
            <a:lvl1pPr algn="ctr">
              <a:defRPr sz="36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6328091" y="2424864"/>
            <a:ext cx="4132800" cy="28332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1722820" y="2424864"/>
            <a:ext cx="4131850" cy="2832101"/>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スライド番号プレースホルダー 5">
            <a:extLst>
              <a:ext uri="{FF2B5EF4-FFF2-40B4-BE49-F238E27FC236}">
                <a16:creationId xmlns:a16="http://schemas.microsoft.com/office/drawing/2014/main" id="{06FCC9B6-06BE-ABBD-4808-2C0C5E7D367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106958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長方形 4">
            <a:extLst>
              <a:ext uri="{FF2B5EF4-FFF2-40B4-BE49-F238E27FC236}">
                <a16:creationId xmlns:a16="http://schemas.microsoft.com/office/drawing/2014/main" id="{113E1565-5B33-4914-9800-50B8400266FF}"/>
              </a:ext>
            </a:extLst>
          </p:cNvPr>
          <p:cNvSpPr/>
          <p:nvPr userDrawn="1"/>
        </p:nvSpPr>
        <p:spPr>
          <a:xfrm>
            <a:off x="0" y="0"/>
            <a:ext cx="12191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図プレースホルダー 6">
            <a:extLst>
              <a:ext uri="{FF2B5EF4-FFF2-40B4-BE49-F238E27FC236}">
                <a16:creationId xmlns:a16="http://schemas.microsoft.com/office/drawing/2014/main" id="{DE438B2E-01A6-453B-928D-97D98438168E}"/>
              </a:ext>
            </a:extLst>
          </p:cNvPr>
          <p:cNvSpPr>
            <a:spLocks noGrp="1"/>
          </p:cNvSpPr>
          <p:nvPr>
            <p:ph type="pic" sz="quarter" idx="13" hasCustomPrompt="1"/>
          </p:nvPr>
        </p:nvSpPr>
        <p:spPr>
          <a:xfrm>
            <a:off x="335756" y="260350"/>
            <a:ext cx="11520488"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EDC97959-6740-AE4B-BC61-93AE6586801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9110570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図プレースホルダー 26">
            <a:extLst>
              <a:ext uri="{FF2B5EF4-FFF2-40B4-BE49-F238E27FC236}">
                <a16:creationId xmlns:a16="http://schemas.microsoft.com/office/drawing/2014/main" id="{404FC023-3732-4036-B4DA-F34DC453036D}"/>
              </a:ext>
            </a:extLst>
          </p:cNvPr>
          <p:cNvSpPr>
            <a:spLocks noGrp="1"/>
          </p:cNvSpPr>
          <p:nvPr>
            <p:ph type="pic" sz="quarter" idx="13" hasCustomPrompt="1"/>
          </p:nvPr>
        </p:nvSpPr>
        <p:spPr>
          <a:xfrm>
            <a:off x="1" y="1"/>
            <a:ext cx="12191999" cy="6857999"/>
          </a:xfrm>
          <a:custGeom>
            <a:avLst/>
            <a:gdLst>
              <a:gd name="connsiteX0" fmla="*/ 9194799 w 12191999"/>
              <a:gd name="connsiteY0" fmla="*/ 4114799 h 6108699"/>
              <a:gd name="connsiteX1" fmla="*/ 12191999 w 12191999"/>
              <a:gd name="connsiteY1" fmla="*/ 4114799 h 6108699"/>
              <a:gd name="connsiteX2" fmla="*/ 12191999 w 12191999"/>
              <a:gd name="connsiteY2" fmla="*/ 6108699 h 6108699"/>
              <a:gd name="connsiteX3" fmla="*/ 9194799 w 12191999"/>
              <a:gd name="connsiteY3" fmla="*/ 6108699 h 6108699"/>
              <a:gd name="connsiteX4" fmla="*/ 6129865 w 12191999"/>
              <a:gd name="connsiteY4" fmla="*/ 4114799 h 6108699"/>
              <a:gd name="connsiteX5" fmla="*/ 9127065 w 12191999"/>
              <a:gd name="connsiteY5" fmla="*/ 4114799 h 6108699"/>
              <a:gd name="connsiteX6" fmla="*/ 9127065 w 12191999"/>
              <a:gd name="connsiteY6" fmla="*/ 6108699 h 6108699"/>
              <a:gd name="connsiteX7" fmla="*/ 6129865 w 12191999"/>
              <a:gd name="connsiteY7" fmla="*/ 6108699 h 6108699"/>
              <a:gd name="connsiteX8" fmla="*/ 3064933 w 12191999"/>
              <a:gd name="connsiteY8" fmla="*/ 4114799 h 6108699"/>
              <a:gd name="connsiteX9" fmla="*/ 6062132 w 12191999"/>
              <a:gd name="connsiteY9" fmla="*/ 4114799 h 6108699"/>
              <a:gd name="connsiteX10" fmla="*/ 6062132 w 12191999"/>
              <a:gd name="connsiteY10" fmla="*/ 6108699 h 6108699"/>
              <a:gd name="connsiteX11" fmla="*/ 3064933 w 12191999"/>
              <a:gd name="connsiteY11" fmla="*/ 6108699 h 6108699"/>
              <a:gd name="connsiteX12" fmla="*/ 0 w 12191999"/>
              <a:gd name="connsiteY12" fmla="*/ 4114799 h 6108699"/>
              <a:gd name="connsiteX13" fmla="*/ 2997200 w 12191999"/>
              <a:gd name="connsiteY13" fmla="*/ 4114799 h 6108699"/>
              <a:gd name="connsiteX14" fmla="*/ 2997200 w 12191999"/>
              <a:gd name="connsiteY14" fmla="*/ 6108699 h 6108699"/>
              <a:gd name="connsiteX15" fmla="*/ 0 w 12191999"/>
              <a:gd name="connsiteY15" fmla="*/ 6108699 h 6108699"/>
              <a:gd name="connsiteX16" fmla="*/ 9194799 w 12191999"/>
              <a:gd name="connsiteY16" fmla="*/ 2057400 h 6108699"/>
              <a:gd name="connsiteX17" fmla="*/ 12191999 w 12191999"/>
              <a:gd name="connsiteY17" fmla="*/ 2057400 h 6108699"/>
              <a:gd name="connsiteX18" fmla="*/ 12191999 w 12191999"/>
              <a:gd name="connsiteY18" fmla="*/ 4051299 h 6108699"/>
              <a:gd name="connsiteX19" fmla="*/ 9194799 w 12191999"/>
              <a:gd name="connsiteY19" fmla="*/ 4051299 h 6108699"/>
              <a:gd name="connsiteX20" fmla="*/ 6129865 w 12191999"/>
              <a:gd name="connsiteY20" fmla="*/ 2057400 h 6108699"/>
              <a:gd name="connsiteX21" fmla="*/ 9127065 w 12191999"/>
              <a:gd name="connsiteY21" fmla="*/ 2057400 h 6108699"/>
              <a:gd name="connsiteX22" fmla="*/ 9127065 w 12191999"/>
              <a:gd name="connsiteY22" fmla="*/ 4051299 h 6108699"/>
              <a:gd name="connsiteX23" fmla="*/ 6129865 w 12191999"/>
              <a:gd name="connsiteY23" fmla="*/ 4051299 h 6108699"/>
              <a:gd name="connsiteX24" fmla="*/ 3064934 w 12191999"/>
              <a:gd name="connsiteY24" fmla="*/ 2057400 h 6108699"/>
              <a:gd name="connsiteX25" fmla="*/ 6062132 w 12191999"/>
              <a:gd name="connsiteY25" fmla="*/ 2057400 h 6108699"/>
              <a:gd name="connsiteX26" fmla="*/ 6062132 w 12191999"/>
              <a:gd name="connsiteY26" fmla="*/ 4051299 h 6108699"/>
              <a:gd name="connsiteX27" fmla="*/ 3064934 w 12191999"/>
              <a:gd name="connsiteY27" fmla="*/ 4051299 h 6108699"/>
              <a:gd name="connsiteX28" fmla="*/ 0 w 12191999"/>
              <a:gd name="connsiteY28" fmla="*/ 2057400 h 6108699"/>
              <a:gd name="connsiteX29" fmla="*/ 2997200 w 12191999"/>
              <a:gd name="connsiteY29" fmla="*/ 2057400 h 6108699"/>
              <a:gd name="connsiteX30" fmla="*/ 2997200 w 12191999"/>
              <a:gd name="connsiteY30" fmla="*/ 4051299 h 6108699"/>
              <a:gd name="connsiteX31" fmla="*/ 0 w 12191999"/>
              <a:gd name="connsiteY31" fmla="*/ 4051299 h 6108699"/>
              <a:gd name="connsiteX32" fmla="*/ 9194799 w 12191999"/>
              <a:gd name="connsiteY32" fmla="*/ 0 h 6108699"/>
              <a:gd name="connsiteX33" fmla="*/ 12191999 w 12191999"/>
              <a:gd name="connsiteY33" fmla="*/ 0 h 6108699"/>
              <a:gd name="connsiteX34" fmla="*/ 12191999 w 12191999"/>
              <a:gd name="connsiteY34" fmla="*/ 1993900 h 6108699"/>
              <a:gd name="connsiteX35" fmla="*/ 9194799 w 12191999"/>
              <a:gd name="connsiteY35" fmla="*/ 1993900 h 6108699"/>
              <a:gd name="connsiteX36" fmla="*/ 6129865 w 12191999"/>
              <a:gd name="connsiteY36" fmla="*/ 0 h 6108699"/>
              <a:gd name="connsiteX37" fmla="*/ 9127065 w 12191999"/>
              <a:gd name="connsiteY37" fmla="*/ 0 h 6108699"/>
              <a:gd name="connsiteX38" fmla="*/ 9127065 w 12191999"/>
              <a:gd name="connsiteY38" fmla="*/ 1993900 h 6108699"/>
              <a:gd name="connsiteX39" fmla="*/ 6129865 w 12191999"/>
              <a:gd name="connsiteY39" fmla="*/ 1993900 h 6108699"/>
              <a:gd name="connsiteX40" fmla="*/ 3064934 w 12191999"/>
              <a:gd name="connsiteY40" fmla="*/ 0 h 6108699"/>
              <a:gd name="connsiteX41" fmla="*/ 6062132 w 12191999"/>
              <a:gd name="connsiteY41" fmla="*/ 0 h 6108699"/>
              <a:gd name="connsiteX42" fmla="*/ 6062132 w 12191999"/>
              <a:gd name="connsiteY42" fmla="*/ 1993900 h 6108699"/>
              <a:gd name="connsiteX43" fmla="*/ 3064934 w 12191999"/>
              <a:gd name="connsiteY43" fmla="*/ 1993900 h 6108699"/>
              <a:gd name="connsiteX44" fmla="*/ 1 w 12191999"/>
              <a:gd name="connsiteY44" fmla="*/ 0 h 6108699"/>
              <a:gd name="connsiteX45" fmla="*/ 2997201 w 12191999"/>
              <a:gd name="connsiteY45" fmla="*/ 0 h 6108699"/>
              <a:gd name="connsiteX46" fmla="*/ 2997201 w 12191999"/>
              <a:gd name="connsiteY46" fmla="*/ 1993900 h 6108699"/>
              <a:gd name="connsiteX47" fmla="*/ 1 w 12191999"/>
              <a:gd name="connsiteY47" fmla="*/ 1993900 h 610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2191999" h="6108699">
                <a:moveTo>
                  <a:pt x="9194799" y="4114799"/>
                </a:moveTo>
                <a:lnTo>
                  <a:pt x="12191999" y="4114799"/>
                </a:lnTo>
                <a:lnTo>
                  <a:pt x="12191999" y="6108699"/>
                </a:lnTo>
                <a:lnTo>
                  <a:pt x="9194799" y="6108699"/>
                </a:lnTo>
                <a:close/>
                <a:moveTo>
                  <a:pt x="6129865" y="4114799"/>
                </a:moveTo>
                <a:lnTo>
                  <a:pt x="9127065" y="4114799"/>
                </a:lnTo>
                <a:lnTo>
                  <a:pt x="9127065" y="6108699"/>
                </a:lnTo>
                <a:lnTo>
                  <a:pt x="6129865" y="6108699"/>
                </a:lnTo>
                <a:close/>
                <a:moveTo>
                  <a:pt x="3064933" y="4114799"/>
                </a:moveTo>
                <a:lnTo>
                  <a:pt x="6062132" y="4114799"/>
                </a:lnTo>
                <a:lnTo>
                  <a:pt x="6062132" y="6108699"/>
                </a:lnTo>
                <a:lnTo>
                  <a:pt x="3064933" y="6108699"/>
                </a:lnTo>
                <a:close/>
                <a:moveTo>
                  <a:pt x="0" y="4114799"/>
                </a:moveTo>
                <a:lnTo>
                  <a:pt x="2997200" y="4114799"/>
                </a:lnTo>
                <a:lnTo>
                  <a:pt x="2997200" y="6108699"/>
                </a:lnTo>
                <a:lnTo>
                  <a:pt x="0" y="6108699"/>
                </a:lnTo>
                <a:close/>
                <a:moveTo>
                  <a:pt x="9194799" y="2057400"/>
                </a:moveTo>
                <a:lnTo>
                  <a:pt x="12191999" y="2057400"/>
                </a:lnTo>
                <a:lnTo>
                  <a:pt x="12191999" y="4051299"/>
                </a:lnTo>
                <a:lnTo>
                  <a:pt x="9194799" y="4051299"/>
                </a:lnTo>
                <a:close/>
                <a:moveTo>
                  <a:pt x="6129865" y="2057400"/>
                </a:moveTo>
                <a:lnTo>
                  <a:pt x="9127065" y="2057400"/>
                </a:lnTo>
                <a:lnTo>
                  <a:pt x="9127065" y="4051299"/>
                </a:lnTo>
                <a:lnTo>
                  <a:pt x="6129865" y="4051299"/>
                </a:lnTo>
                <a:close/>
                <a:moveTo>
                  <a:pt x="3064934" y="2057400"/>
                </a:moveTo>
                <a:lnTo>
                  <a:pt x="6062132" y="2057400"/>
                </a:lnTo>
                <a:lnTo>
                  <a:pt x="6062132" y="4051299"/>
                </a:lnTo>
                <a:lnTo>
                  <a:pt x="3064934" y="4051299"/>
                </a:lnTo>
                <a:close/>
                <a:moveTo>
                  <a:pt x="0" y="2057400"/>
                </a:moveTo>
                <a:lnTo>
                  <a:pt x="2997200" y="2057400"/>
                </a:lnTo>
                <a:lnTo>
                  <a:pt x="2997200" y="4051299"/>
                </a:lnTo>
                <a:lnTo>
                  <a:pt x="0" y="4051299"/>
                </a:lnTo>
                <a:close/>
                <a:moveTo>
                  <a:pt x="9194799" y="0"/>
                </a:moveTo>
                <a:lnTo>
                  <a:pt x="12191999" y="0"/>
                </a:lnTo>
                <a:lnTo>
                  <a:pt x="12191999" y="1993900"/>
                </a:lnTo>
                <a:lnTo>
                  <a:pt x="9194799" y="1993900"/>
                </a:lnTo>
                <a:close/>
                <a:moveTo>
                  <a:pt x="6129865" y="0"/>
                </a:moveTo>
                <a:lnTo>
                  <a:pt x="9127065" y="0"/>
                </a:lnTo>
                <a:lnTo>
                  <a:pt x="9127065" y="1993900"/>
                </a:lnTo>
                <a:lnTo>
                  <a:pt x="6129865" y="1993900"/>
                </a:lnTo>
                <a:close/>
                <a:moveTo>
                  <a:pt x="3064934" y="0"/>
                </a:moveTo>
                <a:lnTo>
                  <a:pt x="6062132" y="0"/>
                </a:lnTo>
                <a:lnTo>
                  <a:pt x="6062132" y="1993900"/>
                </a:lnTo>
                <a:lnTo>
                  <a:pt x="3064934" y="1993900"/>
                </a:lnTo>
                <a:close/>
                <a:moveTo>
                  <a:pt x="1" y="0"/>
                </a:moveTo>
                <a:lnTo>
                  <a:pt x="2997201" y="0"/>
                </a:lnTo>
                <a:lnTo>
                  <a:pt x="2997201" y="1993900"/>
                </a:lnTo>
                <a:lnTo>
                  <a:pt x="1" y="1993900"/>
                </a:lnTo>
                <a:close/>
              </a:path>
            </a:pathLst>
          </a:custGeom>
          <a:solidFill>
            <a:schemeClr val="bg1">
              <a:lumMod val="95000"/>
            </a:schemeClr>
          </a:solidFill>
        </p:spPr>
        <p:txBody>
          <a:bodyPr vert="horz" wrap="square" lIns="91440" tIns="45720" rIns="91440" bIns="45720" rtlCol="0">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C7914533-3284-4C25-EA40-D406AF9AD0C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2216092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18957288-25D1-4D25-BECD-5A2E6A888185}"/>
              </a:ext>
            </a:extLst>
          </p:cNvPr>
          <p:cNvSpPr>
            <a:spLocks noGrp="1"/>
          </p:cNvSpPr>
          <p:nvPr>
            <p:ph type="pic" sz="quarter" idx="13" hasCustomPrompt="1"/>
          </p:nvPr>
        </p:nvSpPr>
        <p:spPr>
          <a:xfrm>
            <a:off x="371475" y="260350"/>
            <a:ext cx="4492625"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5" name="図プレースホルダー 6">
            <a:extLst>
              <a:ext uri="{FF2B5EF4-FFF2-40B4-BE49-F238E27FC236}">
                <a16:creationId xmlns:a16="http://schemas.microsoft.com/office/drawing/2014/main" id="{D9C7DFC2-3A77-4761-A9AF-98963C5CCA07}"/>
              </a:ext>
            </a:extLst>
          </p:cNvPr>
          <p:cNvSpPr>
            <a:spLocks noGrp="1"/>
          </p:cNvSpPr>
          <p:nvPr>
            <p:ph type="pic" sz="quarter" idx="14" hasCustomPrompt="1"/>
          </p:nvPr>
        </p:nvSpPr>
        <p:spPr>
          <a:xfrm>
            <a:off x="4981575" y="260350"/>
            <a:ext cx="2740025"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6" name="図プレースホルダー 6">
            <a:extLst>
              <a:ext uri="{FF2B5EF4-FFF2-40B4-BE49-F238E27FC236}">
                <a16:creationId xmlns:a16="http://schemas.microsoft.com/office/drawing/2014/main" id="{3F6FD22A-5FDA-45EC-BE49-3C0E30A397B0}"/>
              </a:ext>
            </a:extLst>
          </p:cNvPr>
          <p:cNvSpPr>
            <a:spLocks noGrp="1"/>
          </p:cNvSpPr>
          <p:nvPr>
            <p:ph type="pic" sz="quarter" idx="15" hasCustomPrompt="1"/>
          </p:nvPr>
        </p:nvSpPr>
        <p:spPr>
          <a:xfrm>
            <a:off x="7839076" y="260350"/>
            <a:ext cx="4052888" cy="380365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7" name="図プレースホルダー 6">
            <a:extLst>
              <a:ext uri="{FF2B5EF4-FFF2-40B4-BE49-F238E27FC236}">
                <a16:creationId xmlns:a16="http://schemas.microsoft.com/office/drawing/2014/main" id="{B64BDA74-9644-41EB-984D-939D27B60F3F}"/>
              </a:ext>
            </a:extLst>
          </p:cNvPr>
          <p:cNvSpPr>
            <a:spLocks noGrp="1"/>
          </p:cNvSpPr>
          <p:nvPr>
            <p:ph type="pic" sz="quarter" idx="16" hasCustomPrompt="1"/>
          </p:nvPr>
        </p:nvSpPr>
        <p:spPr>
          <a:xfrm>
            <a:off x="7839076" y="4165600"/>
            <a:ext cx="4052888" cy="239553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75FCD909-EDF2-1A4C-C4F6-95EA72CFA4F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114473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18957288-25D1-4D25-BECD-5A2E6A888185}"/>
              </a:ext>
            </a:extLst>
          </p:cNvPr>
          <p:cNvSpPr>
            <a:spLocks noGrp="1"/>
          </p:cNvSpPr>
          <p:nvPr>
            <p:ph type="pic" sz="quarter" idx="13" hasCustomPrompt="1"/>
          </p:nvPr>
        </p:nvSpPr>
        <p:spPr>
          <a:xfrm>
            <a:off x="0" y="1233488"/>
            <a:ext cx="12192001" cy="4391024"/>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grpSp>
        <p:nvGrpSpPr>
          <p:cNvPr id="2" name="グループ 1">
            <a:extLst>
              <a:ext uri="{FF2B5EF4-FFF2-40B4-BE49-F238E27FC236}">
                <a16:creationId xmlns:a16="http://schemas.microsoft.com/office/drawing/2014/main" id="{18F30468-CC2E-4430-88DD-81D548B988FA}"/>
              </a:ext>
            </a:extLst>
          </p:cNvPr>
          <p:cNvGrpSpPr/>
          <p:nvPr userDrawn="1"/>
        </p:nvGrpSpPr>
        <p:grpSpPr>
          <a:xfrm>
            <a:off x="371474" y="260350"/>
            <a:ext cx="644525" cy="973138"/>
            <a:chOff x="371475" y="671713"/>
            <a:chExt cx="496540" cy="836738"/>
          </a:xfrm>
        </p:grpSpPr>
        <p:sp>
          <p:nvSpPr>
            <p:cNvPr id="8" name="長方形 7">
              <a:extLst>
                <a:ext uri="{FF2B5EF4-FFF2-40B4-BE49-F238E27FC236}">
                  <a16:creationId xmlns:a16="http://schemas.microsoft.com/office/drawing/2014/main" id="{BF6F92E0-2218-46A5-A183-84468D9B72A2}"/>
                </a:ext>
              </a:extLst>
            </p:cNvPr>
            <p:cNvSpPr/>
            <p:nvPr userDrawn="1"/>
          </p:nvSpPr>
          <p:spPr>
            <a:xfrm>
              <a:off x="371475" y="1011911"/>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9B476586-864B-4C72-91AF-8CF8796C6DE8}"/>
                </a:ext>
              </a:extLst>
            </p:cNvPr>
            <p:cNvSpPr/>
            <p:nvPr userDrawn="1"/>
          </p:nvSpPr>
          <p:spPr>
            <a:xfrm>
              <a:off x="620587" y="671713"/>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10" name="長方形 9">
            <a:extLst>
              <a:ext uri="{FF2B5EF4-FFF2-40B4-BE49-F238E27FC236}">
                <a16:creationId xmlns:a16="http://schemas.microsoft.com/office/drawing/2014/main" id="{38B3D026-83A3-4D78-8B11-A20A6F47170C}"/>
              </a:ext>
            </a:extLst>
          </p:cNvPr>
          <p:cNvSpPr/>
          <p:nvPr userDrawn="1"/>
        </p:nvSpPr>
        <p:spPr>
          <a:xfrm>
            <a:off x="10795001" y="5642462"/>
            <a:ext cx="1397000" cy="12155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スライド番号プレースホルダー 5">
            <a:extLst>
              <a:ext uri="{FF2B5EF4-FFF2-40B4-BE49-F238E27FC236}">
                <a16:creationId xmlns:a16="http://schemas.microsoft.com/office/drawing/2014/main" id="{A8EC025A-BD30-54EF-B965-FD55C0291765}"/>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359956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長方形 10">
            <a:extLst>
              <a:ext uri="{FF2B5EF4-FFF2-40B4-BE49-F238E27FC236}">
                <a16:creationId xmlns:a16="http://schemas.microsoft.com/office/drawing/2014/main" id="{9171FC10-F7C3-4841-A705-B83FDE093009}"/>
              </a:ext>
            </a:extLst>
          </p:cNvPr>
          <p:cNvSpPr/>
          <p:nvPr userDrawn="1"/>
        </p:nvSpPr>
        <p:spPr>
          <a:xfrm>
            <a:off x="9398000" y="0"/>
            <a:ext cx="2793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18957288-25D1-4D25-BECD-5A2E6A888185}"/>
              </a:ext>
            </a:extLst>
          </p:cNvPr>
          <p:cNvSpPr>
            <a:spLocks noGrp="1"/>
          </p:cNvSpPr>
          <p:nvPr>
            <p:ph type="pic" sz="quarter" idx="13" hasCustomPrompt="1"/>
          </p:nvPr>
        </p:nvSpPr>
        <p:spPr>
          <a:xfrm>
            <a:off x="0" y="260350"/>
            <a:ext cx="11891963"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271EC8D2-D20C-73D8-A2E3-175B88FC997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035085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39EF0319-0CF7-4AB8-BE69-FEE9B6C298FE}"/>
              </a:ext>
            </a:extLst>
          </p:cNvPr>
          <p:cNvSpPr>
            <a:spLocks noGrp="1"/>
          </p:cNvSpPr>
          <p:nvPr>
            <p:ph type="pic" sz="quarter" idx="13" hasCustomPrompt="1"/>
          </p:nvPr>
        </p:nvSpPr>
        <p:spPr>
          <a:xfrm>
            <a:off x="371475" y="1233488"/>
            <a:ext cx="2466000" cy="49672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7" name="長方形 6">
            <a:extLst>
              <a:ext uri="{FF2B5EF4-FFF2-40B4-BE49-F238E27FC236}">
                <a16:creationId xmlns:a16="http://schemas.microsoft.com/office/drawing/2014/main" id="{02FAA6CD-8686-4F0E-9F34-3D74AC34027E}"/>
              </a:ext>
            </a:extLst>
          </p:cNvPr>
          <p:cNvSpPr/>
          <p:nvPr userDrawn="1"/>
        </p:nvSpPr>
        <p:spPr>
          <a:xfrm>
            <a:off x="2892285" y="1233488"/>
            <a:ext cx="3210339" cy="1271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3004445" y="1330963"/>
            <a:ext cx="2986019" cy="1076636"/>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10" name="長方形 9">
            <a:extLst>
              <a:ext uri="{FF2B5EF4-FFF2-40B4-BE49-F238E27FC236}">
                <a16:creationId xmlns:a16="http://schemas.microsoft.com/office/drawing/2014/main" id="{735AFBAA-25FF-494A-937E-3DFC5F737803}"/>
              </a:ext>
            </a:extLst>
          </p:cNvPr>
          <p:cNvSpPr/>
          <p:nvPr userDrawn="1"/>
        </p:nvSpPr>
        <p:spPr>
          <a:xfrm>
            <a:off x="2892284"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3004445" y="2623930"/>
            <a:ext cx="2986019" cy="3448880"/>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図プレースホルダー 6">
            <a:extLst>
              <a:ext uri="{FF2B5EF4-FFF2-40B4-BE49-F238E27FC236}">
                <a16:creationId xmlns:a16="http://schemas.microsoft.com/office/drawing/2014/main" id="{F36B08A9-4F2C-4D72-A755-CBF0DAD5A4FC}"/>
              </a:ext>
            </a:extLst>
          </p:cNvPr>
          <p:cNvSpPr>
            <a:spLocks noGrp="1"/>
          </p:cNvSpPr>
          <p:nvPr>
            <p:ph type="pic" sz="quarter" idx="14" hasCustomPrompt="1"/>
          </p:nvPr>
        </p:nvSpPr>
        <p:spPr>
          <a:xfrm>
            <a:off x="6151738" y="1233487"/>
            <a:ext cx="2464907" cy="49672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12" name="長方形 11">
            <a:extLst>
              <a:ext uri="{FF2B5EF4-FFF2-40B4-BE49-F238E27FC236}">
                <a16:creationId xmlns:a16="http://schemas.microsoft.com/office/drawing/2014/main" id="{7CD8F79B-BFE6-4B3E-8853-5C61FDFF46D9}"/>
              </a:ext>
            </a:extLst>
          </p:cNvPr>
          <p:cNvSpPr/>
          <p:nvPr userDrawn="1"/>
        </p:nvSpPr>
        <p:spPr>
          <a:xfrm>
            <a:off x="8673131" y="1233488"/>
            <a:ext cx="3210339"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solidFill>
                <a:schemeClr val="bg1"/>
              </a:solidFill>
              <a:latin typeface="Meiryo UI" panose="020B0604030504040204" pitchFamily="50" charset="-128"/>
              <a:ea typeface="Meiryo UI" panose="020B0604030504040204" pitchFamily="50" charset="-128"/>
            </a:endParaRPr>
          </a:p>
        </p:txBody>
      </p:sp>
      <p:sp>
        <p:nvSpPr>
          <p:cNvPr id="13" name="長方形 12">
            <a:extLst>
              <a:ext uri="{FF2B5EF4-FFF2-40B4-BE49-F238E27FC236}">
                <a16:creationId xmlns:a16="http://schemas.microsoft.com/office/drawing/2014/main" id="{33B3569E-E4EC-433C-AFDA-E50961675D8F}"/>
              </a:ext>
            </a:extLst>
          </p:cNvPr>
          <p:cNvSpPr/>
          <p:nvPr userDrawn="1"/>
        </p:nvSpPr>
        <p:spPr>
          <a:xfrm>
            <a:off x="8673130"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8786099" y="1333189"/>
            <a:ext cx="2984400" cy="1074410"/>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8786099" y="2623930"/>
            <a:ext cx="2984400" cy="3448881"/>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5" name="スライド番号プレースホルダー 5">
            <a:extLst>
              <a:ext uri="{FF2B5EF4-FFF2-40B4-BE49-F238E27FC236}">
                <a16:creationId xmlns:a16="http://schemas.microsoft.com/office/drawing/2014/main" id="{FD90AF3F-2CC8-A3B9-002F-5E4BB98FCC3C}"/>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896188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39EF0319-0CF7-4AB8-BE69-FEE9B6C298FE}"/>
              </a:ext>
            </a:extLst>
          </p:cNvPr>
          <p:cNvSpPr>
            <a:spLocks noGrp="1"/>
          </p:cNvSpPr>
          <p:nvPr>
            <p:ph type="pic" sz="quarter" idx="13" hasCustomPrompt="1"/>
          </p:nvPr>
        </p:nvSpPr>
        <p:spPr>
          <a:xfrm>
            <a:off x="7063827" y="1233488"/>
            <a:ext cx="4828135" cy="49672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7" name="長方形 6">
            <a:extLst>
              <a:ext uri="{FF2B5EF4-FFF2-40B4-BE49-F238E27FC236}">
                <a16:creationId xmlns:a16="http://schemas.microsoft.com/office/drawing/2014/main" id="{02FAA6CD-8686-4F0E-9F34-3D74AC34027E}"/>
              </a:ext>
            </a:extLst>
          </p:cNvPr>
          <p:cNvSpPr/>
          <p:nvPr userDrawn="1"/>
        </p:nvSpPr>
        <p:spPr>
          <a:xfrm>
            <a:off x="371476" y="1233488"/>
            <a:ext cx="3210339" cy="1271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483636" y="1330963"/>
            <a:ext cx="2986019" cy="1076636"/>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10" name="長方形 9">
            <a:extLst>
              <a:ext uri="{FF2B5EF4-FFF2-40B4-BE49-F238E27FC236}">
                <a16:creationId xmlns:a16="http://schemas.microsoft.com/office/drawing/2014/main" id="{735AFBAA-25FF-494A-937E-3DFC5F737803}"/>
              </a:ext>
            </a:extLst>
          </p:cNvPr>
          <p:cNvSpPr/>
          <p:nvPr userDrawn="1"/>
        </p:nvSpPr>
        <p:spPr>
          <a:xfrm>
            <a:off x="371475"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483636" y="2623930"/>
            <a:ext cx="2986019" cy="3448880"/>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2" name="長方形 11">
            <a:extLst>
              <a:ext uri="{FF2B5EF4-FFF2-40B4-BE49-F238E27FC236}">
                <a16:creationId xmlns:a16="http://schemas.microsoft.com/office/drawing/2014/main" id="{7CD8F79B-BFE6-4B3E-8853-5C61FDFF46D9}"/>
              </a:ext>
            </a:extLst>
          </p:cNvPr>
          <p:cNvSpPr/>
          <p:nvPr userDrawn="1"/>
        </p:nvSpPr>
        <p:spPr>
          <a:xfrm>
            <a:off x="3717652" y="1233488"/>
            <a:ext cx="3210339"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solidFill>
                <a:schemeClr val="bg1"/>
              </a:solidFill>
              <a:latin typeface="Meiryo UI" panose="020B0604030504040204" pitchFamily="50" charset="-128"/>
              <a:ea typeface="Meiryo UI" panose="020B0604030504040204" pitchFamily="50" charset="-128"/>
            </a:endParaRPr>
          </a:p>
        </p:txBody>
      </p:sp>
      <p:sp>
        <p:nvSpPr>
          <p:cNvPr id="13" name="長方形 12">
            <a:extLst>
              <a:ext uri="{FF2B5EF4-FFF2-40B4-BE49-F238E27FC236}">
                <a16:creationId xmlns:a16="http://schemas.microsoft.com/office/drawing/2014/main" id="{33B3569E-E4EC-433C-AFDA-E50961675D8F}"/>
              </a:ext>
            </a:extLst>
          </p:cNvPr>
          <p:cNvSpPr/>
          <p:nvPr userDrawn="1"/>
        </p:nvSpPr>
        <p:spPr>
          <a:xfrm>
            <a:off x="3717651"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3830620" y="1333189"/>
            <a:ext cx="2984400" cy="1074410"/>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3830620" y="2623930"/>
            <a:ext cx="2984400" cy="3448881"/>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スライド番号プレースホルダー 5">
            <a:extLst>
              <a:ext uri="{FF2B5EF4-FFF2-40B4-BE49-F238E27FC236}">
                <a16:creationId xmlns:a16="http://schemas.microsoft.com/office/drawing/2014/main" id="{7CD7D79B-0A55-CD0B-F97C-49F77307B445}"/>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258851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0" y="0"/>
            <a:ext cx="12192000" cy="685799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3436610" y="1779589"/>
            <a:ext cx="5318781" cy="2182811"/>
          </a:xfrm>
        </p:spPr>
        <p:txBody>
          <a:bodyPr rtlCol="0" anchor="b">
            <a:normAutofit/>
          </a:bodyPr>
          <a:lstStyle>
            <a:lvl1pPr algn="ctr">
              <a:defRPr sz="5400">
                <a:solidFill>
                  <a:schemeClr val="tx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3436610" y="4079083"/>
            <a:ext cx="5318781" cy="976311"/>
          </a:xfrm>
        </p:spPr>
        <p:txBody>
          <a:bodyPr rtlCol="0"/>
          <a:lstStyle>
            <a:lvl1pPr marL="0" indent="0" algn="ctr">
              <a:buNone/>
              <a:defRPr sz="2400">
                <a:solidFill>
                  <a:schemeClr val="tx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Tree>
    <p:extLst>
      <p:ext uri="{BB962C8B-B14F-4D97-AF65-F5344CB8AC3E}">
        <p14:creationId xmlns:p14="http://schemas.microsoft.com/office/powerpoint/2010/main" val="8550443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39EF0319-0CF7-4AB8-BE69-FEE9B6C298FE}"/>
              </a:ext>
            </a:extLst>
          </p:cNvPr>
          <p:cNvSpPr>
            <a:spLocks noGrp="1"/>
          </p:cNvSpPr>
          <p:nvPr>
            <p:ph type="pic" sz="quarter" idx="13" hasCustomPrompt="1"/>
          </p:nvPr>
        </p:nvSpPr>
        <p:spPr>
          <a:xfrm>
            <a:off x="371475" y="1233488"/>
            <a:ext cx="11520487" cy="4967287"/>
          </a:xfrm>
          <a:solidFill>
            <a:schemeClr val="bg1">
              <a:lumMod val="95000"/>
            </a:schemeClr>
          </a:solidFill>
        </p:spPr>
        <p:txBody>
          <a:bodyPr vert="horz" lIns="91440" tIns="45720" rIns="91440" bIns="45720" rtlCol="0">
            <a:normAutofit/>
          </a:bodyPr>
          <a:lstStyle>
            <a:lvl1pPr>
              <a:defRPr lang="en-US" sz="1800"/>
            </a:lvl1pPr>
          </a:lstStyle>
          <a:p>
            <a:pPr marL="0" lvl="0" indent="0" algn="ctr" rtl="0">
              <a:buNone/>
            </a:pPr>
            <a:r>
              <a:rPr lang="ja-JP" altLang="en-US" noProof="0"/>
              <a:t>アイコンをクリックして画像を追加</a:t>
            </a: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6261798" y="2910543"/>
            <a:ext cx="5058000" cy="518457"/>
          </a:xfrm>
        </p:spPr>
        <p:txBody>
          <a:bodyPr rtlCol="0" anchor="ctr">
            <a:normAutofit/>
          </a:bodyP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6261798" y="3523420"/>
            <a:ext cx="5058000" cy="2181641"/>
          </a:xfrm>
        </p:spPr>
        <p:txBody>
          <a:bodyPr rtlCol="0">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895142" y="2910543"/>
            <a:ext cx="5058397" cy="518457"/>
          </a:xfrm>
        </p:spPr>
        <p:txBody>
          <a:bodyPr rtlCol="0" anchor="ct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895142" y="3523420"/>
            <a:ext cx="5058397" cy="2181641"/>
          </a:xfrm>
        </p:spPr>
        <p:txBody>
          <a:bodyPr rtlCol="0">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7" name="スライド番号プレースホルダー 5">
            <a:extLst>
              <a:ext uri="{FF2B5EF4-FFF2-40B4-BE49-F238E27FC236}">
                <a16:creationId xmlns:a16="http://schemas.microsoft.com/office/drawing/2014/main" id="{1C59676F-8F09-883C-CD69-EFEB4F416094}"/>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686419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比較">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4DB43705-0B3F-4F77-A8BB-08EC09D36A56}"/>
              </a:ext>
            </a:extLst>
          </p:cNvPr>
          <p:cNvSpPr/>
          <p:nvPr userDrawn="1"/>
        </p:nvSpPr>
        <p:spPr>
          <a:xfrm>
            <a:off x="0" y="0"/>
            <a:ext cx="12192000" cy="21463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lgn="ctr">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6261797" y="3634443"/>
            <a:ext cx="5630165" cy="518457"/>
          </a:xfrm>
        </p:spPr>
        <p:txBody>
          <a:bodyPr rtlCol="0" anchor="ctr">
            <a:normAutofit/>
          </a:bodyPr>
          <a:lstStyle>
            <a:lvl1pPr marL="0" indent="0">
              <a:buNone/>
              <a:defRPr sz="2000" b="1">
                <a:solidFill>
                  <a:schemeClr val="tx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6261797" y="4247320"/>
            <a:ext cx="5630165" cy="1953455"/>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371476" y="3634443"/>
            <a:ext cx="5582064" cy="518457"/>
          </a:xfrm>
        </p:spPr>
        <p:txBody>
          <a:bodyPr rtlCol="0" anchor="ctr"/>
          <a:lstStyle>
            <a:lvl1pPr marL="0" indent="0">
              <a:buNone/>
              <a:defRPr sz="2000" b="1">
                <a:solidFill>
                  <a:schemeClr val="tx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371476" y="4247320"/>
            <a:ext cx="5582064" cy="1953455"/>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図プレースホルダー 6">
            <a:extLst>
              <a:ext uri="{FF2B5EF4-FFF2-40B4-BE49-F238E27FC236}">
                <a16:creationId xmlns:a16="http://schemas.microsoft.com/office/drawing/2014/main" id="{16CD8AAD-701B-4F23-AB47-6FC680787135}"/>
              </a:ext>
            </a:extLst>
          </p:cNvPr>
          <p:cNvSpPr>
            <a:spLocks noGrp="1"/>
          </p:cNvSpPr>
          <p:nvPr>
            <p:ph type="pic" sz="quarter" idx="13" hasCustomPrompt="1"/>
          </p:nvPr>
        </p:nvSpPr>
        <p:spPr>
          <a:xfrm>
            <a:off x="371476" y="1593851"/>
            <a:ext cx="5582064" cy="192956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6" name="図プレースホルダー 6">
            <a:extLst>
              <a:ext uri="{FF2B5EF4-FFF2-40B4-BE49-F238E27FC236}">
                <a16:creationId xmlns:a16="http://schemas.microsoft.com/office/drawing/2014/main" id="{2B9551A7-E41A-4D0E-925B-71270CA0F339}"/>
              </a:ext>
            </a:extLst>
          </p:cNvPr>
          <p:cNvSpPr>
            <a:spLocks noGrp="1"/>
          </p:cNvSpPr>
          <p:nvPr>
            <p:ph type="pic" sz="quarter" idx="14" hasCustomPrompt="1"/>
          </p:nvPr>
        </p:nvSpPr>
        <p:spPr>
          <a:xfrm>
            <a:off x="6281738" y="1593850"/>
            <a:ext cx="5582064" cy="192956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8" name="スライド番号プレースホルダー 5">
            <a:extLst>
              <a:ext uri="{FF2B5EF4-FFF2-40B4-BE49-F238E27FC236}">
                <a16:creationId xmlns:a16="http://schemas.microsoft.com/office/drawing/2014/main" id="{001C4881-3D20-D091-E85A-EFBCECFA920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815424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比較">
    <p:spTree>
      <p:nvGrpSpPr>
        <p:cNvPr id="1" name=""/>
        <p:cNvGrpSpPr/>
        <p:nvPr/>
      </p:nvGrpSpPr>
      <p:grpSpPr>
        <a:xfrm>
          <a:off x="0" y="0"/>
          <a:ext cx="0" cy="0"/>
          <a:chOff x="0" y="0"/>
          <a:chExt cx="0" cy="0"/>
        </a:xfrm>
      </p:grpSpPr>
      <p:sp>
        <p:nvSpPr>
          <p:cNvPr id="15" name="長方形 14">
            <a:extLst>
              <a:ext uri="{FF2B5EF4-FFF2-40B4-BE49-F238E27FC236}">
                <a16:creationId xmlns:a16="http://schemas.microsoft.com/office/drawing/2014/main" id="{990C1024-E4C7-44C6-ADC4-870B3D482C3F}"/>
              </a:ext>
            </a:extLst>
          </p:cNvPr>
          <p:cNvSpPr/>
          <p:nvPr userDrawn="1"/>
        </p:nvSpPr>
        <p:spPr>
          <a:xfrm>
            <a:off x="6441279" y="3761720"/>
            <a:ext cx="5446800" cy="24009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長方形 6">
            <a:extLst>
              <a:ext uri="{FF2B5EF4-FFF2-40B4-BE49-F238E27FC236}">
                <a16:creationId xmlns:a16="http://schemas.microsoft.com/office/drawing/2014/main" id="{4DB43705-0B3F-4F77-A8BB-08EC09D36A56}"/>
              </a:ext>
            </a:extLst>
          </p:cNvPr>
          <p:cNvSpPr/>
          <p:nvPr userDrawn="1"/>
        </p:nvSpPr>
        <p:spPr>
          <a:xfrm>
            <a:off x="371474" y="1271588"/>
            <a:ext cx="5445125" cy="24009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lgn="l">
              <a:defRPr>
                <a:solidFill>
                  <a:schemeClr val="tx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hasCustomPrompt="1"/>
          </p:nvPr>
        </p:nvSpPr>
        <p:spPr>
          <a:xfrm>
            <a:off x="6610169" y="3956706"/>
            <a:ext cx="5109021" cy="518457"/>
          </a:xfrm>
        </p:spPr>
        <p:txBody>
          <a:bodyPr rtlCol="0" anchor="ctr">
            <a:normAutofit/>
          </a:bodyPr>
          <a:lstStyle>
            <a:lvl1pPr marL="0" indent="0">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6610169" y="4569583"/>
            <a:ext cx="5109021" cy="1412117"/>
          </a:xfrm>
        </p:spPr>
        <p:txBody>
          <a:bodyPr rtlCol="0">
            <a:normAutofit/>
          </a:bodyPr>
          <a:lstStyle>
            <a:lvl1pPr>
              <a:defRPr sz="1600">
                <a:solidFill>
                  <a:schemeClr val="bg1"/>
                </a:solidFill>
                <a:latin typeface="Meiryo UI" panose="020B0604030504040204" pitchFamily="50" charset="-128"/>
                <a:ea typeface="Meiryo UI" panose="020B0604030504040204" pitchFamily="50" charset="-128"/>
              </a:defRPr>
            </a:lvl1pPr>
            <a:lvl2pPr>
              <a:defRPr sz="1400">
                <a:solidFill>
                  <a:schemeClr val="bg1"/>
                </a:solidFill>
                <a:latin typeface="Meiryo UI" panose="020B0604030504040204" pitchFamily="50" charset="-128"/>
                <a:ea typeface="Meiryo UI" panose="020B0604030504040204" pitchFamily="50" charset="-128"/>
              </a:defRPr>
            </a:lvl2pPr>
            <a:lvl3pPr>
              <a:defRPr sz="1200">
                <a:solidFill>
                  <a:schemeClr val="bg1"/>
                </a:solidFill>
                <a:latin typeface="Meiryo UI" panose="020B0604030504040204" pitchFamily="50" charset="-128"/>
                <a:ea typeface="Meiryo UI" panose="020B0604030504040204" pitchFamily="50" charset="-128"/>
              </a:defRPr>
            </a:lvl3pPr>
            <a:lvl4pPr>
              <a:defRPr sz="1100">
                <a:solidFill>
                  <a:schemeClr val="bg1"/>
                </a:solidFill>
                <a:latin typeface="Meiryo UI" panose="020B0604030504040204" pitchFamily="50" charset="-128"/>
                <a:ea typeface="Meiryo UI" panose="020B0604030504040204" pitchFamily="50" charset="-128"/>
              </a:defRPr>
            </a:lvl4pPr>
            <a:lvl5pPr>
              <a:defRPr sz="11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hasCustomPrompt="1"/>
          </p:nvPr>
        </p:nvSpPr>
        <p:spPr>
          <a:xfrm>
            <a:off x="539836" y="1462743"/>
            <a:ext cx="5108400" cy="518457"/>
          </a:xfrm>
        </p:spPr>
        <p:txBody>
          <a:bodyPr rtlCol="0" anchor="ctr"/>
          <a:lstStyle>
            <a:lvl1pPr marL="0" indent="0">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539836" y="2075621"/>
            <a:ext cx="5108400" cy="1391480"/>
          </a:xfrm>
        </p:spPr>
        <p:txBody>
          <a:bodyPr rtlCol="0">
            <a:normAutofit/>
          </a:bodyPr>
          <a:lstStyle>
            <a:lvl1pPr>
              <a:defRPr sz="1600">
                <a:solidFill>
                  <a:schemeClr val="bg1"/>
                </a:solidFill>
                <a:latin typeface="Meiryo UI" panose="020B0604030504040204" pitchFamily="50" charset="-128"/>
                <a:ea typeface="Meiryo UI" panose="020B0604030504040204" pitchFamily="50" charset="-128"/>
              </a:defRPr>
            </a:lvl1pPr>
            <a:lvl2pPr>
              <a:defRPr sz="1400">
                <a:solidFill>
                  <a:schemeClr val="bg1"/>
                </a:solidFill>
                <a:latin typeface="Meiryo UI" panose="020B0604030504040204" pitchFamily="50" charset="-128"/>
                <a:ea typeface="Meiryo UI" panose="020B0604030504040204" pitchFamily="50" charset="-128"/>
              </a:defRPr>
            </a:lvl2pPr>
            <a:lvl3pPr>
              <a:defRPr sz="1200">
                <a:solidFill>
                  <a:schemeClr val="bg1"/>
                </a:solidFill>
                <a:latin typeface="Meiryo UI" panose="020B0604030504040204" pitchFamily="50" charset="-128"/>
                <a:ea typeface="Meiryo UI" panose="020B0604030504040204" pitchFamily="50" charset="-128"/>
              </a:defRPr>
            </a:lvl3pPr>
            <a:lvl4pPr>
              <a:defRPr sz="1100">
                <a:solidFill>
                  <a:schemeClr val="bg1"/>
                </a:solidFill>
                <a:latin typeface="Meiryo UI" panose="020B0604030504040204" pitchFamily="50" charset="-128"/>
                <a:ea typeface="Meiryo UI" panose="020B0604030504040204" pitchFamily="50" charset="-128"/>
              </a:defRPr>
            </a:lvl4pPr>
            <a:lvl5pPr>
              <a:defRPr sz="11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7" name="図プレースホルダー 6">
            <a:extLst>
              <a:ext uri="{FF2B5EF4-FFF2-40B4-BE49-F238E27FC236}">
                <a16:creationId xmlns:a16="http://schemas.microsoft.com/office/drawing/2014/main" id="{9DFBCB44-5019-402B-BEC3-12F7F5526F0E}"/>
              </a:ext>
            </a:extLst>
          </p:cNvPr>
          <p:cNvSpPr>
            <a:spLocks noGrp="1"/>
          </p:cNvSpPr>
          <p:nvPr>
            <p:ph type="pic" sz="quarter" idx="13" hasCustomPrompt="1"/>
          </p:nvPr>
        </p:nvSpPr>
        <p:spPr>
          <a:xfrm>
            <a:off x="5880101" y="1271588"/>
            <a:ext cx="6012000" cy="240095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8" name="図プレースホルダー 6">
            <a:extLst>
              <a:ext uri="{FF2B5EF4-FFF2-40B4-BE49-F238E27FC236}">
                <a16:creationId xmlns:a16="http://schemas.microsoft.com/office/drawing/2014/main" id="{8CD826C9-080C-4638-B261-376BD8B31622}"/>
              </a:ext>
            </a:extLst>
          </p:cNvPr>
          <p:cNvSpPr>
            <a:spLocks noGrp="1"/>
          </p:cNvSpPr>
          <p:nvPr>
            <p:ph type="pic" sz="quarter" idx="14" hasCustomPrompt="1"/>
          </p:nvPr>
        </p:nvSpPr>
        <p:spPr>
          <a:xfrm>
            <a:off x="371475" y="3758268"/>
            <a:ext cx="6011800" cy="240095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8" name="スライド番号プレースホルダー 5">
            <a:extLst>
              <a:ext uri="{FF2B5EF4-FFF2-40B4-BE49-F238E27FC236}">
                <a16:creationId xmlns:a16="http://schemas.microsoft.com/office/drawing/2014/main" id="{1CA3FD5A-EE8A-FD24-F027-148DA5BD3E64}"/>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5654903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371475" y="1233488"/>
            <a:ext cx="5572125" cy="397351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319837" y="2227263"/>
            <a:ext cx="5572125" cy="397351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7" name="長方形 6">
            <a:extLst>
              <a:ext uri="{FF2B5EF4-FFF2-40B4-BE49-F238E27FC236}">
                <a16:creationId xmlns:a16="http://schemas.microsoft.com/office/drawing/2014/main" id="{85661614-E5E5-43DF-A12A-7BE84E58EE3B}"/>
              </a:ext>
            </a:extLst>
          </p:cNvPr>
          <p:cNvSpPr/>
          <p:nvPr userDrawn="1"/>
        </p:nvSpPr>
        <p:spPr>
          <a:xfrm>
            <a:off x="371475" y="5271760"/>
            <a:ext cx="5572125" cy="92901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9161B260-71A2-402A-A38D-FE2C484B7F99}"/>
              </a:ext>
            </a:extLst>
          </p:cNvPr>
          <p:cNvSpPr/>
          <p:nvPr userDrawn="1"/>
        </p:nvSpPr>
        <p:spPr>
          <a:xfrm>
            <a:off x="6319836" y="1233488"/>
            <a:ext cx="5572125" cy="9290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534987" y="5380667"/>
            <a:ext cx="5245100" cy="711200"/>
          </a:xfrm>
        </p:spPr>
        <p:txBody>
          <a:bodyPr rtlCol="0" anchor="ctr">
            <a:noAutofit/>
          </a:bodyPr>
          <a:lstStyle>
            <a:lvl1pPr marL="0" indent="0" algn="ctr">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483348" y="1342395"/>
            <a:ext cx="5245100" cy="711200"/>
          </a:xfrm>
        </p:spPr>
        <p:txBody>
          <a:bodyPr rtlCol="0" anchor="ctr">
            <a:noAutofit/>
          </a:bodyPr>
          <a:lstStyle>
            <a:lvl1pPr marL="0" indent="0" algn="ctr">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F0FEA476-4986-310E-0DB4-D5D2066B9077}"/>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8786417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647699" y="4517395"/>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254749" y="1642105"/>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2" name="長方形 11">
            <a:extLst>
              <a:ext uri="{FF2B5EF4-FFF2-40B4-BE49-F238E27FC236}">
                <a16:creationId xmlns:a16="http://schemas.microsoft.com/office/drawing/2014/main" id="{6F023CF6-0A85-4867-A5CF-F75DDBC4C20A}"/>
              </a:ext>
            </a:extLst>
          </p:cNvPr>
          <p:cNvSpPr/>
          <p:nvPr userDrawn="1"/>
        </p:nvSpPr>
        <p:spPr>
          <a:xfrm>
            <a:off x="0" y="0"/>
            <a:ext cx="1854199" cy="175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3" name="長方形 12">
            <a:extLst>
              <a:ext uri="{FF2B5EF4-FFF2-40B4-BE49-F238E27FC236}">
                <a16:creationId xmlns:a16="http://schemas.microsoft.com/office/drawing/2014/main" id="{AF9F3577-4130-4F32-9302-DA8838D30560}"/>
              </a:ext>
            </a:extLst>
          </p:cNvPr>
          <p:cNvSpPr/>
          <p:nvPr userDrawn="1"/>
        </p:nvSpPr>
        <p:spPr>
          <a:xfrm>
            <a:off x="10337800" y="5122548"/>
            <a:ext cx="1854199" cy="175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647699" y="571500"/>
            <a:ext cx="5372097" cy="383984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254748" y="2429505"/>
            <a:ext cx="5372097" cy="385699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1EC779CD-E857-6681-6FF2-2F429028CD6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6818698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6F023CF6-0A85-4867-A5CF-F75DDBC4C20A}"/>
              </a:ext>
            </a:extLst>
          </p:cNvPr>
          <p:cNvSpPr/>
          <p:nvPr userDrawn="1"/>
        </p:nvSpPr>
        <p:spPr>
          <a:xfrm>
            <a:off x="0" y="1932303"/>
            <a:ext cx="12192000" cy="29171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647699" y="1470977"/>
            <a:ext cx="5372097" cy="383984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254748" y="1462403"/>
            <a:ext cx="5372097" cy="385699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647699" y="5451475"/>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254748" y="591502"/>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grpSp>
        <p:nvGrpSpPr>
          <p:cNvPr id="14" name="グループ 13">
            <a:extLst>
              <a:ext uri="{FF2B5EF4-FFF2-40B4-BE49-F238E27FC236}">
                <a16:creationId xmlns:a16="http://schemas.microsoft.com/office/drawing/2014/main" id="{AF4B4D45-80E3-42F8-B437-4182608210C3}"/>
              </a:ext>
            </a:extLst>
          </p:cNvPr>
          <p:cNvGrpSpPr/>
          <p:nvPr userDrawn="1"/>
        </p:nvGrpSpPr>
        <p:grpSpPr>
          <a:xfrm>
            <a:off x="5387974" y="422433"/>
            <a:ext cx="644525" cy="973138"/>
            <a:chOff x="371475" y="671713"/>
            <a:chExt cx="496540" cy="836738"/>
          </a:xfrm>
          <a:solidFill>
            <a:schemeClr val="accent6"/>
          </a:solidFill>
        </p:grpSpPr>
        <p:sp>
          <p:nvSpPr>
            <p:cNvPr id="15" name="長方形 14">
              <a:extLst>
                <a:ext uri="{FF2B5EF4-FFF2-40B4-BE49-F238E27FC236}">
                  <a16:creationId xmlns:a16="http://schemas.microsoft.com/office/drawing/2014/main" id="{D670E361-AF23-4722-9250-CCF26B3C5884}"/>
                </a:ext>
              </a:extLst>
            </p:cNvPr>
            <p:cNvSpPr/>
            <p:nvPr userDrawn="1"/>
          </p:nvSpPr>
          <p:spPr>
            <a:xfrm>
              <a:off x="371475" y="1011911"/>
              <a:ext cx="496540" cy="4965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6" name="長方形 15">
              <a:extLst>
                <a:ext uri="{FF2B5EF4-FFF2-40B4-BE49-F238E27FC236}">
                  <a16:creationId xmlns:a16="http://schemas.microsoft.com/office/drawing/2014/main" id="{BDE16CED-9FCD-4407-99EF-FFBE689DA9F1}"/>
                </a:ext>
              </a:extLst>
            </p:cNvPr>
            <p:cNvSpPr/>
            <p:nvPr userDrawn="1"/>
          </p:nvSpPr>
          <p:spPr>
            <a:xfrm>
              <a:off x="620587" y="671713"/>
              <a:ext cx="247428" cy="2474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grpSp>
        <p:nvGrpSpPr>
          <p:cNvPr id="17" name="グループ 16">
            <a:extLst>
              <a:ext uri="{FF2B5EF4-FFF2-40B4-BE49-F238E27FC236}">
                <a16:creationId xmlns:a16="http://schemas.microsoft.com/office/drawing/2014/main" id="{FA147081-5AFB-463F-B27C-7A0C4CA0573B}"/>
              </a:ext>
            </a:extLst>
          </p:cNvPr>
          <p:cNvGrpSpPr/>
          <p:nvPr userDrawn="1"/>
        </p:nvGrpSpPr>
        <p:grpSpPr>
          <a:xfrm flipH="1">
            <a:off x="6248401" y="5451475"/>
            <a:ext cx="644525" cy="973138"/>
            <a:chOff x="371475" y="671713"/>
            <a:chExt cx="496540" cy="836738"/>
          </a:xfrm>
          <a:solidFill>
            <a:schemeClr val="accent6"/>
          </a:solidFill>
        </p:grpSpPr>
        <p:sp>
          <p:nvSpPr>
            <p:cNvPr id="18" name="長方形 17">
              <a:extLst>
                <a:ext uri="{FF2B5EF4-FFF2-40B4-BE49-F238E27FC236}">
                  <a16:creationId xmlns:a16="http://schemas.microsoft.com/office/drawing/2014/main" id="{AE24567E-B0AE-4E55-A5FB-3019A9598162}"/>
                </a:ext>
              </a:extLst>
            </p:cNvPr>
            <p:cNvSpPr/>
            <p:nvPr userDrawn="1"/>
          </p:nvSpPr>
          <p:spPr>
            <a:xfrm>
              <a:off x="371475" y="1011911"/>
              <a:ext cx="496540" cy="4965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9" name="長方形 18">
              <a:extLst>
                <a:ext uri="{FF2B5EF4-FFF2-40B4-BE49-F238E27FC236}">
                  <a16:creationId xmlns:a16="http://schemas.microsoft.com/office/drawing/2014/main" id="{4918E6C0-B582-4943-9462-FE9740846585}"/>
                </a:ext>
              </a:extLst>
            </p:cNvPr>
            <p:cNvSpPr/>
            <p:nvPr userDrawn="1"/>
          </p:nvSpPr>
          <p:spPr>
            <a:xfrm>
              <a:off x="620587" y="671713"/>
              <a:ext cx="247428" cy="2474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2" name="スライド番号プレースホルダー 5">
            <a:extLst>
              <a:ext uri="{FF2B5EF4-FFF2-40B4-BE49-F238E27FC236}">
                <a16:creationId xmlns:a16="http://schemas.microsoft.com/office/drawing/2014/main" id="{0B37400B-0FD1-2AFC-9204-69DD9E94364B}"/>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933882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0" y="0"/>
            <a:ext cx="6019200" cy="68580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172201" y="0"/>
            <a:ext cx="6019799" cy="68580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725351" y="5008563"/>
            <a:ext cx="4910400"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635593" y="5008563"/>
            <a:ext cx="4908708"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2" name="スライド番号プレースホルダー 5">
            <a:extLst>
              <a:ext uri="{FF2B5EF4-FFF2-40B4-BE49-F238E27FC236}">
                <a16:creationId xmlns:a16="http://schemas.microsoft.com/office/drawing/2014/main" id="{4F5DF728-1A60-A411-5EE0-01EB1B53495C}"/>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3037322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6F023CF6-0A85-4867-A5CF-F75DDBC4C20A}"/>
              </a:ext>
            </a:extLst>
          </p:cNvPr>
          <p:cNvSpPr/>
          <p:nvPr userDrawn="1"/>
        </p:nvSpPr>
        <p:spPr>
          <a:xfrm>
            <a:off x="0" y="0"/>
            <a:ext cx="5372096"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371475" y="260350"/>
            <a:ext cx="5618153" cy="63007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20" name="長方形 19">
            <a:extLst>
              <a:ext uri="{FF2B5EF4-FFF2-40B4-BE49-F238E27FC236}">
                <a16:creationId xmlns:a16="http://schemas.microsoft.com/office/drawing/2014/main" id="{97E2F46B-C34E-40D3-9D43-BBA43EDFC924}"/>
              </a:ext>
            </a:extLst>
          </p:cNvPr>
          <p:cNvSpPr/>
          <p:nvPr userDrawn="1"/>
        </p:nvSpPr>
        <p:spPr>
          <a:xfrm>
            <a:off x="6819906" y="-18257"/>
            <a:ext cx="5372096" cy="685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280147" y="260350"/>
            <a:ext cx="5619600" cy="63007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725351" y="5008563"/>
            <a:ext cx="4910400"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635593" y="5008563"/>
            <a:ext cx="4908708"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2" name="スライド番号プレースホルダー 5">
            <a:extLst>
              <a:ext uri="{FF2B5EF4-FFF2-40B4-BE49-F238E27FC236}">
                <a16:creationId xmlns:a16="http://schemas.microsoft.com/office/drawing/2014/main" id="{38ABFBA6-40EC-5A7A-6654-219A7054471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6337101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24" name="長方形 23">
            <a:extLst>
              <a:ext uri="{FF2B5EF4-FFF2-40B4-BE49-F238E27FC236}">
                <a16:creationId xmlns:a16="http://schemas.microsoft.com/office/drawing/2014/main" id="{E2950CCA-59F9-4C47-A5BA-294E9EDCBABE}"/>
              </a:ext>
            </a:extLst>
          </p:cNvPr>
          <p:cNvSpPr/>
          <p:nvPr userDrawn="1"/>
        </p:nvSpPr>
        <p:spPr>
          <a:xfrm>
            <a:off x="371475" y="1233488"/>
            <a:ext cx="2776354" cy="49672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5" name="長方形 24">
            <a:extLst>
              <a:ext uri="{FF2B5EF4-FFF2-40B4-BE49-F238E27FC236}">
                <a16:creationId xmlns:a16="http://schemas.microsoft.com/office/drawing/2014/main" id="{EB5BF167-B9E6-4F02-9FA8-3CA79D552F0E}"/>
              </a:ext>
            </a:extLst>
          </p:cNvPr>
          <p:cNvSpPr/>
          <p:nvPr userDrawn="1"/>
        </p:nvSpPr>
        <p:spPr>
          <a:xfrm>
            <a:off x="3286186" y="1233488"/>
            <a:ext cx="2776354" cy="49672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B48694DE-D82B-49DB-8A45-D1DD4C9BCEF1}"/>
              </a:ext>
            </a:extLst>
          </p:cNvPr>
          <p:cNvSpPr/>
          <p:nvPr userDrawn="1"/>
        </p:nvSpPr>
        <p:spPr>
          <a:xfrm>
            <a:off x="6200897" y="1233488"/>
            <a:ext cx="2776354" cy="4967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長方形 26">
            <a:extLst>
              <a:ext uri="{FF2B5EF4-FFF2-40B4-BE49-F238E27FC236}">
                <a16:creationId xmlns:a16="http://schemas.microsoft.com/office/drawing/2014/main" id="{407C1370-8D38-4641-8D37-30A1218A4372}"/>
              </a:ext>
            </a:extLst>
          </p:cNvPr>
          <p:cNvSpPr/>
          <p:nvPr userDrawn="1"/>
        </p:nvSpPr>
        <p:spPr>
          <a:xfrm>
            <a:off x="9115608" y="1246188"/>
            <a:ext cx="2776354" cy="49672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cxnSp>
        <p:nvCxnSpPr>
          <p:cNvPr id="29" name="直線​​コネクタ(S) 28">
            <a:extLst>
              <a:ext uri="{FF2B5EF4-FFF2-40B4-BE49-F238E27FC236}">
                <a16:creationId xmlns:a16="http://schemas.microsoft.com/office/drawing/2014/main" id="{CE3EDDE5-9B23-44D7-8546-0B2365B42B16}"/>
              </a:ext>
            </a:extLst>
          </p:cNvPr>
          <p:cNvCxnSpPr/>
          <p:nvPr userDrawn="1"/>
        </p:nvCxnSpPr>
        <p:spPr>
          <a:xfrm>
            <a:off x="591252"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B9D259D5-D3C0-4B60-B2D9-9B6DFFD270D8}"/>
              </a:ext>
            </a:extLst>
          </p:cNvPr>
          <p:cNvCxnSpPr/>
          <p:nvPr userDrawn="1"/>
        </p:nvCxnSpPr>
        <p:spPr>
          <a:xfrm>
            <a:off x="3505963"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0710C392-9E34-4640-AC70-210A1B8C47B5}"/>
              </a:ext>
            </a:extLst>
          </p:cNvPr>
          <p:cNvCxnSpPr/>
          <p:nvPr userDrawn="1"/>
        </p:nvCxnSpPr>
        <p:spPr>
          <a:xfrm>
            <a:off x="6420674"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線​​コネクタ(S) 31">
            <a:extLst>
              <a:ext uri="{FF2B5EF4-FFF2-40B4-BE49-F238E27FC236}">
                <a16:creationId xmlns:a16="http://schemas.microsoft.com/office/drawing/2014/main" id="{D7A92E0B-B060-48FA-A650-36894FF4B216}"/>
              </a:ext>
            </a:extLst>
          </p:cNvPr>
          <p:cNvCxnSpPr/>
          <p:nvPr userDrawn="1"/>
        </p:nvCxnSpPr>
        <p:spPr>
          <a:xfrm>
            <a:off x="9335385"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図プレースホルダー 33">
            <a:extLst>
              <a:ext uri="{FF2B5EF4-FFF2-40B4-BE49-F238E27FC236}">
                <a16:creationId xmlns:a16="http://schemas.microsoft.com/office/drawing/2014/main" id="{D9056F2B-EAFD-4A57-BB92-D14816C84DDE}"/>
              </a:ext>
            </a:extLst>
          </p:cNvPr>
          <p:cNvSpPr>
            <a:spLocks noGrp="1"/>
          </p:cNvSpPr>
          <p:nvPr>
            <p:ph type="pic" sz="quarter" idx="13" hasCustomPrompt="1"/>
          </p:nvPr>
        </p:nvSpPr>
        <p:spPr>
          <a:xfrm>
            <a:off x="876300" y="1739900"/>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5" name="図プレースホルダー 33">
            <a:extLst>
              <a:ext uri="{FF2B5EF4-FFF2-40B4-BE49-F238E27FC236}">
                <a16:creationId xmlns:a16="http://schemas.microsoft.com/office/drawing/2014/main" id="{E65006DE-F797-4019-BB72-F484F9FE7E58}"/>
              </a:ext>
            </a:extLst>
          </p:cNvPr>
          <p:cNvSpPr>
            <a:spLocks noGrp="1"/>
          </p:cNvSpPr>
          <p:nvPr>
            <p:ph type="pic" sz="quarter" idx="14" hasCustomPrompt="1"/>
          </p:nvPr>
        </p:nvSpPr>
        <p:spPr>
          <a:xfrm>
            <a:off x="3829813" y="4263232"/>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6" name="図プレースホルダー 33">
            <a:extLst>
              <a:ext uri="{FF2B5EF4-FFF2-40B4-BE49-F238E27FC236}">
                <a16:creationId xmlns:a16="http://schemas.microsoft.com/office/drawing/2014/main" id="{0947D252-5545-4406-8764-B7712464DA56}"/>
              </a:ext>
            </a:extLst>
          </p:cNvPr>
          <p:cNvSpPr>
            <a:spLocks noGrp="1"/>
          </p:cNvSpPr>
          <p:nvPr>
            <p:ph type="pic" sz="quarter" idx="15" hasCustomPrompt="1"/>
          </p:nvPr>
        </p:nvSpPr>
        <p:spPr>
          <a:xfrm>
            <a:off x="6744524" y="1739900"/>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8" name="図プレースホルダー 33">
            <a:extLst>
              <a:ext uri="{FF2B5EF4-FFF2-40B4-BE49-F238E27FC236}">
                <a16:creationId xmlns:a16="http://schemas.microsoft.com/office/drawing/2014/main" id="{DD89F80C-C1D7-4F63-BAD2-F4EE1F9A162F}"/>
              </a:ext>
            </a:extLst>
          </p:cNvPr>
          <p:cNvSpPr>
            <a:spLocks noGrp="1"/>
          </p:cNvSpPr>
          <p:nvPr>
            <p:ph type="pic" sz="quarter" idx="17" hasCustomPrompt="1"/>
          </p:nvPr>
        </p:nvSpPr>
        <p:spPr>
          <a:xfrm>
            <a:off x="9659235" y="4263232"/>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0" name="テキスト プレースホルダー 39">
            <a:extLst>
              <a:ext uri="{FF2B5EF4-FFF2-40B4-BE49-F238E27FC236}">
                <a16:creationId xmlns:a16="http://schemas.microsoft.com/office/drawing/2014/main" id="{08BBFEC8-B6BE-4768-9284-26D98C06FFC4}"/>
              </a:ext>
            </a:extLst>
          </p:cNvPr>
          <p:cNvSpPr>
            <a:spLocks noGrp="1"/>
          </p:cNvSpPr>
          <p:nvPr>
            <p:ph type="body" sz="quarter" idx="18" hasCustomPrompt="1"/>
          </p:nvPr>
        </p:nvSpPr>
        <p:spPr>
          <a:xfrm>
            <a:off x="590550" y="3949700"/>
            <a:ext cx="2336800" cy="1854200"/>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D12C79C2-427D-418B-8FFA-C27D8F2C986B}"/>
              </a:ext>
            </a:extLst>
          </p:cNvPr>
          <p:cNvSpPr>
            <a:spLocks noGrp="1"/>
          </p:cNvSpPr>
          <p:nvPr>
            <p:ph type="body" sz="quarter" idx="19" hasCustomPrompt="1"/>
          </p:nvPr>
        </p:nvSpPr>
        <p:spPr>
          <a:xfrm>
            <a:off x="3505963" y="1595835"/>
            <a:ext cx="2336800" cy="1854200"/>
          </a:xfrm>
        </p:spPr>
        <p:txBody>
          <a:bodyPr rtlCol="0" anchor="b">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0FD568C4-A06D-4A56-B7D6-AF338F5C329A}"/>
              </a:ext>
            </a:extLst>
          </p:cNvPr>
          <p:cNvSpPr>
            <a:spLocks noGrp="1"/>
          </p:cNvSpPr>
          <p:nvPr>
            <p:ph type="body" sz="quarter" idx="20" hasCustomPrompt="1"/>
          </p:nvPr>
        </p:nvSpPr>
        <p:spPr>
          <a:xfrm>
            <a:off x="6420674" y="3949700"/>
            <a:ext cx="2336800" cy="1854200"/>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3" name="テキスト プレースホルダー 39">
            <a:extLst>
              <a:ext uri="{FF2B5EF4-FFF2-40B4-BE49-F238E27FC236}">
                <a16:creationId xmlns:a16="http://schemas.microsoft.com/office/drawing/2014/main" id="{76B41443-1233-4172-B61C-7CC516D88802}"/>
              </a:ext>
            </a:extLst>
          </p:cNvPr>
          <p:cNvSpPr>
            <a:spLocks noGrp="1"/>
          </p:cNvSpPr>
          <p:nvPr>
            <p:ph type="body" sz="quarter" idx="21" hasCustomPrompt="1"/>
          </p:nvPr>
        </p:nvSpPr>
        <p:spPr>
          <a:xfrm>
            <a:off x="9335385" y="1595835"/>
            <a:ext cx="2336800" cy="1854200"/>
          </a:xfrm>
        </p:spPr>
        <p:txBody>
          <a:bodyPr rtlCol="0" anchor="b">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02846014-123A-F7FE-A47F-EDCF7D18479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1080789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タイトルのみ">
    <p:spTree>
      <p:nvGrpSpPr>
        <p:cNvPr id="1" name=""/>
        <p:cNvGrpSpPr/>
        <p:nvPr/>
      </p:nvGrpSpPr>
      <p:grpSpPr>
        <a:xfrm>
          <a:off x="0" y="0"/>
          <a:ext cx="0" cy="0"/>
          <a:chOff x="0" y="0"/>
          <a:chExt cx="0" cy="0"/>
        </a:xfrm>
      </p:grpSpPr>
      <p:sp>
        <p:nvSpPr>
          <p:cNvPr id="21" name="長方形 20">
            <a:extLst>
              <a:ext uri="{FF2B5EF4-FFF2-40B4-BE49-F238E27FC236}">
                <a16:creationId xmlns:a16="http://schemas.microsoft.com/office/drawing/2014/main" id="{6B607F24-5B01-4964-9736-E876BC347E5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hasCustomPrompt="1"/>
          </p:nvPr>
        </p:nvSpPr>
        <p:spPr>
          <a:xfrm>
            <a:off x="371475" y="260351"/>
            <a:ext cx="6168473"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クリックしてマスター タイトルのスタイルを編集する</a:t>
            </a:r>
          </a:p>
        </p:txBody>
      </p:sp>
      <p:sp>
        <p:nvSpPr>
          <p:cNvPr id="24" name="長方形 23">
            <a:extLst>
              <a:ext uri="{FF2B5EF4-FFF2-40B4-BE49-F238E27FC236}">
                <a16:creationId xmlns:a16="http://schemas.microsoft.com/office/drawing/2014/main" id="{E2950CCA-59F9-4C47-A5BA-294E9EDCBABE}"/>
              </a:ext>
            </a:extLst>
          </p:cNvPr>
          <p:cNvSpPr/>
          <p:nvPr userDrawn="1"/>
        </p:nvSpPr>
        <p:spPr>
          <a:xfrm>
            <a:off x="6769101" y="0"/>
            <a:ext cx="2711082"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F44232AA-36A1-4A85-8868-9D12848EB106}"/>
              </a:ext>
            </a:extLst>
          </p:cNvPr>
          <p:cNvSpPr/>
          <p:nvPr userDrawn="1"/>
        </p:nvSpPr>
        <p:spPr>
          <a:xfrm>
            <a:off x="9480918" y="2286000"/>
            <a:ext cx="271108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3" name="長方形 22">
            <a:extLst>
              <a:ext uri="{FF2B5EF4-FFF2-40B4-BE49-F238E27FC236}">
                <a16:creationId xmlns:a16="http://schemas.microsoft.com/office/drawing/2014/main" id="{0B045D93-056D-486E-A634-890ECB9AF9C2}"/>
              </a:ext>
            </a:extLst>
          </p:cNvPr>
          <p:cNvSpPr/>
          <p:nvPr userDrawn="1"/>
        </p:nvSpPr>
        <p:spPr>
          <a:xfrm>
            <a:off x="6769100" y="4572000"/>
            <a:ext cx="2711082" cy="22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8" name="長方形 27">
            <a:extLst>
              <a:ext uri="{FF2B5EF4-FFF2-40B4-BE49-F238E27FC236}">
                <a16:creationId xmlns:a16="http://schemas.microsoft.com/office/drawing/2014/main" id="{567CD5E4-19A9-4EFD-BBF1-2B1FBC9BB9BD}"/>
              </a:ext>
            </a:extLst>
          </p:cNvPr>
          <p:cNvSpPr/>
          <p:nvPr userDrawn="1"/>
        </p:nvSpPr>
        <p:spPr>
          <a:xfrm>
            <a:off x="9480918" y="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3" name="長方形 32">
            <a:extLst>
              <a:ext uri="{FF2B5EF4-FFF2-40B4-BE49-F238E27FC236}">
                <a16:creationId xmlns:a16="http://schemas.microsoft.com/office/drawing/2014/main" id="{AA533582-AC3E-4F3B-9602-085EB97AD294}"/>
              </a:ext>
            </a:extLst>
          </p:cNvPr>
          <p:cNvSpPr/>
          <p:nvPr userDrawn="1"/>
        </p:nvSpPr>
        <p:spPr>
          <a:xfrm>
            <a:off x="6768364" y="228600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7" name="長方形 36">
            <a:extLst>
              <a:ext uri="{FF2B5EF4-FFF2-40B4-BE49-F238E27FC236}">
                <a16:creationId xmlns:a16="http://schemas.microsoft.com/office/drawing/2014/main" id="{CF0B1BD9-4AC2-4549-9001-383664C7F224}"/>
              </a:ext>
            </a:extLst>
          </p:cNvPr>
          <p:cNvSpPr/>
          <p:nvPr userDrawn="1"/>
        </p:nvSpPr>
        <p:spPr>
          <a:xfrm>
            <a:off x="9480918" y="457200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二等辺三角形 3">
            <a:extLst>
              <a:ext uri="{FF2B5EF4-FFF2-40B4-BE49-F238E27FC236}">
                <a16:creationId xmlns:a16="http://schemas.microsoft.com/office/drawing/2014/main" id="{32B2DC05-AAD7-458D-B737-BE8CCA1FFA99}"/>
              </a:ext>
            </a:extLst>
          </p:cNvPr>
          <p:cNvSpPr/>
          <p:nvPr userDrawn="1"/>
        </p:nvSpPr>
        <p:spPr>
          <a:xfrm rot="5400000">
            <a:off x="9422986" y="1050373"/>
            <a:ext cx="298174" cy="18525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9" name="二等辺三角形 38">
            <a:extLst>
              <a:ext uri="{FF2B5EF4-FFF2-40B4-BE49-F238E27FC236}">
                <a16:creationId xmlns:a16="http://schemas.microsoft.com/office/drawing/2014/main" id="{E423C01B-EB10-48EF-8F1C-C2A7E1923E3E}"/>
              </a:ext>
            </a:extLst>
          </p:cNvPr>
          <p:cNvSpPr/>
          <p:nvPr userDrawn="1"/>
        </p:nvSpPr>
        <p:spPr>
          <a:xfrm rot="16200000">
            <a:off x="9238100" y="3336373"/>
            <a:ext cx="298174" cy="18525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4" name="二等辺三角形 43">
            <a:extLst>
              <a:ext uri="{FF2B5EF4-FFF2-40B4-BE49-F238E27FC236}">
                <a16:creationId xmlns:a16="http://schemas.microsoft.com/office/drawing/2014/main" id="{BB0D5D5D-BB46-489A-A006-03E52FDA0AB6}"/>
              </a:ext>
            </a:extLst>
          </p:cNvPr>
          <p:cNvSpPr/>
          <p:nvPr userDrawn="1"/>
        </p:nvSpPr>
        <p:spPr>
          <a:xfrm rot="5400000">
            <a:off x="9422986" y="5622373"/>
            <a:ext cx="298174" cy="18525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5" name="図プレースホルダー 33">
            <a:extLst>
              <a:ext uri="{FF2B5EF4-FFF2-40B4-BE49-F238E27FC236}">
                <a16:creationId xmlns:a16="http://schemas.microsoft.com/office/drawing/2014/main" id="{2D0DCA06-9544-45C9-BE22-EBB853AE757C}"/>
              </a:ext>
            </a:extLst>
          </p:cNvPr>
          <p:cNvSpPr>
            <a:spLocks noGrp="1"/>
          </p:cNvSpPr>
          <p:nvPr>
            <p:ph type="pic" sz="quarter" idx="13" hasCustomPrompt="1"/>
          </p:nvPr>
        </p:nvSpPr>
        <p:spPr>
          <a:xfrm>
            <a:off x="10133588" y="561678"/>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6" name="図プレースホルダー 33">
            <a:extLst>
              <a:ext uri="{FF2B5EF4-FFF2-40B4-BE49-F238E27FC236}">
                <a16:creationId xmlns:a16="http://schemas.microsoft.com/office/drawing/2014/main" id="{21403A13-F195-405D-B352-4B77969E358B}"/>
              </a:ext>
            </a:extLst>
          </p:cNvPr>
          <p:cNvSpPr>
            <a:spLocks noGrp="1"/>
          </p:cNvSpPr>
          <p:nvPr>
            <p:ph type="pic" sz="quarter" idx="14" hasCustomPrompt="1"/>
          </p:nvPr>
        </p:nvSpPr>
        <p:spPr>
          <a:xfrm>
            <a:off x="7421034" y="2847678"/>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7" name="図プレースホルダー 33">
            <a:extLst>
              <a:ext uri="{FF2B5EF4-FFF2-40B4-BE49-F238E27FC236}">
                <a16:creationId xmlns:a16="http://schemas.microsoft.com/office/drawing/2014/main" id="{390C9BE2-4328-41D9-82FB-F6FEE7026C55}"/>
              </a:ext>
            </a:extLst>
          </p:cNvPr>
          <p:cNvSpPr>
            <a:spLocks noGrp="1"/>
          </p:cNvSpPr>
          <p:nvPr>
            <p:ph type="pic" sz="quarter" idx="15" hasCustomPrompt="1"/>
          </p:nvPr>
        </p:nvSpPr>
        <p:spPr>
          <a:xfrm>
            <a:off x="10133588" y="5133678"/>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8" name="図プレースホルダー 6">
            <a:extLst>
              <a:ext uri="{FF2B5EF4-FFF2-40B4-BE49-F238E27FC236}">
                <a16:creationId xmlns:a16="http://schemas.microsoft.com/office/drawing/2014/main" id="{7E57D58E-479C-4409-8D5F-7CAC3178A771}"/>
              </a:ext>
            </a:extLst>
          </p:cNvPr>
          <p:cNvSpPr>
            <a:spLocks noGrp="1"/>
          </p:cNvSpPr>
          <p:nvPr>
            <p:ph type="pic" sz="quarter" idx="16" hasCustomPrompt="1"/>
          </p:nvPr>
        </p:nvSpPr>
        <p:spPr>
          <a:xfrm>
            <a:off x="371475" y="1233488"/>
            <a:ext cx="6168473" cy="562451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7" name="テキスト プレースホルダー 39">
            <a:extLst>
              <a:ext uri="{FF2B5EF4-FFF2-40B4-BE49-F238E27FC236}">
                <a16:creationId xmlns:a16="http://schemas.microsoft.com/office/drawing/2014/main" id="{1EE624A7-7FE4-44DC-B710-D995C25C9CEA}"/>
              </a:ext>
            </a:extLst>
          </p:cNvPr>
          <p:cNvSpPr>
            <a:spLocks noGrp="1"/>
          </p:cNvSpPr>
          <p:nvPr>
            <p:ph type="body" sz="quarter" idx="18" hasCustomPrompt="1"/>
          </p:nvPr>
        </p:nvSpPr>
        <p:spPr>
          <a:xfrm>
            <a:off x="6956242" y="215900"/>
            <a:ext cx="2336800" cy="1854200"/>
          </a:xfrm>
        </p:spPr>
        <p:txBody>
          <a:bodyPr rtlCol="0" anchor="ctr">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8" name="テキスト プレースホルダー 39">
            <a:extLst>
              <a:ext uri="{FF2B5EF4-FFF2-40B4-BE49-F238E27FC236}">
                <a16:creationId xmlns:a16="http://schemas.microsoft.com/office/drawing/2014/main" id="{34CC27D1-7AB7-4922-81C5-41E9C01BAAE1}"/>
              </a:ext>
            </a:extLst>
          </p:cNvPr>
          <p:cNvSpPr>
            <a:spLocks noGrp="1"/>
          </p:cNvSpPr>
          <p:nvPr>
            <p:ph type="body" sz="quarter" idx="19" hasCustomPrompt="1"/>
          </p:nvPr>
        </p:nvSpPr>
        <p:spPr>
          <a:xfrm>
            <a:off x="9668059" y="2501900"/>
            <a:ext cx="2336800" cy="1854200"/>
          </a:xfrm>
        </p:spPr>
        <p:txBody>
          <a:bodyPr rtlCol="0" anchor="ctr">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9" name="テキスト プレースホルダー 39">
            <a:extLst>
              <a:ext uri="{FF2B5EF4-FFF2-40B4-BE49-F238E27FC236}">
                <a16:creationId xmlns:a16="http://schemas.microsoft.com/office/drawing/2014/main" id="{03F0CFEB-33B8-47FE-BC44-44AF273543D5}"/>
              </a:ext>
            </a:extLst>
          </p:cNvPr>
          <p:cNvSpPr>
            <a:spLocks noGrp="1"/>
          </p:cNvSpPr>
          <p:nvPr>
            <p:ph type="body" sz="quarter" idx="20" hasCustomPrompt="1"/>
          </p:nvPr>
        </p:nvSpPr>
        <p:spPr>
          <a:xfrm>
            <a:off x="6956241" y="4787900"/>
            <a:ext cx="2336800" cy="1854200"/>
          </a:xfrm>
        </p:spPr>
        <p:txBody>
          <a:bodyPr rtlCol="0" anchor="ctr">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32A80756-9F20-E3D7-F045-A29F8B093C47}"/>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014259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長方形 3">
            <a:extLst>
              <a:ext uri="{FF2B5EF4-FFF2-40B4-BE49-F238E27FC236}">
                <a16:creationId xmlns:a16="http://schemas.microsoft.com/office/drawing/2014/main" id="{D1A59197-7C21-44E6-8A97-DE0ABD1E6909}"/>
              </a:ext>
            </a:extLst>
          </p:cNvPr>
          <p:cNvSpPr/>
          <p:nvPr userDrawn="1"/>
        </p:nvSpPr>
        <p:spPr>
          <a:xfrm>
            <a:off x="0" y="0"/>
            <a:ext cx="64135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5016500" y="472281"/>
            <a:ext cx="7175500" cy="591343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371476" y="1779589"/>
            <a:ext cx="4416424" cy="2182811"/>
          </a:xfrm>
        </p:spPr>
        <p:txBody>
          <a:bodyPr rtlCol="0" anchor="b">
            <a:normAutofit/>
          </a:bodyPr>
          <a:lstStyle>
            <a:lvl1pPr algn="l">
              <a:defRPr sz="54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371476" y="4079083"/>
            <a:ext cx="4416424" cy="976311"/>
          </a:xfrm>
        </p:spPr>
        <p:txBody>
          <a:bodyPr rtlCol="0"/>
          <a:lstStyle>
            <a:lvl1pPr marL="0" indent="0" algn="l">
              <a:buNone/>
              <a:defRPr sz="2400">
                <a:solidFill>
                  <a:schemeClr val="bg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
        <p:nvSpPr>
          <p:cNvPr id="8" name="長方形 7">
            <a:extLst>
              <a:ext uri="{FF2B5EF4-FFF2-40B4-BE49-F238E27FC236}">
                <a16:creationId xmlns:a16="http://schemas.microsoft.com/office/drawing/2014/main" id="{C1626B81-8882-4179-8C3A-BEA9BBEF2A62}"/>
              </a:ext>
            </a:extLst>
          </p:cNvPr>
          <p:cNvSpPr/>
          <p:nvPr userDrawn="1"/>
        </p:nvSpPr>
        <p:spPr>
          <a:xfrm>
            <a:off x="5021263" y="368300"/>
            <a:ext cx="3159760" cy="1166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48364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8" name="図プレースホルダー 6">
            <a:extLst>
              <a:ext uri="{FF2B5EF4-FFF2-40B4-BE49-F238E27FC236}">
                <a16:creationId xmlns:a16="http://schemas.microsoft.com/office/drawing/2014/main" id="{7E57D58E-479C-4409-8D5F-7CAC3178A771}"/>
              </a:ext>
            </a:extLst>
          </p:cNvPr>
          <p:cNvSpPr>
            <a:spLocks noGrp="1"/>
          </p:cNvSpPr>
          <p:nvPr>
            <p:ph type="pic" sz="quarter" idx="16" hasCustomPrompt="1"/>
          </p:nvPr>
        </p:nvSpPr>
        <p:spPr>
          <a:xfrm>
            <a:off x="371475" y="1233488"/>
            <a:ext cx="11520487" cy="3049754"/>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0" name="図プレースホルダー 33">
            <a:extLst>
              <a:ext uri="{FF2B5EF4-FFF2-40B4-BE49-F238E27FC236}">
                <a16:creationId xmlns:a16="http://schemas.microsoft.com/office/drawing/2014/main" id="{917F3183-F8DC-409E-BDAF-E3190E5CC10A}"/>
              </a:ext>
            </a:extLst>
          </p:cNvPr>
          <p:cNvSpPr>
            <a:spLocks noGrp="1"/>
          </p:cNvSpPr>
          <p:nvPr>
            <p:ph type="pic" sz="quarter" idx="13" hasCustomPrompt="1"/>
          </p:nvPr>
        </p:nvSpPr>
        <p:spPr>
          <a:xfrm>
            <a:off x="1466711"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5" name="図プレースホルダー 33">
            <a:extLst>
              <a:ext uri="{FF2B5EF4-FFF2-40B4-BE49-F238E27FC236}">
                <a16:creationId xmlns:a16="http://schemas.microsoft.com/office/drawing/2014/main" id="{8DCF90EE-8A0F-46BB-A8EC-27CB7826EB0D}"/>
              </a:ext>
            </a:extLst>
          </p:cNvPr>
          <p:cNvSpPr>
            <a:spLocks noGrp="1"/>
          </p:cNvSpPr>
          <p:nvPr>
            <p:ph type="pic" sz="quarter" idx="17" hasCustomPrompt="1"/>
          </p:nvPr>
        </p:nvSpPr>
        <p:spPr>
          <a:xfrm>
            <a:off x="4108135"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6" name="図プレースホルダー 33">
            <a:extLst>
              <a:ext uri="{FF2B5EF4-FFF2-40B4-BE49-F238E27FC236}">
                <a16:creationId xmlns:a16="http://schemas.microsoft.com/office/drawing/2014/main" id="{4B6BCE84-A7A7-4701-966F-9F969C523C51}"/>
              </a:ext>
            </a:extLst>
          </p:cNvPr>
          <p:cNvSpPr>
            <a:spLocks noGrp="1"/>
          </p:cNvSpPr>
          <p:nvPr>
            <p:ph type="pic" sz="quarter" idx="18" hasCustomPrompt="1"/>
          </p:nvPr>
        </p:nvSpPr>
        <p:spPr>
          <a:xfrm>
            <a:off x="6749558"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7" name="図プレースホルダー 33">
            <a:extLst>
              <a:ext uri="{FF2B5EF4-FFF2-40B4-BE49-F238E27FC236}">
                <a16:creationId xmlns:a16="http://schemas.microsoft.com/office/drawing/2014/main" id="{2F810615-16AA-4D3F-93BB-1074BABE1234}"/>
              </a:ext>
            </a:extLst>
          </p:cNvPr>
          <p:cNvSpPr>
            <a:spLocks noGrp="1"/>
          </p:cNvSpPr>
          <p:nvPr>
            <p:ph type="pic" sz="quarter" idx="19" hasCustomPrompt="1"/>
          </p:nvPr>
        </p:nvSpPr>
        <p:spPr>
          <a:xfrm>
            <a:off x="9435088"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2" name="長方形 31">
            <a:extLst>
              <a:ext uri="{FF2B5EF4-FFF2-40B4-BE49-F238E27FC236}">
                <a16:creationId xmlns:a16="http://schemas.microsoft.com/office/drawing/2014/main" id="{E9E999B4-BC91-4EF5-915C-59E58E141134}"/>
              </a:ext>
            </a:extLst>
          </p:cNvPr>
          <p:cNvSpPr/>
          <p:nvPr userDrawn="1"/>
        </p:nvSpPr>
        <p:spPr>
          <a:xfrm>
            <a:off x="979920" y="4514247"/>
            <a:ext cx="2379325" cy="16865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4" name="長方形 33">
            <a:extLst>
              <a:ext uri="{FF2B5EF4-FFF2-40B4-BE49-F238E27FC236}">
                <a16:creationId xmlns:a16="http://schemas.microsoft.com/office/drawing/2014/main" id="{8E3D72D1-545E-4FA9-B18F-DBE257DA9472}"/>
              </a:ext>
            </a:extLst>
          </p:cNvPr>
          <p:cNvSpPr/>
          <p:nvPr userDrawn="1"/>
        </p:nvSpPr>
        <p:spPr>
          <a:xfrm>
            <a:off x="3621344" y="4514247"/>
            <a:ext cx="2379325" cy="1686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5" name="長方形 34">
            <a:extLst>
              <a:ext uri="{FF2B5EF4-FFF2-40B4-BE49-F238E27FC236}">
                <a16:creationId xmlns:a16="http://schemas.microsoft.com/office/drawing/2014/main" id="{A1FF2C74-7F94-4D15-9530-4844CA0ABABA}"/>
              </a:ext>
            </a:extLst>
          </p:cNvPr>
          <p:cNvSpPr/>
          <p:nvPr userDrawn="1"/>
        </p:nvSpPr>
        <p:spPr>
          <a:xfrm>
            <a:off x="6262766" y="4514247"/>
            <a:ext cx="2379325" cy="16865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6" name="長方形 35">
            <a:extLst>
              <a:ext uri="{FF2B5EF4-FFF2-40B4-BE49-F238E27FC236}">
                <a16:creationId xmlns:a16="http://schemas.microsoft.com/office/drawing/2014/main" id="{D65048BF-5755-467D-94DA-799CD1A9ED70}"/>
              </a:ext>
            </a:extLst>
          </p:cNvPr>
          <p:cNvSpPr/>
          <p:nvPr userDrawn="1"/>
        </p:nvSpPr>
        <p:spPr>
          <a:xfrm>
            <a:off x="8904188" y="4514247"/>
            <a:ext cx="2379325" cy="1686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8" name="テキスト プレースホルダー 39">
            <a:extLst>
              <a:ext uri="{FF2B5EF4-FFF2-40B4-BE49-F238E27FC236}">
                <a16:creationId xmlns:a16="http://schemas.microsoft.com/office/drawing/2014/main" id="{3C8488B4-AC1B-43A6-A416-3F5BC72456F9}"/>
              </a:ext>
            </a:extLst>
          </p:cNvPr>
          <p:cNvSpPr>
            <a:spLocks noGrp="1"/>
          </p:cNvSpPr>
          <p:nvPr>
            <p:ph type="body" sz="quarter" idx="20" hasCustomPrompt="1"/>
          </p:nvPr>
        </p:nvSpPr>
        <p:spPr>
          <a:xfrm>
            <a:off x="1091465"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950DB978-3832-472D-9958-42D6A712EA6B}"/>
              </a:ext>
            </a:extLst>
          </p:cNvPr>
          <p:cNvSpPr>
            <a:spLocks noGrp="1"/>
          </p:cNvSpPr>
          <p:nvPr>
            <p:ph type="body" sz="quarter" idx="21" hasCustomPrompt="1"/>
          </p:nvPr>
        </p:nvSpPr>
        <p:spPr>
          <a:xfrm>
            <a:off x="3732888"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7A9C8821-D3DD-40C3-83BD-38D190405711}"/>
              </a:ext>
            </a:extLst>
          </p:cNvPr>
          <p:cNvSpPr>
            <a:spLocks noGrp="1"/>
          </p:cNvSpPr>
          <p:nvPr>
            <p:ph type="body" sz="quarter" idx="22" hasCustomPrompt="1"/>
          </p:nvPr>
        </p:nvSpPr>
        <p:spPr>
          <a:xfrm>
            <a:off x="6374310"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C3FC554A-BF67-40BD-BD4F-B2EA17BBDBC1}"/>
              </a:ext>
            </a:extLst>
          </p:cNvPr>
          <p:cNvSpPr>
            <a:spLocks noGrp="1"/>
          </p:cNvSpPr>
          <p:nvPr>
            <p:ph type="body" sz="quarter" idx="23" hasCustomPrompt="1"/>
          </p:nvPr>
        </p:nvSpPr>
        <p:spPr>
          <a:xfrm>
            <a:off x="9015732"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cxnSp>
        <p:nvCxnSpPr>
          <p:cNvPr id="6" name="直線​​コネクタ(S) 5">
            <a:extLst>
              <a:ext uri="{FF2B5EF4-FFF2-40B4-BE49-F238E27FC236}">
                <a16:creationId xmlns:a16="http://schemas.microsoft.com/office/drawing/2014/main" id="{62ECF54D-C7AE-4FFE-A9FA-ECD663CD2A09}"/>
              </a:ext>
            </a:extLst>
          </p:cNvPr>
          <p:cNvCxnSpPr>
            <a:cxnSpLocks/>
          </p:cNvCxnSpPr>
          <p:nvPr userDrawn="1"/>
        </p:nvCxnSpPr>
        <p:spPr>
          <a:xfrm>
            <a:off x="979920" y="4357837"/>
            <a:ext cx="237932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直線​​コネクタ(S) 28">
            <a:extLst>
              <a:ext uri="{FF2B5EF4-FFF2-40B4-BE49-F238E27FC236}">
                <a16:creationId xmlns:a16="http://schemas.microsoft.com/office/drawing/2014/main" id="{7FB84BED-8481-4D23-AE06-31529215FE6C}"/>
              </a:ext>
            </a:extLst>
          </p:cNvPr>
          <p:cNvCxnSpPr>
            <a:cxnSpLocks/>
          </p:cNvCxnSpPr>
          <p:nvPr userDrawn="1"/>
        </p:nvCxnSpPr>
        <p:spPr>
          <a:xfrm>
            <a:off x="3621344" y="4357837"/>
            <a:ext cx="2379325"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4A09D405-9228-4697-A91F-4E5A2B5B6512}"/>
              </a:ext>
            </a:extLst>
          </p:cNvPr>
          <p:cNvCxnSpPr>
            <a:cxnSpLocks/>
          </p:cNvCxnSpPr>
          <p:nvPr userDrawn="1"/>
        </p:nvCxnSpPr>
        <p:spPr>
          <a:xfrm>
            <a:off x="6262767" y="4357837"/>
            <a:ext cx="237932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直線​​コネクタ(S) 30">
            <a:extLst>
              <a:ext uri="{FF2B5EF4-FFF2-40B4-BE49-F238E27FC236}">
                <a16:creationId xmlns:a16="http://schemas.microsoft.com/office/drawing/2014/main" id="{9645748A-37E1-4661-B50F-D1FCAF7F3088}"/>
              </a:ext>
            </a:extLst>
          </p:cNvPr>
          <p:cNvCxnSpPr>
            <a:cxnSpLocks/>
          </p:cNvCxnSpPr>
          <p:nvPr userDrawn="1"/>
        </p:nvCxnSpPr>
        <p:spPr>
          <a:xfrm>
            <a:off x="8904191" y="4357837"/>
            <a:ext cx="237932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5">
            <a:extLst>
              <a:ext uri="{FF2B5EF4-FFF2-40B4-BE49-F238E27FC236}">
                <a16:creationId xmlns:a16="http://schemas.microsoft.com/office/drawing/2014/main" id="{44A95EA0-0268-DB06-930B-3FE39CBA396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2308721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8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8" name="図プレースホルダー 6">
            <a:extLst>
              <a:ext uri="{FF2B5EF4-FFF2-40B4-BE49-F238E27FC236}">
                <a16:creationId xmlns:a16="http://schemas.microsoft.com/office/drawing/2014/main" id="{7E57D58E-479C-4409-8D5F-7CAC3178A771}"/>
              </a:ext>
            </a:extLst>
          </p:cNvPr>
          <p:cNvSpPr>
            <a:spLocks noGrp="1"/>
          </p:cNvSpPr>
          <p:nvPr>
            <p:ph type="pic" sz="quarter" idx="16" hasCustomPrompt="1"/>
          </p:nvPr>
        </p:nvSpPr>
        <p:spPr>
          <a:xfrm>
            <a:off x="371476" y="1233488"/>
            <a:ext cx="4140890" cy="514826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8" name="長方形 17">
            <a:extLst>
              <a:ext uri="{FF2B5EF4-FFF2-40B4-BE49-F238E27FC236}">
                <a16:creationId xmlns:a16="http://schemas.microsoft.com/office/drawing/2014/main" id="{1DD2DC66-11E4-4714-A8DE-E8AC34D49655}"/>
              </a:ext>
            </a:extLst>
          </p:cNvPr>
          <p:cNvSpPr/>
          <p:nvPr userDrawn="1"/>
        </p:nvSpPr>
        <p:spPr>
          <a:xfrm>
            <a:off x="4615257" y="1233489"/>
            <a:ext cx="2371952" cy="51482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nvGrpSpPr>
          <p:cNvPr id="5" name="グループ 4">
            <a:extLst>
              <a:ext uri="{FF2B5EF4-FFF2-40B4-BE49-F238E27FC236}">
                <a16:creationId xmlns:a16="http://schemas.microsoft.com/office/drawing/2014/main" id="{B6748F93-9B1D-4874-A164-A654BF7D6C8C}"/>
              </a:ext>
            </a:extLst>
          </p:cNvPr>
          <p:cNvGrpSpPr/>
          <p:nvPr userDrawn="1"/>
        </p:nvGrpSpPr>
        <p:grpSpPr>
          <a:xfrm>
            <a:off x="4842107" y="2462886"/>
            <a:ext cx="1918252" cy="2689468"/>
            <a:chOff x="4790661" y="2266122"/>
            <a:chExt cx="1918252" cy="2852530"/>
          </a:xfrm>
        </p:grpSpPr>
        <p:cxnSp>
          <p:nvCxnSpPr>
            <p:cNvPr id="4" name="直線​​コネクタ(S) 3">
              <a:extLst>
                <a:ext uri="{FF2B5EF4-FFF2-40B4-BE49-F238E27FC236}">
                  <a16:creationId xmlns:a16="http://schemas.microsoft.com/office/drawing/2014/main" id="{4AEF10CE-C943-4C6B-9DBF-5A0E63CDC89B}"/>
                </a:ext>
              </a:extLst>
            </p:cNvPr>
            <p:cNvCxnSpPr/>
            <p:nvPr userDrawn="1"/>
          </p:nvCxnSpPr>
          <p:spPr>
            <a:xfrm>
              <a:off x="4790661" y="226612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直線​​コネクタ(S) 20">
              <a:extLst>
                <a:ext uri="{FF2B5EF4-FFF2-40B4-BE49-F238E27FC236}">
                  <a16:creationId xmlns:a16="http://schemas.microsoft.com/office/drawing/2014/main" id="{3428B198-0637-4F15-900F-6709BFE4BDEA}"/>
                </a:ext>
              </a:extLst>
            </p:cNvPr>
            <p:cNvCxnSpPr/>
            <p:nvPr userDrawn="1"/>
          </p:nvCxnSpPr>
          <p:spPr>
            <a:xfrm>
              <a:off x="4790661" y="3692387"/>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直線​​コネクタ(S) 21">
              <a:extLst>
                <a:ext uri="{FF2B5EF4-FFF2-40B4-BE49-F238E27FC236}">
                  <a16:creationId xmlns:a16="http://schemas.microsoft.com/office/drawing/2014/main" id="{7F29A1B0-F4AB-4243-979A-50FADE3330EA}"/>
                </a:ext>
              </a:extLst>
            </p:cNvPr>
            <p:cNvCxnSpPr/>
            <p:nvPr userDrawn="1"/>
          </p:nvCxnSpPr>
          <p:spPr>
            <a:xfrm>
              <a:off x="4790661" y="511865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8" name="グループ 27">
            <a:extLst>
              <a:ext uri="{FF2B5EF4-FFF2-40B4-BE49-F238E27FC236}">
                <a16:creationId xmlns:a16="http://schemas.microsoft.com/office/drawing/2014/main" id="{F894F998-0FDF-4CA2-802E-4FCFA7674171}"/>
              </a:ext>
            </a:extLst>
          </p:cNvPr>
          <p:cNvGrpSpPr/>
          <p:nvPr userDrawn="1"/>
        </p:nvGrpSpPr>
        <p:grpSpPr>
          <a:xfrm>
            <a:off x="7090100" y="2462886"/>
            <a:ext cx="4801862" cy="2689468"/>
            <a:chOff x="4790661" y="2266122"/>
            <a:chExt cx="1918252" cy="2852530"/>
          </a:xfrm>
        </p:grpSpPr>
        <p:cxnSp>
          <p:nvCxnSpPr>
            <p:cNvPr id="33" name="直線​​コネクタ(S) 32">
              <a:extLst>
                <a:ext uri="{FF2B5EF4-FFF2-40B4-BE49-F238E27FC236}">
                  <a16:creationId xmlns:a16="http://schemas.microsoft.com/office/drawing/2014/main" id="{C1F0C0C8-87C4-49FB-B35B-E937E9D0BEC5}"/>
                </a:ext>
              </a:extLst>
            </p:cNvPr>
            <p:cNvCxnSpPr/>
            <p:nvPr userDrawn="1"/>
          </p:nvCxnSpPr>
          <p:spPr>
            <a:xfrm>
              <a:off x="4790661" y="226612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直線​​コネクタ(S) 36">
              <a:extLst>
                <a:ext uri="{FF2B5EF4-FFF2-40B4-BE49-F238E27FC236}">
                  <a16:creationId xmlns:a16="http://schemas.microsoft.com/office/drawing/2014/main" id="{4857C5D3-7E33-4894-8AC3-0FD1BEB12F40}"/>
                </a:ext>
              </a:extLst>
            </p:cNvPr>
            <p:cNvCxnSpPr/>
            <p:nvPr userDrawn="1"/>
          </p:nvCxnSpPr>
          <p:spPr>
            <a:xfrm>
              <a:off x="4790661" y="3692387"/>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直線​​コネクタ(S) 37">
              <a:extLst>
                <a:ext uri="{FF2B5EF4-FFF2-40B4-BE49-F238E27FC236}">
                  <a16:creationId xmlns:a16="http://schemas.microsoft.com/office/drawing/2014/main" id="{100BA9F8-92BF-42F0-BD46-D9B7E7422F75}"/>
                </a:ext>
              </a:extLst>
            </p:cNvPr>
            <p:cNvCxnSpPr/>
            <p:nvPr userDrawn="1"/>
          </p:nvCxnSpPr>
          <p:spPr>
            <a:xfrm>
              <a:off x="4790661" y="511865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9" name="テキスト プレースホルダー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7166507" y="1463643"/>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179CBA0C-6465-4209-AF3F-548A57F20CE8}"/>
              </a:ext>
            </a:extLst>
          </p:cNvPr>
          <p:cNvSpPr>
            <a:spLocks noGrp="1"/>
          </p:cNvSpPr>
          <p:nvPr>
            <p:ph type="body" sz="quarter" idx="21" hasCustomPrompt="1"/>
          </p:nvPr>
        </p:nvSpPr>
        <p:spPr>
          <a:xfrm>
            <a:off x="7166507" y="2741755"/>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99852211-6BD9-4B69-BBC9-F2181F272D23}"/>
              </a:ext>
            </a:extLst>
          </p:cNvPr>
          <p:cNvSpPr>
            <a:spLocks noGrp="1"/>
          </p:cNvSpPr>
          <p:nvPr>
            <p:ph type="body" sz="quarter" idx="22" hasCustomPrompt="1"/>
          </p:nvPr>
        </p:nvSpPr>
        <p:spPr>
          <a:xfrm>
            <a:off x="7166507" y="4069997"/>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EEF11D65-7095-41D2-9630-E2EB44552E58}"/>
              </a:ext>
            </a:extLst>
          </p:cNvPr>
          <p:cNvSpPr>
            <a:spLocks noGrp="1"/>
          </p:cNvSpPr>
          <p:nvPr>
            <p:ph type="body" sz="quarter" idx="23" hasCustomPrompt="1"/>
          </p:nvPr>
        </p:nvSpPr>
        <p:spPr>
          <a:xfrm>
            <a:off x="7166507" y="5394355"/>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5227571" y="1437538"/>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4" name="図プレースホルダー 33">
            <a:extLst>
              <a:ext uri="{FF2B5EF4-FFF2-40B4-BE49-F238E27FC236}">
                <a16:creationId xmlns:a16="http://schemas.microsoft.com/office/drawing/2014/main" id="{9A1BE0BE-1FFD-445C-B6BA-E4A602D22112}"/>
              </a:ext>
            </a:extLst>
          </p:cNvPr>
          <p:cNvSpPr>
            <a:spLocks noGrp="1"/>
          </p:cNvSpPr>
          <p:nvPr>
            <p:ph type="pic" sz="quarter" idx="24" hasCustomPrompt="1"/>
          </p:nvPr>
        </p:nvSpPr>
        <p:spPr>
          <a:xfrm>
            <a:off x="5227571" y="2715650"/>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5" name="図プレースホルダー 33">
            <a:extLst>
              <a:ext uri="{FF2B5EF4-FFF2-40B4-BE49-F238E27FC236}">
                <a16:creationId xmlns:a16="http://schemas.microsoft.com/office/drawing/2014/main" id="{B577AF17-6C7E-48B9-B267-0874B232A710}"/>
              </a:ext>
            </a:extLst>
          </p:cNvPr>
          <p:cNvSpPr>
            <a:spLocks noGrp="1"/>
          </p:cNvSpPr>
          <p:nvPr>
            <p:ph type="pic" sz="quarter" idx="25" hasCustomPrompt="1"/>
          </p:nvPr>
        </p:nvSpPr>
        <p:spPr>
          <a:xfrm>
            <a:off x="5227571" y="4043892"/>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6" name="図プレースホルダー 33">
            <a:extLst>
              <a:ext uri="{FF2B5EF4-FFF2-40B4-BE49-F238E27FC236}">
                <a16:creationId xmlns:a16="http://schemas.microsoft.com/office/drawing/2014/main" id="{98A01AB1-3434-46C7-B1B3-90AFD4B1799F}"/>
              </a:ext>
            </a:extLst>
          </p:cNvPr>
          <p:cNvSpPr>
            <a:spLocks noGrp="1"/>
          </p:cNvSpPr>
          <p:nvPr>
            <p:ph type="pic" sz="quarter" idx="26" hasCustomPrompt="1"/>
          </p:nvPr>
        </p:nvSpPr>
        <p:spPr>
          <a:xfrm>
            <a:off x="5227571" y="5368250"/>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5799C128-0A95-CA36-D74D-D8062E03866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7280925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長方形 17">
            <a:extLst>
              <a:ext uri="{FF2B5EF4-FFF2-40B4-BE49-F238E27FC236}">
                <a16:creationId xmlns:a16="http://schemas.microsoft.com/office/drawing/2014/main" id="{1DD2DC66-11E4-4714-A8DE-E8AC34D49655}"/>
              </a:ext>
            </a:extLst>
          </p:cNvPr>
          <p:cNvSpPr/>
          <p:nvPr userDrawn="1"/>
        </p:nvSpPr>
        <p:spPr>
          <a:xfrm>
            <a:off x="371475" y="1233488"/>
            <a:ext cx="2293200" cy="242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3" name="長方形 22">
            <a:extLst>
              <a:ext uri="{FF2B5EF4-FFF2-40B4-BE49-F238E27FC236}">
                <a16:creationId xmlns:a16="http://schemas.microsoft.com/office/drawing/2014/main" id="{EAF541B1-4F4B-40BC-BF0B-B80864399D0C}"/>
              </a:ext>
            </a:extLst>
          </p:cNvPr>
          <p:cNvSpPr/>
          <p:nvPr userDrawn="1"/>
        </p:nvSpPr>
        <p:spPr>
          <a:xfrm>
            <a:off x="371475" y="3773172"/>
            <a:ext cx="2293200" cy="242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DB837A4A-8DA3-4F45-9468-2C7DE5B35803}"/>
              </a:ext>
            </a:extLst>
          </p:cNvPr>
          <p:cNvSpPr/>
          <p:nvPr userDrawn="1"/>
        </p:nvSpPr>
        <p:spPr>
          <a:xfrm>
            <a:off x="6170635" y="1233487"/>
            <a:ext cx="2294237" cy="242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長方形 26">
            <a:extLst>
              <a:ext uri="{FF2B5EF4-FFF2-40B4-BE49-F238E27FC236}">
                <a16:creationId xmlns:a16="http://schemas.microsoft.com/office/drawing/2014/main" id="{39CA034F-F360-4CF5-B944-C16768254C5A}"/>
              </a:ext>
            </a:extLst>
          </p:cNvPr>
          <p:cNvSpPr/>
          <p:nvPr userDrawn="1"/>
        </p:nvSpPr>
        <p:spPr>
          <a:xfrm>
            <a:off x="6170635" y="3773171"/>
            <a:ext cx="2294237" cy="24276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615473" y="1713955"/>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2" name="長方形 31">
            <a:extLst>
              <a:ext uri="{FF2B5EF4-FFF2-40B4-BE49-F238E27FC236}">
                <a16:creationId xmlns:a16="http://schemas.microsoft.com/office/drawing/2014/main" id="{ECA01639-D8FA-4F18-8FE5-E923F5A1BB48}"/>
              </a:ext>
            </a:extLst>
          </p:cNvPr>
          <p:cNvSpPr/>
          <p:nvPr userDrawn="1"/>
        </p:nvSpPr>
        <p:spPr>
          <a:xfrm>
            <a:off x="2730561" y="1233488"/>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4" name="長方形 33">
            <a:extLst>
              <a:ext uri="{FF2B5EF4-FFF2-40B4-BE49-F238E27FC236}">
                <a16:creationId xmlns:a16="http://schemas.microsoft.com/office/drawing/2014/main" id="{AF02D09E-3C25-405E-BF24-A884A07C224A}"/>
              </a:ext>
            </a:extLst>
          </p:cNvPr>
          <p:cNvSpPr/>
          <p:nvPr userDrawn="1"/>
        </p:nvSpPr>
        <p:spPr>
          <a:xfrm>
            <a:off x="2730561" y="3773171"/>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9" name="テキスト プレースホルダー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2900245" y="1460126"/>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5" name="テキスト プレースホルダー 39">
            <a:extLst>
              <a:ext uri="{FF2B5EF4-FFF2-40B4-BE49-F238E27FC236}">
                <a16:creationId xmlns:a16="http://schemas.microsoft.com/office/drawing/2014/main" id="{33BDF68D-A417-4526-95BD-83DC0A4FA5B1}"/>
              </a:ext>
            </a:extLst>
          </p:cNvPr>
          <p:cNvSpPr>
            <a:spLocks noGrp="1"/>
          </p:cNvSpPr>
          <p:nvPr>
            <p:ph type="body" sz="quarter" idx="27" hasCustomPrompt="1"/>
          </p:nvPr>
        </p:nvSpPr>
        <p:spPr>
          <a:xfrm>
            <a:off x="2900245" y="3999809"/>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6" name="長方形 35">
            <a:extLst>
              <a:ext uri="{FF2B5EF4-FFF2-40B4-BE49-F238E27FC236}">
                <a16:creationId xmlns:a16="http://schemas.microsoft.com/office/drawing/2014/main" id="{1C6F0F84-9668-4EA8-A3F5-3AD5AED3EFDD}"/>
              </a:ext>
            </a:extLst>
          </p:cNvPr>
          <p:cNvSpPr/>
          <p:nvPr userDrawn="1"/>
        </p:nvSpPr>
        <p:spPr>
          <a:xfrm>
            <a:off x="8549714" y="1233488"/>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7" name="長方形 46">
            <a:extLst>
              <a:ext uri="{FF2B5EF4-FFF2-40B4-BE49-F238E27FC236}">
                <a16:creationId xmlns:a16="http://schemas.microsoft.com/office/drawing/2014/main" id="{19CCCFCB-4EAD-47A3-8F4A-307EE022DD53}"/>
              </a:ext>
            </a:extLst>
          </p:cNvPr>
          <p:cNvSpPr/>
          <p:nvPr userDrawn="1"/>
        </p:nvSpPr>
        <p:spPr>
          <a:xfrm>
            <a:off x="8549714" y="3773171"/>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9" name="テキスト プレースホルダー 39">
            <a:extLst>
              <a:ext uri="{FF2B5EF4-FFF2-40B4-BE49-F238E27FC236}">
                <a16:creationId xmlns:a16="http://schemas.microsoft.com/office/drawing/2014/main" id="{058CD71F-A7E3-4F68-ADE3-4E6B1BAE3129}"/>
              </a:ext>
            </a:extLst>
          </p:cNvPr>
          <p:cNvSpPr>
            <a:spLocks noGrp="1"/>
          </p:cNvSpPr>
          <p:nvPr>
            <p:ph type="body" sz="quarter" idx="28" hasCustomPrompt="1"/>
          </p:nvPr>
        </p:nvSpPr>
        <p:spPr>
          <a:xfrm>
            <a:off x="8719398" y="1460126"/>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50" name="テキスト プレースホルダー 39">
            <a:extLst>
              <a:ext uri="{FF2B5EF4-FFF2-40B4-BE49-F238E27FC236}">
                <a16:creationId xmlns:a16="http://schemas.microsoft.com/office/drawing/2014/main" id="{6EC40EC2-3775-4AF2-965D-0235107D8342}"/>
              </a:ext>
            </a:extLst>
          </p:cNvPr>
          <p:cNvSpPr>
            <a:spLocks noGrp="1"/>
          </p:cNvSpPr>
          <p:nvPr>
            <p:ph type="body" sz="quarter" idx="29" hasCustomPrompt="1"/>
          </p:nvPr>
        </p:nvSpPr>
        <p:spPr>
          <a:xfrm>
            <a:off x="8719398" y="3999809"/>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51" name="図プレースホルダー 33">
            <a:extLst>
              <a:ext uri="{FF2B5EF4-FFF2-40B4-BE49-F238E27FC236}">
                <a16:creationId xmlns:a16="http://schemas.microsoft.com/office/drawing/2014/main" id="{F196EA03-E36C-4E2A-A82F-8FA76EC2DBFC}"/>
              </a:ext>
            </a:extLst>
          </p:cNvPr>
          <p:cNvSpPr>
            <a:spLocks noGrp="1"/>
          </p:cNvSpPr>
          <p:nvPr>
            <p:ph type="pic" sz="quarter" idx="30" hasCustomPrompt="1"/>
          </p:nvPr>
        </p:nvSpPr>
        <p:spPr>
          <a:xfrm>
            <a:off x="615473" y="4253638"/>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52" name="図プレースホルダー 33">
            <a:extLst>
              <a:ext uri="{FF2B5EF4-FFF2-40B4-BE49-F238E27FC236}">
                <a16:creationId xmlns:a16="http://schemas.microsoft.com/office/drawing/2014/main" id="{9A754FAD-4B3A-4A76-9F0D-84DA72FD822B}"/>
              </a:ext>
            </a:extLst>
          </p:cNvPr>
          <p:cNvSpPr>
            <a:spLocks noGrp="1"/>
          </p:cNvSpPr>
          <p:nvPr>
            <p:ph type="pic" sz="quarter" idx="31" hasCustomPrompt="1"/>
          </p:nvPr>
        </p:nvSpPr>
        <p:spPr>
          <a:xfrm>
            <a:off x="6415151" y="4253638"/>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53" name="図プレースホルダー 33">
            <a:extLst>
              <a:ext uri="{FF2B5EF4-FFF2-40B4-BE49-F238E27FC236}">
                <a16:creationId xmlns:a16="http://schemas.microsoft.com/office/drawing/2014/main" id="{7A45718F-1012-47C4-BF29-7462E5C6CB90}"/>
              </a:ext>
            </a:extLst>
          </p:cNvPr>
          <p:cNvSpPr>
            <a:spLocks noGrp="1"/>
          </p:cNvSpPr>
          <p:nvPr>
            <p:ph type="pic" sz="quarter" idx="32" hasCustomPrompt="1"/>
          </p:nvPr>
        </p:nvSpPr>
        <p:spPr>
          <a:xfrm>
            <a:off x="6415151" y="1713954"/>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2C806170-4443-0D54-40BB-6B9E113796FF}"/>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6277322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0_タイトルのみ">
    <p:spTree>
      <p:nvGrpSpPr>
        <p:cNvPr id="1" name=""/>
        <p:cNvGrpSpPr/>
        <p:nvPr/>
      </p:nvGrpSpPr>
      <p:grpSpPr>
        <a:xfrm>
          <a:off x="0" y="0"/>
          <a:ext cx="0" cy="0"/>
          <a:chOff x="0" y="0"/>
          <a:chExt cx="0" cy="0"/>
        </a:xfrm>
      </p:grpSpPr>
      <p:sp>
        <p:nvSpPr>
          <p:cNvPr id="18" name="長方形 17">
            <a:extLst>
              <a:ext uri="{FF2B5EF4-FFF2-40B4-BE49-F238E27FC236}">
                <a16:creationId xmlns:a16="http://schemas.microsoft.com/office/drawing/2014/main" id="{1DD2DC66-11E4-4714-A8DE-E8AC34D49655}"/>
              </a:ext>
            </a:extLst>
          </p:cNvPr>
          <p:cNvSpPr/>
          <p:nvPr userDrawn="1"/>
        </p:nvSpPr>
        <p:spPr>
          <a:xfrm>
            <a:off x="371474" y="1660868"/>
            <a:ext cx="2686613" cy="242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長方形 20">
            <a:extLst>
              <a:ext uri="{FF2B5EF4-FFF2-40B4-BE49-F238E27FC236}">
                <a16:creationId xmlns:a16="http://schemas.microsoft.com/office/drawing/2014/main" id="{8CD9ECBB-3A0A-409C-B1C0-C8F4C3087894}"/>
              </a:ext>
            </a:extLst>
          </p:cNvPr>
          <p:cNvSpPr/>
          <p:nvPr userDrawn="1"/>
        </p:nvSpPr>
        <p:spPr>
          <a:xfrm>
            <a:off x="3316099" y="1660868"/>
            <a:ext cx="2686613" cy="242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6FB4FA2C-0414-484D-95CD-C5E17E33E238}"/>
              </a:ext>
            </a:extLst>
          </p:cNvPr>
          <p:cNvSpPr/>
          <p:nvPr userDrawn="1"/>
        </p:nvSpPr>
        <p:spPr>
          <a:xfrm>
            <a:off x="6260723" y="1660868"/>
            <a:ext cx="2686613" cy="242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5" name="長方形 24">
            <a:extLst>
              <a:ext uri="{FF2B5EF4-FFF2-40B4-BE49-F238E27FC236}">
                <a16:creationId xmlns:a16="http://schemas.microsoft.com/office/drawing/2014/main" id="{8D0DE753-6478-4950-8F99-15952FCB6521}"/>
              </a:ext>
            </a:extLst>
          </p:cNvPr>
          <p:cNvSpPr/>
          <p:nvPr userDrawn="1"/>
        </p:nvSpPr>
        <p:spPr>
          <a:xfrm>
            <a:off x="9205348" y="1660868"/>
            <a:ext cx="2686613" cy="24276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467420"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8" name="図プレースホルダー 33">
            <a:extLst>
              <a:ext uri="{FF2B5EF4-FFF2-40B4-BE49-F238E27FC236}">
                <a16:creationId xmlns:a16="http://schemas.microsoft.com/office/drawing/2014/main" id="{85BB27A3-DB87-46F4-8CA4-3C04A088E787}"/>
              </a:ext>
            </a:extLst>
          </p:cNvPr>
          <p:cNvSpPr>
            <a:spLocks noGrp="1"/>
          </p:cNvSpPr>
          <p:nvPr>
            <p:ph type="pic" sz="quarter" idx="21" hasCustomPrompt="1"/>
          </p:nvPr>
        </p:nvSpPr>
        <p:spPr>
          <a:xfrm>
            <a:off x="3412045"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9" name="図プレースホルダー 33">
            <a:extLst>
              <a:ext uri="{FF2B5EF4-FFF2-40B4-BE49-F238E27FC236}">
                <a16:creationId xmlns:a16="http://schemas.microsoft.com/office/drawing/2014/main" id="{F356E399-83ED-4937-A1CC-F591866C0E8C}"/>
              </a:ext>
            </a:extLst>
          </p:cNvPr>
          <p:cNvSpPr>
            <a:spLocks noGrp="1"/>
          </p:cNvSpPr>
          <p:nvPr>
            <p:ph type="pic" sz="quarter" idx="22" hasCustomPrompt="1"/>
          </p:nvPr>
        </p:nvSpPr>
        <p:spPr>
          <a:xfrm>
            <a:off x="6356669"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0" name="図プレースホルダー 33">
            <a:extLst>
              <a:ext uri="{FF2B5EF4-FFF2-40B4-BE49-F238E27FC236}">
                <a16:creationId xmlns:a16="http://schemas.microsoft.com/office/drawing/2014/main" id="{0967254B-CF1D-4F0D-A7F6-EC4E117B7509}"/>
              </a:ext>
            </a:extLst>
          </p:cNvPr>
          <p:cNvSpPr>
            <a:spLocks noGrp="1"/>
          </p:cNvSpPr>
          <p:nvPr>
            <p:ph type="pic" sz="quarter" idx="23" hasCustomPrompt="1"/>
          </p:nvPr>
        </p:nvSpPr>
        <p:spPr>
          <a:xfrm>
            <a:off x="9301294"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1" name="テキスト プレースホルダー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371474" y="4302782"/>
            <a:ext cx="2686613" cy="666781"/>
          </a:xfrm>
        </p:spPr>
        <p:txBody>
          <a:bodyPr rtlCol="0" anchor="t">
            <a:noAutofit/>
          </a:bodyPr>
          <a:lstStyle>
            <a:lvl1pPr marL="0" indent="0" algn="ctr">
              <a:buNone/>
              <a:defRPr sz="2000" b="1">
                <a:solidFill>
                  <a:schemeClr val="accent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3" name="テキスト プレースホルダー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371474"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316099" y="4302782"/>
            <a:ext cx="2686613" cy="666781"/>
          </a:xfrm>
        </p:spPr>
        <p:txBody>
          <a:bodyPr rtlCol="0" anchor="t">
            <a:noAutofit/>
          </a:bodyPr>
          <a:lstStyle>
            <a:lvl1pPr marL="0" indent="0" algn="ctr">
              <a:buNone/>
              <a:defRPr sz="20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8" name="テキスト プレースホルダー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3316099"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6260723" y="4302782"/>
            <a:ext cx="2686613" cy="666781"/>
          </a:xfrm>
        </p:spPr>
        <p:txBody>
          <a:bodyPr rtlCol="0" anchor="t">
            <a:noAutofit/>
          </a:bodyPr>
          <a:lstStyle>
            <a:lvl1pPr marL="0" indent="0" algn="ctr">
              <a:buNone/>
              <a:defRPr sz="2000" b="1">
                <a:solidFill>
                  <a:schemeClr val="accent4"/>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6260723"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9205350" y="4302782"/>
            <a:ext cx="2686613" cy="666781"/>
          </a:xfrm>
        </p:spPr>
        <p:txBody>
          <a:bodyPr rtlCol="0" anchor="t">
            <a:noAutofit/>
          </a:bodyPr>
          <a:lstStyle>
            <a:lvl1pPr marL="0" indent="0" algn="ctr">
              <a:buNone/>
              <a:defRPr sz="2000" b="1">
                <a:solidFill>
                  <a:schemeClr val="accent6"/>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4" name="テキスト プレースホルダー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9205350"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BAE328E0-4F09-00BB-041E-6E22176475F6}"/>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8847343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7_タイトルのみ">
    <p:spTree>
      <p:nvGrpSpPr>
        <p:cNvPr id="1" name=""/>
        <p:cNvGrpSpPr/>
        <p:nvPr/>
      </p:nvGrpSpPr>
      <p:grpSpPr>
        <a:xfrm>
          <a:off x="0" y="0"/>
          <a:ext cx="0" cy="0"/>
          <a:chOff x="0" y="0"/>
          <a:chExt cx="0" cy="0"/>
        </a:xfrm>
      </p:grpSpPr>
      <p:sp>
        <p:nvSpPr>
          <p:cNvPr id="18" name="長方形 17">
            <a:extLst>
              <a:ext uri="{FF2B5EF4-FFF2-40B4-BE49-F238E27FC236}">
                <a16:creationId xmlns:a16="http://schemas.microsoft.com/office/drawing/2014/main" id="{1DD2DC66-11E4-4714-A8DE-E8AC34D49655}"/>
              </a:ext>
            </a:extLst>
          </p:cNvPr>
          <p:cNvSpPr/>
          <p:nvPr userDrawn="1"/>
        </p:nvSpPr>
        <p:spPr>
          <a:xfrm>
            <a:off x="851346" y="1299090"/>
            <a:ext cx="3222695" cy="19013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長方形 20">
            <a:extLst>
              <a:ext uri="{FF2B5EF4-FFF2-40B4-BE49-F238E27FC236}">
                <a16:creationId xmlns:a16="http://schemas.microsoft.com/office/drawing/2014/main" id="{8CD9ECBB-3A0A-409C-B1C0-C8F4C3087894}"/>
              </a:ext>
            </a:extLst>
          </p:cNvPr>
          <p:cNvSpPr/>
          <p:nvPr userDrawn="1"/>
        </p:nvSpPr>
        <p:spPr>
          <a:xfrm>
            <a:off x="4575424" y="1285755"/>
            <a:ext cx="3210074" cy="19146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6FB4FA2C-0414-484D-95CD-C5E17E33E238}"/>
              </a:ext>
            </a:extLst>
          </p:cNvPr>
          <p:cNvSpPr/>
          <p:nvPr userDrawn="1"/>
        </p:nvSpPr>
        <p:spPr>
          <a:xfrm>
            <a:off x="8293303" y="1285755"/>
            <a:ext cx="3210074" cy="19146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972296" y="1386371"/>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9" name="図プレースホルダー 33">
            <a:extLst>
              <a:ext uri="{FF2B5EF4-FFF2-40B4-BE49-F238E27FC236}">
                <a16:creationId xmlns:a16="http://schemas.microsoft.com/office/drawing/2014/main" id="{F356E399-83ED-4937-A1CC-F591866C0E8C}"/>
              </a:ext>
            </a:extLst>
          </p:cNvPr>
          <p:cNvSpPr>
            <a:spLocks noGrp="1"/>
          </p:cNvSpPr>
          <p:nvPr>
            <p:ph type="pic" sz="quarter" idx="22" hasCustomPrompt="1"/>
          </p:nvPr>
        </p:nvSpPr>
        <p:spPr>
          <a:xfrm>
            <a:off x="8407943" y="1386371"/>
            <a:ext cx="2980794" cy="1714508"/>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1" name="テキスト プレースホルダー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817075" y="3380660"/>
            <a:ext cx="3256965" cy="547008"/>
          </a:xfrm>
        </p:spPr>
        <p:txBody>
          <a:bodyPr rtlCol="0" anchor="t">
            <a:noAutofit/>
          </a:bodyPr>
          <a:lstStyle>
            <a:lvl1pPr marL="0" indent="0" algn="ctr">
              <a:buNone/>
              <a:defRPr sz="2000" b="1">
                <a:solidFill>
                  <a:schemeClr val="accent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4575424" y="3379965"/>
            <a:ext cx="3210074" cy="547008"/>
          </a:xfrm>
        </p:spPr>
        <p:txBody>
          <a:bodyPr rtlCol="0" anchor="t">
            <a:noAutofit/>
          </a:bodyPr>
          <a:lstStyle>
            <a:lvl1pPr marL="0" indent="0" algn="ctr">
              <a:buNone/>
              <a:defRPr sz="20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8293303" y="3374039"/>
            <a:ext cx="3210074" cy="553629"/>
          </a:xfrm>
        </p:spPr>
        <p:txBody>
          <a:bodyPr rtlCol="0" anchor="t">
            <a:noAutofit/>
          </a:bodyPr>
          <a:lstStyle>
            <a:lvl1pPr marL="0" indent="0" algn="ctr">
              <a:buNone/>
              <a:defRPr sz="2000" b="1">
                <a:solidFill>
                  <a:schemeClr val="accent4"/>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図プレースホルダー 33">
            <a:extLst>
              <a:ext uri="{FF2B5EF4-FFF2-40B4-BE49-F238E27FC236}">
                <a16:creationId xmlns:a16="http://schemas.microsoft.com/office/drawing/2014/main" id="{786585D4-292F-B060-E769-7879AFDD8712}"/>
              </a:ext>
            </a:extLst>
          </p:cNvPr>
          <p:cNvSpPr>
            <a:spLocks noGrp="1"/>
          </p:cNvSpPr>
          <p:nvPr>
            <p:ph type="pic" sz="quarter" idx="30" hasCustomPrompt="1"/>
          </p:nvPr>
        </p:nvSpPr>
        <p:spPr>
          <a:xfrm>
            <a:off x="4690064" y="1398610"/>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 name="長方形 17">
            <a:extLst>
              <a:ext uri="{FF2B5EF4-FFF2-40B4-BE49-F238E27FC236}">
                <a16:creationId xmlns:a16="http://schemas.microsoft.com/office/drawing/2014/main" id="{0E82D666-CD35-6153-0144-773498824055}"/>
              </a:ext>
            </a:extLst>
          </p:cNvPr>
          <p:cNvSpPr/>
          <p:nvPr userDrawn="1"/>
        </p:nvSpPr>
        <p:spPr>
          <a:xfrm>
            <a:off x="851345" y="3969071"/>
            <a:ext cx="3222695" cy="19013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図プレースホルダー 33">
            <a:extLst>
              <a:ext uri="{FF2B5EF4-FFF2-40B4-BE49-F238E27FC236}">
                <a16:creationId xmlns:a16="http://schemas.microsoft.com/office/drawing/2014/main" id="{B9205105-195C-5AFD-945A-542FD82528BC}"/>
              </a:ext>
            </a:extLst>
          </p:cNvPr>
          <p:cNvSpPr>
            <a:spLocks noGrp="1"/>
          </p:cNvSpPr>
          <p:nvPr>
            <p:ph type="pic" sz="quarter" idx="31" hasCustomPrompt="1"/>
          </p:nvPr>
        </p:nvSpPr>
        <p:spPr>
          <a:xfrm>
            <a:off x="972295" y="4056352"/>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6" name="テキスト プレースホルダー 39">
            <a:extLst>
              <a:ext uri="{FF2B5EF4-FFF2-40B4-BE49-F238E27FC236}">
                <a16:creationId xmlns:a16="http://schemas.microsoft.com/office/drawing/2014/main" id="{525D1241-5988-D4E3-92E5-249F3FCD1A24}"/>
              </a:ext>
            </a:extLst>
          </p:cNvPr>
          <p:cNvSpPr>
            <a:spLocks noGrp="1"/>
          </p:cNvSpPr>
          <p:nvPr>
            <p:ph type="body" sz="quarter" idx="32" hasCustomPrompt="1"/>
          </p:nvPr>
        </p:nvSpPr>
        <p:spPr>
          <a:xfrm>
            <a:off x="817074" y="6050641"/>
            <a:ext cx="3256965" cy="547008"/>
          </a:xfrm>
        </p:spPr>
        <p:txBody>
          <a:bodyPr rtlCol="0" anchor="t">
            <a:noAutofit/>
          </a:bodyPr>
          <a:lstStyle>
            <a:lvl1pPr marL="0" indent="0" algn="ctr">
              <a:buNone/>
              <a:defRPr sz="2000" b="1">
                <a:solidFill>
                  <a:schemeClr val="accent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7" name="長方形 20">
            <a:extLst>
              <a:ext uri="{FF2B5EF4-FFF2-40B4-BE49-F238E27FC236}">
                <a16:creationId xmlns:a16="http://schemas.microsoft.com/office/drawing/2014/main" id="{5D32B4B3-827A-D4DB-0BF5-86265843F865}"/>
              </a:ext>
            </a:extLst>
          </p:cNvPr>
          <p:cNvSpPr/>
          <p:nvPr userDrawn="1"/>
        </p:nvSpPr>
        <p:spPr>
          <a:xfrm>
            <a:off x="4575424" y="3956431"/>
            <a:ext cx="3210074" cy="19146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テキスト プレースホルダー 39">
            <a:extLst>
              <a:ext uri="{FF2B5EF4-FFF2-40B4-BE49-F238E27FC236}">
                <a16:creationId xmlns:a16="http://schemas.microsoft.com/office/drawing/2014/main" id="{D73F57CC-2BE6-76CF-06D5-79A0CE18B154}"/>
              </a:ext>
            </a:extLst>
          </p:cNvPr>
          <p:cNvSpPr>
            <a:spLocks noGrp="1"/>
          </p:cNvSpPr>
          <p:nvPr>
            <p:ph type="body" sz="quarter" idx="33" hasCustomPrompt="1"/>
          </p:nvPr>
        </p:nvSpPr>
        <p:spPr>
          <a:xfrm>
            <a:off x="4575424" y="6050641"/>
            <a:ext cx="3210074" cy="547008"/>
          </a:xfrm>
        </p:spPr>
        <p:txBody>
          <a:bodyPr rtlCol="0" anchor="t">
            <a:noAutofit/>
          </a:bodyPr>
          <a:lstStyle>
            <a:lvl1pPr marL="0" indent="0" algn="ctr">
              <a:buNone/>
              <a:defRPr sz="20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9" name="図プレースホルダー 33">
            <a:extLst>
              <a:ext uri="{FF2B5EF4-FFF2-40B4-BE49-F238E27FC236}">
                <a16:creationId xmlns:a16="http://schemas.microsoft.com/office/drawing/2014/main" id="{8FD28C04-A1BA-A99C-5AC4-97144937A671}"/>
              </a:ext>
            </a:extLst>
          </p:cNvPr>
          <p:cNvSpPr>
            <a:spLocks noGrp="1"/>
          </p:cNvSpPr>
          <p:nvPr>
            <p:ph type="pic" sz="quarter" idx="34" hasCustomPrompt="1"/>
          </p:nvPr>
        </p:nvSpPr>
        <p:spPr>
          <a:xfrm>
            <a:off x="4690064" y="4069286"/>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0" name="長方形 21">
            <a:extLst>
              <a:ext uri="{FF2B5EF4-FFF2-40B4-BE49-F238E27FC236}">
                <a16:creationId xmlns:a16="http://schemas.microsoft.com/office/drawing/2014/main" id="{B3662D72-2372-9723-CEA1-2071703A6D05}"/>
              </a:ext>
            </a:extLst>
          </p:cNvPr>
          <p:cNvSpPr/>
          <p:nvPr userDrawn="1"/>
        </p:nvSpPr>
        <p:spPr>
          <a:xfrm>
            <a:off x="8308826" y="3955736"/>
            <a:ext cx="3210074" cy="19146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図プレースホルダー 33">
            <a:extLst>
              <a:ext uri="{FF2B5EF4-FFF2-40B4-BE49-F238E27FC236}">
                <a16:creationId xmlns:a16="http://schemas.microsoft.com/office/drawing/2014/main" id="{5A6231CB-F626-16CA-2A9B-BD293C0F3040}"/>
              </a:ext>
            </a:extLst>
          </p:cNvPr>
          <p:cNvSpPr>
            <a:spLocks noGrp="1"/>
          </p:cNvSpPr>
          <p:nvPr>
            <p:ph type="pic" sz="quarter" idx="35" hasCustomPrompt="1"/>
          </p:nvPr>
        </p:nvSpPr>
        <p:spPr>
          <a:xfrm>
            <a:off x="8423466" y="4056352"/>
            <a:ext cx="2980794" cy="1714508"/>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2" name="テキスト プレースホルダー 39">
            <a:extLst>
              <a:ext uri="{FF2B5EF4-FFF2-40B4-BE49-F238E27FC236}">
                <a16:creationId xmlns:a16="http://schemas.microsoft.com/office/drawing/2014/main" id="{F18DE65A-D5C5-BE90-4154-E0B60190A6E4}"/>
              </a:ext>
            </a:extLst>
          </p:cNvPr>
          <p:cNvSpPr>
            <a:spLocks noGrp="1"/>
          </p:cNvSpPr>
          <p:nvPr>
            <p:ph type="body" sz="quarter" idx="36" hasCustomPrompt="1"/>
          </p:nvPr>
        </p:nvSpPr>
        <p:spPr>
          <a:xfrm>
            <a:off x="8308826" y="6044020"/>
            <a:ext cx="3210074" cy="553629"/>
          </a:xfrm>
        </p:spPr>
        <p:txBody>
          <a:bodyPr rtlCol="0" anchor="t">
            <a:noAutofit/>
          </a:bodyPr>
          <a:lstStyle>
            <a:lvl1pPr marL="0" indent="0" algn="ctr">
              <a:buNone/>
              <a:defRPr sz="2000" b="1">
                <a:solidFill>
                  <a:schemeClr val="accent4"/>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3" name="スライド番号プレースホルダー 5">
            <a:extLst>
              <a:ext uri="{FF2B5EF4-FFF2-40B4-BE49-F238E27FC236}">
                <a16:creationId xmlns:a16="http://schemas.microsoft.com/office/drawing/2014/main" id="{31123DDE-67DD-52EE-6452-7E690A18206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9237746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8_タイトルのみ">
    <p:spTree>
      <p:nvGrpSpPr>
        <p:cNvPr id="1" name=""/>
        <p:cNvGrpSpPr/>
        <p:nvPr/>
      </p:nvGrpSpPr>
      <p:grpSpPr>
        <a:xfrm>
          <a:off x="0" y="0"/>
          <a:ext cx="0" cy="0"/>
          <a:chOff x="0" y="0"/>
          <a:chExt cx="0" cy="0"/>
        </a:xfrm>
      </p:grpSpPr>
      <p:sp>
        <p:nvSpPr>
          <p:cNvPr id="18" name="長方形 17">
            <a:extLst>
              <a:ext uri="{FF2B5EF4-FFF2-40B4-BE49-F238E27FC236}">
                <a16:creationId xmlns:a16="http://schemas.microsoft.com/office/drawing/2014/main" id="{1DD2DC66-11E4-4714-A8DE-E8AC34D49655}"/>
              </a:ext>
            </a:extLst>
          </p:cNvPr>
          <p:cNvSpPr/>
          <p:nvPr userDrawn="1"/>
        </p:nvSpPr>
        <p:spPr>
          <a:xfrm>
            <a:off x="3144493" y="701218"/>
            <a:ext cx="2707031" cy="15917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3261006" y="794330"/>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144493" y="2313197"/>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3" name="スライド番号プレースホルダー 5">
            <a:extLst>
              <a:ext uri="{FF2B5EF4-FFF2-40B4-BE49-F238E27FC236}">
                <a16:creationId xmlns:a16="http://schemas.microsoft.com/office/drawing/2014/main" id="{31123DDE-67DD-52EE-6452-7E690A18206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
        <p:nvSpPr>
          <p:cNvPr id="3" name="長方形 17">
            <a:extLst>
              <a:ext uri="{FF2B5EF4-FFF2-40B4-BE49-F238E27FC236}">
                <a16:creationId xmlns:a16="http://schemas.microsoft.com/office/drawing/2014/main" id="{4F4C5034-9D4F-D779-33C7-3ED938B61D80}"/>
              </a:ext>
            </a:extLst>
          </p:cNvPr>
          <p:cNvSpPr/>
          <p:nvPr userDrawn="1"/>
        </p:nvSpPr>
        <p:spPr>
          <a:xfrm>
            <a:off x="1179239" y="2605760"/>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33">
            <a:extLst>
              <a:ext uri="{FF2B5EF4-FFF2-40B4-BE49-F238E27FC236}">
                <a16:creationId xmlns:a16="http://schemas.microsoft.com/office/drawing/2014/main" id="{01678DB5-20A0-87DC-E8FF-8A7D097D5F15}"/>
              </a:ext>
            </a:extLst>
          </p:cNvPr>
          <p:cNvSpPr>
            <a:spLocks noGrp="1"/>
          </p:cNvSpPr>
          <p:nvPr>
            <p:ph type="pic" sz="quarter" idx="51" hasCustomPrompt="1"/>
          </p:nvPr>
        </p:nvSpPr>
        <p:spPr>
          <a:xfrm>
            <a:off x="1295752" y="2698872"/>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5" name="テキスト プレースホルダー 39">
            <a:extLst>
              <a:ext uri="{FF2B5EF4-FFF2-40B4-BE49-F238E27FC236}">
                <a16:creationId xmlns:a16="http://schemas.microsoft.com/office/drawing/2014/main" id="{BD4F16FD-97B8-735E-90A2-F97553AC8E40}"/>
              </a:ext>
            </a:extLst>
          </p:cNvPr>
          <p:cNvSpPr>
            <a:spLocks noGrp="1"/>
          </p:cNvSpPr>
          <p:nvPr>
            <p:ph type="body" sz="quarter" idx="52" hasCustomPrompt="1"/>
          </p:nvPr>
        </p:nvSpPr>
        <p:spPr>
          <a:xfrm>
            <a:off x="1179239" y="4206754"/>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6" name="長方形 17">
            <a:extLst>
              <a:ext uri="{FF2B5EF4-FFF2-40B4-BE49-F238E27FC236}">
                <a16:creationId xmlns:a16="http://schemas.microsoft.com/office/drawing/2014/main" id="{9E07BBF9-CB70-99CE-CE58-36CFF9BAFC84}"/>
              </a:ext>
            </a:extLst>
          </p:cNvPr>
          <p:cNvSpPr/>
          <p:nvPr userDrawn="1"/>
        </p:nvSpPr>
        <p:spPr>
          <a:xfrm>
            <a:off x="3144493" y="4504364"/>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図プレースホルダー 33">
            <a:extLst>
              <a:ext uri="{FF2B5EF4-FFF2-40B4-BE49-F238E27FC236}">
                <a16:creationId xmlns:a16="http://schemas.microsoft.com/office/drawing/2014/main" id="{0ADA40D7-D0F1-8F94-4AE3-47C0134D6085}"/>
              </a:ext>
            </a:extLst>
          </p:cNvPr>
          <p:cNvSpPr>
            <a:spLocks noGrp="1"/>
          </p:cNvSpPr>
          <p:nvPr>
            <p:ph type="pic" sz="quarter" idx="53" hasCustomPrompt="1"/>
          </p:nvPr>
        </p:nvSpPr>
        <p:spPr>
          <a:xfrm>
            <a:off x="3261006" y="4597476"/>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8" name="テキスト プレースホルダー 39">
            <a:extLst>
              <a:ext uri="{FF2B5EF4-FFF2-40B4-BE49-F238E27FC236}">
                <a16:creationId xmlns:a16="http://schemas.microsoft.com/office/drawing/2014/main" id="{372F01BB-3ED9-A538-4D51-2F495E1CC706}"/>
              </a:ext>
            </a:extLst>
          </p:cNvPr>
          <p:cNvSpPr>
            <a:spLocks noGrp="1"/>
          </p:cNvSpPr>
          <p:nvPr>
            <p:ph type="body" sz="quarter" idx="54" hasCustomPrompt="1"/>
          </p:nvPr>
        </p:nvSpPr>
        <p:spPr>
          <a:xfrm>
            <a:off x="3144493" y="6105358"/>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9" name="長方形 17">
            <a:extLst>
              <a:ext uri="{FF2B5EF4-FFF2-40B4-BE49-F238E27FC236}">
                <a16:creationId xmlns:a16="http://schemas.microsoft.com/office/drawing/2014/main" id="{627791D7-B3CD-197C-9AC6-1037DFB4AFF2}"/>
              </a:ext>
            </a:extLst>
          </p:cNvPr>
          <p:cNvSpPr/>
          <p:nvPr userDrawn="1"/>
        </p:nvSpPr>
        <p:spPr>
          <a:xfrm>
            <a:off x="6340476" y="4505448"/>
            <a:ext cx="2707031" cy="15917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図プレースホルダー 33">
            <a:extLst>
              <a:ext uri="{FF2B5EF4-FFF2-40B4-BE49-F238E27FC236}">
                <a16:creationId xmlns:a16="http://schemas.microsoft.com/office/drawing/2014/main" id="{0333DDC4-743C-677B-F6B3-E649974020AE}"/>
              </a:ext>
            </a:extLst>
          </p:cNvPr>
          <p:cNvSpPr>
            <a:spLocks noGrp="1"/>
          </p:cNvSpPr>
          <p:nvPr>
            <p:ph type="pic" sz="quarter" idx="55" hasCustomPrompt="1"/>
          </p:nvPr>
        </p:nvSpPr>
        <p:spPr>
          <a:xfrm>
            <a:off x="6456989" y="4598560"/>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1" name="テキスト プレースホルダー 39">
            <a:extLst>
              <a:ext uri="{FF2B5EF4-FFF2-40B4-BE49-F238E27FC236}">
                <a16:creationId xmlns:a16="http://schemas.microsoft.com/office/drawing/2014/main" id="{351BAB7E-A8C3-EE2E-9666-9F8EDEEED865}"/>
              </a:ext>
            </a:extLst>
          </p:cNvPr>
          <p:cNvSpPr>
            <a:spLocks noGrp="1"/>
          </p:cNvSpPr>
          <p:nvPr>
            <p:ph type="body" sz="quarter" idx="56" hasCustomPrompt="1"/>
          </p:nvPr>
        </p:nvSpPr>
        <p:spPr>
          <a:xfrm>
            <a:off x="6340476" y="6106442"/>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2" name="長方形 17">
            <a:extLst>
              <a:ext uri="{FF2B5EF4-FFF2-40B4-BE49-F238E27FC236}">
                <a16:creationId xmlns:a16="http://schemas.microsoft.com/office/drawing/2014/main" id="{2FB98A5B-F825-0572-B1BD-C53EB7D5952B}"/>
              </a:ext>
            </a:extLst>
          </p:cNvPr>
          <p:cNvSpPr/>
          <p:nvPr userDrawn="1"/>
        </p:nvSpPr>
        <p:spPr>
          <a:xfrm>
            <a:off x="6340476" y="706072"/>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4" name="図プレースホルダー 33">
            <a:extLst>
              <a:ext uri="{FF2B5EF4-FFF2-40B4-BE49-F238E27FC236}">
                <a16:creationId xmlns:a16="http://schemas.microsoft.com/office/drawing/2014/main" id="{C38F1449-5946-98B4-37E0-6694FF1D347F}"/>
              </a:ext>
            </a:extLst>
          </p:cNvPr>
          <p:cNvSpPr>
            <a:spLocks noGrp="1"/>
          </p:cNvSpPr>
          <p:nvPr>
            <p:ph type="pic" sz="quarter" idx="57" hasCustomPrompt="1"/>
          </p:nvPr>
        </p:nvSpPr>
        <p:spPr>
          <a:xfrm>
            <a:off x="6456989" y="799184"/>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5" name="テキスト プレースホルダー 39">
            <a:extLst>
              <a:ext uri="{FF2B5EF4-FFF2-40B4-BE49-F238E27FC236}">
                <a16:creationId xmlns:a16="http://schemas.microsoft.com/office/drawing/2014/main" id="{B69E6EA6-104F-6076-DCE2-433BAAE199CB}"/>
              </a:ext>
            </a:extLst>
          </p:cNvPr>
          <p:cNvSpPr>
            <a:spLocks noGrp="1"/>
          </p:cNvSpPr>
          <p:nvPr>
            <p:ph type="body" sz="quarter" idx="58" hasCustomPrompt="1"/>
          </p:nvPr>
        </p:nvSpPr>
        <p:spPr>
          <a:xfrm>
            <a:off x="6340476" y="2313197"/>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6" name="長方形 17">
            <a:extLst>
              <a:ext uri="{FF2B5EF4-FFF2-40B4-BE49-F238E27FC236}">
                <a16:creationId xmlns:a16="http://schemas.microsoft.com/office/drawing/2014/main" id="{28FF4C46-D4FD-E0E6-D296-5E9BF7C60C46}"/>
              </a:ext>
            </a:extLst>
          </p:cNvPr>
          <p:cNvSpPr/>
          <p:nvPr userDrawn="1"/>
        </p:nvSpPr>
        <p:spPr>
          <a:xfrm>
            <a:off x="8305730" y="2603721"/>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7" name="図プレースホルダー 33">
            <a:extLst>
              <a:ext uri="{FF2B5EF4-FFF2-40B4-BE49-F238E27FC236}">
                <a16:creationId xmlns:a16="http://schemas.microsoft.com/office/drawing/2014/main" id="{7F8DCE1A-E840-3A35-4D41-1A08D9888571}"/>
              </a:ext>
            </a:extLst>
          </p:cNvPr>
          <p:cNvSpPr>
            <a:spLocks noGrp="1"/>
          </p:cNvSpPr>
          <p:nvPr>
            <p:ph type="pic" sz="quarter" idx="59" hasCustomPrompt="1"/>
          </p:nvPr>
        </p:nvSpPr>
        <p:spPr>
          <a:xfrm>
            <a:off x="8422243" y="2696833"/>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9" name="テキスト プレースホルダー 39">
            <a:extLst>
              <a:ext uri="{FF2B5EF4-FFF2-40B4-BE49-F238E27FC236}">
                <a16:creationId xmlns:a16="http://schemas.microsoft.com/office/drawing/2014/main" id="{EEAFE723-E71F-4E05-7C62-51C19072CD05}"/>
              </a:ext>
            </a:extLst>
          </p:cNvPr>
          <p:cNvSpPr>
            <a:spLocks noGrp="1"/>
          </p:cNvSpPr>
          <p:nvPr>
            <p:ph type="body" sz="quarter" idx="60" hasCustomPrompt="1"/>
          </p:nvPr>
        </p:nvSpPr>
        <p:spPr>
          <a:xfrm>
            <a:off x="8305731" y="4216890"/>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20" name="長方形 17">
            <a:extLst>
              <a:ext uri="{FF2B5EF4-FFF2-40B4-BE49-F238E27FC236}">
                <a16:creationId xmlns:a16="http://schemas.microsoft.com/office/drawing/2014/main" id="{D6B0754D-E131-5BBF-C288-34F763E46CB8}"/>
              </a:ext>
            </a:extLst>
          </p:cNvPr>
          <p:cNvSpPr/>
          <p:nvPr userDrawn="1"/>
        </p:nvSpPr>
        <p:spPr>
          <a:xfrm>
            <a:off x="4725300" y="2605760"/>
            <a:ext cx="2707031" cy="15917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図プレースホルダー 33">
            <a:extLst>
              <a:ext uri="{FF2B5EF4-FFF2-40B4-BE49-F238E27FC236}">
                <a16:creationId xmlns:a16="http://schemas.microsoft.com/office/drawing/2014/main" id="{3B2C93B7-7579-15D1-CCF8-E3F89E3FEC94}"/>
              </a:ext>
            </a:extLst>
          </p:cNvPr>
          <p:cNvSpPr>
            <a:spLocks noGrp="1"/>
          </p:cNvSpPr>
          <p:nvPr>
            <p:ph type="pic" sz="quarter" idx="61" hasCustomPrompt="1"/>
          </p:nvPr>
        </p:nvSpPr>
        <p:spPr>
          <a:xfrm>
            <a:off x="4841813" y="2698872"/>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2" name="テキスト プレースホルダー 39">
            <a:extLst>
              <a:ext uri="{FF2B5EF4-FFF2-40B4-BE49-F238E27FC236}">
                <a16:creationId xmlns:a16="http://schemas.microsoft.com/office/drawing/2014/main" id="{FF62E660-4183-DE11-E273-1A1EF982BF9E}"/>
              </a:ext>
            </a:extLst>
          </p:cNvPr>
          <p:cNvSpPr>
            <a:spLocks noGrp="1"/>
          </p:cNvSpPr>
          <p:nvPr>
            <p:ph type="body" sz="quarter" idx="62" hasCustomPrompt="1"/>
          </p:nvPr>
        </p:nvSpPr>
        <p:spPr>
          <a:xfrm>
            <a:off x="4725300" y="4206754"/>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Tree>
    <p:extLst>
      <p:ext uri="{BB962C8B-B14F-4D97-AF65-F5344CB8AC3E}">
        <p14:creationId xmlns:p14="http://schemas.microsoft.com/office/powerpoint/2010/main" val="14307484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タイトルのみ">
    <p:spTree>
      <p:nvGrpSpPr>
        <p:cNvPr id="1" name=""/>
        <p:cNvGrpSpPr/>
        <p:nvPr/>
      </p:nvGrpSpPr>
      <p:grpSpPr>
        <a:xfrm>
          <a:off x="0" y="0"/>
          <a:ext cx="0" cy="0"/>
          <a:chOff x="0" y="0"/>
          <a:chExt cx="0" cy="0"/>
        </a:xfrm>
      </p:grpSpPr>
      <p:sp>
        <p:nvSpPr>
          <p:cNvPr id="23" name="長方形 22">
            <a:extLst>
              <a:ext uri="{FF2B5EF4-FFF2-40B4-BE49-F238E27FC236}">
                <a16:creationId xmlns:a16="http://schemas.microsoft.com/office/drawing/2014/main" id="{FBB81E01-55F6-44A7-8ACB-B172EA0F9FB3}"/>
              </a:ext>
            </a:extLst>
          </p:cNvPr>
          <p:cNvSpPr/>
          <p:nvPr userDrawn="1"/>
        </p:nvSpPr>
        <p:spPr>
          <a:xfrm>
            <a:off x="467420" y="3895002"/>
            <a:ext cx="2494721" cy="2067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FAD85DF7-0BE8-4B88-98A1-F5062CDAA964}"/>
              </a:ext>
            </a:extLst>
          </p:cNvPr>
          <p:cNvSpPr/>
          <p:nvPr userDrawn="1"/>
        </p:nvSpPr>
        <p:spPr>
          <a:xfrm>
            <a:off x="3412044" y="3895002"/>
            <a:ext cx="2494721" cy="20672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長方形 26">
            <a:extLst>
              <a:ext uri="{FF2B5EF4-FFF2-40B4-BE49-F238E27FC236}">
                <a16:creationId xmlns:a16="http://schemas.microsoft.com/office/drawing/2014/main" id="{DF69394C-95D0-4D10-A34D-A35EF27D2806}"/>
              </a:ext>
            </a:extLst>
          </p:cNvPr>
          <p:cNvSpPr/>
          <p:nvPr userDrawn="1"/>
        </p:nvSpPr>
        <p:spPr>
          <a:xfrm>
            <a:off x="6356668" y="3895002"/>
            <a:ext cx="2494721" cy="2067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2" name="長方形 31">
            <a:extLst>
              <a:ext uri="{FF2B5EF4-FFF2-40B4-BE49-F238E27FC236}">
                <a16:creationId xmlns:a16="http://schemas.microsoft.com/office/drawing/2014/main" id="{86DBF753-694A-4503-A33B-73C09E8EE3A5}"/>
              </a:ext>
            </a:extLst>
          </p:cNvPr>
          <p:cNvSpPr/>
          <p:nvPr userDrawn="1"/>
        </p:nvSpPr>
        <p:spPr>
          <a:xfrm>
            <a:off x="9301294" y="3895002"/>
            <a:ext cx="2494721" cy="20672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hasCustomPrompt="1"/>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クリックしてマスター タイトルのスタイルを編集する</a:t>
            </a:r>
          </a:p>
        </p:txBody>
      </p:sp>
      <p:sp>
        <p:nvSpPr>
          <p:cNvPr id="17" name="スライド番号プレースホルダー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467420"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8" name="図プレースホルダー 33">
            <a:extLst>
              <a:ext uri="{FF2B5EF4-FFF2-40B4-BE49-F238E27FC236}">
                <a16:creationId xmlns:a16="http://schemas.microsoft.com/office/drawing/2014/main" id="{85BB27A3-DB87-46F4-8CA4-3C04A088E787}"/>
              </a:ext>
            </a:extLst>
          </p:cNvPr>
          <p:cNvSpPr>
            <a:spLocks noGrp="1"/>
          </p:cNvSpPr>
          <p:nvPr>
            <p:ph type="pic" sz="quarter" idx="21" hasCustomPrompt="1"/>
          </p:nvPr>
        </p:nvSpPr>
        <p:spPr>
          <a:xfrm>
            <a:off x="3412045"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9" name="図プレースホルダー 33">
            <a:extLst>
              <a:ext uri="{FF2B5EF4-FFF2-40B4-BE49-F238E27FC236}">
                <a16:creationId xmlns:a16="http://schemas.microsoft.com/office/drawing/2014/main" id="{F356E399-83ED-4937-A1CC-F591866C0E8C}"/>
              </a:ext>
            </a:extLst>
          </p:cNvPr>
          <p:cNvSpPr>
            <a:spLocks noGrp="1"/>
          </p:cNvSpPr>
          <p:nvPr>
            <p:ph type="pic" sz="quarter" idx="22" hasCustomPrompt="1"/>
          </p:nvPr>
        </p:nvSpPr>
        <p:spPr>
          <a:xfrm>
            <a:off x="6356669"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0" name="図プレースホルダー 33">
            <a:extLst>
              <a:ext uri="{FF2B5EF4-FFF2-40B4-BE49-F238E27FC236}">
                <a16:creationId xmlns:a16="http://schemas.microsoft.com/office/drawing/2014/main" id="{0967254B-CF1D-4F0D-A7F6-EC4E117B7509}"/>
              </a:ext>
            </a:extLst>
          </p:cNvPr>
          <p:cNvSpPr>
            <a:spLocks noGrp="1"/>
          </p:cNvSpPr>
          <p:nvPr>
            <p:ph type="pic" sz="quarter" idx="23" hasCustomPrompt="1"/>
          </p:nvPr>
        </p:nvSpPr>
        <p:spPr>
          <a:xfrm>
            <a:off x="9301294"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1" name="テキスト プレースホルダー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604610"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3" name="テキスト プレースホルダー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604610"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549235"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8" name="テキスト プレースホルダー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3549235"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6493859"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6493859"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9438486"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4" name="テキスト プレースホルダー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9438486"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Tree>
    <p:extLst>
      <p:ext uri="{BB962C8B-B14F-4D97-AF65-F5344CB8AC3E}">
        <p14:creationId xmlns:p14="http://schemas.microsoft.com/office/powerpoint/2010/main" val="5653828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4900613" y="1233488"/>
            <a:ext cx="6991350" cy="4967287"/>
          </a:xfrm>
        </p:spPr>
        <p:txBody>
          <a:bodyPr rtlCol="0">
            <a:normAutofit/>
          </a:bodyPr>
          <a:lstStyle>
            <a:lvl1pPr marL="0" indent="0" algn="ctr">
              <a:buNone/>
              <a:defRPr sz="2000">
                <a:latin typeface="Meiryo UI" panose="020B0604030504040204" pitchFamily="50" charset="-128"/>
                <a:ea typeface="Meiryo UI" panose="020B0604030504040204" pitchFamily="50" charset="-128"/>
              </a:defRPr>
            </a:lvl1pPr>
          </a:lstStyle>
          <a:p>
            <a:pPr rtl="0"/>
            <a:r>
              <a:rPr lang="ja-JP" altLang="en-US" noProof="0"/>
              <a:t>アイコンをクリックしてグラフを追加</a:t>
            </a:r>
          </a:p>
        </p:txBody>
      </p:sp>
      <p:sp>
        <p:nvSpPr>
          <p:cNvPr id="25" name="長方形 24">
            <a:extLst>
              <a:ext uri="{FF2B5EF4-FFF2-40B4-BE49-F238E27FC236}">
                <a16:creationId xmlns:a16="http://schemas.microsoft.com/office/drawing/2014/main" id="{D928258E-48B5-471F-BC61-B45FB2CA51BA}"/>
              </a:ext>
            </a:extLst>
          </p:cNvPr>
          <p:cNvSpPr/>
          <p:nvPr userDrawn="1"/>
        </p:nvSpPr>
        <p:spPr>
          <a:xfrm>
            <a:off x="371474" y="1233488"/>
            <a:ext cx="4419187" cy="49672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テキスト プレースホルダー 5">
            <a:extLst>
              <a:ext uri="{FF2B5EF4-FFF2-40B4-BE49-F238E27FC236}">
                <a16:creationId xmlns:a16="http://schemas.microsoft.com/office/drawing/2014/main" id="{9867FAC3-5109-4D5D-8105-FC48313396C4}"/>
              </a:ext>
            </a:extLst>
          </p:cNvPr>
          <p:cNvSpPr>
            <a:spLocks noGrp="1"/>
          </p:cNvSpPr>
          <p:nvPr>
            <p:ph type="body" sz="quarter" idx="14" hasCustomPrompt="1"/>
          </p:nvPr>
        </p:nvSpPr>
        <p:spPr>
          <a:xfrm>
            <a:off x="546100" y="1450975"/>
            <a:ext cx="4065588" cy="4552950"/>
          </a:xfrm>
        </p:spPr>
        <p:txBody>
          <a:bodyPr rtlCol="0">
            <a:normAutofit/>
          </a:bodyPr>
          <a:lstStyle>
            <a:lvl1pPr>
              <a:defRPr sz="2400">
                <a:solidFill>
                  <a:schemeClr val="bg1"/>
                </a:solidFill>
                <a:latin typeface="Meiryo UI" panose="020B0604030504040204" pitchFamily="50" charset="-128"/>
                <a:ea typeface="Meiryo UI" panose="020B0604030504040204" pitchFamily="50" charset="-128"/>
              </a:defRPr>
            </a:lvl1pPr>
            <a:lvl2pPr>
              <a:defRPr sz="2000">
                <a:solidFill>
                  <a:schemeClr val="bg1"/>
                </a:solidFill>
                <a:latin typeface="Meiryo UI" panose="020B0604030504040204" pitchFamily="50" charset="-128"/>
                <a:ea typeface="Meiryo UI" panose="020B0604030504040204" pitchFamily="50" charset="-128"/>
              </a:defRPr>
            </a:lvl2pPr>
            <a:lvl3pPr>
              <a:defRPr sz="1800">
                <a:solidFill>
                  <a:schemeClr val="bg1"/>
                </a:solidFill>
                <a:latin typeface="Meiryo UI" panose="020B0604030504040204" pitchFamily="50" charset="-128"/>
                <a:ea typeface="Meiryo UI" panose="020B0604030504040204" pitchFamily="50" charset="-128"/>
              </a:defRPr>
            </a:lvl3pPr>
            <a:lvl4pPr>
              <a:defRPr sz="1600">
                <a:solidFill>
                  <a:schemeClr val="bg1"/>
                </a:solidFill>
                <a:latin typeface="Meiryo UI" panose="020B0604030504040204" pitchFamily="50" charset="-128"/>
                <a:ea typeface="Meiryo UI" panose="020B0604030504040204" pitchFamily="50" charset="-128"/>
              </a:defRPr>
            </a:lvl4pPr>
            <a:lvl5pPr>
              <a:defRPr sz="16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スライド番号プレースホルダー 5">
            <a:extLst>
              <a:ext uri="{FF2B5EF4-FFF2-40B4-BE49-F238E27FC236}">
                <a16:creationId xmlns:a16="http://schemas.microsoft.com/office/drawing/2014/main" id="{54942557-2E0F-309C-ED05-C6252C318CAE}"/>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0596796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3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371475" y="1233488"/>
            <a:ext cx="11520488" cy="4967287"/>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3" name="スライド番号プレースホルダー 5">
            <a:extLst>
              <a:ext uri="{FF2B5EF4-FFF2-40B4-BE49-F238E27FC236}">
                <a16:creationId xmlns:a16="http://schemas.microsoft.com/office/drawing/2014/main" id="{487CACE5-C5B1-A286-4CFA-ECAB8EA9279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5895297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371475" y="1233488"/>
            <a:ext cx="7450621" cy="4967287"/>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5" name="図プレースホルダー 4">
            <a:extLst>
              <a:ext uri="{FF2B5EF4-FFF2-40B4-BE49-F238E27FC236}">
                <a16:creationId xmlns:a16="http://schemas.microsoft.com/office/drawing/2014/main" id="{F1D1D3DC-359F-47D3-A498-6E5DEF615BD3}"/>
              </a:ext>
            </a:extLst>
          </p:cNvPr>
          <p:cNvSpPr>
            <a:spLocks noGrp="1"/>
          </p:cNvSpPr>
          <p:nvPr>
            <p:ph type="pic" sz="quarter" idx="14" hasCustomPrompt="1"/>
          </p:nvPr>
        </p:nvSpPr>
        <p:spPr>
          <a:xfrm>
            <a:off x="7940675" y="1233488"/>
            <a:ext cx="3951288" cy="4967287"/>
          </a:xfrm>
        </p:spPr>
        <p:txBody>
          <a:bodyPr rtlCol="0">
            <a:normAutofit/>
          </a:bodyPr>
          <a:lstStyle>
            <a:lvl1pPr marL="0" indent="0" algn="ctr">
              <a:buNone/>
              <a:defRPr sz="2000"/>
            </a:lvl1pPr>
          </a:lstStyle>
          <a:p>
            <a:pPr rtl="0"/>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DA9C25FB-A1A9-C8F5-C411-99AECA587A5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840593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5" name="長方形 14">
            <a:extLst>
              <a:ext uri="{FF2B5EF4-FFF2-40B4-BE49-F238E27FC236}">
                <a16:creationId xmlns:a16="http://schemas.microsoft.com/office/drawing/2014/main" id="{1517DDCC-4521-4225-8F36-D4B39128409A}"/>
              </a:ext>
            </a:extLst>
          </p:cNvPr>
          <p:cNvSpPr/>
          <p:nvPr userDrawn="1"/>
        </p:nvSpPr>
        <p:spPr>
          <a:xfrm>
            <a:off x="8991600" y="3965574"/>
            <a:ext cx="3200400" cy="289242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長方形 5">
            <a:extLst>
              <a:ext uri="{FF2B5EF4-FFF2-40B4-BE49-F238E27FC236}">
                <a16:creationId xmlns:a16="http://schemas.microsoft.com/office/drawing/2014/main" id="{B16570C8-2343-4B74-AF97-DC7CE5D92865}"/>
              </a:ext>
            </a:extLst>
          </p:cNvPr>
          <p:cNvSpPr/>
          <p:nvPr userDrawn="1"/>
        </p:nvSpPr>
        <p:spPr>
          <a:xfrm>
            <a:off x="0" y="0"/>
            <a:ext cx="3200400" cy="289242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userDrawn="1">
            <p:ph type="pic" sz="quarter" idx="10" hasCustomPrompt="1"/>
          </p:nvPr>
        </p:nvSpPr>
        <p:spPr>
          <a:xfrm>
            <a:off x="371476" y="278606"/>
            <a:ext cx="11520487" cy="3150394"/>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4" name="長方形 13">
            <a:extLst>
              <a:ext uri="{FF2B5EF4-FFF2-40B4-BE49-F238E27FC236}">
                <a16:creationId xmlns:a16="http://schemas.microsoft.com/office/drawing/2014/main" id="{40B27536-7968-45BB-9FA8-DF1A47A47827}"/>
              </a:ext>
            </a:extLst>
          </p:cNvPr>
          <p:cNvSpPr/>
          <p:nvPr userDrawn="1"/>
        </p:nvSpPr>
        <p:spPr>
          <a:xfrm>
            <a:off x="371476" y="3429000"/>
            <a:ext cx="11520487" cy="2771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E8B51C6-9166-4F67-995A-396809E6533C}"/>
              </a:ext>
            </a:extLst>
          </p:cNvPr>
          <p:cNvSpPr>
            <a:spLocks noGrp="1"/>
          </p:cNvSpPr>
          <p:nvPr userDrawn="1">
            <p:ph type="ctrTitle"/>
          </p:nvPr>
        </p:nvSpPr>
        <p:spPr>
          <a:xfrm>
            <a:off x="1510507" y="3886201"/>
            <a:ext cx="9242424" cy="1104900"/>
          </a:xfrm>
        </p:spPr>
        <p:txBody>
          <a:bodyPr rtlCol="0" anchor="ctr">
            <a:normAutofit/>
          </a:bodyPr>
          <a:lstStyle>
            <a:lvl1pPr algn="ctr">
              <a:defRPr sz="5400">
                <a:solidFill>
                  <a:schemeClr val="accent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userDrawn="1">
            <p:ph type="subTitle" idx="1" hasCustomPrompt="1"/>
          </p:nvPr>
        </p:nvSpPr>
        <p:spPr>
          <a:xfrm>
            <a:off x="1510507" y="5130801"/>
            <a:ext cx="9242424" cy="533400"/>
          </a:xfrm>
        </p:spPr>
        <p:txBody>
          <a:bodyPr rtlCol="0"/>
          <a:lstStyle>
            <a:lvl1pPr marL="0" indent="0" algn="ctr">
              <a:buNone/>
              <a:defRPr sz="2400">
                <a:solidFill>
                  <a:schemeClr val="tx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クリックしてマスター サブタイトルのスタイルを編集します</a:t>
            </a:r>
          </a:p>
        </p:txBody>
      </p:sp>
    </p:spTree>
    <p:extLst>
      <p:ext uri="{BB962C8B-B14F-4D97-AF65-F5344CB8AC3E}">
        <p14:creationId xmlns:p14="http://schemas.microsoft.com/office/powerpoint/2010/main" val="29283791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5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381415" y="1233488"/>
            <a:ext cx="5512490" cy="4967287"/>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7" name="グラフ プレースホルダー 3">
            <a:extLst>
              <a:ext uri="{FF2B5EF4-FFF2-40B4-BE49-F238E27FC236}">
                <a16:creationId xmlns:a16="http://schemas.microsoft.com/office/drawing/2014/main" id="{6750280A-6976-42F9-B984-8601DD1972DC}"/>
              </a:ext>
            </a:extLst>
          </p:cNvPr>
          <p:cNvSpPr>
            <a:spLocks noGrp="1"/>
          </p:cNvSpPr>
          <p:nvPr>
            <p:ph type="chart" sz="quarter" idx="14" hasCustomPrompt="1"/>
          </p:nvPr>
        </p:nvSpPr>
        <p:spPr>
          <a:xfrm>
            <a:off x="6379473" y="1233488"/>
            <a:ext cx="5512490" cy="4967287"/>
          </a:xfrm>
        </p:spPr>
        <p:txBody>
          <a:bodyPr rtlCol="0">
            <a:normAutofit/>
          </a:bodyPr>
          <a:lstStyle>
            <a:lvl1pPr marL="0" indent="0" algn="ctr">
              <a:buNone/>
              <a:defRPr sz="2000"/>
            </a:lvl1pPr>
          </a:lstStyle>
          <a:p>
            <a:pPr rtl="0"/>
            <a:r>
              <a:rPr lang="ja-JP" altLang="en-US" noProof="0"/>
              <a:t>アイコンをクリックしてグラフを追加</a:t>
            </a:r>
          </a:p>
        </p:txBody>
      </p:sp>
      <p:cxnSp>
        <p:nvCxnSpPr>
          <p:cNvPr id="6" name="直線​​コネクタ(S) 5">
            <a:extLst>
              <a:ext uri="{FF2B5EF4-FFF2-40B4-BE49-F238E27FC236}">
                <a16:creationId xmlns:a16="http://schemas.microsoft.com/office/drawing/2014/main" id="{5E63221D-DF23-4F80-AB42-A74C1B1CB425}"/>
              </a:ext>
            </a:extLst>
          </p:cNvPr>
          <p:cNvCxnSpPr/>
          <p:nvPr userDrawn="1"/>
        </p:nvCxnSpPr>
        <p:spPr>
          <a:xfrm>
            <a:off x="6125817" y="1233488"/>
            <a:ext cx="0" cy="496728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5">
            <a:extLst>
              <a:ext uri="{FF2B5EF4-FFF2-40B4-BE49-F238E27FC236}">
                <a16:creationId xmlns:a16="http://schemas.microsoft.com/office/drawing/2014/main" id="{F218FD90-12B3-C357-1618-9DBBFEC733A7}"/>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577395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6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510622" y="1362696"/>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9" name="グラフ プレースホルダー 3">
            <a:extLst>
              <a:ext uri="{FF2B5EF4-FFF2-40B4-BE49-F238E27FC236}">
                <a16:creationId xmlns:a16="http://schemas.microsoft.com/office/drawing/2014/main" id="{3CC4F2FB-E360-40E2-BDA5-455EB243C216}"/>
              </a:ext>
            </a:extLst>
          </p:cNvPr>
          <p:cNvSpPr>
            <a:spLocks noGrp="1"/>
          </p:cNvSpPr>
          <p:nvPr>
            <p:ph type="chart" sz="quarter" idx="14" hasCustomPrompt="1"/>
          </p:nvPr>
        </p:nvSpPr>
        <p:spPr>
          <a:xfrm>
            <a:off x="500682" y="3781218"/>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10" name="グラフ プレースホルダー 3">
            <a:extLst>
              <a:ext uri="{FF2B5EF4-FFF2-40B4-BE49-F238E27FC236}">
                <a16:creationId xmlns:a16="http://schemas.microsoft.com/office/drawing/2014/main" id="{6373EAFD-6648-4861-97FB-A3961B86C814}"/>
              </a:ext>
            </a:extLst>
          </p:cNvPr>
          <p:cNvSpPr>
            <a:spLocks noGrp="1"/>
          </p:cNvSpPr>
          <p:nvPr>
            <p:ph type="chart" sz="quarter" idx="15" hasCustomPrompt="1"/>
          </p:nvPr>
        </p:nvSpPr>
        <p:spPr>
          <a:xfrm>
            <a:off x="6208643" y="1367561"/>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11" name="グラフ プレースホルダー 3">
            <a:extLst>
              <a:ext uri="{FF2B5EF4-FFF2-40B4-BE49-F238E27FC236}">
                <a16:creationId xmlns:a16="http://schemas.microsoft.com/office/drawing/2014/main" id="{CF0E102C-57E1-46ED-BE41-21C356F42BAD}"/>
              </a:ext>
            </a:extLst>
          </p:cNvPr>
          <p:cNvSpPr>
            <a:spLocks noGrp="1"/>
          </p:cNvSpPr>
          <p:nvPr>
            <p:ph type="chart" sz="quarter" idx="16" hasCustomPrompt="1"/>
          </p:nvPr>
        </p:nvSpPr>
        <p:spPr>
          <a:xfrm>
            <a:off x="6198703" y="3786083"/>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3" name="スライド番号プレースホルダー 5">
            <a:extLst>
              <a:ext uri="{FF2B5EF4-FFF2-40B4-BE49-F238E27FC236}">
                <a16:creationId xmlns:a16="http://schemas.microsoft.com/office/drawing/2014/main" id="{C0ABCDFB-05D8-71F9-3467-B659A936828E}"/>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020844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0" y="0"/>
            <a:ext cx="12192000" cy="685799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hasCustomPrompt="1"/>
          </p:nvPr>
        </p:nvSpPr>
        <p:spPr>
          <a:xfrm>
            <a:off x="1727201" y="2337595"/>
            <a:ext cx="8737600" cy="2182811"/>
          </a:xfrm>
        </p:spPr>
        <p:txBody>
          <a:bodyPr rtlCol="0" anchor="ctr">
            <a:normAutofit/>
          </a:bodyPr>
          <a:lstStyle>
            <a:lvl1pPr algn="ctr">
              <a:defRPr sz="11500">
                <a:solidFill>
                  <a:schemeClr val="tx1"/>
                </a:solidFill>
                <a:latin typeface="Meiryo UI" panose="020B0604030504040204" pitchFamily="50" charset="-128"/>
                <a:ea typeface="Meiryo UI" panose="020B0604030504040204" pitchFamily="50" charset="-128"/>
              </a:defRPr>
            </a:lvl1pPr>
          </a:lstStyle>
          <a:p>
            <a:pPr rtl="0"/>
            <a:r>
              <a:rPr lang="ja-JP" altLang="en-US" noProof="0"/>
              <a:t>ありがとうございます</a:t>
            </a:r>
          </a:p>
        </p:txBody>
      </p:sp>
    </p:spTree>
    <p:extLst>
      <p:ext uri="{BB962C8B-B14F-4D97-AF65-F5344CB8AC3E}">
        <p14:creationId xmlns:p14="http://schemas.microsoft.com/office/powerpoint/2010/main" val="27575380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9C3DD3-9184-4434-93FC-DDB3E5B5328C}"/>
              </a:ext>
            </a:extLst>
          </p:cNvPr>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A4302458-F7EC-4A75-A897-E73CF8028E73}"/>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テキスト プレースホルダー 3">
            <a:extLst>
              <a:ext uri="{FF2B5EF4-FFF2-40B4-BE49-F238E27FC236}">
                <a16:creationId xmlns:a16="http://schemas.microsoft.com/office/drawing/2014/main" id="{AFD31584-D229-4F6C-BA8E-36782FDA8DA0}"/>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5" name="スライド番号プレースホルダー 5">
            <a:extLst>
              <a:ext uri="{FF2B5EF4-FFF2-40B4-BE49-F238E27FC236}">
                <a16:creationId xmlns:a16="http://schemas.microsoft.com/office/drawing/2014/main" id="{E2BA7F06-D48D-19C8-8D3C-F8648C1E775D}"/>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3903189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E2ACFC-0D65-4857-AAEE-904747F38A57}"/>
              </a:ext>
            </a:extLst>
          </p:cNvPr>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図プレースホルダー 2">
            <a:extLst>
              <a:ext uri="{FF2B5EF4-FFF2-40B4-BE49-F238E27FC236}">
                <a16:creationId xmlns:a16="http://schemas.microsoft.com/office/drawing/2014/main" id="{8A594C5E-E06C-488C-AC82-331C53B94F1C}"/>
              </a:ext>
            </a:extLst>
          </p:cNvPr>
          <p:cNvSpPr>
            <a:spLocks noGrp="1"/>
          </p:cNvSpPr>
          <p:nvPr>
            <p:ph type="pic" idx="1" hasCustomPrompt="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a:t>アイコンをクリックして画像を追加</a:t>
            </a:r>
          </a:p>
        </p:txBody>
      </p:sp>
      <p:sp>
        <p:nvSpPr>
          <p:cNvPr id="4" name="テキスト プレースホルダー 3">
            <a:extLst>
              <a:ext uri="{FF2B5EF4-FFF2-40B4-BE49-F238E27FC236}">
                <a16:creationId xmlns:a16="http://schemas.microsoft.com/office/drawing/2014/main" id="{74EC8C27-FA57-408C-8D6B-844D81BC8312}"/>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5" name="スライド番号プレースホルダー 5">
            <a:extLst>
              <a:ext uri="{FF2B5EF4-FFF2-40B4-BE49-F238E27FC236}">
                <a16:creationId xmlns:a16="http://schemas.microsoft.com/office/drawing/2014/main" id="{111BB83C-8026-C726-C746-1771B544D83B}"/>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803416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p:txBody>
          <a:bodyPr rtlCol="0"/>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p>
            <a:pPr rtl="0"/>
            <a:fld id="{03DC2DEF-D2FE-4B45-ABA4-9F153FD1C98A}" type="slidenum">
              <a:rPr lang="en-US" altLang="ja-JP" noProof="0" smtClean="0"/>
              <a:t>‹#›</a:t>
            </a:fld>
            <a:endParaRPr lang="ja-JP" altLang="en-US" noProof="0"/>
          </a:p>
        </p:txBody>
      </p:sp>
    </p:spTree>
    <p:extLst>
      <p:ext uri="{BB962C8B-B14F-4D97-AF65-F5344CB8AC3E}">
        <p14:creationId xmlns:p14="http://schemas.microsoft.com/office/powerpoint/2010/main" val="84979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5" name="長方形 4">
            <a:extLst>
              <a:ext uri="{FF2B5EF4-FFF2-40B4-BE49-F238E27FC236}">
                <a16:creationId xmlns:a16="http://schemas.microsoft.com/office/drawing/2014/main" id="{29C071DB-1B6B-4FC3-A099-12F35734D22D}"/>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35768407-2D97-4F4F-8CB8-4D3668680B64}"/>
              </a:ext>
            </a:extLst>
          </p:cNvPr>
          <p:cNvSpPr/>
          <p:nvPr userDrawn="1"/>
        </p:nvSpPr>
        <p:spPr>
          <a:xfrm>
            <a:off x="371475" y="1460501"/>
            <a:ext cx="5724525" cy="4740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n>
                <a:noFill/>
              </a:ln>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1244600" y="260351"/>
            <a:ext cx="9702800" cy="973137"/>
          </a:xfrm>
        </p:spPr>
        <p:txBody>
          <a:bodyPr rtlCol="0">
            <a:normAutofit/>
          </a:bodyPr>
          <a:lstStyle>
            <a:lvl1pPr algn="ctr">
              <a:defRPr sz="4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546100" y="1638299"/>
            <a:ext cx="5346700" cy="4381501"/>
          </a:xfrm>
        </p:spPr>
        <p:txBody>
          <a:bodyPr rtlCol="0">
            <a:normAutofit/>
          </a:bodyPr>
          <a:lstStyle>
            <a:lvl1pPr>
              <a:defRPr sz="2400">
                <a:solidFill>
                  <a:schemeClr val="bg1"/>
                </a:solidFill>
                <a:latin typeface="Meiryo UI" panose="020B0604030504040204" pitchFamily="50" charset="-128"/>
                <a:ea typeface="Meiryo UI" panose="020B0604030504040204" pitchFamily="50" charset="-128"/>
              </a:defRPr>
            </a:lvl1pPr>
            <a:lvl2pPr>
              <a:defRPr sz="2000">
                <a:solidFill>
                  <a:schemeClr val="bg1"/>
                </a:solidFill>
                <a:latin typeface="Meiryo UI" panose="020B0604030504040204" pitchFamily="50" charset="-128"/>
                <a:ea typeface="Meiryo UI" panose="020B0604030504040204" pitchFamily="50" charset="-128"/>
              </a:defRPr>
            </a:lvl2pPr>
            <a:lvl3pPr>
              <a:defRPr sz="1800">
                <a:solidFill>
                  <a:schemeClr val="bg1"/>
                </a:solidFill>
                <a:latin typeface="Meiryo UI" panose="020B0604030504040204" pitchFamily="50" charset="-128"/>
                <a:ea typeface="Meiryo UI" panose="020B0604030504040204" pitchFamily="50" charset="-128"/>
              </a:defRPr>
            </a:lvl3pPr>
            <a:lvl4pPr>
              <a:defRPr sz="1600">
                <a:solidFill>
                  <a:schemeClr val="bg1"/>
                </a:solidFill>
                <a:latin typeface="Meiryo UI" panose="020B0604030504040204" pitchFamily="50" charset="-128"/>
                <a:ea typeface="Meiryo UI" panose="020B0604030504040204" pitchFamily="50" charset="-128"/>
              </a:defRPr>
            </a:lvl4pPr>
            <a:lvl5pPr>
              <a:defRPr sz="16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7" name="図プレースホルダー 6">
            <a:extLst>
              <a:ext uri="{FF2B5EF4-FFF2-40B4-BE49-F238E27FC236}">
                <a16:creationId xmlns:a16="http://schemas.microsoft.com/office/drawing/2014/main" id="{6D4AFEBD-46AA-4A09-AD19-CDD123811A47}"/>
              </a:ext>
            </a:extLst>
          </p:cNvPr>
          <p:cNvSpPr>
            <a:spLocks noGrp="1"/>
          </p:cNvSpPr>
          <p:nvPr>
            <p:ph type="pic" sz="quarter" idx="13" hasCustomPrompt="1"/>
          </p:nvPr>
        </p:nvSpPr>
        <p:spPr>
          <a:xfrm>
            <a:off x="6096000" y="1460501"/>
            <a:ext cx="5795963" cy="4740274"/>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Tree>
    <p:extLst>
      <p:ext uri="{BB962C8B-B14F-4D97-AF65-F5344CB8AC3E}">
        <p14:creationId xmlns:p14="http://schemas.microsoft.com/office/powerpoint/2010/main" val="3377171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6" y="260351"/>
            <a:ext cx="5495926" cy="2138362"/>
          </a:xfrm>
        </p:spPr>
        <p:txBody>
          <a:bodyPr rtlCol="0" anchor="b">
            <a:noAutofit/>
          </a:bodyPr>
          <a:lstStyle>
            <a:lvl1pPr>
              <a:defRPr sz="5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371475" y="2603500"/>
            <a:ext cx="5495926" cy="3573463"/>
          </a:xfrm>
        </p:spPr>
        <p:txBody>
          <a:bodyPr rtlCol="0"/>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5" name="図プレースホルダー 1">
            <a:extLst>
              <a:ext uri="{FF2B5EF4-FFF2-40B4-BE49-F238E27FC236}">
                <a16:creationId xmlns:a16="http://schemas.microsoft.com/office/drawing/2014/main" id="{08C777B1-9A90-4B1E-A6AE-9339286077EB}"/>
              </a:ext>
            </a:extLst>
          </p:cNvPr>
          <p:cNvSpPr>
            <a:spLocks noGrp="1"/>
          </p:cNvSpPr>
          <p:nvPr>
            <p:ph type="pic" sz="quarter" idx="10" hasCustomPrompt="1"/>
          </p:nvPr>
        </p:nvSpPr>
        <p:spPr>
          <a:xfrm>
            <a:off x="9191224" y="637283"/>
            <a:ext cx="2692800" cy="2782540"/>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solidFill>
            <a:schemeClr val="bg1">
              <a:lumMod val="95000"/>
            </a:schemeClr>
          </a:solidFill>
        </p:spPr>
        <p:txBody>
          <a:bodyPr vert="horz" lIns="91440" tIns="45720" rIns="91440" bIns="45720" rtlCol="0">
            <a:normAutofit/>
          </a:bodyPr>
          <a:lstStyle>
            <a:lvl1pPr>
              <a:defRPr lang="en-ID" sz="1800" dirty="0">
                <a:latin typeface="Meiryo UI" panose="020B0604030504040204" pitchFamily="50" charset="-128"/>
                <a:ea typeface="Meiryo UI" panose="020B0604030504040204" pitchFamily="50" charset="-128"/>
              </a:defRPr>
            </a:lvl1pPr>
          </a:lstStyle>
          <a:p>
            <a:pPr marL="0" lvl="0" indent="0" algn="ctr" rtl="0">
              <a:buNone/>
            </a:pPr>
            <a:r>
              <a:rPr lang="ja-JP" altLang="en-US" noProof="0"/>
              <a:t>画像をここに追加</a:t>
            </a:r>
          </a:p>
        </p:txBody>
      </p:sp>
      <p:sp>
        <p:nvSpPr>
          <p:cNvPr id="7" name="図プレースホルダー 2">
            <a:extLst>
              <a:ext uri="{FF2B5EF4-FFF2-40B4-BE49-F238E27FC236}">
                <a16:creationId xmlns:a16="http://schemas.microsoft.com/office/drawing/2014/main" id="{0FEA994A-8056-4F3D-9365-B6A362A93EE3}"/>
              </a:ext>
            </a:extLst>
          </p:cNvPr>
          <p:cNvSpPr>
            <a:spLocks noGrp="1"/>
          </p:cNvSpPr>
          <p:nvPr>
            <p:ph type="pic" sz="quarter" idx="11" hasCustomPrompt="1"/>
          </p:nvPr>
        </p:nvSpPr>
        <p:spPr>
          <a:xfrm>
            <a:off x="6498424" y="3430043"/>
            <a:ext cx="2692800" cy="2772320"/>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solidFill>
            <a:schemeClr val="bg1">
              <a:lumMod val="95000"/>
            </a:schemeClr>
          </a:solidFill>
        </p:spPr>
        <p:txBody>
          <a:bodyPr vert="horz" lIns="91440" tIns="45720" rIns="91440" bIns="45720" rtlCol="0">
            <a:normAutofit/>
          </a:bodyPr>
          <a:lstStyle>
            <a:lvl1pPr>
              <a:defRPr lang="en-ID" sz="1800" dirty="0">
                <a:latin typeface="Meiryo UI" panose="020B0604030504040204" pitchFamily="50" charset="-128"/>
                <a:ea typeface="Meiryo UI" panose="020B0604030504040204" pitchFamily="50" charset="-128"/>
              </a:defRPr>
            </a:lvl1pPr>
          </a:lstStyle>
          <a:p>
            <a:pPr marL="0" lvl="0" indent="0" algn="ctr" rtl="0">
              <a:buNone/>
            </a:pPr>
            <a:r>
              <a:rPr lang="ja-JP" altLang="en-US" noProof="0"/>
              <a:t>画像をここに追加</a:t>
            </a:r>
          </a:p>
        </p:txBody>
      </p:sp>
      <p:sp>
        <p:nvSpPr>
          <p:cNvPr id="9" name="長方形 8">
            <a:extLst>
              <a:ext uri="{FF2B5EF4-FFF2-40B4-BE49-F238E27FC236}">
                <a16:creationId xmlns:a16="http://schemas.microsoft.com/office/drawing/2014/main" id="{E429E334-587D-4420-9285-C2A5F494582B}"/>
              </a:ext>
            </a:extLst>
          </p:cNvPr>
          <p:cNvSpPr/>
          <p:nvPr userDrawn="1"/>
        </p:nvSpPr>
        <p:spPr>
          <a:xfrm>
            <a:off x="9289522" y="3527226"/>
            <a:ext cx="1248102" cy="12481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F7BD4601-EF26-4D7C-8CB6-95488F17575B}"/>
              </a:ext>
            </a:extLst>
          </p:cNvPr>
          <p:cNvSpPr/>
          <p:nvPr userDrawn="1"/>
        </p:nvSpPr>
        <p:spPr>
          <a:xfrm>
            <a:off x="8621786" y="2848323"/>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長方形 10">
            <a:extLst>
              <a:ext uri="{FF2B5EF4-FFF2-40B4-BE49-F238E27FC236}">
                <a16:creationId xmlns:a16="http://schemas.microsoft.com/office/drawing/2014/main" id="{91949C41-2679-4E9D-A28C-F0C979F5702B}"/>
              </a:ext>
            </a:extLst>
          </p:cNvPr>
          <p:cNvSpPr/>
          <p:nvPr userDrawn="1"/>
        </p:nvSpPr>
        <p:spPr>
          <a:xfrm>
            <a:off x="8870898" y="2508125"/>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3454B05D-55FD-4118-B899-4095FF50870D}"/>
              </a:ext>
            </a:extLst>
          </p:cNvPr>
          <p:cNvSpPr/>
          <p:nvPr userDrawn="1"/>
        </p:nvSpPr>
        <p:spPr>
          <a:xfrm>
            <a:off x="0" y="933450"/>
            <a:ext cx="300037" cy="1465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40533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6" y="1016000"/>
            <a:ext cx="3997324" cy="2501899"/>
          </a:xfrm>
        </p:spPr>
        <p:txBody>
          <a:bodyPr rtlCol="0" anchor="b">
            <a:noAutofit/>
          </a:bodyPr>
          <a:lstStyle>
            <a:lvl1pPr>
              <a:defRPr sz="5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371475" y="3619500"/>
            <a:ext cx="3997325" cy="2557463"/>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4902201" y="619125"/>
            <a:ext cx="3454400" cy="558165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4" name="図プレースホルダー 6">
            <a:extLst>
              <a:ext uri="{FF2B5EF4-FFF2-40B4-BE49-F238E27FC236}">
                <a16:creationId xmlns:a16="http://schemas.microsoft.com/office/drawing/2014/main" id="{F6824EBC-CC6E-4D5A-B85A-DAC55ACE8533}"/>
              </a:ext>
            </a:extLst>
          </p:cNvPr>
          <p:cNvSpPr>
            <a:spLocks noGrp="1"/>
          </p:cNvSpPr>
          <p:nvPr>
            <p:ph type="pic" sz="quarter" idx="14" hasCustomPrompt="1"/>
          </p:nvPr>
        </p:nvSpPr>
        <p:spPr>
          <a:xfrm>
            <a:off x="8432801" y="260351"/>
            <a:ext cx="3454400" cy="558164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15" name="長方形 14">
            <a:extLst>
              <a:ext uri="{FF2B5EF4-FFF2-40B4-BE49-F238E27FC236}">
                <a16:creationId xmlns:a16="http://schemas.microsoft.com/office/drawing/2014/main" id="{43661888-890D-4E0C-8076-65EDFDB7DE27}"/>
              </a:ext>
            </a:extLst>
          </p:cNvPr>
          <p:cNvSpPr/>
          <p:nvPr userDrawn="1"/>
        </p:nvSpPr>
        <p:spPr>
          <a:xfrm>
            <a:off x="8432801" y="5842000"/>
            <a:ext cx="3459162" cy="3587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6" name="長方形 15">
            <a:extLst>
              <a:ext uri="{FF2B5EF4-FFF2-40B4-BE49-F238E27FC236}">
                <a16:creationId xmlns:a16="http://schemas.microsoft.com/office/drawing/2014/main" id="{5AE48EF9-5BAF-4BD7-A6BE-866C0307B69F}"/>
              </a:ext>
            </a:extLst>
          </p:cNvPr>
          <p:cNvSpPr/>
          <p:nvPr userDrawn="1"/>
        </p:nvSpPr>
        <p:spPr>
          <a:xfrm>
            <a:off x="4902201" y="239509"/>
            <a:ext cx="3459162" cy="3587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7" name="長方形 16">
            <a:extLst>
              <a:ext uri="{FF2B5EF4-FFF2-40B4-BE49-F238E27FC236}">
                <a16:creationId xmlns:a16="http://schemas.microsoft.com/office/drawing/2014/main" id="{E8D4A5F4-99AC-4FB3-8A59-AB8D7B4FC7D7}"/>
              </a:ext>
            </a:extLst>
          </p:cNvPr>
          <p:cNvSpPr/>
          <p:nvPr userDrawn="1"/>
        </p:nvSpPr>
        <p:spPr>
          <a:xfrm>
            <a:off x="0" y="1384300"/>
            <a:ext cx="177800" cy="44577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401361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0060ACE-E228-45FD-83E3-FF4D1CCF705F}"/>
              </a:ext>
            </a:extLst>
          </p:cNvPr>
          <p:cNvSpPr>
            <a:spLocks noGrp="1"/>
          </p:cNvSpPr>
          <p:nvPr>
            <p:ph type="title"/>
          </p:nvPr>
        </p:nvSpPr>
        <p:spPr>
          <a:xfrm>
            <a:off x="371475" y="260351"/>
            <a:ext cx="11520487" cy="758824"/>
          </a:xfrm>
          <a:prstGeom prst="rect">
            <a:avLst/>
          </a:prstGeom>
        </p:spPr>
        <p:txBody>
          <a:bodyPr vert="horz" lIns="91440" tIns="45720" rIns="91440" bIns="45720" rtlCol="0" anchor="ctr">
            <a:normAutofit/>
          </a:bodyPr>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D88AF9FF-2A4E-41E6-956B-69BC625CC9A4}"/>
              </a:ext>
            </a:extLst>
          </p:cNvPr>
          <p:cNvSpPr>
            <a:spLocks noGrp="1"/>
          </p:cNvSpPr>
          <p:nvPr>
            <p:ph type="body" idx="1"/>
          </p:nvPr>
        </p:nvSpPr>
        <p:spPr>
          <a:xfrm>
            <a:off x="371474" y="1233488"/>
            <a:ext cx="11520487" cy="4943475"/>
          </a:xfrm>
          <a:prstGeom prst="rect">
            <a:avLst/>
          </a:prstGeom>
        </p:spPr>
        <p:txBody>
          <a:bodyPr vert="horz" lIns="91440" tIns="45720" rIns="91440" bIns="45720" rtlCol="0">
            <a:normAutofit/>
          </a:body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7" name="長方形 6">
            <a:extLst>
              <a:ext uri="{FF2B5EF4-FFF2-40B4-BE49-F238E27FC236}">
                <a16:creationId xmlns:a16="http://schemas.microsoft.com/office/drawing/2014/main" id="{CEE1F87C-C7F2-4F14-86B1-854B7B0C580E}"/>
              </a:ext>
            </a:extLst>
          </p:cNvPr>
          <p:cNvSpPr/>
          <p:nvPr userDrawn="1"/>
        </p:nvSpPr>
        <p:spPr>
          <a:xfrm>
            <a:off x="11229975" y="6512060"/>
            <a:ext cx="962025" cy="3459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スライド番号プレースホルダー 5">
            <a:extLst>
              <a:ext uri="{FF2B5EF4-FFF2-40B4-BE49-F238E27FC236}">
                <a16:creationId xmlns:a16="http://schemas.microsoft.com/office/drawing/2014/main" id="{94FD9470-E137-41DF-A5CA-C7B4B9856E94}"/>
              </a:ext>
            </a:extLst>
          </p:cNvPr>
          <p:cNvSpPr>
            <a:spLocks noGrp="1"/>
          </p:cNvSpPr>
          <p:nvPr>
            <p:ph type="sldNum" sz="quarter" idx="4"/>
          </p:nvPr>
        </p:nvSpPr>
        <p:spPr>
          <a:xfrm>
            <a:off x="11518900" y="6581978"/>
            <a:ext cx="373062" cy="206104"/>
          </a:xfrm>
          <a:prstGeom prst="rect">
            <a:avLst/>
          </a:prstGeom>
        </p:spPr>
        <p:txBody>
          <a:bodyPr vert="horz" lIns="91440" tIns="45720" rIns="91440" bIns="45720" rtlCol="0" anchor="ctr"/>
          <a:lstStyle>
            <a:lvl1pPr algn="r">
              <a:defRPr sz="1200">
                <a:solidFill>
                  <a:schemeClr val="bg1"/>
                </a:solidFill>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8" name="長方形 7">
            <a:extLst>
              <a:ext uri="{FF2B5EF4-FFF2-40B4-BE49-F238E27FC236}">
                <a16:creationId xmlns:a16="http://schemas.microsoft.com/office/drawing/2014/main" id="{48AB12CC-D752-4664-B92F-BAEFF0416B7E}"/>
              </a:ext>
            </a:extLst>
          </p:cNvPr>
          <p:cNvSpPr/>
          <p:nvPr userDrawn="1"/>
        </p:nvSpPr>
        <p:spPr>
          <a:xfrm>
            <a:off x="0" y="260350"/>
            <a:ext cx="300037" cy="755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3458329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50" r:id="rId6"/>
    <p:sldLayoutId id="2147483664" r:id="rId7"/>
    <p:sldLayoutId id="2147483665" r:id="rId8"/>
    <p:sldLayoutId id="2147483666" r:id="rId9"/>
    <p:sldLayoutId id="2147483667" r:id="rId10"/>
    <p:sldLayoutId id="2147483668" r:id="rId11"/>
    <p:sldLayoutId id="2147483669" r:id="rId12"/>
    <p:sldLayoutId id="2147483651" r:id="rId13"/>
    <p:sldLayoutId id="2147483670" r:id="rId14"/>
    <p:sldLayoutId id="2147483671" r:id="rId15"/>
    <p:sldLayoutId id="2147483672" r:id="rId16"/>
    <p:sldLayoutId id="2147483673" r:id="rId17"/>
    <p:sldLayoutId id="2147483652" r:id="rId18"/>
    <p:sldLayoutId id="2147483674" r:id="rId19"/>
    <p:sldLayoutId id="2147483675" r:id="rId20"/>
    <p:sldLayoutId id="2147483676" r:id="rId21"/>
    <p:sldLayoutId id="2147483677" r:id="rId22"/>
    <p:sldLayoutId id="2147483655" r:id="rId23"/>
    <p:sldLayoutId id="2147483678" r:id="rId24"/>
    <p:sldLayoutId id="2147483679" r:id="rId25"/>
    <p:sldLayoutId id="2147483680" r:id="rId26"/>
    <p:sldLayoutId id="2147483681" r:id="rId27"/>
    <p:sldLayoutId id="2147483653" r:id="rId28"/>
    <p:sldLayoutId id="2147483682" r:id="rId29"/>
    <p:sldLayoutId id="2147483683" r:id="rId30"/>
    <p:sldLayoutId id="2147483684" r:id="rId31"/>
    <p:sldLayoutId id="2147483685" r:id="rId32"/>
    <p:sldLayoutId id="2147483654" r:id="rId33"/>
    <p:sldLayoutId id="2147483686" r:id="rId34"/>
    <p:sldLayoutId id="2147483687" r:id="rId35"/>
    <p:sldLayoutId id="2147483689" r:id="rId36"/>
    <p:sldLayoutId id="2147483688" r:id="rId37"/>
    <p:sldLayoutId id="2147483690" r:id="rId38"/>
    <p:sldLayoutId id="2147483691" r:id="rId39"/>
    <p:sldLayoutId id="2147483692" r:id="rId40"/>
    <p:sldLayoutId id="2147483693" r:id="rId41"/>
    <p:sldLayoutId id="2147483694" r:id="rId42"/>
    <p:sldLayoutId id="2147483695" r:id="rId43"/>
    <p:sldLayoutId id="2147483703" r:id="rId44"/>
    <p:sldLayoutId id="2147483704" r:id="rId45"/>
    <p:sldLayoutId id="2147483696" r:id="rId46"/>
    <p:sldLayoutId id="2147483697" r:id="rId47"/>
    <p:sldLayoutId id="2147483698" r:id="rId48"/>
    <p:sldLayoutId id="2147483699" r:id="rId49"/>
    <p:sldLayoutId id="2147483700" r:id="rId50"/>
    <p:sldLayoutId id="2147483701" r:id="rId51"/>
    <p:sldLayoutId id="2147483702" r:id="rId52"/>
    <p:sldLayoutId id="2147483656" r:id="rId53"/>
    <p:sldLayoutId id="2147483657" r:id="rId54"/>
  </p:sldLayoutIdLst>
  <p:hf hdr="0" ftr="0" dt="0"/>
  <p:txStyles>
    <p:titleStyle>
      <a:lvl1pPr algn="l" defTabSz="914400" rtl="0" eaLnBrk="1" latinLnBrk="0" hangingPunct="1">
        <a:lnSpc>
          <a:spcPct val="90000"/>
        </a:lnSpc>
        <a:spcBef>
          <a:spcPct val="0"/>
        </a:spcBef>
        <a:buNone/>
        <a:defRPr kumimoji="1" sz="3600" b="1" kern="1200">
          <a:solidFill>
            <a:schemeClr val="tx1"/>
          </a:solidFill>
          <a:latin typeface="Meiryo UI" panose="020B0604030504040204" pitchFamily="50" charset="-128"/>
          <a:ea typeface="Meiryo UI" panose="020B0604030504040204"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userDrawn="1">
          <p15:clr>
            <a:srgbClr val="F26B43"/>
          </p15:clr>
        </p15:guide>
        <p15:guide id="2" pos="234" userDrawn="1">
          <p15:clr>
            <a:srgbClr val="F26B43"/>
          </p15:clr>
        </p15:guide>
        <p15:guide id="3" orient="horz" pos="4133" userDrawn="1">
          <p15:clr>
            <a:srgbClr val="F26B43"/>
          </p15:clr>
        </p15:guide>
        <p15:guide id="4" pos="7491" userDrawn="1">
          <p15:clr>
            <a:srgbClr val="F26B43"/>
          </p15:clr>
        </p15:guide>
        <p15:guide id="5" orient="horz" pos="640" userDrawn="1">
          <p15:clr>
            <a:srgbClr val="F26B43"/>
          </p15:clr>
        </p15:guide>
        <p15:guide id="6" orient="horz" pos="777" userDrawn="1">
          <p15:clr>
            <a:srgbClr val="F26B43"/>
          </p15:clr>
        </p15:guide>
        <p15:guide id="7" orient="horz" pos="4020" userDrawn="1">
          <p15:clr>
            <a:srgbClr val="F26B43"/>
          </p15:clr>
        </p15:guide>
        <p15:guide id="8" orient="horz" pos="39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48.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45.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8.xml"/><Relationship Id="rId5" Type="http://schemas.openxmlformats.org/officeDocument/2006/relationships/image" Target="../media/image23.jpe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8.xml"/><Relationship Id="rId5" Type="http://schemas.openxmlformats.org/officeDocument/2006/relationships/image" Target="../media/image27.jpeg"/><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48.xml"/><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4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hyperlink" Target="https://www.kaigo-center.or.jp/content/files/report/2023_jittai_chousa_roudousya_siryou1.pdf" TargetMode="External"/><Relationship Id="rId2" Type="http://schemas.openxmlformats.org/officeDocument/2006/relationships/notesSlide" Target="../notesSlides/notesSlide24.xml"/><Relationship Id="rId1" Type="http://schemas.openxmlformats.org/officeDocument/2006/relationships/slideLayout" Target="../slideLayouts/slideLayout48.xml"/><Relationship Id="rId4" Type="http://schemas.openxmlformats.org/officeDocument/2006/relationships/chart" Target="../charts/chart3.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15.xml"/><Relationship Id="rId5" Type="http://schemas.openxmlformats.org/officeDocument/2006/relationships/image" Target="../media/image43.jpe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3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2.xml"/><Relationship Id="rId5" Type="http://schemas.openxmlformats.org/officeDocument/2006/relationships/image" Target="../media/image53.png"/><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4.png"/><Relationship Id="rId1" Type="http://schemas.openxmlformats.org/officeDocument/2006/relationships/slideLayout" Target="../slideLayouts/slideLayout42.xml"/><Relationship Id="rId5" Type="http://schemas.openxmlformats.org/officeDocument/2006/relationships/image" Target="../media/image55.png"/><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32.xml"/><Relationship Id="rId1" Type="http://schemas.openxmlformats.org/officeDocument/2006/relationships/slideLayout" Target="../slideLayouts/slideLayout27.xml"/><Relationship Id="rId6" Type="http://schemas.openxmlformats.org/officeDocument/2006/relationships/image" Target="../media/image60.svg"/><Relationship Id="rId5" Type="http://schemas.openxmlformats.org/officeDocument/2006/relationships/image" Target="../media/image59.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63.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D71C9CD-CAE8-4AC8-936D-333769D479E5}"/>
              </a:ext>
            </a:extLst>
          </p:cNvPr>
          <p:cNvSpPr>
            <a:spLocks noGrp="1"/>
          </p:cNvSpPr>
          <p:nvPr>
            <p:ph type="ctrTitle"/>
          </p:nvPr>
        </p:nvSpPr>
        <p:spPr>
          <a:xfrm>
            <a:off x="6905625" y="1512889"/>
            <a:ext cx="5124698" cy="3262311"/>
          </a:xfrm>
        </p:spPr>
        <p:txBody>
          <a:bodyPr rtlCol="0" anchor="ctr">
            <a:normAutofit/>
          </a:bodyPr>
          <a:lstStyle/>
          <a:p>
            <a:pPr rtl="0"/>
            <a:r>
              <a:rPr lang="en-US" altLang="ja-JP" sz="4000" dirty="0"/>
              <a:t>XXX</a:t>
            </a:r>
            <a:r>
              <a:rPr lang="ja-JP" altLang="en-US" sz="4000" dirty="0">
                <a:latin typeface="Meiryo UI" panose="020B0604030504040204" pitchFamily="50" charset="-128"/>
                <a:ea typeface="Meiryo UI" panose="020B0604030504040204" pitchFamily="50" charset="-128"/>
              </a:rPr>
              <a:t>国の皆様へ</a:t>
            </a:r>
            <a:br>
              <a:rPr lang="en-US" altLang="ja-JP" sz="4000" dirty="0">
                <a:latin typeface="Meiryo UI" panose="020B0604030504040204" pitchFamily="50" charset="-128"/>
                <a:ea typeface="Meiryo UI" panose="020B0604030504040204" pitchFamily="50" charset="-128"/>
              </a:rPr>
            </a:br>
            <a:br>
              <a:rPr lang="ja-JP" altLang="en-US" sz="4000" dirty="0">
                <a:latin typeface="Meiryo UI" panose="020B0604030504040204" pitchFamily="50" charset="-128"/>
                <a:ea typeface="Meiryo UI" panose="020B0604030504040204" pitchFamily="50" charset="-128"/>
              </a:rPr>
            </a:br>
            <a:r>
              <a:rPr lang="ja-JP" altLang="en-US" sz="4000" dirty="0">
                <a:latin typeface="Meiryo UI" panose="020B0604030504040204" pitchFamily="50" charset="-128"/>
                <a:ea typeface="Meiryo UI" panose="020B0604030504040204" pitchFamily="50" charset="-128"/>
              </a:rPr>
              <a:t>日本での新たなキャリアと可能性</a:t>
            </a:r>
          </a:p>
        </p:txBody>
      </p:sp>
      <p:sp>
        <p:nvSpPr>
          <p:cNvPr id="4" name="サブタイトル 3">
            <a:extLst>
              <a:ext uri="{FF2B5EF4-FFF2-40B4-BE49-F238E27FC236}">
                <a16:creationId xmlns:a16="http://schemas.microsoft.com/office/drawing/2014/main" id="{C6D24F99-E026-485A-96CD-AEC98137262A}"/>
              </a:ext>
            </a:extLst>
          </p:cNvPr>
          <p:cNvSpPr>
            <a:spLocks noGrp="1"/>
          </p:cNvSpPr>
          <p:nvPr>
            <p:ph type="subTitle" idx="1"/>
          </p:nvPr>
        </p:nvSpPr>
        <p:spPr>
          <a:xfrm>
            <a:off x="6905625" y="5627314"/>
            <a:ext cx="4986338" cy="976311"/>
          </a:xfrm>
        </p:spPr>
        <p:txBody>
          <a:bodyPr rtlCol="0">
            <a:normAutofit/>
          </a:bodyPr>
          <a:lstStyle/>
          <a:p>
            <a:pPr rtl="0"/>
            <a:r>
              <a:rPr lang="zh-CN" altLang="en-US" sz="2000">
                <a:latin typeface="Meiryo UI" panose="020B0604030504040204" pitchFamily="50" charset="-128"/>
                <a:ea typeface="Meiryo UI" panose="020B0604030504040204" pitchFamily="50" charset="-128"/>
              </a:rPr>
              <a:t>自治体名</a:t>
            </a:r>
          </a:p>
          <a:p>
            <a:pPr rtl="0"/>
            <a:r>
              <a:rPr lang="zh-CN" altLang="en-US" sz="2000">
                <a:latin typeface="Meiryo UI" panose="020B0604030504040204" pitchFamily="50" charset="-128"/>
                <a:ea typeface="Meiryo UI" panose="020B0604030504040204" pitchFamily="50" charset="-128"/>
              </a:rPr>
              <a:t>担当者名</a:t>
            </a:r>
          </a:p>
        </p:txBody>
      </p:sp>
      <p:pic>
        <p:nvPicPr>
          <p:cNvPr id="9" name="図プレースホルダー 8" descr="山と湖の風景&#10;&#10;AI によって生成されたコンテンツは間違っている可能性があります。">
            <a:extLst>
              <a:ext uri="{FF2B5EF4-FFF2-40B4-BE49-F238E27FC236}">
                <a16:creationId xmlns:a16="http://schemas.microsoft.com/office/drawing/2014/main" id="{B826732B-33FE-202B-A070-87595416D6C7}"/>
              </a:ext>
            </a:extLst>
          </p:cNvPr>
          <p:cNvPicPr>
            <a:picLocks noGrp="1" noChangeAspect="1"/>
          </p:cNvPicPr>
          <p:nvPr>
            <p:ph type="pic" sz="quarter" idx="10"/>
          </p:nvPr>
        </p:nvPicPr>
        <p:blipFill>
          <a:blip r:embed="rId3"/>
          <a:srcRect l="29928" r="33410" b="3687"/>
          <a:stretch/>
        </p:blipFill>
        <p:spPr>
          <a:xfrm>
            <a:off x="571500" y="0"/>
            <a:ext cx="6034088" cy="6857999"/>
          </a:xfrm>
        </p:spPr>
      </p:pic>
    </p:spTree>
    <p:extLst>
      <p:ext uri="{BB962C8B-B14F-4D97-AF65-F5344CB8AC3E}">
        <p14:creationId xmlns:p14="http://schemas.microsoft.com/office/powerpoint/2010/main" val="1495496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386F1-ECAC-0B4B-61DB-E3C7EB6BAAB5}"/>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69DAAAC2-BF2E-50CC-D369-90AEDE93382C}"/>
              </a:ext>
            </a:extLst>
          </p:cNvPr>
          <p:cNvSpPr>
            <a:spLocks noGrp="1"/>
          </p:cNvSpPr>
          <p:nvPr>
            <p:ph type="title"/>
          </p:nvPr>
        </p:nvSpPr>
        <p:spPr/>
        <p:txBody>
          <a:bodyPr rtlCol="0">
            <a:normAutofit/>
          </a:bodyPr>
          <a:lstStyle/>
          <a:p>
            <a:pPr rtl="0"/>
            <a:r>
              <a:rPr lang="ja-JP" altLang="en-US" sz="4500"/>
              <a:t>２．日本の介護分野の魅力</a:t>
            </a:r>
            <a:endParaRPr lang="ja-JP" altLang="en-US" sz="4500">
              <a:latin typeface="Meiryo UI" panose="020B0604030504040204" pitchFamily="50" charset="-128"/>
              <a:ea typeface="Meiryo UI" panose="020B0604030504040204" pitchFamily="50" charset="-128"/>
            </a:endParaRPr>
          </a:p>
        </p:txBody>
      </p:sp>
      <p:sp>
        <p:nvSpPr>
          <p:cNvPr id="7" name="テキスト プレースホルダー 6">
            <a:extLst>
              <a:ext uri="{FF2B5EF4-FFF2-40B4-BE49-F238E27FC236}">
                <a16:creationId xmlns:a16="http://schemas.microsoft.com/office/drawing/2014/main" id="{1257B643-72C9-0B75-79F5-151E8D5BD81A}"/>
              </a:ext>
            </a:extLst>
          </p:cNvPr>
          <p:cNvSpPr>
            <a:spLocks noGrp="1"/>
          </p:cNvSpPr>
          <p:nvPr>
            <p:ph type="body" idx="1"/>
          </p:nvPr>
        </p:nvSpPr>
        <p:spPr/>
        <p:txBody>
          <a:bodyPr/>
          <a:lstStyle/>
          <a:p>
            <a:endParaRPr lang="ja-JP" altLang="en-US"/>
          </a:p>
        </p:txBody>
      </p:sp>
      <p:sp>
        <p:nvSpPr>
          <p:cNvPr id="3" name="スライド番号プレースホルダー 2">
            <a:extLst>
              <a:ext uri="{FF2B5EF4-FFF2-40B4-BE49-F238E27FC236}">
                <a16:creationId xmlns:a16="http://schemas.microsoft.com/office/drawing/2014/main" id="{612E7797-C18E-C2BE-4C73-836572301BBF}"/>
              </a:ext>
            </a:extLst>
          </p:cNvPr>
          <p:cNvSpPr>
            <a:spLocks noGrp="1"/>
          </p:cNvSpPr>
          <p:nvPr>
            <p:ph type="sldNum" sz="quarter" idx="12"/>
          </p:nvPr>
        </p:nvSpPr>
        <p:spPr/>
        <p:txBody>
          <a:bodyPr rtlCol="0"/>
          <a:lstStyle/>
          <a:p>
            <a:pPr rtl="0"/>
            <a:fld id="{03DC2DEF-D2FE-4B45-ABA4-9F153FD1C98A}" type="slidenum">
              <a:rPr lang="en-US" altLang="ja-JP" smtClean="0"/>
              <a:t>9</a:t>
            </a:fld>
            <a:endParaRPr lang="ja-JP" altLang="en-US"/>
          </a:p>
        </p:txBody>
      </p:sp>
    </p:spTree>
    <p:extLst>
      <p:ext uri="{BB962C8B-B14F-4D97-AF65-F5344CB8AC3E}">
        <p14:creationId xmlns:p14="http://schemas.microsoft.com/office/powerpoint/2010/main" val="3723071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E8521-22C0-97EE-1F99-5CBAD352152A}"/>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62B0F9BF-68E0-9788-E4E3-BA4DE48173B8}"/>
              </a:ext>
            </a:extLst>
          </p:cNvPr>
          <p:cNvSpPr>
            <a:spLocks noGrp="1"/>
          </p:cNvSpPr>
          <p:nvPr>
            <p:ph type="title"/>
          </p:nvPr>
        </p:nvSpPr>
        <p:spPr/>
        <p:txBody>
          <a:bodyPr rtlCol="0">
            <a:normAutofit/>
          </a:bodyPr>
          <a:lstStyle/>
          <a:p>
            <a:pPr rtl="0"/>
            <a:r>
              <a:rPr lang="ja-JP" altLang="en-US">
                <a:latin typeface="Meiryo UI" panose="020B0604030504040204" pitchFamily="50" charset="-128"/>
                <a:ea typeface="Meiryo UI" panose="020B0604030504040204" pitchFamily="50" charset="-128"/>
              </a:rPr>
              <a:t>日本は世界有数の高齢社会</a:t>
            </a:r>
          </a:p>
        </p:txBody>
      </p:sp>
      <p:sp>
        <p:nvSpPr>
          <p:cNvPr id="18" name="テキスト プレースホルダー 17">
            <a:extLst>
              <a:ext uri="{FF2B5EF4-FFF2-40B4-BE49-F238E27FC236}">
                <a16:creationId xmlns:a16="http://schemas.microsoft.com/office/drawing/2014/main" id="{B0C6458E-7659-3973-A324-6AE24C481E43}"/>
              </a:ext>
            </a:extLst>
          </p:cNvPr>
          <p:cNvSpPr>
            <a:spLocks noGrp="1"/>
          </p:cNvSpPr>
          <p:nvPr>
            <p:ph type="body" sz="quarter" idx="4294967295"/>
          </p:nvPr>
        </p:nvSpPr>
        <p:spPr>
          <a:xfrm>
            <a:off x="518160" y="1275715"/>
            <a:ext cx="11373802" cy="758824"/>
          </a:xfrm>
        </p:spPr>
        <p:txBody>
          <a:bodyPr rtlCol="0">
            <a:noAutofit/>
          </a:bodyPr>
          <a:lstStyle/>
          <a:p>
            <a:r>
              <a:rPr lang="ja-JP" altLang="en-US" sz="2000"/>
              <a:t>他国でも高齢化が進んでいますが、現在、日本の</a:t>
            </a:r>
            <a:r>
              <a:rPr lang="en-US" altLang="ja-JP" sz="2000"/>
              <a:t>65</a:t>
            </a:r>
            <a:r>
              <a:rPr lang="ja-JP" altLang="en-US" sz="2000"/>
              <a:t>歳以上の人口割合は、世界的にも非常に高い水準です。</a:t>
            </a:r>
            <a:endParaRPr lang="en-US" altLang="ja-JP" sz="2000"/>
          </a:p>
        </p:txBody>
      </p:sp>
      <p:sp>
        <p:nvSpPr>
          <p:cNvPr id="6" name="スライド番号プレースホルダー 2">
            <a:extLst>
              <a:ext uri="{FF2B5EF4-FFF2-40B4-BE49-F238E27FC236}">
                <a16:creationId xmlns:a16="http://schemas.microsoft.com/office/drawing/2014/main" id="{1A78D16A-D50D-B0FA-8DF1-B0DED5EBDECC}"/>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10</a:t>
            </a:fld>
            <a:endParaRPr lang="ja-JP" altLang="en-US"/>
          </a:p>
        </p:txBody>
      </p:sp>
      <p:pic>
        <p:nvPicPr>
          <p:cNvPr id="19" name="図 18">
            <a:extLst>
              <a:ext uri="{FF2B5EF4-FFF2-40B4-BE49-F238E27FC236}">
                <a16:creationId xmlns:a16="http://schemas.microsoft.com/office/drawing/2014/main" id="{24BB6A3E-E331-4889-4CA2-3EB49F2D17E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304159" y="2256736"/>
            <a:ext cx="5583677" cy="4125014"/>
          </a:xfrm>
          <a:prstGeom prst="rect">
            <a:avLst/>
          </a:prstGeom>
        </p:spPr>
      </p:pic>
      <p:sp>
        <p:nvSpPr>
          <p:cNvPr id="25" name="コンテンツ プレースホルダー 2">
            <a:extLst>
              <a:ext uri="{FF2B5EF4-FFF2-40B4-BE49-F238E27FC236}">
                <a16:creationId xmlns:a16="http://schemas.microsoft.com/office/drawing/2014/main" id="{53207925-6D9B-FA4A-5340-AAA2D0B4BE2B}"/>
              </a:ext>
            </a:extLst>
          </p:cNvPr>
          <p:cNvSpPr txBox="1">
            <a:spLocks/>
          </p:cNvSpPr>
          <p:nvPr/>
        </p:nvSpPr>
        <p:spPr>
          <a:xfrm>
            <a:off x="4334002" y="1855415"/>
            <a:ext cx="3523990" cy="401321"/>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600">
                <a:latin typeface="Meiryo UI" panose="020B0604030504040204" pitchFamily="50" charset="-128"/>
                <a:ea typeface="Meiryo UI" panose="020B0604030504040204" pitchFamily="50" charset="-128"/>
              </a:rPr>
              <a:t>＜アジアの高齢者の割合及び推移＞</a:t>
            </a:r>
            <a:endParaRPr lang="en-US" altLang="ja-JP" sz="1600">
              <a:latin typeface="Meiryo UI" panose="020B0604030504040204" pitchFamily="50" charset="-128"/>
              <a:ea typeface="Meiryo UI" panose="020B0604030504040204" pitchFamily="50" charset="-128"/>
            </a:endParaRPr>
          </a:p>
        </p:txBody>
      </p:sp>
      <p:sp>
        <p:nvSpPr>
          <p:cNvPr id="26" name="コンテンツ プレースホルダー 2">
            <a:extLst>
              <a:ext uri="{FF2B5EF4-FFF2-40B4-BE49-F238E27FC236}">
                <a16:creationId xmlns:a16="http://schemas.microsoft.com/office/drawing/2014/main" id="{0097AC30-28D0-B6B4-BC2F-3C01EC0C2232}"/>
              </a:ext>
            </a:extLst>
          </p:cNvPr>
          <p:cNvSpPr txBox="1">
            <a:spLocks/>
          </p:cNvSpPr>
          <p:nvPr/>
        </p:nvSpPr>
        <p:spPr>
          <a:xfrm>
            <a:off x="4063807" y="6381750"/>
            <a:ext cx="4211235"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292">
                <a:latin typeface="Meiryo UI" panose="020B0604030504040204" pitchFamily="50" charset="-128"/>
                <a:ea typeface="Meiryo UI" panose="020B0604030504040204" pitchFamily="50" charset="-128"/>
              </a:rPr>
              <a:t>出典：内閣府　令和</a:t>
            </a:r>
            <a:r>
              <a:rPr lang="en-US" altLang="ja-JP" sz="1292">
                <a:latin typeface="Meiryo UI" panose="020B0604030504040204" pitchFamily="50" charset="-128"/>
                <a:ea typeface="Meiryo UI" panose="020B0604030504040204" pitchFamily="50" charset="-128"/>
              </a:rPr>
              <a:t>6</a:t>
            </a:r>
            <a:r>
              <a:rPr lang="ja-JP" altLang="en-US" sz="1292">
                <a:latin typeface="Meiryo UI" panose="020B0604030504040204" pitchFamily="50" charset="-128"/>
                <a:ea typeface="Meiryo UI" panose="020B0604030504040204" pitchFamily="50" charset="-128"/>
              </a:rPr>
              <a:t>年版高齢社会白書　</a:t>
            </a:r>
            <a:endParaRPr lang="en-US" altLang="ja-JP" sz="1292">
              <a:latin typeface="Meiryo UI" panose="020B0604030504040204" pitchFamily="50" charset="-128"/>
              <a:ea typeface="Meiryo UI" panose="020B0604030504040204" pitchFamily="50" charset="-128"/>
            </a:endParaRPr>
          </a:p>
        </p:txBody>
      </p:sp>
      <p:sp>
        <p:nvSpPr>
          <p:cNvPr id="3" name="角丸四角形吹き出し 14">
            <a:extLst>
              <a:ext uri="{FF2B5EF4-FFF2-40B4-BE49-F238E27FC236}">
                <a16:creationId xmlns:a16="http://schemas.microsoft.com/office/drawing/2014/main" id="{3AE6DAAD-2FB8-9DCE-E5B7-35200A65F4D4}"/>
              </a:ext>
            </a:extLst>
          </p:cNvPr>
          <p:cNvSpPr/>
          <p:nvPr/>
        </p:nvSpPr>
        <p:spPr>
          <a:xfrm>
            <a:off x="6205061" y="2754123"/>
            <a:ext cx="962896" cy="401321"/>
          </a:xfrm>
          <a:prstGeom prst="wedgeRoundRectCallout">
            <a:avLst>
              <a:gd name="adj1" fmla="val 38585"/>
              <a:gd name="adj2" fmla="val 98170"/>
              <a:gd name="adj3" fmla="val 16667"/>
            </a:avLst>
          </a:prstGeom>
          <a:solidFill>
            <a:schemeClr val="bg1"/>
          </a:solidFill>
          <a:ln w="28575">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日本</a:t>
            </a:r>
            <a:endParaRPr kumimoji="1" lang="en-US" altLang="ja-JP" sz="140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8831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A7844-C7D0-1C7A-7718-F36485A739E5}"/>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F546C673-88BC-5256-47C5-5F87F322C6AD}"/>
              </a:ext>
            </a:extLst>
          </p:cNvPr>
          <p:cNvSpPr>
            <a:spLocks noGrp="1"/>
          </p:cNvSpPr>
          <p:nvPr>
            <p:ph type="title"/>
          </p:nvPr>
        </p:nvSpPr>
        <p:spPr/>
        <p:txBody>
          <a:bodyPr rtlCol="0">
            <a:normAutofit/>
          </a:bodyPr>
          <a:lstStyle/>
          <a:p>
            <a:pPr rtl="0"/>
            <a:r>
              <a:rPr lang="ja-JP" altLang="en-US">
                <a:latin typeface="Meiryo UI" panose="020B0604030504040204" pitchFamily="50" charset="-128"/>
                <a:ea typeface="Meiryo UI" panose="020B0604030504040204" pitchFamily="50" charset="-128"/>
              </a:rPr>
              <a:t>少子高齢化が進む日本</a:t>
            </a:r>
          </a:p>
        </p:txBody>
      </p:sp>
      <p:sp>
        <p:nvSpPr>
          <p:cNvPr id="18" name="テキスト プレースホルダー 17">
            <a:extLst>
              <a:ext uri="{FF2B5EF4-FFF2-40B4-BE49-F238E27FC236}">
                <a16:creationId xmlns:a16="http://schemas.microsoft.com/office/drawing/2014/main" id="{C50F5CA6-DF5A-2934-9FFE-A904C0175080}"/>
              </a:ext>
            </a:extLst>
          </p:cNvPr>
          <p:cNvSpPr>
            <a:spLocks noGrp="1"/>
          </p:cNvSpPr>
          <p:nvPr>
            <p:ph type="body" sz="quarter" idx="4294967295"/>
          </p:nvPr>
        </p:nvSpPr>
        <p:spPr>
          <a:xfrm>
            <a:off x="664846" y="1285014"/>
            <a:ext cx="11373802" cy="758824"/>
          </a:xfrm>
        </p:spPr>
        <p:txBody>
          <a:bodyPr rtlCol="0">
            <a:noAutofit/>
          </a:bodyPr>
          <a:lstStyle/>
          <a:p>
            <a:pPr rtl="0"/>
            <a:r>
              <a:rPr lang="ja-JP" altLang="en-US" sz="2000"/>
              <a:t>日本では</a:t>
            </a:r>
            <a:r>
              <a:rPr lang="en-US" altLang="ja-JP" sz="2000"/>
              <a:t>65</a:t>
            </a:r>
            <a:r>
              <a:rPr lang="ja-JP" altLang="en-US" sz="2000"/>
              <a:t>歳以上の人口が約</a:t>
            </a:r>
            <a:r>
              <a:rPr lang="en-US" altLang="ja-JP" sz="2000"/>
              <a:t>30</a:t>
            </a:r>
            <a:r>
              <a:rPr lang="ja-JP" altLang="en-US" sz="2000"/>
              <a:t>％を占めています。</a:t>
            </a:r>
            <a:endParaRPr lang="en-US" altLang="ja-JP" sz="2000"/>
          </a:p>
          <a:p>
            <a:pPr rtl="0"/>
            <a:r>
              <a:rPr lang="ja-JP" altLang="en-US" sz="2000"/>
              <a:t>今後、高齢者がさらに増え、働く人の数は減少する見込みです。</a:t>
            </a:r>
            <a:endParaRPr lang="en-US" altLang="ja-JP" sz="2000"/>
          </a:p>
        </p:txBody>
      </p:sp>
      <p:sp>
        <p:nvSpPr>
          <p:cNvPr id="2" name="コンテンツ プレースホルダー 2">
            <a:extLst>
              <a:ext uri="{FF2B5EF4-FFF2-40B4-BE49-F238E27FC236}">
                <a16:creationId xmlns:a16="http://schemas.microsoft.com/office/drawing/2014/main" id="{0165FA22-DB3C-5586-1933-B7BC19E0720C}"/>
              </a:ext>
            </a:extLst>
          </p:cNvPr>
          <p:cNvSpPr txBox="1">
            <a:spLocks/>
          </p:cNvSpPr>
          <p:nvPr/>
        </p:nvSpPr>
        <p:spPr>
          <a:xfrm>
            <a:off x="3388015" y="5992823"/>
            <a:ext cx="5634092"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292" dirty="0">
                <a:latin typeface="Meiryo UI" panose="020B0604030504040204" pitchFamily="50" charset="-128"/>
                <a:ea typeface="Meiryo UI" panose="020B0604030504040204" pitchFamily="50" charset="-128"/>
              </a:rPr>
              <a:t>出典：厚生労働省　第７回第８次医療計画等に関する検討会　</a:t>
            </a:r>
            <a:br>
              <a:rPr lang="en-US" altLang="ja-JP" sz="1292" dirty="0">
                <a:latin typeface="Meiryo UI" panose="020B0604030504040204" pitchFamily="50" charset="-128"/>
                <a:ea typeface="Meiryo UI" panose="020B0604030504040204" pitchFamily="50" charset="-128"/>
              </a:rPr>
            </a:br>
            <a:r>
              <a:rPr lang="ja-JP" altLang="en-US" sz="1292" dirty="0">
                <a:latin typeface="Meiryo UI" panose="020B0604030504040204" pitchFamily="50" charset="-128"/>
                <a:ea typeface="Meiryo UI" panose="020B0604030504040204" pitchFamily="50" charset="-128"/>
              </a:rPr>
              <a:t>資料１「第８次医療計画、地域医療構想等について」</a:t>
            </a:r>
            <a:endParaRPr lang="en-US" altLang="ja-JP" sz="1292" dirty="0">
              <a:latin typeface="Meiryo UI" panose="020B0604030504040204" pitchFamily="50" charset="-128"/>
              <a:ea typeface="Meiryo UI" panose="020B0604030504040204" pitchFamily="50" charset="-128"/>
            </a:endParaRPr>
          </a:p>
        </p:txBody>
      </p:sp>
      <p:sp>
        <p:nvSpPr>
          <p:cNvPr id="6" name="スライド番号プレースホルダー 2">
            <a:extLst>
              <a:ext uri="{FF2B5EF4-FFF2-40B4-BE49-F238E27FC236}">
                <a16:creationId xmlns:a16="http://schemas.microsoft.com/office/drawing/2014/main" id="{BEDC3A0A-CE4E-0A16-EB88-94E0D6B0F0EF}"/>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11</a:t>
            </a:fld>
            <a:endParaRPr lang="ja-JP" altLang="en-US"/>
          </a:p>
        </p:txBody>
      </p:sp>
      <p:sp>
        <p:nvSpPr>
          <p:cNvPr id="24" name="コンテンツ プレースホルダー 2">
            <a:extLst>
              <a:ext uri="{FF2B5EF4-FFF2-40B4-BE49-F238E27FC236}">
                <a16:creationId xmlns:a16="http://schemas.microsoft.com/office/drawing/2014/main" id="{D93EC3E8-9F3A-339C-9C23-C11CB906DE64}"/>
              </a:ext>
            </a:extLst>
          </p:cNvPr>
          <p:cNvSpPr txBox="1">
            <a:spLocks/>
          </p:cNvSpPr>
          <p:nvPr/>
        </p:nvSpPr>
        <p:spPr>
          <a:xfrm>
            <a:off x="4667428" y="2034539"/>
            <a:ext cx="2857143"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600">
                <a:latin typeface="Meiryo UI" panose="020B0604030504040204" pitchFamily="50" charset="-128"/>
                <a:ea typeface="Meiryo UI" panose="020B0604030504040204" pitchFamily="50" charset="-128"/>
              </a:rPr>
              <a:t>＜人口構造の変化＞</a:t>
            </a:r>
            <a:endParaRPr lang="en-US" altLang="ja-JP" sz="1600">
              <a:latin typeface="Meiryo UI" panose="020B0604030504040204" pitchFamily="50" charset="-128"/>
              <a:ea typeface="Meiryo UI" panose="020B0604030504040204" pitchFamily="50" charset="-128"/>
            </a:endParaRPr>
          </a:p>
        </p:txBody>
      </p:sp>
      <p:grpSp>
        <p:nvGrpSpPr>
          <p:cNvPr id="21" name="グループ化 20">
            <a:extLst>
              <a:ext uri="{FF2B5EF4-FFF2-40B4-BE49-F238E27FC236}">
                <a16:creationId xmlns:a16="http://schemas.microsoft.com/office/drawing/2014/main" id="{0848F46A-9691-85BA-571A-D952959A2157}"/>
              </a:ext>
            </a:extLst>
          </p:cNvPr>
          <p:cNvGrpSpPr/>
          <p:nvPr/>
        </p:nvGrpSpPr>
        <p:grpSpPr>
          <a:xfrm>
            <a:off x="3016338" y="2456333"/>
            <a:ext cx="6377445" cy="3536490"/>
            <a:chOff x="2312556" y="2146041"/>
            <a:chExt cx="7566888" cy="4040494"/>
          </a:xfrm>
        </p:grpSpPr>
        <p:pic>
          <p:nvPicPr>
            <p:cNvPr id="23" name="図 22">
              <a:extLst>
                <a:ext uri="{FF2B5EF4-FFF2-40B4-BE49-F238E27FC236}">
                  <a16:creationId xmlns:a16="http://schemas.microsoft.com/office/drawing/2014/main" id="{16F96090-E630-EACC-1428-A1AFA7A88F3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12556" y="2146041"/>
              <a:ext cx="7566888" cy="4040494"/>
            </a:xfrm>
            <a:prstGeom prst="rect">
              <a:avLst/>
            </a:prstGeom>
          </p:spPr>
        </p:pic>
        <p:sp>
          <p:nvSpPr>
            <p:cNvPr id="4" name="四角形: 角を丸くする 3">
              <a:extLst>
                <a:ext uri="{FF2B5EF4-FFF2-40B4-BE49-F238E27FC236}">
                  <a16:creationId xmlns:a16="http://schemas.microsoft.com/office/drawing/2014/main" id="{F10A2FF3-BCF6-ABAC-20DA-C5BC7874AC3F}"/>
                </a:ext>
              </a:extLst>
            </p:cNvPr>
            <p:cNvSpPr/>
            <p:nvPr/>
          </p:nvSpPr>
          <p:spPr>
            <a:xfrm>
              <a:off x="6587690" y="2449766"/>
              <a:ext cx="1074033" cy="3432713"/>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759032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07113-8864-ECAF-2F11-37B52EF36D3E}"/>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1A9DEF97-113D-FABA-12BB-F7F9389F0BDF}"/>
              </a:ext>
            </a:extLst>
          </p:cNvPr>
          <p:cNvSpPr>
            <a:spLocks noGrp="1"/>
          </p:cNvSpPr>
          <p:nvPr>
            <p:ph type="title"/>
          </p:nvPr>
        </p:nvSpPr>
        <p:spPr/>
        <p:txBody>
          <a:bodyPr rtlCol="0">
            <a:normAutofit/>
          </a:bodyPr>
          <a:lstStyle/>
          <a:p>
            <a:pPr rtl="0"/>
            <a:r>
              <a:rPr lang="ja-JP" altLang="en-US">
                <a:latin typeface="Meiryo UI" panose="020B0604030504040204" pitchFamily="50" charset="-128"/>
                <a:ea typeface="Meiryo UI" panose="020B0604030504040204" pitchFamily="50" charset="-128"/>
              </a:rPr>
              <a:t>介護の市場規模は拡大中</a:t>
            </a:r>
          </a:p>
        </p:txBody>
      </p:sp>
      <p:sp>
        <p:nvSpPr>
          <p:cNvPr id="18" name="テキスト プレースホルダー 17">
            <a:extLst>
              <a:ext uri="{FF2B5EF4-FFF2-40B4-BE49-F238E27FC236}">
                <a16:creationId xmlns:a16="http://schemas.microsoft.com/office/drawing/2014/main" id="{3BD5A7CA-8A69-08D5-9089-4EFA27D1CC73}"/>
              </a:ext>
            </a:extLst>
          </p:cNvPr>
          <p:cNvSpPr>
            <a:spLocks noGrp="1"/>
          </p:cNvSpPr>
          <p:nvPr>
            <p:ph type="body" sz="quarter" idx="4294967295"/>
          </p:nvPr>
        </p:nvSpPr>
        <p:spPr>
          <a:xfrm>
            <a:off x="518160" y="1275715"/>
            <a:ext cx="11373802" cy="758824"/>
          </a:xfrm>
        </p:spPr>
        <p:txBody>
          <a:bodyPr rtlCol="0">
            <a:normAutofit/>
          </a:bodyPr>
          <a:lstStyle/>
          <a:p>
            <a:pPr rtl="0"/>
            <a:r>
              <a:rPr lang="ja-JP" altLang="en-US" sz="2000"/>
              <a:t>介護業界の市場規模は年々拡大しており、今後さらに増えていく見込みです。</a:t>
            </a:r>
            <a:endParaRPr lang="en-US" altLang="ja-JP" sz="2000"/>
          </a:p>
        </p:txBody>
      </p:sp>
      <p:sp>
        <p:nvSpPr>
          <p:cNvPr id="6" name="コンテンツ プレースホルダー 2">
            <a:extLst>
              <a:ext uri="{FF2B5EF4-FFF2-40B4-BE49-F238E27FC236}">
                <a16:creationId xmlns:a16="http://schemas.microsoft.com/office/drawing/2014/main" id="{BC57D496-4BC0-A11B-3588-259FB941CC38}"/>
              </a:ext>
            </a:extLst>
          </p:cNvPr>
          <p:cNvSpPr txBox="1">
            <a:spLocks/>
          </p:cNvSpPr>
          <p:nvPr/>
        </p:nvSpPr>
        <p:spPr>
          <a:xfrm>
            <a:off x="1547290" y="6205486"/>
            <a:ext cx="8015920"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292" dirty="0">
                <a:latin typeface="Meiryo UI" panose="020B0604030504040204" pitchFamily="50" charset="-128"/>
                <a:ea typeface="Meiryo UI" panose="020B0604030504040204" pitchFamily="50" charset="-128"/>
              </a:rPr>
              <a:t>出典：厚生労働省　「介護給付費等実態統計（旧：介護給付費等実態調査）：結果の概要」をもとに作成</a:t>
            </a:r>
            <a:endParaRPr lang="en-US" altLang="ja-JP" sz="1292" dirty="0">
              <a:latin typeface="Meiryo UI" panose="020B0604030504040204" pitchFamily="50" charset="-128"/>
              <a:ea typeface="Meiryo UI" panose="020B0604030504040204" pitchFamily="50" charset="-128"/>
            </a:endParaRPr>
          </a:p>
        </p:txBody>
      </p:sp>
      <p:grpSp>
        <p:nvGrpSpPr>
          <p:cNvPr id="12" name="グループ化 11">
            <a:extLst>
              <a:ext uri="{FF2B5EF4-FFF2-40B4-BE49-F238E27FC236}">
                <a16:creationId xmlns:a16="http://schemas.microsoft.com/office/drawing/2014/main" id="{6D1590BC-88EA-66C3-E630-61517E0688DD}"/>
              </a:ext>
            </a:extLst>
          </p:cNvPr>
          <p:cNvGrpSpPr/>
          <p:nvPr/>
        </p:nvGrpSpPr>
        <p:grpSpPr>
          <a:xfrm>
            <a:off x="1927910" y="2560320"/>
            <a:ext cx="7111999" cy="3592316"/>
            <a:chOff x="1927910" y="2560320"/>
            <a:chExt cx="7111999" cy="3592316"/>
          </a:xfrm>
        </p:grpSpPr>
        <p:grpSp>
          <p:nvGrpSpPr>
            <p:cNvPr id="10" name="グループ化 9">
              <a:extLst>
                <a:ext uri="{FF2B5EF4-FFF2-40B4-BE49-F238E27FC236}">
                  <a16:creationId xmlns:a16="http://schemas.microsoft.com/office/drawing/2014/main" id="{29DD7DAB-B359-2EF8-FC28-785C78602E6F}"/>
                </a:ext>
              </a:extLst>
            </p:cNvPr>
            <p:cNvGrpSpPr/>
            <p:nvPr/>
          </p:nvGrpSpPr>
          <p:grpSpPr>
            <a:xfrm>
              <a:off x="1927910" y="2560320"/>
              <a:ext cx="7111999" cy="3580729"/>
              <a:chOff x="2550160" y="2492090"/>
              <a:chExt cx="7111999" cy="3580729"/>
            </a:xfrm>
          </p:grpSpPr>
          <p:sp>
            <p:nvSpPr>
              <p:cNvPr id="7" name="角丸四角形 18">
                <a:extLst>
                  <a:ext uri="{FF2B5EF4-FFF2-40B4-BE49-F238E27FC236}">
                    <a16:creationId xmlns:a16="http://schemas.microsoft.com/office/drawing/2014/main" id="{5FF05F92-66BC-9B55-2811-0201AA06F499}"/>
                  </a:ext>
                </a:extLst>
              </p:cNvPr>
              <p:cNvSpPr/>
              <p:nvPr/>
            </p:nvSpPr>
            <p:spPr>
              <a:xfrm>
                <a:off x="2550160" y="2492090"/>
                <a:ext cx="7111999" cy="3580729"/>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723">
                  <a:solidFill>
                    <a:schemeClr val="tx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kumimoji="1" lang="ja-JP" altLang="en-US" sz="1723">
                  <a:solidFill>
                    <a:schemeClr val="tx1"/>
                  </a:solidFill>
                  <a:latin typeface="Meiryo UI" panose="020B0604030504040204" pitchFamily="50" charset="-128"/>
                  <a:ea typeface="Meiryo UI" panose="020B0604030504040204" pitchFamily="50" charset="-128"/>
                </a:endParaRPr>
              </a:p>
            </p:txBody>
          </p:sp>
          <p:sp>
            <p:nvSpPr>
              <p:cNvPr id="9" name="コンテンツ プレースホルダー 2">
                <a:extLst>
                  <a:ext uri="{FF2B5EF4-FFF2-40B4-BE49-F238E27FC236}">
                    <a16:creationId xmlns:a16="http://schemas.microsoft.com/office/drawing/2014/main" id="{49414843-2AD1-6671-9C07-E06A4BE4BA18}"/>
                  </a:ext>
                </a:extLst>
              </p:cNvPr>
              <p:cNvSpPr txBox="1">
                <a:spLocks/>
              </p:cNvSpPr>
              <p:nvPr/>
            </p:nvSpPr>
            <p:spPr>
              <a:xfrm>
                <a:off x="2692841" y="2586704"/>
                <a:ext cx="1012574" cy="335363"/>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477">
                    <a:latin typeface="Meiryo UI" panose="020B0604030504040204" pitchFamily="50" charset="-128"/>
                    <a:ea typeface="Meiryo UI" panose="020B0604030504040204" pitchFamily="50" charset="-128"/>
                  </a:rPr>
                  <a:t>（兆円）</a:t>
                </a:r>
              </a:p>
            </p:txBody>
          </p:sp>
        </p:grpSp>
        <p:graphicFrame>
          <p:nvGraphicFramePr>
            <p:cNvPr id="11" name="グラフ 10">
              <a:extLst>
                <a:ext uri="{FF2B5EF4-FFF2-40B4-BE49-F238E27FC236}">
                  <a16:creationId xmlns:a16="http://schemas.microsoft.com/office/drawing/2014/main" id="{05CB12A5-91C0-4537-6355-F0E542E5D883}"/>
                </a:ext>
              </a:extLst>
            </p:cNvPr>
            <p:cNvGraphicFramePr>
              <a:graphicFrameLocks/>
            </p:cNvGraphicFramePr>
            <p:nvPr>
              <p:extLst>
                <p:ext uri="{D42A27DB-BD31-4B8C-83A1-F6EECF244321}">
                  <p14:modId xmlns:p14="http://schemas.microsoft.com/office/powerpoint/2010/main" val="811725912"/>
                </p:ext>
              </p:extLst>
            </p:nvPr>
          </p:nvGraphicFramePr>
          <p:xfrm>
            <a:off x="2186171" y="2915919"/>
            <a:ext cx="6738158" cy="3236717"/>
          </p:xfrm>
          <a:graphic>
            <a:graphicData uri="http://schemas.openxmlformats.org/drawingml/2006/chart">
              <c:chart xmlns:c="http://schemas.openxmlformats.org/drawingml/2006/chart" xmlns:r="http://schemas.openxmlformats.org/officeDocument/2006/relationships" r:id="rId3"/>
            </a:graphicData>
          </a:graphic>
        </p:graphicFrame>
      </p:grpSp>
      <p:sp>
        <p:nvSpPr>
          <p:cNvPr id="13" name="コンテンツ プレースホルダー 2">
            <a:extLst>
              <a:ext uri="{FF2B5EF4-FFF2-40B4-BE49-F238E27FC236}">
                <a16:creationId xmlns:a16="http://schemas.microsoft.com/office/drawing/2014/main" id="{E21A26A7-4BEB-696A-661A-107E21791C21}"/>
              </a:ext>
            </a:extLst>
          </p:cNvPr>
          <p:cNvSpPr txBox="1">
            <a:spLocks/>
          </p:cNvSpPr>
          <p:nvPr/>
        </p:nvSpPr>
        <p:spPr>
          <a:xfrm>
            <a:off x="3291500" y="2131053"/>
            <a:ext cx="4528215"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600" dirty="0">
                <a:latin typeface="Meiryo UI" panose="020B0604030504040204" pitchFamily="50" charset="-128"/>
                <a:ea typeface="Meiryo UI" panose="020B0604030504040204" pitchFamily="50" charset="-128"/>
              </a:rPr>
              <a:t>＜介護給付費等</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の推移＞</a:t>
            </a:r>
            <a:endParaRPr lang="en-US" altLang="ja-JP" sz="1600" dirty="0">
              <a:latin typeface="Meiryo UI" panose="020B0604030504040204" pitchFamily="50" charset="-128"/>
              <a:ea typeface="Meiryo UI" panose="020B0604030504040204" pitchFamily="50" charset="-128"/>
            </a:endParaRPr>
          </a:p>
        </p:txBody>
      </p:sp>
      <p:cxnSp>
        <p:nvCxnSpPr>
          <p:cNvPr id="29" name="直線矢印コネクタ 28">
            <a:extLst>
              <a:ext uri="{FF2B5EF4-FFF2-40B4-BE49-F238E27FC236}">
                <a16:creationId xmlns:a16="http://schemas.microsoft.com/office/drawing/2014/main" id="{6C7FA630-156C-31AD-3AD6-E57A7AD1C041}"/>
              </a:ext>
            </a:extLst>
          </p:cNvPr>
          <p:cNvCxnSpPr>
            <a:cxnSpLocks/>
          </p:cNvCxnSpPr>
          <p:nvPr/>
        </p:nvCxnSpPr>
        <p:spPr>
          <a:xfrm flipV="1">
            <a:off x="3291500" y="3429000"/>
            <a:ext cx="4907620" cy="19558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2">
            <a:extLst>
              <a:ext uri="{FF2B5EF4-FFF2-40B4-BE49-F238E27FC236}">
                <a16:creationId xmlns:a16="http://schemas.microsoft.com/office/drawing/2014/main" id="{E4075640-9CF8-E62A-7F17-34F536A8BDFB}"/>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12</a:t>
            </a:fld>
            <a:endParaRPr lang="ja-JP" altLang="en-US"/>
          </a:p>
        </p:txBody>
      </p:sp>
      <p:sp>
        <p:nvSpPr>
          <p:cNvPr id="4" name="コンテンツ プレースホルダー 2">
            <a:extLst>
              <a:ext uri="{FF2B5EF4-FFF2-40B4-BE49-F238E27FC236}">
                <a16:creationId xmlns:a16="http://schemas.microsoft.com/office/drawing/2014/main" id="{57446512-06F1-FB1E-B620-DF3B1E50612B}"/>
              </a:ext>
            </a:extLst>
          </p:cNvPr>
          <p:cNvSpPr txBox="1">
            <a:spLocks/>
          </p:cNvSpPr>
          <p:nvPr/>
        </p:nvSpPr>
        <p:spPr>
          <a:xfrm>
            <a:off x="1629768" y="6413620"/>
            <a:ext cx="9003902"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92" dirty="0">
                <a:latin typeface="Meiryo UI" panose="020B0604030504040204" pitchFamily="50" charset="-128"/>
                <a:ea typeface="Meiryo UI" panose="020B0604030504040204" pitchFamily="50" charset="-128"/>
              </a:rPr>
              <a:t>*</a:t>
            </a:r>
            <a:r>
              <a:rPr lang="ja-JP" altLang="en-US" sz="1292" dirty="0">
                <a:latin typeface="Meiryo UI" panose="020B0604030504040204" pitchFamily="50" charset="-128"/>
                <a:ea typeface="Meiryo UI" panose="020B0604030504040204" pitchFamily="50" charset="-128"/>
              </a:rPr>
              <a:t>介護給付費等とは、保険給付額、公費負担額および利用者負担額の合計額です。</a:t>
            </a:r>
          </a:p>
          <a:p>
            <a:pPr marL="0" indent="0" algn="ctr">
              <a:lnSpc>
                <a:spcPct val="120000"/>
              </a:lnSpc>
              <a:spcBef>
                <a:spcPts val="1477"/>
              </a:spcBef>
              <a:buNone/>
            </a:pPr>
            <a:endParaRPr lang="en-US" altLang="ja-JP" sz="1292" dirty="0">
              <a:latin typeface="Meiryo UI" panose="020B0604030504040204" pitchFamily="50" charset="-128"/>
              <a:ea typeface="Meiryo UI" panose="020B0604030504040204" pitchFamily="50" charset="-128"/>
            </a:endParaRPr>
          </a:p>
        </p:txBody>
      </p:sp>
      <p:sp>
        <p:nvSpPr>
          <p:cNvPr id="17" name="角丸四角形吹き出し 14">
            <a:extLst>
              <a:ext uri="{FF2B5EF4-FFF2-40B4-BE49-F238E27FC236}">
                <a16:creationId xmlns:a16="http://schemas.microsoft.com/office/drawing/2014/main" id="{11498BB9-CA1E-4F0F-D051-B4777D21006C}"/>
              </a:ext>
            </a:extLst>
          </p:cNvPr>
          <p:cNvSpPr/>
          <p:nvPr/>
        </p:nvSpPr>
        <p:spPr>
          <a:xfrm>
            <a:off x="8924329" y="2034539"/>
            <a:ext cx="1902158" cy="840161"/>
          </a:xfrm>
          <a:prstGeom prst="wedgeRoundRectCallout">
            <a:avLst>
              <a:gd name="adj1" fmla="val -73022"/>
              <a:gd name="adj2" fmla="val 101511"/>
              <a:gd name="adj3" fmla="val 16667"/>
            </a:avLst>
          </a:prstGeom>
          <a:solidFill>
            <a:srgbClr val="FDF1E9"/>
          </a:solidFill>
          <a:ln>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800" dirty="0">
                <a:solidFill>
                  <a:schemeClr val="tx1"/>
                </a:solidFill>
                <a:latin typeface="Meiryo UI" panose="020B0604030504040204" pitchFamily="50" charset="-128"/>
                <a:ea typeface="Meiryo UI" panose="020B0604030504040204" pitchFamily="50" charset="-128"/>
              </a:rPr>
              <a:t>令和</a:t>
            </a:r>
            <a:r>
              <a:rPr kumimoji="1" lang="en-US" altLang="ja-JP" sz="1800" dirty="0">
                <a:solidFill>
                  <a:schemeClr val="tx1"/>
                </a:solidFill>
                <a:latin typeface="Meiryo UI" panose="020B0604030504040204" pitchFamily="50" charset="-128"/>
                <a:ea typeface="Meiryo UI" panose="020B0604030504040204" pitchFamily="50" charset="-128"/>
              </a:rPr>
              <a:t>5</a:t>
            </a:r>
            <a:r>
              <a:rPr kumimoji="1" lang="ja-JP" altLang="en-US" sz="1800" dirty="0">
                <a:solidFill>
                  <a:schemeClr val="tx1"/>
                </a:solidFill>
                <a:latin typeface="Meiryo UI" panose="020B0604030504040204" pitchFamily="50" charset="-128"/>
                <a:ea typeface="Meiryo UI" panose="020B0604030504040204" pitchFamily="50" charset="-128"/>
              </a:rPr>
              <a:t>年度は</a:t>
            </a:r>
            <a:endParaRPr kumimoji="1" lang="en-US" altLang="ja-JP" sz="1800" dirty="0">
              <a:solidFill>
                <a:schemeClr val="tx1"/>
              </a:solidFill>
              <a:latin typeface="Meiryo UI" panose="020B0604030504040204" pitchFamily="50" charset="-128"/>
              <a:ea typeface="Meiryo UI" panose="020B0604030504040204" pitchFamily="50" charset="-128"/>
            </a:endParaRPr>
          </a:p>
          <a:p>
            <a:pPr algn="ctr"/>
            <a:r>
              <a:rPr kumimoji="1" lang="en-US" altLang="ja-JP" sz="1800" dirty="0">
                <a:solidFill>
                  <a:schemeClr val="tx1"/>
                </a:solidFill>
                <a:latin typeface="Meiryo UI" panose="020B0604030504040204" pitchFamily="50" charset="-128"/>
                <a:ea typeface="Meiryo UI" panose="020B0604030504040204" pitchFamily="50" charset="-128"/>
              </a:rPr>
              <a:t>11</a:t>
            </a:r>
            <a:r>
              <a:rPr kumimoji="1" lang="ja-JP" altLang="en-US" sz="1800" dirty="0">
                <a:solidFill>
                  <a:schemeClr val="tx1"/>
                </a:solidFill>
                <a:latin typeface="Meiryo UI" panose="020B0604030504040204" pitchFamily="50" charset="-128"/>
                <a:ea typeface="Meiryo UI" panose="020B0604030504040204" pitchFamily="50" charset="-128"/>
              </a:rPr>
              <a:t>兆円超え</a:t>
            </a:r>
            <a:endParaRPr kumimoji="1" lang="en-US" altLang="ja-JP" sz="18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89740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3BFC2-93CB-0A3F-ABE7-3F896FABFE41}"/>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81F6FBB1-97DF-7E4E-00A3-23BA1026DC69}"/>
              </a:ext>
            </a:extLst>
          </p:cNvPr>
          <p:cNvSpPr>
            <a:spLocks noGrp="1"/>
          </p:cNvSpPr>
          <p:nvPr>
            <p:ph type="title"/>
          </p:nvPr>
        </p:nvSpPr>
        <p:spPr/>
        <p:txBody>
          <a:bodyPr rtlCol="0">
            <a:normAutofit/>
          </a:bodyPr>
          <a:lstStyle/>
          <a:p>
            <a:pPr rtl="0"/>
            <a:r>
              <a:rPr lang="ja-JP" altLang="en-US">
                <a:latin typeface="Meiryo UI" panose="020B0604030504040204" pitchFamily="50" charset="-128"/>
                <a:ea typeface="Meiryo UI" panose="020B0604030504040204" pitchFamily="50" charset="-128"/>
              </a:rPr>
              <a:t>高齢者を公的に支える仕組み</a:t>
            </a:r>
          </a:p>
        </p:txBody>
      </p:sp>
      <p:sp>
        <p:nvSpPr>
          <p:cNvPr id="18" name="テキスト プレースホルダー 17">
            <a:extLst>
              <a:ext uri="{FF2B5EF4-FFF2-40B4-BE49-F238E27FC236}">
                <a16:creationId xmlns:a16="http://schemas.microsoft.com/office/drawing/2014/main" id="{C4DBB880-9FB8-7646-3F95-60DB2837DA99}"/>
              </a:ext>
            </a:extLst>
          </p:cNvPr>
          <p:cNvSpPr>
            <a:spLocks noGrp="1"/>
          </p:cNvSpPr>
          <p:nvPr>
            <p:ph type="body" sz="quarter" idx="4294967295"/>
          </p:nvPr>
        </p:nvSpPr>
        <p:spPr>
          <a:xfrm>
            <a:off x="518160" y="1275715"/>
            <a:ext cx="11373802" cy="758824"/>
          </a:xfrm>
        </p:spPr>
        <p:txBody>
          <a:bodyPr rtlCol="0">
            <a:normAutofit lnSpcReduction="10000"/>
          </a:bodyPr>
          <a:lstStyle/>
          <a:p>
            <a:pPr rtl="0"/>
            <a:r>
              <a:rPr lang="ja-JP" altLang="en-US" sz="2000" dirty="0"/>
              <a:t>日本には、介護が必要な人を公的に支えるための「介護保険制度」があります。</a:t>
            </a:r>
            <a:endParaRPr lang="en-US" altLang="ja-JP" sz="2000" dirty="0"/>
          </a:p>
          <a:p>
            <a:pPr rtl="0"/>
            <a:r>
              <a:rPr lang="ja-JP" altLang="en-US" sz="2000" dirty="0"/>
              <a:t>この制度によって、</a:t>
            </a:r>
            <a:r>
              <a:rPr lang="en-US" altLang="ja-JP" sz="2000" dirty="0"/>
              <a:t>65</a:t>
            </a:r>
            <a:r>
              <a:rPr lang="ja-JP" altLang="en-US" sz="2000" dirty="0"/>
              <a:t>歳以上の人は安心して質の高い介護サービスを受けることができます。</a:t>
            </a:r>
          </a:p>
        </p:txBody>
      </p:sp>
      <p:sp>
        <p:nvSpPr>
          <p:cNvPr id="2" name="スライド番号プレースホルダー 2">
            <a:extLst>
              <a:ext uri="{FF2B5EF4-FFF2-40B4-BE49-F238E27FC236}">
                <a16:creationId xmlns:a16="http://schemas.microsoft.com/office/drawing/2014/main" id="{1910C33D-1D47-8A18-B8AB-43E91169AB2E}"/>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13</a:t>
            </a:fld>
            <a:endParaRPr lang="ja-JP" altLang="en-US"/>
          </a:p>
        </p:txBody>
      </p:sp>
      <p:graphicFrame>
        <p:nvGraphicFramePr>
          <p:cNvPr id="5" name="表 4">
            <a:extLst>
              <a:ext uri="{FF2B5EF4-FFF2-40B4-BE49-F238E27FC236}">
                <a16:creationId xmlns:a16="http://schemas.microsoft.com/office/drawing/2014/main" id="{EF682C96-6B78-DAB5-1728-92E340301AD5}"/>
              </a:ext>
            </a:extLst>
          </p:cNvPr>
          <p:cNvGraphicFramePr>
            <a:graphicFrameLocks noGrp="1"/>
          </p:cNvGraphicFramePr>
          <p:nvPr>
            <p:extLst>
              <p:ext uri="{D42A27DB-BD31-4B8C-83A1-F6EECF244321}">
                <p14:modId xmlns:p14="http://schemas.microsoft.com/office/powerpoint/2010/main" val="1702252619"/>
              </p:ext>
            </p:extLst>
          </p:nvPr>
        </p:nvGraphicFramePr>
        <p:xfrm>
          <a:off x="2047736" y="2175924"/>
          <a:ext cx="8167966" cy="4114335"/>
        </p:xfrm>
        <a:graphic>
          <a:graphicData uri="http://schemas.openxmlformats.org/drawingml/2006/table">
            <a:tbl>
              <a:tblPr firstRow="1" bandRow="1">
                <a:tableStyleId>{5940675A-B579-460E-94D1-54222C63F5DA}</a:tableStyleId>
              </a:tblPr>
              <a:tblGrid>
                <a:gridCol w="1151168">
                  <a:extLst>
                    <a:ext uri="{9D8B030D-6E8A-4147-A177-3AD203B41FA5}">
                      <a16:colId xmlns:a16="http://schemas.microsoft.com/office/drawing/2014/main" val="197236556"/>
                    </a:ext>
                  </a:extLst>
                </a:gridCol>
                <a:gridCol w="4868118">
                  <a:extLst>
                    <a:ext uri="{9D8B030D-6E8A-4147-A177-3AD203B41FA5}">
                      <a16:colId xmlns:a16="http://schemas.microsoft.com/office/drawing/2014/main" val="3823611983"/>
                    </a:ext>
                  </a:extLst>
                </a:gridCol>
                <a:gridCol w="2148680">
                  <a:extLst>
                    <a:ext uri="{9D8B030D-6E8A-4147-A177-3AD203B41FA5}">
                      <a16:colId xmlns:a16="http://schemas.microsoft.com/office/drawing/2014/main" val="410820439"/>
                    </a:ext>
                  </a:extLst>
                </a:gridCol>
              </a:tblGrid>
              <a:tr h="442649">
                <a:tc>
                  <a:txBody>
                    <a:bodyPr/>
                    <a:lstStyle/>
                    <a:p>
                      <a:pPr algn="ctr"/>
                      <a:endParaRPr lang="ja-JP" altLang="en-US">
                        <a:latin typeface="Meiryo UI" panose="020B0604030504040204" pitchFamily="50" charset="-128"/>
                        <a:ea typeface="Meiryo UI" panose="020B0604030504040204" pitchFamily="50" charset="-128"/>
                      </a:endParaRPr>
                    </a:p>
                  </a:txBody>
                  <a:tcPr>
                    <a:solidFill>
                      <a:schemeClr val="accent1">
                        <a:lumMod val="20000"/>
                        <a:lumOff val="80000"/>
                      </a:schemeClr>
                    </a:solidFill>
                  </a:tcPr>
                </a:tc>
                <a:tc>
                  <a:txBody>
                    <a:bodyPr/>
                    <a:lstStyle/>
                    <a:p>
                      <a:pPr algn="ctr"/>
                      <a:r>
                        <a:rPr lang="ja-JP" altLang="en-US" b="1">
                          <a:latin typeface="Meiryo UI" panose="020B0604030504040204" pitchFamily="50" charset="-128"/>
                          <a:ea typeface="Meiryo UI" panose="020B0604030504040204" pitchFamily="50" charset="-128"/>
                        </a:rPr>
                        <a:t>介護保険</a:t>
                      </a:r>
                    </a:p>
                  </a:txBody>
                  <a:tcPr anchor="ctr">
                    <a:solidFill>
                      <a:schemeClr val="accent1">
                        <a:lumMod val="20000"/>
                        <a:lumOff val="80000"/>
                      </a:schemeClr>
                    </a:solidFill>
                  </a:tcPr>
                </a:tc>
                <a:tc>
                  <a:txBody>
                    <a:bodyPr/>
                    <a:lstStyle/>
                    <a:p>
                      <a:pPr algn="ctr"/>
                      <a:r>
                        <a:rPr lang="ja-JP" altLang="en-US" sz="1600" b="0">
                          <a:latin typeface="Meiryo UI" panose="020B0604030504040204" pitchFamily="50" charset="-128"/>
                          <a:ea typeface="Meiryo UI" panose="020B0604030504040204" pitchFamily="50" charset="-128"/>
                        </a:rPr>
                        <a:t>医療保険</a:t>
                      </a:r>
                    </a:p>
                  </a:txBody>
                  <a:tcPr anchor="ctr">
                    <a:solidFill>
                      <a:schemeClr val="accent1">
                        <a:lumMod val="20000"/>
                        <a:lumOff val="80000"/>
                      </a:schemeClr>
                    </a:solidFill>
                  </a:tcPr>
                </a:tc>
                <a:extLst>
                  <a:ext uri="{0D108BD9-81ED-4DB2-BD59-A6C34878D82A}">
                    <a16:rowId xmlns:a16="http://schemas.microsoft.com/office/drawing/2014/main" val="2009913680"/>
                  </a:ext>
                </a:extLst>
              </a:tr>
              <a:tr h="765045">
                <a:tc>
                  <a:txBody>
                    <a:bodyPr/>
                    <a:lstStyle/>
                    <a:p>
                      <a:pPr algn="ctr"/>
                      <a:r>
                        <a:rPr kumimoji="1" lang="ja-JP" altLang="en-US" sz="1600" b="0">
                          <a:latin typeface="Meiryo UI" panose="020B0604030504040204" pitchFamily="50" charset="-128"/>
                          <a:ea typeface="Meiryo UI" panose="020B0604030504040204" pitchFamily="50" charset="-128"/>
                        </a:rPr>
                        <a:t>目的</a:t>
                      </a:r>
                    </a:p>
                  </a:txBody>
                  <a:tcPr anchor="ctr">
                    <a:solidFill>
                      <a:schemeClr val="accent1">
                        <a:lumMod val="20000"/>
                        <a:lumOff val="80000"/>
                      </a:schemeClr>
                    </a:solidFill>
                  </a:tcPr>
                </a:tc>
                <a:tc>
                  <a:txBody>
                    <a:bodyPr/>
                    <a:lstStyle/>
                    <a:p>
                      <a:pPr algn="l"/>
                      <a:r>
                        <a:rPr kumimoji="1" lang="ja-JP" altLang="en-US" sz="1600" b="0">
                          <a:solidFill>
                            <a:schemeClr val="tx1"/>
                          </a:solidFill>
                          <a:latin typeface="Meiryo UI" panose="020B0604030504040204" pitchFamily="50" charset="-128"/>
                          <a:ea typeface="Meiryo UI" panose="020B0604030504040204" pitchFamily="50" charset="-128"/>
                        </a:rPr>
                        <a:t>介護サービスを受けるための費用の負担を軽減すること</a:t>
                      </a:r>
                      <a:endParaRPr kumimoji="1" lang="en-US" altLang="ja-JP" sz="1600" b="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ja-JP" altLang="en-US" sz="1400" b="0">
                          <a:solidFill>
                            <a:schemeClr val="tx1"/>
                          </a:solidFill>
                          <a:latin typeface="Meiryo UI" panose="020B0604030504040204" pitchFamily="50" charset="-128"/>
                          <a:ea typeface="Meiryo UI" panose="020B0604030504040204" pitchFamily="50" charset="-128"/>
                        </a:rPr>
                        <a:t>病気や怪我にかかる医療費の負担を軽減すること</a:t>
                      </a:r>
                    </a:p>
                  </a:txBody>
                  <a:tcPr anchor="ctr"/>
                </a:tc>
                <a:extLst>
                  <a:ext uri="{0D108BD9-81ED-4DB2-BD59-A6C34878D82A}">
                    <a16:rowId xmlns:a16="http://schemas.microsoft.com/office/drawing/2014/main" val="1906267031"/>
                  </a:ext>
                </a:extLst>
              </a:tr>
              <a:tr h="1180497">
                <a:tc>
                  <a:txBody>
                    <a:bodyPr/>
                    <a:lstStyle/>
                    <a:p>
                      <a:pPr algn="ctr"/>
                      <a:r>
                        <a:rPr kumimoji="1" lang="ja-JP" altLang="en-US" sz="1600" b="0">
                          <a:latin typeface="Meiryo UI" panose="020B0604030504040204" pitchFamily="50" charset="-128"/>
                          <a:ea typeface="Meiryo UI" panose="020B0604030504040204" pitchFamily="50" charset="-128"/>
                        </a:rPr>
                        <a:t>内容</a:t>
                      </a:r>
                    </a:p>
                  </a:txBody>
                  <a:tcPr anchor="ct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a:solidFill>
                            <a:schemeClr val="tx1"/>
                          </a:solidFill>
                          <a:latin typeface="Meiryo UI" panose="020B0604030504040204" pitchFamily="50" charset="-128"/>
                          <a:ea typeface="Meiryo UI" panose="020B0604030504040204" pitchFamily="50" charset="-128"/>
                        </a:rPr>
                        <a:t>介護が必要と認定された場合、介護サービスを提供するための費用の一部を保険が負担する</a:t>
                      </a:r>
                      <a:endParaRPr kumimoji="1" lang="en-US" altLang="ja-JP" sz="1600" b="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ja-JP" altLang="en-US" sz="1400" b="0">
                          <a:solidFill>
                            <a:schemeClr val="tx1"/>
                          </a:solidFill>
                          <a:latin typeface="Meiryo UI" panose="020B0604030504040204" pitchFamily="50" charset="-128"/>
                          <a:ea typeface="Meiryo UI" panose="020B0604030504040204" pitchFamily="50" charset="-128"/>
                        </a:rPr>
                        <a:t>病気や怪我をした場合に、医療費の一部を保険が負担する</a:t>
                      </a:r>
                      <a:endParaRPr kumimoji="1" lang="en-US" altLang="ja-JP" sz="1400" b="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792298458"/>
                  </a:ext>
                </a:extLst>
              </a:tr>
              <a:tr h="910667">
                <a:tc>
                  <a:txBody>
                    <a:bodyPr/>
                    <a:lstStyle/>
                    <a:p>
                      <a:pPr algn="ctr"/>
                      <a:r>
                        <a:rPr kumimoji="1" lang="ja-JP" altLang="en-US" sz="1600" b="0">
                          <a:solidFill>
                            <a:schemeClr val="tx1"/>
                          </a:solidFill>
                          <a:latin typeface="Meiryo UI" panose="020B0604030504040204" pitchFamily="50" charset="-128"/>
                          <a:ea typeface="Meiryo UI" panose="020B0604030504040204" pitchFamily="50" charset="-128"/>
                        </a:rPr>
                        <a:t>加入</a:t>
                      </a:r>
                      <a:endParaRPr kumimoji="1" lang="en-US" altLang="ja-JP" sz="1600" b="0">
                        <a:solidFill>
                          <a:schemeClr val="tx1"/>
                        </a:solidFill>
                        <a:latin typeface="Meiryo UI" panose="020B0604030504040204" pitchFamily="50" charset="-128"/>
                        <a:ea typeface="Meiryo UI" panose="020B0604030504040204" pitchFamily="50" charset="-128"/>
                      </a:endParaRPr>
                    </a:p>
                    <a:p>
                      <a:pPr algn="ctr"/>
                      <a:r>
                        <a:rPr kumimoji="1" lang="ja-JP" altLang="en-US" sz="1600" b="0">
                          <a:solidFill>
                            <a:schemeClr val="tx1"/>
                          </a:solidFill>
                          <a:latin typeface="Meiryo UI" panose="020B0604030504040204" pitchFamily="50" charset="-128"/>
                          <a:ea typeface="Meiryo UI" panose="020B0604030504040204" pitchFamily="50" charset="-128"/>
                        </a:rPr>
                        <a:t>対象者</a:t>
                      </a:r>
                    </a:p>
                  </a:txBody>
                  <a:tcPr anchor="ct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a:solidFill>
                            <a:schemeClr val="tx1"/>
                          </a:solidFill>
                          <a:latin typeface="Meiryo UI" panose="020B0604030504040204" pitchFamily="50" charset="-128"/>
                          <a:ea typeface="Meiryo UI" panose="020B0604030504040204" pitchFamily="50" charset="-128"/>
                        </a:rPr>
                        <a:t>65</a:t>
                      </a:r>
                      <a:r>
                        <a:rPr kumimoji="1" lang="ja-JP" altLang="en-US" sz="1600" b="0">
                          <a:solidFill>
                            <a:schemeClr val="tx1"/>
                          </a:solidFill>
                          <a:latin typeface="Meiryo UI" panose="020B0604030504040204" pitchFamily="50" charset="-128"/>
                          <a:ea typeface="Meiryo UI" panose="020B0604030504040204" pitchFamily="50" charset="-128"/>
                        </a:rPr>
                        <a:t>歳以上の高齢者</a:t>
                      </a:r>
                      <a:endParaRPr kumimoji="1" lang="en-US" altLang="ja-JP" sz="1600" b="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a:solidFill>
                            <a:schemeClr val="tx1"/>
                          </a:solidFill>
                          <a:latin typeface="Meiryo UI" panose="020B0604030504040204" pitchFamily="50" charset="-128"/>
                          <a:ea typeface="Meiryo UI" panose="020B0604030504040204" pitchFamily="50" charset="-128"/>
                        </a:rPr>
                        <a:t>40</a:t>
                      </a:r>
                      <a:r>
                        <a:rPr kumimoji="1" lang="ja-JP" altLang="en-US" sz="1600" b="0">
                          <a:solidFill>
                            <a:schemeClr val="tx1"/>
                          </a:solidFill>
                          <a:latin typeface="Meiryo UI" panose="020B0604030504040204" pitchFamily="50" charset="-128"/>
                          <a:ea typeface="Meiryo UI" panose="020B0604030504040204" pitchFamily="50" charset="-128"/>
                        </a:rPr>
                        <a:t>歳以上</a:t>
                      </a:r>
                      <a:r>
                        <a:rPr kumimoji="1" lang="en-US" altLang="ja-JP" sz="1600" b="0">
                          <a:solidFill>
                            <a:schemeClr val="tx1"/>
                          </a:solidFill>
                          <a:latin typeface="Meiryo UI" panose="020B0604030504040204" pitchFamily="50" charset="-128"/>
                          <a:ea typeface="Meiryo UI" panose="020B0604030504040204" pitchFamily="50" charset="-128"/>
                        </a:rPr>
                        <a:t>64</a:t>
                      </a:r>
                      <a:r>
                        <a:rPr kumimoji="1" lang="ja-JP" altLang="en-US" sz="1600" b="0">
                          <a:solidFill>
                            <a:schemeClr val="tx1"/>
                          </a:solidFill>
                          <a:latin typeface="Meiryo UI" panose="020B0604030504040204" pitchFamily="50" charset="-128"/>
                          <a:ea typeface="Meiryo UI" panose="020B0604030504040204" pitchFamily="50" charset="-128"/>
                        </a:rPr>
                        <a:t>歳以下で特定の病気を持つ人</a:t>
                      </a:r>
                    </a:p>
                  </a:txBody>
                  <a:tcPr anchor="ctr"/>
                </a:tc>
                <a:tc>
                  <a:txBody>
                    <a:bodyPr/>
                    <a:lstStyle/>
                    <a:p>
                      <a:pPr algn="l"/>
                      <a:r>
                        <a:rPr kumimoji="1" lang="ja-JP" altLang="en-US" sz="1400" b="0">
                          <a:solidFill>
                            <a:schemeClr val="tx1"/>
                          </a:solidFill>
                          <a:latin typeface="Meiryo UI" panose="020B0604030504040204" pitchFamily="50" charset="-128"/>
                          <a:ea typeface="Meiryo UI" panose="020B0604030504040204" pitchFamily="50" charset="-128"/>
                        </a:rPr>
                        <a:t>日本に住んでいる全ての人</a:t>
                      </a:r>
                      <a:endParaRPr kumimoji="1" lang="en-US" altLang="ja-JP" sz="1400" b="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155289439"/>
                  </a:ext>
                </a:extLst>
              </a:tr>
              <a:tr h="815477">
                <a:tc>
                  <a:txBody>
                    <a:bodyPr/>
                    <a:lstStyle/>
                    <a:p>
                      <a:pPr algn="ctr"/>
                      <a:r>
                        <a:rPr kumimoji="1" lang="ja-JP" altLang="en-US" sz="1600" b="0">
                          <a:latin typeface="Meiryo UI" panose="020B0604030504040204" pitchFamily="50" charset="-128"/>
                          <a:ea typeface="Meiryo UI" panose="020B0604030504040204" pitchFamily="50" charset="-128"/>
                        </a:rPr>
                        <a:t>自己負担</a:t>
                      </a:r>
                      <a:endParaRPr kumimoji="1" lang="en-US" altLang="ja-JP" sz="1600" b="0">
                        <a:latin typeface="Meiryo UI" panose="020B0604030504040204" pitchFamily="50" charset="-128"/>
                        <a:ea typeface="Meiryo UI" panose="020B0604030504040204" pitchFamily="50" charset="-128"/>
                      </a:endParaRPr>
                    </a:p>
                    <a:p>
                      <a:pPr algn="ctr"/>
                      <a:r>
                        <a:rPr kumimoji="1" lang="ja-JP" altLang="en-US" sz="1600" b="0">
                          <a:latin typeface="Meiryo UI" panose="020B0604030504040204" pitchFamily="50" charset="-128"/>
                          <a:ea typeface="Meiryo UI" panose="020B0604030504040204" pitchFamily="50" charset="-128"/>
                        </a:rPr>
                        <a:t>割合</a:t>
                      </a:r>
                    </a:p>
                  </a:txBody>
                  <a:tcPr anchor="ctr">
                    <a:solidFill>
                      <a:schemeClr val="accent1">
                        <a:lumMod val="20000"/>
                        <a:lumOff val="80000"/>
                      </a:schemeClr>
                    </a:solidFill>
                  </a:tcPr>
                </a:tc>
                <a:tc>
                  <a:txBody>
                    <a:bodyPr/>
                    <a:lstStyle/>
                    <a:p>
                      <a:pPr algn="l"/>
                      <a:r>
                        <a:rPr kumimoji="1" lang="ja-JP" altLang="en-US" sz="1600" b="0" dirty="0">
                          <a:solidFill>
                            <a:schemeClr val="tx1"/>
                          </a:solidFill>
                          <a:latin typeface="Meiryo UI" panose="020B0604030504040204" pitchFamily="50" charset="-128"/>
                          <a:ea typeface="Meiryo UI" panose="020B0604030504040204" pitchFamily="50" charset="-128"/>
                        </a:rPr>
                        <a:t>原則として１割負担</a:t>
                      </a:r>
                      <a:endParaRPr kumimoji="1" lang="en-US" altLang="ja-JP" sz="1400" b="0" dirty="0">
                        <a:solidFill>
                          <a:schemeClr val="tx1"/>
                        </a:solidFill>
                        <a:latin typeface="Meiryo UI" panose="020B0604030504040204" pitchFamily="50" charset="-128"/>
                        <a:ea typeface="Meiryo UI" panose="020B0604030504040204" pitchFamily="50" charset="-128"/>
                      </a:endParaRPr>
                    </a:p>
                    <a:p>
                      <a:pPr algn="l"/>
                      <a:r>
                        <a:rPr kumimoji="1" lang="en-US" altLang="ja-JP" sz="1400" b="0" dirty="0">
                          <a:solidFill>
                            <a:schemeClr val="tx1"/>
                          </a:solidFill>
                          <a:latin typeface="Meiryo UI" panose="020B0604030504040204" pitchFamily="50" charset="-128"/>
                          <a:ea typeface="Meiryo UI" panose="020B0604030504040204" pitchFamily="50" charset="-128"/>
                        </a:rPr>
                        <a:t>※</a:t>
                      </a:r>
                      <a:r>
                        <a:rPr kumimoji="1" lang="ja-JP" altLang="en-US" sz="1400" b="0" dirty="0">
                          <a:solidFill>
                            <a:schemeClr val="tx1"/>
                          </a:solidFill>
                          <a:latin typeface="Meiryo UI" panose="020B0604030504040204" pitchFamily="50" charset="-128"/>
                          <a:ea typeface="Meiryo UI" panose="020B0604030504040204" pitchFamily="50" charset="-128"/>
                        </a:rPr>
                        <a:t>年齢や所得により異なります</a:t>
                      </a:r>
                    </a:p>
                  </a:txBody>
                  <a:tcPr anchor="ctr"/>
                </a:tc>
                <a:tc>
                  <a:txBody>
                    <a:bodyPr/>
                    <a:lstStyle/>
                    <a:p>
                      <a:pPr algn="l"/>
                      <a:r>
                        <a:rPr kumimoji="1" lang="ja-JP" altLang="en-US" sz="1400" b="0" dirty="0">
                          <a:solidFill>
                            <a:schemeClr val="tx1"/>
                          </a:solidFill>
                          <a:latin typeface="Meiryo UI" panose="020B0604030504040204" pitchFamily="50" charset="-128"/>
                          <a:ea typeface="Meiryo UI" panose="020B0604030504040204" pitchFamily="50" charset="-128"/>
                        </a:rPr>
                        <a:t>原則として３割負担</a:t>
                      </a:r>
                      <a:endParaRPr kumimoji="1" lang="en-US" altLang="ja-JP" sz="1400" b="0" dirty="0">
                        <a:solidFill>
                          <a:schemeClr val="tx1"/>
                        </a:solidFill>
                        <a:latin typeface="Meiryo UI" panose="020B0604030504040204" pitchFamily="50" charset="-128"/>
                        <a:ea typeface="Meiryo UI" panose="020B0604030504040204" pitchFamily="50" charset="-128"/>
                      </a:endParaRPr>
                    </a:p>
                    <a:p>
                      <a:pPr algn="l"/>
                      <a:r>
                        <a:rPr kumimoji="1" lang="en-US" altLang="ja-JP" sz="1400" b="0" dirty="0">
                          <a:solidFill>
                            <a:schemeClr val="tx1"/>
                          </a:solidFill>
                          <a:latin typeface="Meiryo UI" panose="020B0604030504040204" pitchFamily="50" charset="-128"/>
                          <a:ea typeface="Meiryo UI" panose="020B0604030504040204" pitchFamily="50" charset="-128"/>
                        </a:rPr>
                        <a:t>※</a:t>
                      </a:r>
                      <a:r>
                        <a:rPr kumimoji="1" lang="ja-JP" altLang="en-US" sz="1400" b="0" dirty="0">
                          <a:solidFill>
                            <a:schemeClr val="tx1"/>
                          </a:solidFill>
                          <a:latin typeface="Meiryo UI" panose="020B0604030504040204" pitchFamily="50" charset="-128"/>
                          <a:ea typeface="Meiryo UI" panose="020B0604030504040204" pitchFamily="50" charset="-128"/>
                        </a:rPr>
                        <a:t>年齢や所得により異なります</a:t>
                      </a:r>
                    </a:p>
                  </a:txBody>
                  <a:tcPr anchor="ctr"/>
                </a:tc>
                <a:extLst>
                  <a:ext uri="{0D108BD9-81ED-4DB2-BD59-A6C34878D82A}">
                    <a16:rowId xmlns:a16="http://schemas.microsoft.com/office/drawing/2014/main" val="726689808"/>
                  </a:ext>
                </a:extLst>
              </a:tr>
            </a:tbl>
          </a:graphicData>
        </a:graphic>
      </p:graphicFrame>
    </p:spTree>
    <p:extLst>
      <p:ext uri="{BB962C8B-B14F-4D97-AF65-F5344CB8AC3E}">
        <p14:creationId xmlns:p14="http://schemas.microsoft.com/office/powerpoint/2010/main" val="3060909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29BD-5E25-B414-4950-A74DC2F35E71}"/>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EBFD1452-676C-D33D-EF15-28A043E4934E}"/>
              </a:ext>
            </a:extLst>
          </p:cNvPr>
          <p:cNvSpPr>
            <a:spLocks noGrp="1"/>
          </p:cNvSpPr>
          <p:nvPr>
            <p:ph type="title"/>
          </p:nvPr>
        </p:nvSpPr>
        <p:spPr/>
        <p:txBody>
          <a:bodyPr rtlCol="0">
            <a:normAutofit/>
          </a:bodyPr>
          <a:lstStyle/>
          <a:p>
            <a:pPr rtl="0"/>
            <a:r>
              <a:rPr lang="ja-JP" altLang="en-US">
                <a:latin typeface="Meiryo UI" panose="020B0604030504040204" pitchFamily="50" charset="-128"/>
                <a:ea typeface="Meiryo UI" panose="020B0604030504040204" pitchFamily="50" charset="-128"/>
              </a:rPr>
              <a:t>日本の介護技術はトップクラス</a:t>
            </a:r>
          </a:p>
        </p:txBody>
      </p:sp>
      <p:sp>
        <p:nvSpPr>
          <p:cNvPr id="18" name="テキスト プレースホルダー 17">
            <a:extLst>
              <a:ext uri="{FF2B5EF4-FFF2-40B4-BE49-F238E27FC236}">
                <a16:creationId xmlns:a16="http://schemas.microsoft.com/office/drawing/2014/main" id="{AAC3FD31-20A2-4C00-0752-FA029568E46D}"/>
              </a:ext>
            </a:extLst>
          </p:cNvPr>
          <p:cNvSpPr>
            <a:spLocks noGrp="1"/>
          </p:cNvSpPr>
          <p:nvPr>
            <p:ph type="body" sz="quarter" idx="4294967295"/>
          </p:nvPr>
        </p:nvSpPr>
        <p:spPr>
          <a:xfrm>
            <a:off x="518160" y="1275715"/>
            <a:ext cx="11373802" cy="758824"/>
          </a:xfrm>
        </p:spPr>
        <p:txBody>
          <a:bodyPr rtlCol="0">
            <a:normAutofit lnSpcReduction="10000"/>
          </a:bodyPr>
          <a:lstStyle/>
          <a:p>
            <a:r>
              <a:rPr lang="ja-JP" altLang="en-US" sz="2000"/>
              <a:t>日本の介護職員は専門性が高く、世界でもトップクラスの介護技術を有しています。</a:t>
            </a:r>
            <a:endParaRPr lang="en-US" altLang="ja-JP" sz="2000"/>
          </a:p>
          <a:p>
            <a:r>
              <a:rPr lang="ja-JP" altLang="en-US" sz="2000"/>
              <a:t>また、介護ロボット等の最先端機器を活用しており、世界でも先進的な介護を学ぶことができます。</a:t>
            </a:r>
            <a:endParaRPr lang="en-US" altLang="ja-JP" sz="2000"/>
          </a:p>
        </p:txBody>
      </p:sp>
      <p:grpSp>
        <p:nvGrpSpPr>
          <p:cNvPr id="6" name="グループ化 5">
            <a:extLst>
              <a:ext uri="{FF2B5EF4-FFF2-40B4-BE49-F238E27FC236}">
                <a16:creationId xmlns:a16="http://schemas.microsoft.com/office/drawing/2014/main" id="{6C33EAF1-1F62-3013-D188-B6D5A161949B}"/>
              </a:ext>
            </a:extLst>
          </p:cNvPr>
          <p:cNvGrpSpPr/>
          <p:nvPr/>
        </p:nvGrpSpPr>
        <p:grpSpPr>
          <a:xfrm>
            <a:off x="671735" y="2291080"/>
            <a:ext cx="10848529" cy="2962056"/>
            <a:chOff x="947231" y="2291078"/>
            <a:chExt cx="10848529" cy="2727114"/>
          </a:xfrm>
        </p:grpSpPr>
        <p:sp>
          <p:nvSpPr>
            <p:cNvPr id="5" name="角丸四角形 8">
              <a:extLst>
                <a:ext uri="{FF2B5EF4-FFF2-40B4-BE49-F238E27FC236}">
                  <a16:creationId xmlns:a16="http://schemas.microsoft.com/office/drawing/2014/main" id="{6C86B189-A7B3-E3BA-3CD0-8572CCE508BE}"/>
                </a:ext>
              </a:extLst>
            </p:cNvPr>
            <p:cNvSpPr/>
            <p:nvPr/>
          </p:nvSpPr>
          <p:spPr>
            <a:xfrm>
              <a:off x="8323391" y="2291078"/>
              <a:ext cx="3472369" cy="2727114"/>
            </a:xfrm>
            <a:prstGeom prst="roundRect">
              <a:avLst>
                <a:gd name="adj" fmla="val 9704"/>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endParaRPr kumimoji="1" lang="en-US" altLang="ja-JP" sz="1400" b="1">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endParaRPr kumimoji="1" lang="en-US" altLang="ja-JP" sz="1400">
                <a:solidFill>
                  <a:schemeClr val="tx1"/>
                </a:solidFill>
                <a:latin typeface="Meiryo UI" panose="020B0604030504040204" pitchFamily="50" charset="-128"/>
                <a:ea typeface="Meiryo UI" panose="020B0604030504040204" pitchFamily="50" charset="-128"/>
              </a:endParaRPr>
            </a:p>
          </p:txBody>
        </p:sp>
        <p:sp>
          <p:nvSpPr>
            <p:cNvPr id="2" name="角丸四角形 8">
              <a:extLst>
                <a:ext uri="{FF2B5EF4-FFF2-40B4-BE49-F238E27FC236}">
                  <a16:creationId xmlns:a16="http://schemas.microsoft.com/office/drawing/2014/main" id="{83A36BD2-1097-87D2-8DFE-3153DF434682}"/>
                </a:ext>
              </a:extLst>
            </p:cNvPr>
            <p:cNvSpPr/>
            <p:nvPr/>
          </p:nvSpPr>
          <p:spPr>
            <a:xfrm>
              <a:off x="947231" y="2291080"/>
              <a:ext cx="3472369" cy="2727112"/>
            </a:xfrm>
            <a:prstGeom prst="roundRect">
              <a:avLst>
                <a:gd name="adj" fmla="val 9704"/>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endParaRPr kumimoji="1" lang="en-US" altLang="ja-JP" sz="1400" b="1">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endParaRPr kumimoji="1" lang="en-US" altLang="ja-JP" sz="1400">
                <a:solidFill>
                  <a:schemeClr val="tx1"/>
                </a:solidFill>
                <a:latin typeface="Meiryo UI" panose="020B0604030504040204" pitchFamily="50" charset="-128"/>
                <a:ea typeface="Meiryo UI" panose="020B0604030504040204" pitchFamily="50" charset="-128"/>
              </a:endParaRPr>
            </a:p>
          </p:txBody>
        </p:sp>
        <p:sp>
          <p:nvSpPr>
            <p:cNvPr id="4" name="角丸四角形 8">
              <a:extLst>
                <a:ext uri="{FF2B5EF4-FFF2-40B4-BE49-F238E27FC236}">
                  <a16:creationId xmlns:a16="http://schemas.microsoft.com/office/drawing/2014/main" id="{8ED02617-BCD0-A411-774E-CF686F0C1705}"/>
                </a:ext>
              </a:extLst>
            </p:cNvPr>
            <p:cNvSpPr/>
            <p:nvPr/>
          </p:nvSpPr>
          <p:spPr>
            <a:xfrm>
              <a:off x="4635311" y="2291078"/>
              <a:ext cx="3472369" cy="2727113"/>
            </a:xfrm>
            <a:prstGeom prst="roundRect">
              <a:avLst>
                <a:gd name="adj" fmla="val 9704"/>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endParaRPr kumimoji="1" lang="en-US" altLang="ja-JP" sz="1400" b="1">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endParaRPr kumimoji="1" lang="en-US" altLang="ja-JP" sz="1400">
                <a:solidFill>
                  <a:schemeClr val="tx1"/>
                </a:solidFill>
                <a:latin typeface="Meiryo UI" panose="020B0604030504040204" pitchFamily="50" charset="-128"/>
                <a:ea typeface="Meiryo UI" panose="020B0604030504040204" pitchFamily="50" charset="-128"/>
              </a:endParaRPr>
            </a:p>
          </p:txBody>
        </p:sp>
      </p:grpSp>
      <p:sp>
        <p:nvSpPr>
          <p:cNvPr id="7" name="角丸四角形 8">
            <a:extLst>
              <a:ext uri="{FF2B5EF4-FFF2-40B4-BE49-F238E27FC236}">
                <a16:creationId xmlns:a16="http://schemas.microsoft.com/office/drawing/2014/main" id="{C4FBA178-39D6-4DAB-D90F-AFB0AB5A0E8B}"/>
              </a:ext>
            </a:extLst>
          </p:cNvPr>
          <p:cNvSpPr/>
          <p:nvPr/>
        </p:nvSpPr>
        <p:spPr>
          <a:xfrm>
            <a:off x="625282" y="2484716"/>
            <a:ext cx="3565278" cy="831953"/>
          </a:xfrm>
          <a:prstGeom prst="roundRect">
            <a:avLst>
              <a:gd name="adj" fmla="val 970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endParaRPr kumimoji="1" lang="en-US" altLang="ja-JP" sz="1400" b="1">
              <a:solidFill>
                <a:schemeClr val="tx1"/>
              </a:solidFill>
              <a:latin typeface="Meiryo UI" panose="020B0604030504040204" pitchFamily="50" charset="-128"/>
              <a:ea typeface="Meiryo UI" panose="020B0604030504040204" pitchFamily="50" charset="-128"/>
            </a:endParaRPr>
          </a:p>
          <a:p>
            <a:pPr algn="ctr"/>
            <a:r>
              <a:rPr kumimoji="1" lang="ja-JP" altLang="en-US" sz="2200" b="1">
                <a:solidFill>
                  <a:schemeClr val="tx1"/>
                </a:solidFill>
                <a:latin typeface="Meiryo UI" panose="020B0604030504040204" pitchFamily="50" charset="-128"/>
                <a:ea typeface="Meiryo UI" panose="020B0604030504040204" pitchFamily="50" charset="-128"/>
              </a:rPr>
              <a:t>専門性の高いスキルを</a:t>
            </a:r>
            <a:endParaRPr kumimoji="1" lang="en-US" altLang="ja-JP" sz="2200" b="1">
              <a:solidFill>
                <a:schemeClr val="tx1"/>
              </a:solidFill>
              <a:latin typeface="Meiryo UI" panose="020B0604030504040204" pitchFamily="50" charset="-128"/>
              <a:ea typeface="Meiryo UI" panose="020B0604030504040204" pitchFamily="50" charset="-128"/>
            </a:endParaRPr>
          </a:p>
          <a:p>
            <a:pPr algn="ctr"/>
            <a:r>
              <a:rPr kumimoji="1" lang="ja-JP" altLang="en-US" sz="2200" b="1">
                <a:solidFill>
                  <a:schemeClr val="tx1"/>
                </a:solidFill>
                <a:latin typeface="Meiryo UI" panose="020B0604030504040204" pitchFamily="50" charset="-128"/>
                <a:ea typeface="Meiryo UI" panose="020B0604030504040204" pitchFamily="50" charset="-128"/>
              </a:rPr>
              <a:t>身に着けられる　</a:t>
            </a:r>
            <a:endParaRPr kumimoji="1" lang="en-US" altLang="ja-JP" sz="2200" b="1">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endParaRPr kumimoji="1" lang="en-US" altLang="ja-JP" sz="1400">
              <a:solidFill>
                <a:schemeClr val="tx1"/>
              </a:solidFill>
              <a:latin typeface="Meiryo UI" panose="020B0604030504040204" pitchFamily="50" charset="-128"/>
              <a:ea typeface="Meiryo UI" panose="020B0604030504040204" pitchFamily="50" charset="-128"/>
            </a:endParaRPr>
          </a:p>
        </p:txBody>
      </p:sp>
      <p:sp>
        <p:nvSpPr>
          <p:cNvPr id="8" name="角丸四角形 8">
            <a:extLst>
              <a:ext uri="{FF2B5EF4-FFF2-40B4-BE49-F238E27FC236}">
                <a16:creationId xmlns:a16="http://schemas.microsoft.com/office/drawing/2014/main" id="{77CD0757-4CF8-6C00-8745-8BDBF6E9EDA1}"/>
              </a:ext>
            </a:extLst>
          </p:cNvPr>
          <p:cNvSpPr/>
          <p:nvPr/>
        </p:nvSpPr>
        <p:spPr>
          <a:xfrm>
            <a:off x="8001438" y="2484714"/>
            <a:ext cx="3565278" cy="831953"/>
          </a:xfrm>
          <a:prstGeom prst="roundRect">
            <a:avLst>
              <a:gd name="adj" fmla="val 970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endParaRPr kumimoji="1" lang="en-US" altLang="ja-JP" sz="1400" b="1">
              <a:solidFill>
                <a:schemeClr val="tx1"/>
              </a:solidFill>
              <a:latin typeface="Meiryo UI" panose="020B0604030504040204" pitchFamily="50" charset="-128"/>
              <a:ea typeface="Meiryo UI" panose="020B0604030504040204" pitchFamily="50" charset="-128"/>
            </a:endParaRPr>
          </a:p>
          <a:p>
            <a:pPr algn="ctr"/>
            <a:r>
              <a:rPr kumimoji="1" lang="ja-JP" altLang="en-US" sz="2200" b="1">
                <a:solidFill>
                  <a:schemeClr val="tx1"/>
                </a:solidFill>
                <a:latin typeface="Meiryo UI" panose="020B0604030504040204" pitchFamily="50" charset="-128"/>
                <a:ea typeface="Meiryo UI" panose="020B0604030504040204" pitchFamily="50" charset="-128"/>
              </a:rPr>
              <a:t>最先端技術の</a:t>
            </a:r>
            <a:endParaRPr kumimoji="1" lang="en-US" altLang="ja-JP" sz="2200" b="1">
              <a:solidFill>
                <a:schemeClr val="tx1"/>
              </a:solidFill>
              <a:latin typeface="Meiryo UI" panose="020B0604030504040204" pitchFamily="50" charset="-128"/>
              <a:ea typeface="Meiryo UI" panose="020B0604030504040204" pitchFamily="50" charset="-128"/>
            </a:endParaRPr>
          </a:p>
          <a:p>
            <a:pPr algn="ctr"/>
            <a:r>
              <a:rPr kumimoji="1" lang="ja-JP" altLang="en-US" sz="2200" b="1">
                <a:solidFill>
                  <a:schemeClr val="tx1"/>
                </a:solidFill>
                <a:latin typeface="Meiryo UI" panose="020B0604030504040204" pitchFamily="50" charset="-128"/>
                <a:ea typeface="Meiryo UI" panose="020B0604030504040204" pitchFamily="50" charset="-128"/>
              </a:rPr>
              <a:t>習得ができる　</a:t>
            </a:r>
            <a:endParaRPr kumimoji="1" lang="en-US" altLang="ja-JP" sz="2200" b="1">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endParaRPr kumimoji="1" lang="en-US" altLang="ja-JP" sz="1400">
              <a:solidFill>
                <a:schemeClr val="tx1"/>
              </a:solidFill>
              <a:latin typeface="Meiryo UI" panose="020B0604030504040204" pitchFamily="50" charset="-128"/>
              <a:ea typeface="Meiryo UI" panose="020B0604030504040204" pitchFamily="50" charset="-128"/>
            </a:endParaRPr>
          </a:p>
        </p:txBody>
      </p:sp>
      <p:sp>
        <p:nvSpPr>
          <p:cNvPr id="9" name="角丸四角形 8">
            <a:extLst>
              <a:ext uri="{FF2B5EF4-FFF2-40B4-BE49-F238E27FC236}">
                <a16:creationId xmlns:a16="http://schemas.microsoft.com/office/drawing/2014/main" id="{AAC87311-D690-7958-9D37-7497A3842F96}"/>
              </a:ext>
            </a:extLst>
          </p:cNvPr>
          <p:cNvSpPr/>
          <p:nvPr/>
        </p:nvSpPr>
        <p:spPr>
          <a:xfrm>
            <a:off x="4313360" y="2484715"/>
            <a:ext cx="3565278" cy="831953"/>
          </a:xfrm>
          <a:prstGeom prst="roundRect">
            <a:avLst>
              <a:gd name="adj" fmla="val 970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endParaRPr kumimoji="1" lang="en-US" altLang="ja-JP" sz="1400" b="1">
              <a:solidFill>
                <a:schemeClr val="tx1"/>
              </a:solidFill>
              <a:latin typeface="Meiryo UI" panose="020B0604030504040204" pitchFamily="50" charset="-128"/>
              <a:ea typeface="Meiryo UI" panose="020B0604030504040204" pitchFamily="50" charset="-128"/>
            </a:endParaRPr>
          </a:p>
          <a:p>
            <a:pPr algn="ctr"/>
            <a:r>
              <a:rPr kumimoji="1" lang="ja-JP" altLang="en-US" sz="2200" b="1">
                <a:solidFill>
                  <a:schemeClr val="tx1"/>
                </a:solidFill>
                <a:latin typeface="Meiryo UI" panose="020B0604030504040204" pitchFamily="50" charset="-128"/>
                <a:ea typeface="Meiryo UI" panose="020B0604030504040204" pitchFamily="50" charset="-128"/>
              </a:rPr>
              <a:t>日本での経験をもとに</a:t>
            </a:r>
            <a:endParaRPr kumimoji="1" lang="en-US" altLang="ja-JP" sz="2200" b="1">
              <a:solidFill>
                <a:schemeClr val="tx1"/>
              </a:solidFill>
              <a:latin typeface="Meiryo UI" panose="020B0604030504040204" pitchFamily="50" charset="-128"/>
              <a:ea typeface="Meiryo UI" panose="020B0604030504040204" pitchFamily="50" charset="-128"/>
            </a:endParaRPr>
          </a:p>
          <a:p>
            <a:pPr algn="ctr"/>
            <a:r>
              <a:rPr kumimoji="1" lang="ja-JP" altLang="en-US" sz="2200" b="1">
                <a:solidFill>
                  <a:schemeClr val="tx1"/>
                </a:solidFill>
                <a:latin typeface="Meiryo UI" panose="020B0604030504040204" pitchFamily="50" charset="-128"/>
                <a:ea typeface="Meiryo UI" panose="020B0604030504040204" pitchFamily="50" charset="-128"/>
              </a:rPr>
              <a:t>キャリアアップできる　</a:t>
            </a:r>
            <a:endParaRPr kumimoji="1" lang="en-US" altLang="ja-JP" sz="2200" b="1">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endParaRPr kumimoji="1" lang="en-US" altLang="ja-JP" sz="1400">
              <a:solidFill>
                <a:schemeClr val="tx1"/>
              </a:solidFill>
              <a:latin typeface="Meiryo UI" panose="020B0604030504040204" pitchFamily="50" charset="-128"/>
              <a:ea typeface="Meiryo UI" panose="020B0604030504040204" pitchFamily="50" charset="-128"/>
            </a:endParaRPr>
          </a:p>
        </p:txBody>
      </p:sp>
      <p:sp>
        <p:nvSpPr>
          <p:cNvPr id="10" name="角丸四角形 18">
            <a:extLst>
              <a:ext uri="{FF2B5EF4-FFF2-40B4-BE49-F238E27FC236}">
                <a16:creationId xmlns:a16="http://schemas.microsoft.com/office/drawing/2014/main" id="{714E9285-B976-FD09-138F-DC8292BAF9D3}"/>
              </a:ext>
            </a:extLst>
          </p:cNvPr>
          <p:cNvSpPr/>
          <p:nvPr/>
        </p:nvSpPr>
        <p:spPr>
          <a:xfrm>
            <a:off x="843359" y="3573212"/>
            <a:ext cx="3129122" cy="12033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a:solidFill>
                  <a:schemeClr val="tx1"/>
                </a:solidFill>
                <a:latin typeface="Meiryo UI" panose="020B0604030504040204" pitchFamily="50" charset="-128"/>
                <a:ea typeface="Meiryo UI" panose="020B0604030504040204" pitchFamily="50" charset="-128"/>
              </a:rPr>
              <a:t>医療職や介護の国家資格を持った人材に囲まれて働くことで、専門的なスキルを身に着けることができます。</a:t>
            </a:r>
            <a:endParaRPr kumimoji="1" lang="en-US" altLang="ja-JP">
              <a:solidFill>
                <a:schemeClr val="tx1"/>
              </a:solidFill>
              <a:latin typeface="Meiryo UI" panose="020B0604030504040204" pitchFamily="50" charset="-128"/>
              <a:ea typeface="Meiryo UI" panose="020B0604030504040204" pitchFamily="50" charset="-128"/>
            </a:endParaRPr>
          </a:p>
        </p:txBody>
      </p:sp>
      <p:sp>
        <p:nvSpPr>
          <p:cNvPr id="11" name="角丸四角形 18">
            <a:extLst>
              <a:ext uri="{FF2B5EF4-FFF2-40B4-BE49-F238E27FC236}">
                <a16:creationId xmlns:a16="http://schemas.microsoft.com/office/drawing/2014/main" id="{D65BED06-C6F8-8F08-2332-A6E71696E180}"/>
              </a:ext>
            </a:extLst>
          </p:cNvPr>
          <p:cNvSpPr/>
          <p:nvPr/>
        </p:nvSpPr>
        <p:spPr>
          <a:xfrm>
            <a:off x="8295473" y="3510301"/>
            <a:ext cx="3224791" cy="12033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dirty="0">
                <a:solidFill>
                  <a:schemeClr val="tx1"/>
                </a:solidFill>
                <a:latin typeface="Meiryo UI" panose="020B0604030504040204" pitchFamily="50" charset="-128"/>
                <a:ea typeface="Meiryo UI" panose="020B0604030504040204" pitchFamily="50" charset="-128"/>
              </a:rPr>
              <a:t>日本の介護現場は介護ロボット等の最先端機器を活用しており、世界でも先進的な介護を学ぶことができます。</a:t>
            </a:r>
            <a:endParaRPr kumimoji="1" lang="en-US" altLang="ja-JP" dirty="0">
              <a:solidFill>
                <a:schemeClr val="tx1"/>
              </a:solidFill>
              <a:latin typeface="Meiryo UI" panose="020B0604030504040204" pitchFamily="50" charset="-128"/>
              <a:ea typeface="Meiryo UI" panose="020B0604030504040204" pitchFamily="50" charset="-128"/>
            </a:endParaRPr>
          </a:p>
        </p:txBody>
      </p:sp>
      <p:sp>
        <p:nvSpPr>
          <p:cNvPr id="12" name="角丸四角形 18">
            <a:extLst>
              <a:ext uri="{FF2B5EF4-FFF2-40B4-BE49-F238E27FC236}">
                <a16:creationId xmlns:a16="http://schemas.microsoft.com/office/drawing/2014/main" id="{A95E0970-520F-A236-91AD-5735D9124772}"/>
              </a:ext>
            </a:extLst>
          </p:cNvPr>
          <p:cNvSpPr/>
          <p:nvPr/>
        </p:nvSpPr>
        <p:spPr>
          <a:xfrm>
            <a:off x="4640500" y="3531093"/>
            <a:ext cx="3129122" cy="12033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a:solidFill>
                  <a:schemeClr val="tx1"/>
                </a:solidFill>
                <a:latin typeface="Meiryo UI" panose="020B0604030504040204" pitchFamily="50" charset="-128"/>
                <a:ea typeface="Meiryo UI" panose="020B0604030504040204" pitchFamily="50" charset="-128"/>
              </a:rPr>
              <a:t>世界トップクラスの介護技術を持つ日本で経験を積むことで、帰国後のキャリアにも活かすことができます。</a:t>
            </a:r>
            <a:endParaRPr kumimoji="1" lang="en-US" altLang="ja-JP">
              <a:solidFill>
                <a:schemeClr val="tx1"/>
              </a:solidFill>
              <a:latin typeface="Meiryo UI" panose="020B0604030504040204" pitchFamily="50" charset="-128"/>
              <a:ea typeface="Meiryo UI" panose="020B0604030504040204" pitchFamily="50" charset="-128"/>
            </a:endParaRPr>
          </a:p>
        </p:txBody>
      </p:sp>
      <p:sp>
        <p:nvSpPr>
          <p:cNvPr id="13" name="スライド番号プレースホルダー 2">
            <a:extLst>
              <a:ext uri="{FF2B5EF4-FFF2-40B4-BE49-F238E27FC236}">
                <a16:creationId xmlns:a16="http://schemas.microsoft.com/office/drawing/2014/main" id="{03070366-C5AE-6E34-C6D0-4B580A5C77B2}"/>
              </a:ext>
            </a:extLst>
          </p:cNvPr>
          <p:cNvSpPr>
            <a:spLocks noGrp="1"/>
          </p:cNvSpPr>
          <p:nvPr>
            <p:ph type="sldNum" sz="quarter" idx="12"/>
          </p:nvPr>
        </p:nvSpPr>
        <p:spPr>
          <a:xfrm>
            <a:off x="11231217" y="6500191"/>
            <a:ext cx="960783" cy="357809"/>
          </a:xfrm>
        </p:spPr>
        <p:txBody>
          <a:bodyPr rtlCol="0"/>
          <a:lstStyle/>
          <a:p>
            <a:pPr rtl="0"/>
            <a:fld id="{03DC2DEF-D2FE-4B45-ABA4-9F153FD1C98A}" type="slidenum">
              <a:rPr lang="en-US" altLang="ja-JP" smtClean="0"/>
              <a:t>14</a:t>
            </a:fld>
            <a:endParaRPr lang="ja-JP" altLang="en-US"/>
          </a:p>
        </p:txBody>
      </p:sp>
      <p:pic>
        <p:nvPicPr>
          <p:cNvPr id="21" name="図 20">
            <a:extLst>
              <a:ext uri="{FF2B5EF4-FFF2-40B4-BE49-F238E27FC236}">
                <a16:creationId xmlns:a16="http://schemas.microsoft.com/office/drawing/2014/main" id="{A0EBBBD9-B7A7-19FE-8402-267A9508DA6E}"/>
              </a:ext>
            </a:extLst>
          </p:cNvPr>
          <p:cNvPicPr>
            <a:picLocks noChangeAspect="1"/>
          </p:cNvPicPr>
          <p:nvPr/>
        </p:nvPicPr>
        <p:blipFill>
          <a:blip r:embed="rId3"/>
          <a:stretch>
            <a:fillRect/>
          </a:stretch>
        </p:blipFill>
        <p:spPr>
          <a:xfrm>
            <a:off x="9528268" y="4802296"/>
            <a:ext cx="2325802" cy="1550534"/>
          </a:xfrm>
          <a:prstGeom prst="rect">
            <a:avLst/>
          </a:prstGeom>
        </p:spPr>
      </p:pic>
      <p:pic>
        <p:nvPicPr>
          <p:cNvPr id="17" name="図 16" descr="椅子に座っている男性&#10;&#10;AI によって生成されたコンテンツは間違っている可能性があります。">
            <a:extLst>
              <a:ext uri="{FF2B5EF4-FFF2-40B4-BE49-F238E27FC236}">
                <a16:creationId xmlns:a16="http://schemas.microsoft.com/office/drawing/2014/main" id="{316A1545-A1BB-CCF7-1C35-3E1BD1FDCAC3}"/>
              </a:ext>
            </a:extLst>
          </p:cNvPr>
          <p:cNvPicPr>
            <a:picLocks noChangeAspect="1"/>
          </p:cNvPicPr>
          <p:nvPr/>
        </p:nvPicPr>
        <p:blipFill>
          <a:blip r:embed="rId4"/>
          <a:stretch>
            <a:fillRect/>
          </a:stretch>
        </p:blipFill>
        <p:spPr>
          <a:xfrm>
            <a:off x="7536270" y="5058882"/>
            <a:ext cx="2325804" cy="1551293"/>
          </a:xfrm>
          <a:prstGeom prst="rect">
            <a:avLst/>
          </a:prstGeom>
        </p:spPr>
      </p:pic>
    </p:spTree>
    <p:extLst>
      <p:ext uri="{BB962C8B-B14F-4D97-AF65-F5344CB8AC3E}">
        <p14:creationId xmlns:p14="http://schemas.microsoft.com/office/powerpoint/2010/main" val="624857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A9D66-EB17-406B-1D28-AE6B86A6BF21}"/>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BF07CAEB-491D-780E-D2CF-CFEDB5588E09}"/>
              </a:ext>
            </a:extLst>
          </p:cNvPr>
          <p:cNvSpPr>
            <a:spLocks noGrp="1"/>
          </p:cNvSpPr>
          <p:nvPr>
            <p:ph type="title"/>
          </p:nvPr>
        </p:nvSpPr>
        <p:spPr/>
        <p:txBody>
          <a:bodyPr rtlCol="0">
            <a:normAutofit/>
          </a:bodyPr>
          <a:lstStyle/>
          <a:p>
            <a:pPr rtl="0"/>
            <a:r>
              <a:rPr lang="ja-JP" altLang="en-US">
                <a:latin typeface="Meiryo UI" panose="020B0604030504040204" pitchFamily="50" charset="-128"/>
                <a:ea typeface="Meiryo UI" panose="020B0604030504040204" pitchFamily="50" charset="-128"/>
              </a:rPr>
              <a:t>介護人材の必要性</a:t>
            </a:r>
          </a:p>
        </p:txBody>
      </p:sp>
      <p:sp>
        <p:nvSpPr>
          <p:cNvPr id="18" name="テキスト プレースホルダー 17">
            <a:extLst>
              <a:ext uri="{FF2B5EF4-FFF2-40B4-BE49-F238E27FC236}">
                <a16:creationId xmlns:a16="http://schemas.microsoft.com/office/drawing/2014/main" id="{1C7C37B1-6676-6CD1-37E4-209F9614CE92}"/>
              </a:ext>
            </a:extLst>
          </p:cNvPr>
          <p:cNvSpPr>
            <a:spLocks noGrp="1"/>
          </p:cNvSpPr>
          <p:nvPr>
            <p:ph type="body" sz="quarter" idx="4294967295"/>
          </p:nvPr>
        </p:nvSpPr>
        <p:spPr>
          <a:xfrm>
            <a:off x="518161" y="1275715"/>
            <a:ext cx="10674288" cy="758824"/>
          </a:xfrm>
        </p:spPr>
        <p:txBody>
          <a:bodyPr rtlCol="0">
            <a:normAutofit lnSpcReduction="10000"/>
          </a:bodyPr>
          <a:lstStyle/>
          <a:p>
            <a:pPr rtl="0"/>
            <a:r>
              <a:rPr lang="ja-JP" altLang="en-US" sz="2000"/>
              <a:t>少子高齢化により、介護の需要が増えているものの、介護をささえる人材が不足しています。</a:t>
            </a:r>
            <a:endParaRPr lang="en-US" altLang="ja-JP" sz="2000"/>
          </a:p>
          <a:p>
            <a:pPr rtl="0"/>
            <a:r>
              <a:rPr lang="ja-JP" altLang="en-US" sz="2000"/>
              <a:t>日本では</a:t>
            </a:r>
            <a:r>
              <a:rPr lang="en-US" altLang="ja-JP" sz="2000"/>
              <a:t>2040</a:t>
            </a:r>
            <a:r>
              <a:rPr lang="ja-JP" altLang="en-US" sz="2000"/>
              <a:t>年までに約</a:t>
            </a:r>
            <a:r>
              <a:rPr lang="en-US" altLang="ja-JP" sz="2000"/>
              <a:t>57</a:t>
            </a:r>
            <a:r>
              <a:rPr lang="ja-JP" altLang="en-US" sz="2000"/>
              <a:t>万人の介護人材が追加で必要とされています。</a:t>
            </a:r>
            <a:endParaRPr lang="en-US" altLang="ja-JP" sz="2000"/>
          </a:p>
        </p:txBody>
      </p:sp>
      <p:pic>
        <p:nvPicPr>
          <p:cNvPr id="2" name="図 1">
            <a:extLst>
              <a:ext uri="{FF2B5EF4-FFF2-40B4-BE49-F238E27FC236}">
                <a16:creationId xmlns:a16="http://schemas.microsoft.com/office/drawing/2014/main" id="{16FF13DA-F962-39BB-75B8-9943E9489F7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9552" y="2393508"/>
            <a:ext cx="10192896" cy="3494070"/>
          </a:xfrm>
          <a:prstGeom prst="rect">
            <a:avLst/>
          </a:prstGeom>
        </p:spPr>
      </p:pic>
      <p:sp>
        <p:nvSpPr>
          <p:cNvPr id="5" name="コンテンツ プレースホルダー 2">
            <a:extLst>
              <a:ext uri="{FF2B5EF4-FFF2-40B4-BE49-F238E27FC236}">
                <a16:creationId xmlns:a16="http://schemas.microsoft.com/office/drawing/2014/main" id="{AEF39D91-3F35-A6BC-12A0-3135529D5175}"/>
              </a:ext>
            </a:extLst>
          </p:cNvPr>
          <p:cNvSpPr txBox="1">
            <a:spLocks/>
          </p:cNvSpPr>
          <p:nvPr/>
        </p:nvSpPr>
        <p:spPr>
          <a:xfrm>
            <a:off x="1968065" y="6246548"/>
            <a:ext cx="7518835" cy="438482"/>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292">
                <a:latin typeface="Meiryo UI" panose="020B0604030504040204" pitchFamily="50" charset="-128"/>
                <a:ea typeface="Meiryo UI" panose="020B0604030504040204" pitchFamily="50" charset="-128"/>
              </a:rPr>
              <a:t>出典：厚生労働省「第９期介護保険事業計画に基づく介護職員の必要数について」</a:t>
            </a:r>
            <a:endParaRPr lang="en-US" altLang="ja-JP" sz="1292">
              <a:latin typeface="Meiryo UI" panose="020B0604030504040204" pitchFamily="50" charset="-128"/>
              <a:ea typeface="Meiryo UI" panose="020B0604030504040204" pitchFamily="50" charset="-128"/>
            </a:endParaRPr>
          </a:p>
        </p:txBody>
      </p:sp>
      <p:sp>
        <p:nvSpPr>
          <p:cNvPr id="4" name="スライド番号プレースホルダー 2">
            <a:extLst>
              <a:ext uri="{FF2B5EF4-FFF2-40B4-BE49-F238E27FC236}">
                <a16:creationId xmlns:a16="http://schemas.microsoft.com/office/drawing/2014/main" id="{B732CCC3-2F4D-421C-7C96-8F37F353673B}"/>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15</a:t>
            </a:fld>
            <a:endParaRPr lang="ja-JP" altLang="en-US"/>
          </a:p>
        </p:txBody>
      </p:sp>
    </p:spTree>
    <p:extLst>
      <p:ext uri="{BB962C8B-B14F-4D97-AF65-F5344CB8AC3E}">
        <p14:creationId xmlns:p14="http://schemas.microsoft.com/office/powerpoint/2010/main" val="1392947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10814-FFFD-408A-FE1C-FDA47627C2CA}"/>
            </a:ext>
          </a:extLst>
        </p:cNvPr>
        <p:cNvGrpSpPr/>
        <p:nvPr/>
      </p:nvGrpSpPr>
      <p:grpSpPr>
        <a:xfrm>
          <a:off x="0" y="0"/>
          <a:ext cx="0" cy="0"/>
          <a:chOff x="0" y="0"/>
          <a:chExt cx="0" cy="0"/>
        </a:xfrm>
      </p:grpSpPr>
      <p:sp>
        <p:nvSpPr>
          <p:cNvPr id="15" name="角丸四角形 18">
            <a:extLst>
              <a:ext uri="{FF2B5EF4-FFF2-40B4-BE49-F238E27FC236}">
                <a16:creationId xmlns:a16="http://schemas.microsoft.com/office/drawing/2014/main" id="{E1893F60-5009-024D-1ADE-3DA5B31D7058}"/>
              </a:ext>
            </a:extLst>
          </p:cNvPr>
          <p:cNvSpPr/>
          <p:nvPr/>
        </p:nvSpPr>
        <p:spPr>
          <a:xfrm>
            <a:off x="1941443" y="2073762"/>
            <a:ext cx="8309113" cy="3280780"/>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723">
              <a:solidFill>
                <a:schemeClr val="tx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kumimoji="1" lang="ja-JP" altLang="en-US" sz="1723">
              <a:solidFill>
                <a:schemeClr val="tx1"/>
              </a:solidFill>
              <a:latin typeface="Meiryo UI" panose="020B0604030504040204" pitchFamily="50" charset="-128"/>
              <a:ea typeface="Meiryo UI" panose="020B0604030504040204" pitchFamily="50" charset="-128"/>
            </a:endParaRPr>
          </a:p>
        </p:txBody>
      </p:sp>
      <p:sp>
        <p:nvSpPr>
          <p:cNvPr id="16" name="タイトル 15">
            <a:extLst>
              <a:ext uri="{FF2B5EF4-FFF2-40B4-BE49-F238E27FC236}">
                <a16:creationId xmlns:a16="http://schemas.microsoft.com/office/drawing/2014/main" id="{33F0638A-433E-A006-9D84-ACDF78B55505}"/>
              </a:ext>
            </a:extLst>
          </p:cNvPr>
          <p:cNvSpPr>
            <a:spLocks noGrp="1"/>
          </p:cNvSpPr>
          <p:nvPr>
            <p:ph type="title"/>
          </p:nvPr>
        </p:nvSpPr>
        <p:spPr/>
        <p:txBody>
          <a:bodyPr rtlCol="0"/>
          <a:lstStyle/>
          <a:p>
            <a:pPr rtl="0"/>
            <a:r>
              <a:rPr lang="ja-JP" altLang="en-US">
                <a:latin typeface="Meiryo UI" panose="020B0604030504040204" pitchFamily="50" charset="-128"/>
                <a:ea typeface="Meiryo UI" panose="020B0604030504040204" pitchFamily="50" charset="-128"/>
              </a:rPr>
              <a:t>外国人介護人材の受入れ拡大</a:t>
            </a:r>
          </a:p>
        </p:txBody>
      </p:sp>
      <p:sp>
        <p:nvSpPr>
          <p:cNvPr id="18" name="テキスト プレースホルダー 17">
            <a:extLst>
              <a:ext uri="{FF2B5EF4-FFF2-40B4-BE49-F238E27FC236}">
                <a16:creationId xmlns:a16="http://schemas.microsoft.com/office/drawing/2014/main" id="{CAE6583C-231F-9DFC-39CE-D75108628889}"/>
              </a:ext>
            </a:extLst>
          </p:cNvPr>
          <p:cNvSpPr>
            <a:spLocks noGrp="1"/>
          </p:cNvSpPr>
          <p:nvPr>
            <p:ph type="body" sz="quarter" idx="4294967295"/>
          </p:nvPr>
        </p:nvSpPr>
        <p:spPr>
          <a:xfrm>
            <a:off x="518160" y="1275715"/>
            <a:ext cx="10073640" cy="416269"/>
          </a:xfrm>
        </p:spPr>
        <p:txBody>
          <a:bodyPr rtlCol="0">
            <a:normAutofit/>
          </a:bodyPr>
          <a:lstStyle/>
          <a:p>
            <a:r>
              <a:rPr lang="ja-JP" altLang="en-US" sz="2000"/>
              <a:t>介護職員の確保のために、国は外国人介護人材の受入れを積極的に進めています。</a:t>
            </a:r>
          </a:p>
        </p:txBody>
      </p:sp>
      <p:sp>
        <p:nvSpPr>
          <p:cNvPr id="4" name="正方形/長方形 3">
            <a:extLst>
              <a:ext uri="{FF2B5EF4-FFF2-40B4-BE49-F238E27FC236}">
                <a16:creationId xmlns:a16="http://schemas.microsoft.com/office/drawing/2014/main" id="{BA90FA2B-CF62-9265-9F53-64831ECB6F8D}"/>
              </a:ext>
            </a:extLst>
          </p:cNvPr>
          <p:cNvSpPr/>
          <p:nvPr/>
        </p:nvSpPr>
        <p:spPr>
          <a:xfrm>
            <a:off x="611889" y="5377362"/>
            <a:ext cx="11275310" cy="1323439"/>
          </a:xfrm>
          <a:prstGeom prst="rect">
            <a:avLst/>
          </a:prstGeom>
        </p:spPr>
        <p:txBody>
          <a:bodyPr wrap="square" lIns="91440" tIns="45720" rIns="91440" bIns="45720" anchor="t">
            <a:spAutoFit/>
          </a:bodyPr>
          <a:lstStyle/>
          <a:p>
            <a:pPr marL="179705" indent="63500" algn="just">
              <a:spcAft>
                <a:spcPts val="0"/>
              </a:spcAft>
            </a:pPr>
            <a:r>
              <a:rPr lang="ja-JP" altLang="ja-JP" sz="1000" kern="100">
                <a:latin typeface="Meiryo UI" panose="020B0604030504040204" pitchFamily="50" charset="-128"/>
                <a:ea typeface="Meiryo UI" panose="020B0604030504040204" pitchFamily="50" charset="-128"/>
                <a:cs typeface="Times New Roman" panose="02020603050405020304" pitchFamily="18" charset="0"/>
              </a:rPr>
              <a:t>出典：</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在留者数は</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EPA</a:t>
            </a:r>
            <a:r>
              <a:rPr lang="ja-JP" altLang="ja-JP" sz="1000" kern="100">
                <a:latin typeface="Meiryo UI" panose="020B0604030504040204" pitchFamily="50" charset="-128"/>
                <a:ea typeface="Meiryo UI" panose="020B0604030504040204" pitchFamily="50" charset="-128"/>
                <a:cs typeface="Times New Roman" panose="02020603050405020304" pitchFamily="18" charset="0"/>
              </a:rPr>
              <a:t>、在留資格「介護」</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、技能実習、特定技能の合計値を算出</a:t>
            </a:r>
            <a:endParaRPr lang="en-US" altLang="ja-JP" sz="1000" kern="100">
              <a:latin typeface="Meiryo UI" panose="020B0604030504040204" pitchFamily="50" charset="-128"/>
              <a:ea typeface="Meiryo UI" panose="020B0604030504040204" pitchFamily="50" charset="-128"/>
              <a:cs typeface="Times New Roman" panose="02020603050405020304" pitchFamily="18" charset="0"/>
            </a:endParaRPr>
          </a:p>
          <a:p>
            <a:pPr marL="179705" indent="63500" algn="just">
              <a:spcAft>
                <a:spcPts val="0"/>
              </a:spcAft>
            </a:pP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         EPA</a:t>
            </a:r>
            <a:r>
              <a:rPr lang="ja-JP" altLang="ja-JP" sz="1000" kern="100">
                <a:latin typeface="Meiryo UI" panose="020B0604030504040204" pitchFamily="50" charset="-128"/>
                <a:ea typeface="Meiryo UI" panose="020B0604030504040204" pitchFamily="50" charset="-128"/>
                <a:cs typeface="Times New Roman" panose="02020603050405020304" pitchFamily="18" charset="0"/>
              </a:rPr>
              <a:t>、在留資格「介護」は「在留外国人統計」（出入国在留管理庁）、技能実習は「職種・作業別 在留資格「技能実習」に係る在留者数」（法務省）、</a:t>
            </a:r>
            <a:endParaRPr lang="en-US" altLang="ja-JP" sz="1000" kern="100">
              <a:latin typeface="Meiryo UI" panose="020B0604030504040204" pitchFamily="50" charset="-128"/>
              <a:ea typeface="Meiryo UI" panose="020B0604030504040204" pitchFamily="50" charset="-128"/>
              <a:cs typeface="Times New Roman" panose="02020603050405020304" pitchFamily="18" charset="0"/>
            </a:endParaRPr>
          </a:p>
          <a:p>
            <a:pPr marL="179705" indent="63500" algn="just">
              <a:spcAft>
                <a:spcPts val="0"/>
              </a:spcAft>
            </a:pPr>
            <a:r>
              <a:rPr lang="ja-JP" altLang="en-US" sz="1000" kern="100">
                <a:latin typeface="Meiryo UI"/>
                <a:ea typeface="Meiryo UI"/>
                <a:cs typeface="Times New Roman"/>
              </a:rPr>
              <a:t>　　　　 </a:t>
            </a:r>
            <a:r>
              <a:rPr lang="ja-JP" altLang="ja-JP" sz="1000" kern="100">
                <a:latin typeface="Meiryo UI"/>
                <a:ea typeface="Meiryo UI"/>
                <a:cs typeface="Times New Roman"/>
              </a:rPr>
              <a:t>特定技能は「特定技能在留外国人数」（出入国在留管理庁）</a:t>
            </a:r>
            <a:r>
              <a:rPr lang="ja-JP" altLang="en-US" sz="1000" kern="100">
                <a:latin typeface="Meiryo UI"/>
                <a:ea typeface="Meiryo UI"/>
                <a:cs typeface="Times New Roman"/>
              </a:rPr>
              <a:t>のデータより作成</a:t>
            </a:r>
            <a:endParaRPr lang="ja-JP" altLang="ja-JP" sz="1000" kern="100">
              <a:latin typeface="Meiryo UI"/>
              <a:ea typeface="Meiryo UI"/>
              <a:cs typeface="Times New Roman"/>
            </a:endParaRPr>
          </a:p>
          <a:p>
            <a:pPr marL="63500" indent="63500" algn="just">
              <a:spcAft>
                <a:spcPts val="0"/>
              </a:spcAft>
            </a:pPr>
            <a:r>
              <a:rPr lang="ja-JP" altLang="ja-JP" sz="1000" kern="100">
                <a:latin typeface="Meiryo UI" panose="020B0604030504040204" pitchFamily="50" charset="-128"/>
                <a:ea typeface="Meiryo UI" panose="020B0604030504040204" pitchFamily="50" charset="-128"/>
                <a:cs typeface="Times New Roman" panose="02020603050405020304" pitchFamily="18" charset="0"/>
              </a:rPr>
              <a:t>　　</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a:t>
            </a:r>
            <a:r>
              <a:rPr lang="ja-JP" altLang="ja-JP" sz="1000" kern="100">
                <a:latin typeface="Meiryo UI" panose="020B0604030504040204" pitchFamily="50" charset="-128"/>
                <a:ea typeface="Meiryo UI" panose="020B0604030504040204" pitchFamily="50" charset="-128"/>
                <a:cs typeface="Times New Roman" panose="02020603050405020304" pitchFamily="18" charset="0"/>
              </a:rPr>
              <a:t>注</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a:t>
            </a:r>
            <a:endParaRPr lang="ja-JP" altLang="ja-JP" sz="1000" kern="100">
              <a:latin typeface="Meiryo UI" panose="020B0604030504040204" pitchFamily="50" charset="-128"/>
              <a:ea typeface="Meiryo UI" panose="020B0604030504040204" pitchFamily="50" charset="-128"/>
              <a:cs typeface="Times New Roman" panose="02020603050405020304" pitchFamily="18" charset="0"/>
            </a:endParaRPr>
          </a:p>
          <a:p>
            <a:pPr marL="800100" lvl="1" indent="-342900" algn="just">
              <a:buFont typeface="Wingdings" panose="05000000000000000000" pitchFamily="2" charset="2"/>
              <a:buChar char=""/>
            </a:pPr>
            <a:r>
              <a:rPr lang="ja-JP" altLang="ja-JP" sz="1000" kern="100">
                <a:latin typeface="Meiryo UI" panose="020B0604030504040204" pitchFamily="50" charset="-128"/>
                <a:ea typeface="Meiryo UI" panose="020B0604030504040204" pitchFamily="50" charset="-128"/>
                <a:cs typeface="Times New Roman" panose="02020603050405020304" pitchFamily="18" charset="0"/>
              </a:rPr>
              <a:t>「在留外国人統計」は</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12</a:t>
            </a:r>
            <a:r>
              <a:rPr lang="ja-JP" altLang="ja-JP" sz="1000" kern="100">
                <a:latin typeface="Meiryo UI" panose="020B0604030504040204" pitchFamily="50" charset="-128"/>
                <a:ea typeface="Meiryo UI" panose="020B0604030504040204" pitchFamily="50" charset="-128"/>
                <a:cs typeface="Times New Roman" panose="02020603050405020304" pitchFamily="18" charset="0"/>
              </a:rPr>
              <a:t>月末時点の数値である。</a:t>
            </a:r>
          </a:p>
          <a:p>
            <a:pPr marL="800100" lvl="1" indent="-342900" algn="just">
              <a:buFont typeface="Wingdings" panose="05000000000000000000" pitchFamily="2" charset="2"/>
              <a:buChar char=""/>
            </a:pPr>
            <a:r>
              <a:rPr lang="ja-JP" altLang="ja-JP" sz="1000" kern="100">
                <a:latin typeface="Meiryo UI" panose="020B0604030504040204" pitchFamily="50" charset="-128"/>
                <a:ea typeface="Meiryo UI" panose="020B0604030504040204" pitchFamily="50" charset="-128"/>
                <a:cs typeface="Times New Roman" panose="02020603050405020304" pitchFamily="18" charset="0"/>
              </a:rPr>
              <a:t>「技能実習」の「職種・作業別 在留資格「技能実習」に係る在留者数」は、</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12</a:t>
            </a:r>
            <a:r>
              <a:rPr lang="ja-JP" altLang="ja-JP" sz="1000" kern="100">
                <a:latin typeface="Meiryo UI" panose="020B0604030504040204" pitchFamily="50" charset="-128"/>
                <a:ea typeface="Meiryo UI" panose="020B0604030504040204" pitchFamily="50" charset="-128"/>
                <a:cs typeface="Times New Roman" panose="02020603050405020304" pitchFamily="18" charset="0"/>
              </a:rPr>
              <a:t>月末時点の数値である。</a:t>
            </a:r>
            <a:endParaRPr lang="en-US" altLang="ja-JP" sz="1000" kern="100">
              <a:latin typeface="Meiryo UI" panose="020B0604030504040204" pitchFamily="50" charset="-128"/>
              <a:ea typeface="Meiryo UI" panose="020B0604030504040204" pitchFamily="50" charset="-128"/>
              <a:cs typeface="Times New Roman" panose="02020603050405020304" pitchFamily="18" charset="0"/>
            </a:endParaRPr>
          </a:p>
          <a:p>
            <a:pPr marL="800100" lvl="1" indent="-342900" algn="just">
              <a:buFont typeface="Wingdings" panose="05000000000000000000" pitchFamily="2" charset="2"/>
              <a:buChar char=""/>
            </a:pPr>
            <a:r>
              <a:rPr lang="ja-JP" altLang="ja-JP" sz="1000" kern="100">
                <a:latin typeface="Meiryo UI" panose="020B0604030504040204" pitchFamily="50" charset="-128"/>
                <a:ea typeface="Meiryo UI" panose="020B0604030504040204" pitchFamily="50" charset="-128"/>
                <a:cs typeface="Times New Roman" panose="02020603050405020304" pitchFamily="18" charset="0"/>
              </a:rPr>
              <a:t>「特定技能」は</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12</a:t>
            </a:r>
            <a:r>
              <a:rPr lang="ja-JP" altLang="ja-JP" sz="1000" kern="100">
                <a:latin typeface="Meiryo UI" panose="020B0604030504040204" pitchFamily="50" charset="-128"/>
                <a:ea typeface="Meiryo UI" panose="020B0604030504040204" pitchFamily="50" charset="-128"/>
                <a:cs typeface="Times New Roman" panose="02020603050405020304" pitchFamily="18" charset="0"/>
              </a:rPr>
              <a:t>月末時点の数値である（出入国在留管理庁が「特定技能在留外国人数　第</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4</a:t>
            </a:r>
            <a:r>
              <a:rPr lang="ja-JP" altLang="ja-JP" sz="1000" kern="100">
                <a:latin typeface="Meiryo UI" panose="020B0604030504040204" pitchFamily="50" charset="-128"/>
                <a:ea typeface="Meiryo UI" panose="020B0604030504040204" pitchFamily="50" charset="-128"/>
                <a:cs typeface="Times New Roman" panose="02020603050405020304" pitchFamily="18" charset="0"/>
              </a:rPr>
              <a:t>表」として公表。</a:t>
            </a:r>
          </a:p>
          <a:p>
            <a:pPr marL="800100" lvl="1" indent="-342900" algn="just">
              <a:buFont typeface="Wingdings" panose="05000000000000000000" pitchFamily="2" charset="2"/>
              <a:buChar char=""/>
            </a:pP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EPA</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」は、</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EPA</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介護福祉士候補者と</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EPA</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介護福祉士、</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EPA</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看護師候補者と</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EPA</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看護師の総数である。なお、</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EPA</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の家族帯同者は</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393</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名（令和</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5</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2023</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）年</a:t>
            </a:r>
            <a:r>
              <a:rPr lang="en-US" altLang="ja-JP" sz="1000" kern="100">
                <a:latin typeface="Meiryo UI" panose="020B0604030504040204" pitchFamily="50" charset="-128"/>
                <a:ea typeface="Meiryo UI" panose="020B0604030504040204" pitchFamily="50" charset="-128"/>
                <a:cs typeface="Times New Roman" panose="02020603050405020304" pitchFamily="18" charset="0"/>
              </a:rPr>
              <a:t>12</a:t>
            </a:r>
            <a:r>
              <a:rPr lang="ja-JP" altLang="en-US" sz="1000" kern="100">
                <a:latin typeface="Meiryo UI" panose="020B0604030504040204" pitchFamily="50" charset="-128"/>
                <a:ea typeface="Meiryo UI" panose="020B0604030504040204" pitchFamily="50" charset="-128"/>
                <a:cs typeface="Times New Roman" panose="02020603050405020304" pitchFamily="18" charset="0"/>
              </a:rPr>
              <a:t>月）である。​</a:t>
            </a:r>
            <a:endParaRPr lang="ja-JP" altLang="ja-JP" sz="1000" kern="10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スライド番号プレースホルダー 2">
            <a:extLst>
              <a:ext uri="{FF2B5EF4-FFF2-40B4-BE49-F238E27FC236}">
                <a16:creationId xmlns:a16="http://schemas.microsoft.com/office/drawing/2014/main" id="{7E8FF891-A79E-EE39-FC5D-D9C0BA1CFD1E}"/>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16</a:t>
            </a:fld>
            <a:endParaRPr lang="ja-JP" altLang="en-US"/>
          </a:p>
        </p:txBody>
      </p:sp>
      <p:sp>
        <p:nvSpPr>
          <p:cNvPr id="10" name="コンテンツ プレースホルダー 2">
            <a:extLst>
              <a:ext uri="{FF2B5EF4-FFF2-40B4-BE49-F238E27FC236}">
                <a16:creationId xmlns:a16="http://schemas.microsoft.com/office/drawing/2014/main" id="{D73E5018-C685-1FBF-5A93-CE285DC374FE}"/>
              </a:ext>
            </a:extLst>
          </p:cNvPr>
          <p:cNvSpPr txBox="1">
            <a:spLocks/>
          </p:cNvSpPr>
          <p:nvPr/>
        </p:nvSpPr>
        <p:spPr>
          <a:xfrm>
            <a:off x="2063299" y="2088658"/>
            <a:ext cx="737854" cy="335363"/>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100">
                <a:latin typeface="Meiryo UI" panose="020B0604030504040204" pitchFamily="50" charset="-128"/>
                <a:ea typeface="Meiryo UI" panose="020B0604030504040204" pitchFamily="50" charset="-128"/>
              </a:rPr>
              <a:t>（人）</a:t>
            </a:r>
          </a:p>
        </p:txBody>
      </p:sp>
      <p:sp>
        <p:nvSpPr>
          <p:cNvPr id="12" name="コンテンツ プレースホルダー 2">
            <a:extLst>
              <a:ext uri="{FF2B5EF4-FFF2-40B4-BE49-F238E27FC236}">
                <a16:creationId xmlns:a16="http://schemas.microsoft.com/office/drawing/2014/main" id="{D8C7FCA5-2ED1-EB63-21E0-74150616B59A}"/>
              </a:ext>
            </a:extLst>
          </p:cNvPr>
          <p:cNvSpPr txBox="1">
            <a:spLocks/>
          </p:cNvSpPr>
          <p:nvPr/>
        </p:nvSpPr>
        <p:spPr>
          <a:xfrm>
            <a:off x="4475310" y="1706880"/>
            <a:ext cx="3241380"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600">
                <a:latin typeface="Meiryo UI" panose="020B0604030504040204" pitchFamily="50" charset="-128"/>
                <a:ea typeface="Meiryo UI" panose="020B0604030504040204" pitchFamily="50" charset="-128"/>
              </a:rPr>
              <a:t>＜外国人介護人材の在留者数＞</a:t>
            </a:r>
            <a:endParaRPr lang="en-US" altLang="ja-JP" sz="1600">
              <a:latin typeface="Meiryo UI" panose="020B0604030504040204" pitchFamily="50" charset="-128"/>
              <a:ea typeface="Meiryo UI" panose="020B0604030504040204" pitchFamily="50" charset="-128"/>
            </a:endParaRPr>
          </a:p>
        </p:txBody>
      </p:sp>
      <p:graphicFrame>
        <p:nvGraphicFramePr>
          <p:cNvPr id="3" name="グラフ 2">
            <a:extLst>
              <a:ext uri="{FF2B5EF4-FFF2-40B4-BE49-F238E27FC236}">
                <a16:creationId xmlns:a16="http://schemas.microsoft.com/office/drawing/2014/main" id="{4D51C9CA-0E60-43D2-977F-D885A545E17F}"/>
              </a:ext>
            </a:extLst>
          </p:cNvPr>
          <p:cNvGraphicFramePr>
            <a:graphicFrameLocks/>
          </p:cNvGraphicFramePr>
          <p:nvPr>
            <p:extLst>
              <p:ext uri="{D42A27DB-BD31-4B8C-83A1-F6EECF244321}">
                <p14:modId xmlns:p14="http://schemas.microsoft.com/office/powerpoint/2010/main" val="2289032323"/>
              </p:ext>
            </p:extLst>
          </p:nvPr>
        </p:nvGraphicFramePr>
        <p:xfrm>
          <a:off x="2384662" y="2340821"/>
          <a:ext cx="7422674" cy="3084278"/>
        </p:xfrm>
        <a:graphic>
          <a:graphicData uri="http://schemas.openxmlformats.org/drawingml/2006/chart">
            <c:chart xmlns:c="http://schemas.openxmlformats.org/drawingml/2006/chart" xmlns:r="http://schemas.openxmlformats.org/officeDocument/2006/relationships" r:id="rId3"/>
          </a:graphicData>
        </a:graphic>
      </p:graphicFrame>
      <p:cxnSp>
        <p:nvCxnSpPr>
          <p:cNvPr id="13" name="直線矢印コネクタ 12">
            <a:extLst>
              <a:ext uri="{FF2B5EF4-FFF2-40B4-BE49-F238E27FC236}">
                <a16:creationId xmlns:a16="http://schemas.microsoft.com/office/drawing/2014/main" id="{19F04B03-AF57-43AD-7F0E-F13AD32D30B0}"/>
              </a:ext>
            </a:extLst>
          </p:cNvPr>
          <p:cNvCxnSpPr>
            <a:cxnSpLocks/>
          </p:cNvCxnSpPr>
          <p:nvPr/>
        </p:nvCxnSpPr>
        <p:spPr>
          <a:xfrm flipV="1">
            <a:off x="3887848" y="2923464"/>
            <a:ext cx="4907620" cy="19558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角丸四角形吹き出し 14">
            <a:extLst>
              <a:ext uri="{FF2B5EF4-FFF2-40B4-BE49-F238E27FC236}">
                <a16:creationId xmlns:a16="http://schemas.microsoft.com/office/drawing/2014/main" id="{0D9B3DA4-3B20-0A5F-F4AC-9AC7EB56F534}"/>
              </a:ext>
            </a:extLst>
          </p:cNvPr>
          <p:cNvSpPr/>
          <p:nvPr/>
        </p:nvSpPr>
        <p:spPr>
          <a:xfrm>
            <a:off x="9512295" y="2244345"/>
            <a:ext cx="1919743" cy="588327"/>
          </a:xfrm>
          <a:prstGeom prst="wedgeRoundRectCallout">
            <a:avLst>
              <a:gd name="adj1" fmla="val -60285"/>
              <a:gd name="adj2" fmla="val 103516"/>
              <a:gd name="adj3" fmla="val 16667"/>
            </a:avLst>
          </a:prstGeom>
          <a:solidFill>
            <a:srgbClr val="FDF1E9"/>
          </a:solidFill>
          <a:ln>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800">
                <a:solidFill>
                  <a:schemeClr val="tx1"/>
                </a:solidFill>
                <a:latin typeface="Meiryo UI" panose="020B0604030504040204" pitchFamily="50" charset="-128"/>
                <a:ea typeface="Meiryo UI" panose="020B0604030504040204" pitchFamily="50" charset="-128"/>
              </a:rPr>
              <a:t>2</a:t>
            </a:r>
            <a:r>
              <a:rPr kumimoji="1" lang="ja-JP" altLang="en-US" sz="1800">
                <a:solidFill>
                  <a:schemeClr val="tx1"/>
                </a:solidFill>
                <a:latin typeface="Meiryo UI" panose="020B0604030504040204" pitchFamily="50" charset="-128"/>
                <a:ea typeface="Meiryo UI" panose="020B0604030504040204" pitchFamily="50" charset="-128"/>
              </a:rPr>
              <a:t>年間で</a:t>
            </a:r>
            <a:r>
              <a:rPr kumimoji="1" lang="en-US" altLang="ja-JP" sz="1800">
                <a:solidFill>
                  <a:schemeClr val="tx1"/>
                </a:solidFill>
                <a:latin typeface="Meiryo UI" panose="020B0604030504040204" pitchFamily="50" charset="-128"/>
                <a:ea typeface="Meiryo UI" panose="020B0604030504040204" pitchFamily="50" charset="-128"/>
              </a:rPr>
              <a:t>2</a:t>
            </a:r>
            <a:r>
              <a:rPr kumimoji="1" lang="ja-JP" altLang="en-US" sz="1800">
                <a:solidFill>
                  <a:schemeClr val="tx1"/>
                </a:solidFill>
                <a:latin typeface="Meiryo UI" panose="020B0604030504040204" pitchFamily="50" charset="-128"/>
                <a:ea typeface="Meiryo UI" panose="020B0604030504040204" pitchFamily="50" charset="-128"/>
              </a:rPr>
              <a:t>倍増</a:t>
            </a:r>
            <a:endParaRPr kumimoji="1" lang="en-US" altLang="ja-JP" sz="180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24565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61F31-1F46-96C9-0FE9-ABE583613370}"/>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34E883F1-B708-3DA6-4E1A-4EEDF89A7C85}"/>
              </a:ext>
            </a:extLst>
          </p:cNvPr>
          <p:cNvSpPr>
            <a:spLocks noGrp="1"/>
          </p:cNvSpPr>
          <p:nvPr>
            <p:ph type="title"/>
          </p:nvPr>
        </p:nvSpPr>
        <p:spPr/>
        <p:txBody>
          <a:bodyPr rtlCol="0">
            <a:normAutofit/>
          </a:bodyPr>
          <a:lstStyle/>
          <a:p>
            <a:pPr rtl="0"/>
            <a:r>
              <a:rPr lang="ja-JP" altLang="en-US">
                <a:latin typeface="Meiryo UI" panose="020B0604030504040204" pitchFamily="50" charset="-128"/>
                <a:ea typeface="Meiryo UI" panose="020B0604030504040204" pitchFamily="50" charset="-128"/>
              </a:rPr>
              <a:t>他国との比較</a:t>
            </a:r>
          </a:p>
        </p:txBody>
      </p:sp>
      <p:sp>
        <p:nvSpPr>
          <p:cNvPr id="18" name="テキスト プレースホルダー 17">
            <a:extLst>
              <a:ext uri="{FF2B5EF4-FFF2-40B4-BE49-F238E27FC236}">
                <a16:creationId xmlns:a16="http://schemas.microsoft.com/office/drawing/2014/main" id="{2B26FC62-E39A-254B-A893-3175F1EFD2EA}"/>
              </a:ext>
            </a:extLst>
          </p:cNvPr>
          <p:cNvSpPr>
            <a:spLocks noGrp="1"/>
          </p:cNvSpPr>
          <p:nvPr>
            <p:ph type="body" sz="quarter" idx="4294967295"/>
          </p:nvPr>
        </p:nvSpPr>
        <p:spPr>
          <a:xfrm>
            <a:off x="518160" y="1275715"/>
            <a:ext cx="11373802" cy="758824"/>
          </a:xfrm>
        </p:spPr>
        <p:txBody>
          <a:bodyPr rtlCol="0">
            <a:normAutofit/>
          </a:bodyPr>
          <a:lstStyle/>
          <a:p>
            <a:pPr rtl="0"/>
            <a:r>
              <a:rPr lang="ja-JP" altLang="en-US" sz="2000"/>
              <a:t>日本は世界と比較しても外国人介護人材の受入れ体制を積極的に整えています。</a:t>
            </a:r>
          </a:p>
        </p:txBody>
      </p:sp>
      <p:sp>
        <p:nvSpPr>
          <p:cNvPr id="2" name="コンテンツ プレースホルダー 2">
            <a:extLst>
              <a:ext uri="{FF2B5EF4-FFF2-40B4-BE49-F238E27FC236}">
                <a16:creationId xmlns:a16="http://schemas.microsoft.com/office/drawing/2014/main" id="{023F5517-A76D-189B-D45B-5FCF493A9685}"/>
              </a:ext>
            </a:extLst>
          </p:cNvPr>
          <p:cNvSpPr txBox="1">
            <a:spLocks/>
          </p:cNvSpPr>
          <p:nvPr/>
        </p:nvSpPr>
        <p:spPr>
          <a:xfrm>
            <a:off x="1991566" y="5827357"/>
            <a:ext cx="8426990" cy="438482"/>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292">
                <a:latin typeface="Meiryo UI" panose="020B0604030504040204" pitchFamily="50" charset="-128"/>
                <a:ea typeface="Meiryo UI" panose="020B0604030504040204" pitchFamily="50" charset="-128"/>
              </a:rPr>
              <a:t>出典：</a:t>
            </a:r>
            <a:br>
              <a:rPr lang="en-US" altLang="ja-JP" sz="1292">
                <a:latin typeface="Meiryo UI" panose="020B0604030504040204" pitchFamily="50" charset="-128"/>
                <a:ea typeface="Meiryo UI" panose="020B0604030504040204" pitchFamily="50" charset="-128"/>
              </a:rPr>
            </a:br>
            <a:r>
              <a:rPr lang="ja-JP" altLang="en-US" sz="1292">
                <a:latin typeface="Meiryo UI" panose="020B0604030504040204" pitchFamily="50" charset="-128"/>
                <a:ea typeface="Meiryo UI" panose="020B0604030504040204" pitchFamily="50" charset="-128"/>
              </a:rPr>
              <a:t>厚生労働省　</a:t>
            </a:r>
            <a:r>
              <a:rPr lang="zh-TW" altLang="en-US" sz="1292">
                <a:latin typeface="Meiryo UI" panose="020B0604030504040204" pitchFamily="50" charset="-128"/>
                <a:ea typeface="Meiryo UI" panose="020B0604030504040204" pitchFamily="50" charset="-128"/>
              </a:rPr>
              <a:t>令和５年度 老人保健事業推進費等補助金（老人保健健康増進等事業分</a:t>
            </a:r>
            <a:r>
              <a:rPr lang="ja-JP" altLang="en-US" sz="1292">
                <a:latin typeface="Meiryo UI" panose="020B0604030504040204" pitchFamily="50" charset="-128"/>
                <a:ea typeface="Meiryo UI" panose="020B0604030504040204" pitchFamily="50" charset="-128"/>
              </a:rPr>
              <a:t>）「海外における外国人介護人材獲得に関する調査研究事業　成果報告書」をもとに作成</a:t>
            </a:r>
            <a:endParaRPr lang="en-US" altLang="ja-JP" sz="1292">
              <a:latin typeface="Meiryo UI" panose="020B0604030504040204" pitchFamily="50" charset="-128"/>
              <a:ea typeface="Meiryo UI" panose="020B0604030504040204" pitchFamily="50" charset="-128"/>
            </a:endParaRPr>
          </a:p>
        </p:txBody>
      </p:sp>
      <p:graphicFrame>
        <p:nvGraphicFramePr>
          <p:cNvPr id="4" name="表 3">
            <a:extLst>
              <a:ext uri="{FF2B5EF4-FFF2-40B4-BE49-F238E27FC236}">
                <a16:creationId xmlns:a16="http://schemas.microsoft.com/office/drawing/2014/main" id="{518C1CE5-85EC-4680-6E74-2801FE4A2D03}"/>
              </a:ext>
            </a:extLst>
          </p:cNvPr>
          <p:cNvGraphicFramePr>
            <a:graphicFrameLocks noGrp="1"/>
          </p:cNvGraphicFramePr>
          <p:nvPr>
            <p:extLst>
              <p:ext uri="{D42A27DB-BD31-4B8C-83A1-F6EECF244321}">
                <p14:modId xmlns:p14="http://schemas.microsoft.com/office/powerpoint/2010/main" val="612118739"/>
              </p:ext>
            </p:extLst>
          </p:nvPr>
        </p:nvGraphicFramePr>
        <p:xfrm>
          <a:off x="1524003" y="2127504"/>
          <a:ext cx="8894553" cy="3729433"/>
        </p:xfrm>
        <a:graphic>
          <a:graphicData uri="http://schemas.openxmlformats.org/drawingml/2006/table">
            <a:tbl>
              <a:tblPr firstRow="1" bandRow="1">
                <a:tableStyleId>{5940675A-B579-460E-94D1-54222C63F5DA}</a:tableStyleId>
              </a:tblPr>
              <a:tblGrid>
                <a:gridCol w="1750399">
                  <a:extLst>
                    <a:ext uri="{9D8B030D-6E8A-4147-A177-3AD203B41FA5}">
                      <a16:colId xmlns:a16="http://schemas.microsoft.com/office/drawing/2014/main" val="197236556"/>
                    </a:ext>
                  </a:extLst>
                </a:gridCol>
                <a:gridCol w="1892957">
                  <a:extLst>
                    <a:ext uri="{9D8B030D-6E8A-4147-A177-3AD203B41FA5}">
                      <a16:colId xmlns:a16="http://schemas.microsoft.com/office/drawing/2014/main" val="2361224101"/>
                    </a:ext>
                  </a:extLst>
                </a:gridCol>
                <a:gridCol w="1750399">
                  <a:extLst>
                    <a:ext uri="{9D8B030D-6E8A-4147-A177-3AD203B41FA5}">
                      <a16:colId xmlns:a16="http://schemas.microsoft.com/office/drawing/2014/main" val="1469730759"/>
                    </a:ext>
                  </a:extLst>
                </a:gridCol>
                <a:gridCol w="1750399">
                  <a:extLst>
                    <a:ext uri="{9D8B030D-6E8A-4147-A177-3AD203B41FA5}">
                      <a16:colId xmlns:a16="http://schemas.microsoft.com/office/drawing/2014/main" val="3823611983"/>
                    </a:ext>
                  </a:extLst>
                </a:gridCol>
                <a:gridCol w="1750399">
                  <a:extLst>
                    <a:ext uri="{9D8B030D-6E8A-4147-A177-3AD203B41FA5}">
                      <a16:colId xmlns:a16="http://schemas.microsoft.com/office/drawing/2014/main" val="1072267412"/>
                    </a:ext>
                  </a:extLst>
                </a:gridCol>
              </a:tblGrid>
              <a:tr h="433488">
                <a:tc>
                  <a:txBody>
                    <a:bodyPr/>
                    <a:lstStyle/>
                    <a:p>
                      <a:pPr algn="ctr"/>
                      <a:endParaRPr kumimoji="1" lang="ja-JP" altLang="en-US" b="1">
                        <a:solidFill>
                          <a:schemeClr val="bg1"/>
                        </a:solidFill>
                        <a:latin typeface="Meiryo UI" panose="020B0604030504040204" pitchFamily="50" charset="-128"/>
                        <a:ea typeface="Meiryo UI" panose="020B0604030504040204" pitchFamily="50" charset="-128"/>
                      </a:endParaRPr>
                    </a:p>
                  </a:txBody>
                  <a:tcPr anchor="ctr">
                    <a:solidFill>
                      <a:schemeClr val="accent3"/>
                    </a:solidFill>
                  </a:tcPr>
                </a:tc>
                <a:tc>
                  <a:txBody>
                    <a:bodyPr/>
                    <a:lstStyle/>
                    <a:p>
                      <a:pPr algn="ctr"/>
                      <a:r>
                        <a:rPr kumimoji="1" lang="ja-JP" altLang="en-US" b="1">
                          <a:solidFill>
                            <a:schemeClr val="bg1"/>
                          </a:solidFill>
                          <a:latin typeface="Meiryo UI" panose="020B0604030504040204" pitchFamily="50" charset="-128"/>
                          <a:ea typeface="Meiryo UI" panose="020B0604030504040204" pitchFamily="50" charset="-128"/>
                        </a:rPr>
                        <a:t>日本</a:t>
                      </a:r>
                    </a:p>
                  </a:txBody>
                  <a:tcPr anchor="ctr">
                    <a:solidFill>
                      <a:schemeClr val="accent3"/>
                    </a:solidFill>
                  </a:tcPr>
                </a:tc>
                <a:tc>
                  <a:txBody>
                    <a:bodyPr/>
                    <a:lstStyle/>
                    <a:p>
                      <a:pPr algn="ctr"/>
                      <a:r>
                        <a:rPr kumimoji="1" lang="ja-JP" altLang="en-US" b="1">
                          <a:solidFill>
                            <a:schemeClr val="bg1"/>
                          </a:solidFill>
                          <a:latin typeface="Meiryo UI" panose="020B0604030504040204" pitchFamily="50" charset="-128"/>
                          <a:ea typeface="Meiryo UI" panose="020B0604030504040204" pitchFamily="50" charset="-128"/>
                        </a:rPr>
                        <a:t>台湾</a:t>
                      </a:r>
                    </a:p>
                  </a:txBody>
                  <a:tcPr anchor="ctr">
                    <a:solidFill>
                      <a:schemeClr val="accent3"/>
                    </a:solidFill>
                  </a:tcPr>
                </a:tc>
                <a:tc>
                  <a:txBody>
                    <a:bodyPr/>
                    <a:lstStyle/>
                    <a:p>
                      <a:pPr algn="ctr"/>
                      <a:r>
                        <a:rPr kumimoji="1" lang="ja-JP" altLang="en-US" b="1">
                          <a:solidFill>
                            <a:schemeClr val="bg1"/>
                          </a:solidFill>
                          <a:latin typeface="Meiryo UI" panose="020B0604030504040204" pitchFamily="50" charset="-128"/>
                          <a:ea typeface="Meiryo UI" panose="020B0604030504040204" pitchFamily="50" charset="-128"/>
                        </a:rPr>
                        <a:t>ドイツ</a:t>
                      </a:r>
                    </a:p>
                  </a:txBody>
                  <a:tcPr anchor="ctr">
                    <a:solidFill>
                      <a:schemeClr val="accent3"/>
                    </a:solidFill>
                  </a:tcPr>
                </a:tc>
                <a:tc>
                  <a:txBody>
                    <a:bodyPr/>
                    <a:lstStyle/>
                    <a:p>
                      <a:pPr algn="ctr"/>
                      <a:r>
                        <a:rPr kumimoji="1" lang="ja-JP" altLang="en-US" b="1">
                          <a:solidFill>
                            <a:schemeClr val="bg1"/>
                          </a:solidFill>
                          <a:latin typeface="Meiryo UI" panose="020B0604030504040204" pitchFamily="50" charset="-128"/>
                          <a:ea typeface="Meiryo UI" panose="020B0604030504040204" pitchFamily="50" charset="-128"/>
                        </a:rPr>
                        <a:t>カナダ</a:t>
                      </a:r>
                    </a:p>
                  </a:txBody>
                  <a:tcPr anchor="ctr">
                    <a:solidFill>
                      <a:schemeClr val="accent3"/>
                    </a:solidFill>
                  </a:tcPr>
                </a:tc>
                <a:extLst>
                  <a:ext uri="{0D108BD9-81ED-4DB2-BD59-A6C34878D82A}">
                    <a16:rowId xmlns:a16="http://schemas.microsoft.com/office/drawing/2014/main" val="2009913680"/>
                  </a:ext>
                </a:extLst>
              </a:tr>
              <a:tr h="1196043">
                <a:tc>
                  <a:txBody>
                    <a:bodyPr/>
                    <a:lstStyle/>
                    <a:p>
                      <a:r>
                        <a:rPr kumimoji="1" lang="ja-JP" altLang="en-US" sz="1600">
                          <a:latin typeface="Meiryo UI" panose="020B0604030504040204" pitchFamily="50" charset="-128"/>
                          <a:ea typeface="Meiryo UI" panose="020B0604030504040204" pitchFamily="50" charset="-128"/>
                        </a:rPr>
                        <a:t>政府によるプロジェクト・制度の代表例</a:t>
                      </a:r>
                    </a:p>
                  </a:txBody>
                  <a:tcPr/>
                </a:tc>
                <a:tc>
                  <a:txBody>
                    <a:bodyPr/>
                    <a:lstStyle/>
                    <a:p>
                      <a:pPr marL="182563" indent="-182563">
                        <a:buFont typeface="Arial" panose="020B0604020202020204" pitchFamily="34" charset="0"/>
                        <a:buChar char="•"/>
                      </a:pPr>
                      <a:r>
                        <a:rPr kumimoji="1" lang="ja-JP" altLang="en-US" sz="1600">
                          <a:latin typeface="Meiryo UI" panose="020B0604030504040204" pitchFamily="50" charset="-128"/>
                          <a:ea typeface="Meiryo UI" panose="020B0604030504040204" pitchFamily="50" charset="-128"/>
                        </a:rPr>
                        <a:t>技能実習</a:t>
                      </a:r>
                      <a:endParaRPr kumimoji="1" lang="en-US" altLang="ja-JP" sz="1600">
                        <a:latin typeface="Meiryo UI" panose="020B0604030504040204" pitchFamily="50" charset="-128"/>
                        <a:ea typeface="Meiryo UI" panose="020B0604030504040204" pitchFamily="50" charset="-128"/>
                      </a:endParaRPr>
                    </a:p>
                    <a:p>
                      <a:pPr marL="182563" indent="-182563">
                        <a:buFont typeface="Arial" panose="020B0604020202020204" pitchFamily="34" charset="0"/>
                        <a:buChar char="•"/>
                      </a:pPr>
                      <a:r>
                        <a:rPr kumimoji="1" lang="en-US" altLang="ja-JP" sz="1600">
                          <a:latin typeface="Meiryo UI" panose="020B0604030504040204" pitchFamily="50" charset="-128"/>
                          <a:ea typeface="Meiryo UI" panose="020B0604030504040204" pitchFamily="50" charset="-128"/>
                        </a:rPr>
                        <a:t>EPA</a:t>
                      </a:r>
                    </a:p>
                    <a:p>
                      <a:pPr marL="182563" indent="-182563">
                        <a:buFont typeface="Arial" panose="020B0604020202020204" pitchFamily="34" charset="0"/>
                        <a:buChar char="•"/>
                      </a:pPr>
                      <a:r>
                        <a:rPr kumimoji="1" lang="ja-JP" altLang="en-US" sz="1600">
                          <a:latin typeface="Meiryo UI" panose="020B0604030504040204" pitchFamily="50" charset="-128"/>
                          <a:ea typeface="Meiryo UI" panose="020B0604030504040204" pitchFamily="50" charset="-128"/>
                        </a:rPr>
                        <a:t>特定技能</a:t>
                      </a:r>
                      <a:endParaRPr kumimoji="1" lang="en-US" altLang="ja-JP" sz="1600">
                        <a:latin typeface="Meiryo UI" panose="020B0604030504040204" pitchFamily="50" charset="-128"/>
                        <a:ea typeface="Meiryo UI" panose="020B0604030504040204" pitchFamily="50" charset="-128"/>
                      </a:endParaRPr>
                    </a:p>
                    <a:p>
                      <a:pPr marL="182563" indent="-182563">
                        <a:buFont typeface="Arial" panose="020B0604020202020204" pitchFamily="34" charset="0"/>
                        <a:buChar char="•"/>
                      </a:pPr>
                      <a:r>
                        <a:rPr kumimoji="1" lang="ja-JP" altLang="en-US" sz="1600">
                          <a:latin typeface="Meiryo UI" panose="020B0604030504040204" pitchFamily="50" charset="-128"/>
                          <a:ea typeface="Meiryo UI" panose="020B0604030504040204" pitchFamily="50" charset="-128"/>
                        </a:rPr>
                        <a:t>在留資格「介護」</a:t>
                      </a:r>
                      <a:endParaRPr kumimoji="1" lang="en-US" altLang="ja-JP" sz="160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kumimoji="1" lang="ja-JP" altLang="en-US" sz="1200">
                          <a:latin typeface="Meiryo UI" panose="020B0604030504040204" pitchFamily="50" charset="-128"/>
                          <a:ea typeface="Meiryo UI" panose="020B0604030504040204" pitchFamily="50" charset="-128"/>
                        </a:rPr>
                        <a:t>　　　　　</a:t>
                      </a:r>
                      <a:r>
                        <a:rPr kumimoji="1" lang="en-US" altLang="ja-JP" sz="1200">
                          <a:latin typeface="Meiryo UI" panose="020B0604030504040204" pitchFamily="50" charset="-128"/>
                          <a:ea typeface="Meiryo UI" panose="020B0604030504040204" pitchFamily="50" charset="-128"/>
                        </a:rPr>
                        <a:t>※</a:t>
                      </a:r>
                      <a:r>
                        <a:rPr kumimoji="1" lang="ja-JP" altLang="en-US" sz="1200">
                          <a:latin typeface="Meiryo UI" panose="020B0604030504040204" pitchFamily="50" charset="-128"/>
                          <a:ea typeface="Meiryo UI" panose="020B0604030504040204" pitchFamily="50" charset="-128"/>
                        </a:rPr>
                        <a:t>詳細は</a:t>
                      </a:r>
                      <a:r>
                        <a:rPr kumimoji="1" lang="en-US" altLang="ja-JP" sz="1200">
                          <a:latin typeface="Meiryo UI" panose="020B0604030504040204" pitchFamily="50" charset="-128"/>
                          <a:ea typeface="Meiryo UI" panose="020B0604030504040204" pitchFamily="50" charset="-128"/>
                        </a:rPr>
                        <a:t>p40</a:t>
                      </a:r>
                      <a:r>
                        <a:rPr kumimoji="1" lang="ja-JP" altLang="en-US" sz="1200">
                          <a:latin typeface="Meiryo UI" panose="020B0604030504040204" pitchFamily="50" charset="-128"/>
                          <a:ea typeface="Meiryo UI" panose="020B0604030504040204" pitchFamily="50" charset="-128"/>
                        </a:rPr>
                        <a:t>参照</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a:latin typeface="Meiryo UI" panose="020B0604030504040204" pitchFamily="50" charset="-128"/>
                          <a:ea typeface="Meiryo UI" panose="020B0604030504040204" pitchFamily="50" charset="-128"/>
                        </a:rPr>
                        <a:t>なし</a:t>
                      </a:r>
                    </a:p>
                  </a:txBody>
                  <a:tcPr/>
                </a:tc>
                <a:tc>
                  <a:txBody>
                    <a:bodyPr/>
                    <a:lstStyle/>
                    <a:p>
                      <a:r>
                        <a:rPr kumimoji="1" lang="ja-JP" altLang="en-US" sz="1600">
                          <a:latin typeface="Meiryo UI" panose="020B0604030504040204" pitchFamily="50" charset="-128"/>
                          <a:ea typeface="Meiryo UI" panose="020B0604030504040204" pitchFamily="50" charset="-128"/>
                        </a:rPr>
                        <a:t>トリプル・ウィン・</a:t>
                      </a:r>
                      <a:endParaRPr kumimoji="1" lang="en-US" altLang="ja-JP" sz="1600">
                        <a:latin typeface="Meiryo UI" panose="020B0604030504040204" pitchFamily="50" charset="-128"/>
                        <a:ea typeface="Meiryo UI" panose="020B0604030504040204" pitchFamily="50" charset="-128"/>
                      </a:endParaRPr>
                    </a:p>
                    <a:p>
                      <a:r>
                        <a:rPr kumimoji="1" lang="ja-JP" altLang="en-US" sz="1600">
                          <a:latin typeface="Meiryo UI" panose="020B0604030504040204" pitchFamily="50" charset="-128"/>
                          <a:ea typeface="Meiryo UI" panose="020B0604030504040204" pitchFamily="50" charset="-128"/>
                        </a:rPr>
                        <a:t>制度（</a:t>
                      </a:r>
                      <a:r>
                        <a:rPr kumimoji="1" lang="en-US" altLang="ja-JP" sz="1600">
                          <a:latin typeface="Meiryo UI" panose="020B0604030504040204" pitchFamily="50" charset="-128"/>
                          <a:ea typeface="Meiryo UI" panose="020B0604030504040204" pitchFamily="50" charset="-128"/>
                        </a:rPr>
                        <a:t>TW</a:t>
                      </a:r>
                      <a:r>
                        <a:rPr kumimoji="1" lang="ja-JP" altLang="en-US" sz="1600">
                          <a:latin typeface="Meiryo UI" panose="020B0604030504040204" pitchFamily="50" charset="-128"/>
                          <a:ea typeface="Meiryo UI" panose="020B0604030504040204" pitchFamily="50" charset="-128"/>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a:latin typeface="Meiryo UI" panose="020B0604030504040204" pitchFamily="50" charset="-128"/>
                          <a:ea typeface="Meiryo UI" panose="020B0604030504040204" pitchFamily="50" charset="-128"/>
                        </a:rPr>
                        <a:t>ホーム・サポート・ワーカー制度（</a:t>
                      </a:r>
                      <a:r>
                        <a:rPr kumimoji="1" lang="en-US" altLang="ja-JP" sz="1600">
                          <a:latin typeface="Meiryo UI" panose="020B0604030504040204" pitchFamily="50" charset="-128"/>
                          <a:ea typeface="Meiryo UI" panose="020B0604030504040204" pitchFamily="50" charset="-128"/>
                        </a:rPr>
                        <a:t>HSW</a:t>
                      </a:r>
                      <a:r>
                        <a:rPr kumimoji="1" lang="ja-JP" altLang="en-US" sz="1600">
                          <a:latin typeface="Meiryo UI" panose="020B0604030504040204" pitchFamily="50" charset="-128"/>
                          <a:ea typeface="Meiryo UI" panose="020B0604030504040204" pitchFamily="50" charset="-128"/>
                        </a:rPr>
                        <a:t>）</a:t>
                      </a:r>
                    </a:p>
                  </a:txBody>
                  <a:tcPr/>
                </a:tc>
                <a:extLst>
                  <a:ext uri="{0D108BD9-81ED-4DB2-BD59-A6C34878D82A}">
                    <a16:rowId xmlns:a16="http://schemas.microsoft.com/office/drawing/2014/main" val="1792298458"/>
                  </a:ext>
                </a:extLst>
              </a:tr>
              <a:tr h="687524">
                <a:tc>
                  <a:txBody>
                    <a:bodyPr/>
                    <a:lstStyle/>
                    <a:p>
                      <a:r>
                        <a:rPr kumimoji="1" lang="ja-JP" altLang="en-US" sz="1600">
                          <a:latin typeface="Meiryo UI" panose="020B0604030504040204" pitchFamily="50" charset="-128"/>
                          <a:ea typeface="Meiryo UI" panose="020B0604030504040204" pitchFamily="50" charset="-128"/>
                        </a:rPr>
                        <a:t>介護職種の</a:t>
                      </a:r>
                      <a:endParaRPr kumimoji="1" lang="en-US" altLang="ja-JP" sz="1600">
                        <a:latin typeface="Meiryo UI" panose="020B0604030504040204" pitchFamily="50" charset="-128"/>
                        <a:ea typeface="Meiryo UI" panose="020B0604030504040204" pitchFamily="50" charset="-128"/>
                      </a:endParaRPr>
                    </a:p>
                    <a:p>
                      <a:r>
                        <a:rPr kumimoji="1" lang="ja-JP" altLang="en-US" sz="1600">
                          <a:latin typeface="Meiryo UI" panose="020B0604030504040204" pitchFamily="50" charset="-128"/>
                          <a:ea typeface="Meiryo UI" panose="020B0604030504040204" pitchFamily="50" charset="-128"/>
                        </a:rPr>
                        <a:t>有無</a:t>
                      </a:r>
                    </a:p>
                  </a:txBody>
                  <a:tcPr/>
                </a:tc>
                <a:tc>
                  <a:txBody>
                    <a:bodyPr/>
                    <a:lstStyle/>
                    <a:p>
                      <a:r>
                        <a:rPr kumimoji="1" lang="ja-JP" altLang="en-US" sz="1600">
                          <a:latin typeface="Meiryo UI" panose="020B0604030504040204" pitchFamily="50" charset="-128"/>
                          <a:ea typeface="Meiryo UI" panose="020B0604030504040204" pitchFamily="50" charset="-128"/>
                        </a:rPr>
                        <a:t>資格有り</a:t>
                      </a:r>
                    </a:p>
                  </a:txBody>
                  <a:tcPr/>
                </a:tc>
                <a:tc>
                  <a:txBody>
                    <a:bodyPr/>
                    <a:lstStyle/>
                    <a:p>
                      <a:r>
                        <a:rPr kumimoji="1" lang="ja-JP" altLang="en-US" sz="1600">
                          <a:latin typeface="Meiryo UI" panose="020B0604030504040204" pitchFamily="50" charset="-128"/>
                          <a:ea typeface="Meiryo UI" panose="020B0604030504040204" pitchFamily="50" charset="-128"/>
                        </a:rPr>
                        <a:t>無し</a:t>
                      </a:r>
                      <a:endParaRPr kumimoji="1" lang="en-US" altLang="ja-JP" sz="160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a:latin typeface="Meiryo UI" panose="020B0604030504040204" pitchFamily="50" charset="-128"/>
                          <a:ea typeface="Meiryo UI" panose="020B0604030504040204" pitchFamily="50" charset="-128"/>
                        </a:rPr>
                        <a:t>（資格無し）</a:t>
                      </a:r>
                    </a:p>
                  </a:txBody>
                  <a:tcPr/>
                </a:tc>
                <a:tc>
                  <a:txBody>
                    <a:bodyPr/>
                    <a:lstStyle/>
                    <a:p>
                      <a:r>
                        <a:rPr kumimoji="1" lang="ja-JP" altLang="en-US" sz="1600">
                          <a:latin typeface="Meiryo UI" panose="020B0604030504040204" pitchFamily="50" charset="-128"/>
                          <a:ea typeface="Meiryo UI" panose="020B0604030504040204" pitchFamily="50" charset="-128"/>
                        </a:rPr>
                        <a:t>有り</a:t>
                      </a:r>
                      <a:endParaRPr kumimoji="1" lang="en-US" altLang="ja-JP" sz="1600">
                        <a:latin typeface="Meiryo UI" panose="020B0604030504040204" pitchFamily="50" charset="-128"/>
                        <a:ea typeface="Meiryo UI" panose="020B0604030504040204" pitchFamily="50" charset="-128"/>
                      </a:endParaRPr>
                    </a:p>
                    <a:p>
                      <a:r>
                        <a:rPr kumimoji="1" lang="ja-JP" altLang="en-US" sz="1600">
                          <a:latin typeface="Meiryo UI" panose="020B0604030504040204" pitchFamily="50" charset="-128"/>
                          <a:ea typeface="Meiryo UI" panose="020B0604030504040204" pitchFamily="50" charset="-128"/>
                        </a:rPr>
                        <a:t>（資格無し）</a:t>
                      </a:r>
                    </a:p>
                  </a:txBody>
                  <a:tcPr/>
                </a:tc>
                <a:tc>
                  <a:txBody>
                    <a:bodyPr/>
                    <a:lstStyle/>
                    <a:p>
                      <a:r>
                        <a:rPr kumimoji="1" lang="ja-JP" altLang="en-US" sz="1600">
                          <a:latin typeface="Meiryo UI" panose="020B0604030504040204" pitchFamily="50" charset="-128"/>
                          <a:ea typeface="Meiryo UI" panose="020B0604030504040204" pitchFamily="50" charset="-128"/>
                        </a:rPr>
                        <a:t>有り</a:t>
                      </a:r>
                      <a:endParaRPr kumimoji="1" lang="en-US" altLang="ja-JP" sz="160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a:latin typeface="Meiryo UI" panose="020B0604030504040204" pitchFamily="50" charset="-128"/>
                          <a:ea typeface="Meiryo UI" panose="020B0604030504040204" pitchFamily="50" charset="-128"/>
                        </a:rPr>
                        <a:t>（資格無し）</a:t>
                      </a:r>
                    </a:p>
                  </a:txBody>
                  <a:tcPr/>
                </a:tc>
                <a:extLst>
                  <a:ext uri="{0D108BD9-81ED-4DB2-BD59-A6C34878D82A}">
                    <a16:rowId xmlns:a16="http://schemas.microsoft.com/office/drawing/2014/main" val="1679341891"/>
                  </a:ext>
                </a:extLst>
              </a:tr>
              <a:tr h="716837">
                <a:tc>
                  <a:txBody>
                    <a:bodyPr/>
                    <a:lstStyle/>
                    <a:p>
                      <a:r>
                        <a:rPr kumimoji="1" lang="ja-JP" altLang="en-US" sz="1600">
                          <a:latin typeface="Meiryo UI" panose="020B0604030504040204" pitchFamily="50" charset="-128"/>
                          <a:ea typeface="Meiryo UI" panose="020B0604030504040204" pitchFamily="50" charset="-128"/>
                        </a:rPr>
                        <a:t>労働・賃金などの条件</a:t>
                      </a:r>
                    </a:p>
                  </a:txBody>
                  <a:tcPr/>
                </a:tc>
                <a:tc>
                  <a:txBody>
                    <a:bodyPr/>
                    <a:lstStyle/>
                    <a:p>
                      <a:r>
                        <a:rPr kumimoji="1" lang="ja-JP" altLang="en-US" sz="1600">
                          <a:latin typeface="Meiryo UI" panose="020B0604030504040204" pitchFamily="50" charset="-128"/>
                          <a:ea typeface="Meiryo UI" panose="020B0604030504040204" pitchFamily="50" charset="-128"/>
                        </a:rPr>
                        <a:t>日本人と同じ条件・同等の賃金</a:t>
                      </a:r>
                    </a:p>
                  </a:txBody>
                  <a:tcPr/>
                </a:tc>
                <a:tc>
                  <a:txBody>
                    <a:bodyPr/>
                    <a:lstStyle/>
                    <a:p>
                      <a:r>
                        <a:rPr kumimoji="1" lang="ja-JP" altLang="en-US" sz="1600">
                          <a:latin typeface="Meiryo UI" panose="020B0604030504040204" pitchFamily="50" charset="-128"/>
                          <a:ea typeface="Meiryo UI" panose="020B0604030504040204" pitchFamily="50" charset="-128"/>
                        </a:rPr>
                        <a:t>台湾人よりも安い</a:t>
                      </a:r>
                      <a:endParaRPr kumimoji="1" lang="en-US" altLang="ja-JP" sz="1600">
                        <a:latin typeface="Meiryo UI" panose="020B0604030504040204" pitchFamily="50" charset="-128"/>
                        <a:ea typeface="Meiryo UI" panose="020B0604030504040204" pitchFamily="50" charset="-128"/>
                      </a:endParaRPr>
                    </a:p>
                  </a:txBody>
                  <a:tcPr/>
                </a:tc>
                <a:tc>
                  <a:txBody>
                    <a:bodyPr/>
                    <a:lstStyle/>
                    <a:p>
                      <a:r>
                        <a:rPr kumimoji="1" lang="ja-JP" altLang="en-US" sz="1600">
                          <a:latin typeface="Meiryo UI" panose="020B0604030504040204" pitchFamily="50" charset="-128"/>
                          <a:ea typeface="Meiryo UI" panose="020B0604030504040204" pitchFamily="50" charset="-128"/>
                        </a:rPr>
                        <a:t>ドイツ人と同じ条件</a:t>
                      </a:r>
                      <a:endParaRPr kumimoji="1" lang="en-US" altLang="ja-JP" sz="1600">
                        <a:latin typeface="Meiryo UI" panose="020B0604030504040204" pitchFamily="50" charset="-128"/>
                        <a:ea typeface="Meiryo UI" panose="020B0604030504040204" pitchFamily="50" charset="-128"/>
                      </a:endParaRPr>
                    </a:p>
                  </a:txBody>
                  <a:tcPr/>
                </a:tc>
                <a:tc>
                  <a:txBody>
                    <a:bodyPr/>
                    <a:lstStyle/>
                    <a:p>
                      <a:r>
                        <a:rPr kumimoji="1" lang="ja-JP" altLang="en-US" sz="1600">
                          <a:latin typeface="Meiryo UI" panose="020B0604030504040204" pitchFamily="50" charset="-128"/>
                          <a:ea typeface="Meiryo UI" panose="020B0604030504040204" pitchFamily="50" charset="-128"/>
                        </a:rPr>
                        <a:t>各州の最低賃金に則る</a:t>
                      </a:r>
                    </a:p>
                  </a:txBody>
                  <a:tcPr/>
                </a:tc>
                <a:extLst>
                  <a:ext uri="{0D108BD9-81ED-4DB2-BD59-A6C34878D82A}">
                    <a16:rowId xmlns:a16="http://schemas.microsoft.com/office/drawing/2014/main" val="3155289439"/>
                  </a:ext>
                </a:extLst>
              </a:tr>
              <a:tr h="641904">
                <a:tc>
                  <a:txBody>
                    <a:bodyPr/>
                    <a:lstStyle/>
                    <a:p>
                      <a:r>
                        <a:rPr kumimoji="1" lang="ja-JP" altLang="en-US" sz="1600">
                          <a:latin typeface="Meiryo UI" panose="020B0604030504040204" pitchFamily="50" charset="-128"/>
                          <a:ea typeface="Meiryo UI" panose="020B0604030504040204" pitchFamily="50" charset="-128"/>
                        </a:rPr>
                        <a:t>学習に関する支援</a:t>
                      </a:r>
                    </a:p>
                  </a:txBody>
                  <a:tcPr/>
                </a:tc>
                <a:tc>
                  <a:txBody>
                    <a:bodyPr/>
                    <a:lstStyle/>
                    <a:p>
                      <a:r>
                        <a:rPr kumimoji="1" lang="ja-JP" altLang="en-US" sz="1600">
                          <a:latin typeface="Meiryo UI" panose="020B0604030504040204" pitchFamily="50" charset="-128"/>
                          <a:ea typeface="Meiryo UI" panose="020B0604030504040204" pitchFamily="50" charset="-128"/>
                        </a:rPr>
                        <a:t>学習支援有り</a:t>
                      </a:r>
                    </a:p>
                  </a:txBody>
                  <a:tcPr/>
                </a:tc>
                <a:tc>
                  <a:txBody>
                    <a:bodyPr/>
                    <a:lstStyle/>
                    <a:p>
                      <a:r>
                        <a:rPr kumimoji="1" lang="ja-JP" altLang="en-US" sz="1600">
                          <a:latin typeface="Meiryo UI" panose="020B0604030504040204" pitchFamily="50" charset="-128"/>
                          <a:ea typeface="Meiryo UI" panose="020B0604030504040204" pitchFamily="50" charset="-128"/>
                        </a:rPr>
                        <a:t>雇用主次第</a:t>
                      </a:r>
                    </a:p>
                  </a:txBody>
                  <a:tcPr/>
                </a:tc>
                <a:tc>
                  <a:txBody>
                    <a:bodyPr/>
                    <a:lstStyle/>
                    <a:p>
                      <a:r>
                        <a:rPr kumimoji="1" lang="ja-JP" altLang="en-US" sz="1600">
                          <a:latin typeface="Meiryo UI" panose="020B0604030504040204" pitchFamily="50" charset="-128"/>
                          <a:ea typeface="Meiryo UI" panose="020B0604030504040204" pitchFamily="50" charset="-128"/>
                        </a:rPr>
                        <a:t>学習支援有り</a:t>
                      </a:r>
                    </a:p>
                  </a:txBody>
                  <a:tcPr/>
                </a:tc>
                <a:tc>
                  <a:txBody>
                    <a:bodyPr/>
                    <a:lstStyle/>
                    <a:p>
                      <a:r>
                        <a:rPr kumimoji="1" lang="ja-JP" altLang="en-US" sz="1600" dirty="0">
                          <a:latin typeface="Meiryo UI" panose="020B0604030504040204" pitchFamily="50" charset="-128"/>
                          <a:ea typeface="Meiryo UI" panose="020B0604030504040204" pitchFamily="50" charset="-128"/>
                        </a:rPr>
                        <a:t>学習支援有り</a:t>
                      </a:r>
                    </a:p>
                  </a:txBody>
                  <a:tcPr/>
                </a:tc>
                <a:extLst>
                  <a:ext uri="{0D108BD9-81ED-4DB2-BD59-A6C34878D82A}">
                    <a16:rowId xmlns:a16="http://schemas.microsoft.com/office/drawing/2014/main" val="726689808"/>
                  </a:ext>
                </a:extLst>
              </a:tr>
            </a:tbl>
          </a:graphicData>
        </a:graphic>
      </p:graphicFrame>
      <p:sp>
        <p:nvSpPr>
          <p:cNvPr id="5" name="スライド番号プレースホルダー 2">
            <a:extLst>
              <a:ext uri="{FF2B5EF4-FFF2-40B4-BE49-F238E27FC236}">
                <a16:creationId xmlns:a16="http://schemas.microsoft.com/office/drawing/2014/main" id="{35D8A301-99BA-4AD1-E864-4EDECA4CD7CA}"/>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17</a:t>
            </a:fld>
            <a:endParaRPr lang="ja-JP" altLang="en-US"/>
          </a:p>
        </p:txBody>
      </p:sp>
      <p:sp>
        <p:nvSpPr>
          <p:cNvPr id="6" name="四角形: 角を丸くする 5">
            <a:extLst>
              <a:ext uri="{FF2B5EF4-FFF2-40B4-BE49-F238E27FC236}">
                <a16:creationId xmlns:a16="http://schemas.microsoft.com/office/drawing/2014/main" id="{45DB42E1-7025-DF31-7888-5138746AF599}"/>
              </a:ext>
            </a:extLst>
          </p:cNvPr>
          <p:cNvSpPr/>
          <p:nvPr/>
        </p:nvSpPr>
        <p:spPr>
          <a:xfrm>
            <a:off x="3274681" y="2145461"/>
            <a:ext cx="1906919" cy="367722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吹き出し 14">
            <a:extLst>
              <a:ext uri="{FF2B5EF4-FFF2-40B4-BE49-F238E27FC236}">
                <a16:creationId xmlns:a16="http://schemas.microsoft.com/office/drawing/2014/main" id="{8F2274B7-103D-1481-4207-0E47C13ACB21}"/>
              </a:ext>
            </a:extLst>
          </p:cNvPr>
          <p:cNvSpPr/>
          <p:nvPr/>
        </p:nvSpPr>
        <p:spPr>
          <a:xfrm>
            <a:off x="819401" y="1720114"/>
            <a:ext cx="2344330" cy="850694"/>
          </a:xfrm>
          <a:prstGeom prst="wedgeRoundRectCallout">
            <a:avLst>
              <a:gd name="adj1" fmla="val 68350"/>
              <a:gd name="adj2" fmla="val 29982"/>
              <a:gd name="adj3" fmla="val 16667"/>
            </a:avLst>
          </a:prstGeom>
          <a:solidFill>
            <a:srgbClr val="FDF1E9"/>
          </a:solidFill>
          <a:ln>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600">
                <a:solidFill>
                  <a:schemeClr val="tx1"/>
                </a:solidFill>
                <a:latin typeface="Meiryo UI" panose="020B0604030504040204" pitchFamily="50" charset="-128"/>
                <a:ea typeface="Meiryo UI" panose="020B0604030504040204" pitchFamily="50" charset="-128"/>
              </a:rPr>
              <a:t>日本は、個人のニーズに合った受入制度を選択</a:t>
            </a:r>
            <a:endParaRPr kumimoji="1" lang="en-US" altLang="ja-JP" sz="1600">
              <a:solidFill>
                <a:schemeClr val="tx1"/>
              </a:solidFill>
              <a:latin typeface="Meiryo UI" panose="020B0604030504040204" pitchFamily="50" charset="-128"/>
              <a:ea typeface="Meiryo UI" panose="020B0604030504040204" pitchFamily="50" charset="-128"/>
            </a:endParaRPr>
          </a:p>
          <a:p>
            <a:pPr algn="ctr"/>
            <a:r>
              <a:rPr kumimoji="1" lang="ja-JP" altLang="en-US" sz="1600">
                <a:solidFill>
                  <a:schemeClr val="tx1"/>
                </a:solidFill>
                <a:latin typeface="Meiryo UI" panose="020B0604030504040204" pitchFamily="50" charset="-128"/>
                <a:ea typeface="Meiryo UI" panose="020B0604030504040204" pitchFamily="50" charset="-128"/>
              </a:rPr>
              <a:t>することができます。</a:t>
            </a:r>
            <a:endParaRPr kumimoji="1" lang="en-US" altLang="ja-JP" sz="160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59598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C9032-B60D-5E8A-5FFD-98494C494205}"/>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EA547517-0153-87A6-123B-F662E9DFCA82}"/>
              </a:ext>
            </a:extLst>
          </p:cNvPr>
          <p:cNvSpPr>
            <a:spLocks noGrp="1"/>
          </p:cNvSpPr>
          <p:nvPr>
            <p:ph type="title"/>
          </p:nvPr>
        </p:nvSpPr>
        <p:spPr/>
        <p:txBody>
          <a:bodyPr rtlCol="0">
            <a:normAutofit/>
          </a:bodyPr>
          <a:lstStyle/>
          <a:p>
            <a:r>
              <a:rPr lang="ja-JP" altLang="en-US" sz="4500"/>
              <a:t>３．日本の介護の仕事とは</a:t>
            </a:r>
            <a:endParaRPr lang="ja-JP" altLang="en-US" sz="4500">
              <a:latin typeface="Meiryo UI" panose="020B0604030504040204" pitchFamily="50" charset="-128"/>
              <a:ea typeface="Meiryo UI" panose="020B0604030504040204" pitchFamily="50" charset="-128"/>
            </a:endParaRPr>
          </a:p>
        </p:txBody>
      </p:sp>
      <p:sp>
        <p:nvSpPr>
          <p:cNvPr id="7" name="テキスト プレースホルダー 6">
            <a:extLst>
              <a:ext uri="{FF2B5EF4-FFF2-40B4-BE49-F238E27FC236}">
                <a16:creationId xmlns:a16="http://schemas.microsoft.com/office/drawing/2014/main" id="{ED8763D8-15CC-EFEC-58C6-129FA57EA9FC}"/>
              </a:ext>
            </a:extLst>
          </p:cNvPr>
          <p:cNvSpPr>
            <a:spLocks noGrp="1"/>
          </p:cNvSpPr>
          <p:nvPr>
            <p:ph type="body" idx="1"/>
          </p:nvPr>
        </p:nvSpPr>
        <p:spPr/>
        <p:txBody>
          <a:bodyPr/>
          <a:lstStyle/>
          <a:p>
            <a:endParaRPr lang="ja-JP" altLang="en-US"/>
          </a:p>
        </p:txBody>
      </p:sp>
      <p:sp>
        <p:nvSpPr>
          <p:cNvPr id="3" name="スライド番号プレースホルダー 2">
            <a:extLst>
              <a:ext uri="{FF2B5EF4-FFF2-40B4-BE49-F238E27FC236}">
                <a16:creationId xmlns:a16="http://schemas.microsoft.com/office/drawing/2014/main" id="{B1662267-60EE-51E9-A6A9-ED61FD5D9CBF}"/>
              </a:ext>
            </a:extLst>
          </p:cNvPr>
          <p:cNvSpPr>
            <a:spLocks noGrp="1"/>
          </p:cNvSpPr>
          <p:nvPr>
            <p:ph type="sldNum" sz="quarter" idx="12"/>
          </p:nvPr>
        </p:nvSpPr>
        <p:spPr/>
        <p:txBody>
          <a:bodyPr rtlCol="0"/>
          <a:lstStyle/>
          <a:p>
            <a:pPr rtl="0"/>
            <a:fld id="{03DC2DEF-D2FE-4B45-ABA4-9F153FD1C98A}" type="slidenum">
              <a:rPr lang="en-US" altLang="ja-JP" smtClean="0"/>
              <a:t>18</a:t>
            </a:fld>
            <a:endParaRPr lang="ja-JP" altLang="en-US"/>
          </a:p>
        </p:txBody>
      </p:sp>
    </p:spTree>
    <p:extLst>
      <p:ext uri="{BB962C8B-B14F-4D97-AF65-F5344CB8AC3E}">
        <p14:creationId xmlns:p14="http://schemas.microsoft.com/office/powerpoint/2010/main" val="2203505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コンテンツ プレースホルダー 6">
            <a:extLst>
              <a:ext uri="{FF2B5EF4-FFF2-40B4-BE49-F238E27FC236}">
                <a16:creationId xmlns:a16="http://schemas.microsoft.com/office/drawing/2014/main" id="{1D6EB617-E017-4B26-9576-8578E948979A}"/>
              </a:ext>
            </a:extLst>
          </p:cNvPr>
          <p:cNvSpPr>
            <a:spLocks noGrp="1"/>
          </p:cNvSpPr>
          <p:nvPr>
            <p:ph idx="1"/>
          </p:nvPr>
        </p:nvSpPr>
        <p:spPr>
          <a:xfrm>
            <a:off x="6619198" y="882595"/>
            <a:ext cx="5272764" cy="5111805"/>
          </a:xfrm>
        </p:spPr>
        <p:txBody>
          <a:bodyPr rtlCol="0">
            <a:normAutofit/>
          </a:bodyPr>
          <a:lstStyle/>
          <a:p>
            <a:pPr rtl="0">
              <a:lnSpc>
                <a:spcPct val="150000"/>
              </a:lnSpc>
            </a:pPr>
            <a:r>
              <a:rPr lang="ja-JP" altLang="en-US" dirty="0"/>
              <a:t>本資料は、</a:t>
            </a:r>
            <a:r>
              <a:rPr lang="en-US" altLang="ja-JP" dirty="0"/>
              <a:t>A</a:t>
            </a:r>
            <a:r>
              <a:rPr lang="ja-JP" altLang="en-US" dirty="0"/>
              <a:t>国の皆さまに日本の介護と外国人介護人材の受入れについて紹介します。　</a:t>
            </a:r>
            <a:endParaRPr lang="en-US" altLang="ja-JP" dirty="0"/>
          </a:p>
          <a:p>
            <a:pPr rtl="0">
              <a:lnSpc>
                <a:spcPct val="150000"/>
              </a:lnSpc>
            </a:pPr>
            <a:r>
              <a:rPr lang="ja-JP" altLang="en-US" dirty="0"/>
              <a:t>日本は高齢化が進んでおり、外国人の介護人材を積極的に受け入れています。</a:t>
            </a:r>
            <a:endParaRPr lang="en-US" altLang="ja-JP" dirty="0"/>
          </a:p>
          <a:p>
            <a:pPr rtl="0">
              <a:lnSpc>
                <a:spcPct val="150000"/>
              </a:lnSpc>
            </a:pPr>
            <a:r>
              <a:rPr lang="ja-JP" altLang="en-US" dirty="0"/>
              <a:t>日本で働くことで、安定した収入を得られ、介護のスキルを学ぶことができます。これにより、</a:t>
            </a:r>
            <a:r>
              <a:rPr lang="en-US" altLang="ja-JP" dirty="0"/>
              <a:t>A</a:t>
            </a:r>
            <a:r>
              <a:rPr lang="ja-JP" altLang="en-US" dirty="0"/>
              <a:t>国の経済発展や人材育成にも役立ちます。</a:t>
            </a:r>
            <a:endParaRPr lang="en-US" altLang="ja-JP" dirty="0"/>
          </a:p>
          <a:p>
            <a:pPr rtl="0">
              <a:lnSpc>
                <a:spcPct val="150000"/>
              </a:lnSpc>
            </a:pPr>
            <a:r>
              <a:rPr lang="ja-JP" altLang="en-US" dirty="0"/>
              <a:t>本資料では、日本で働くメリットと受入れの仕組みを説明します。</a:t>
            </a:r>
          </a:p>
        </p:txBody>
      </p:sp>
      <p:sp>
        <p:nvSpPr>
          <p:cNvPr id="4" name="スライド番号プレースホルダー 3">
            <a:extLst>
              <a:ext uri="{FF2B5EF4-FFF2-40B4-BE49-F238E27FC236}">
                <a16:creationId xmlns:a16="http://schemas.microsoft.com/office/drawing/2014/main" id="{D4C183CA-19AD-485E-AEC5-FC032D453828}"/>
              </a:ext>
            </a:extLst>
          </p:cNvPr>
          <p:cNvSpPr>
            <a:spLocks noGrp="1"/>
          </p:cNvSpPr>
          <p:nvPr>
            <p:ph type="sldNum" sz="quarter" idx="12"/>
          </p:nvPr>
        </p:nvSpPr>
        <p:spPr/>
        <p:txBody>
          <a:bodyPr rtlCol="0"/>
          <a:lstStyle/>
          <a:p>
            <a:pPr rtl="0"/>
            <a:fld id="{03DC2DEF-D2FE-4B45-ABA4-9F153FD1C98A}" type="slidenum">
              <a:rPr lang="en-US" altLang="ja-JP" smtClean="0"/>
              <a:t>1</a:t>
            </a:fld>
            <a:endParaRPr lang="ja-JP" altLang="en-US"/>
          </a:p>
        </p:txBody>
      </p:sp>
      <p:pic>
        <p:nvPicPr>
          <p:cNvPr id="9" name="図プレースホルダー 8" descr="公園で自転車に乗っている男性&#10;&#10;AI によって生成されたコンテンツは間違っている可能性があります。">
            <a:extLst>
              <a:ext uri="{FF2B5EF4-FFF2-40B4-BE49-F238E27FC236}">
                <a16:creationId xmlns:a16="http://schemas.microsoft.com/office/drawing/2014/main" id="{E791D4D2-07ED-EE3D-5EA9-2030EBAA70C8}"/>
              </a:ext>
            </a:extLst>
          </p:cNvPr>
          <p:cNvPicPr>
            <a:picLocks noGrp="1" noChangeAspect="1"/>
          </p:cNvPicPr>
          <p:nvPr>
            <p:ph type="pic" sz="quarter" idx="13"/>
          </p:nvPr>
        </p:nvPicPr>
        <p:blipFill>
          <a:blip r:embed="rId3"/>
          <a:srcRect l="15547" r="15547"/>
          <a:stretch>
            <a:fillRect/>
          </a:stretch>
        </p:blipFill>
        <p:spPr/>
      </p:pic>
    </p:spTree>
    <p:extLst>
      <p:ext uri="{BB962C8B-B14F-4D97-AF65-F5344CB8AC3E}">
        <p14:creationId xmlns:p14="http://schemas.microsoft.com/office/powerpoint/2010/main" val="1300311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DE263E3-B5E5-1E32-9D56-77A0DE8B5CAE}"/>
              </a:ext>
            </a:extLst>
          </p:cNvPr>
          <p:cNvSpPr>
            <a:spLocks noGrp="1"/>
          </p:cNvSpPr>
          <p:nvPr>
            <p:ph type="title"/>
          </p:nvPr>
        </p:nvSpPr>
        <p:spPr/>
        <p:txBody>
          <a:bodyPr anchor="b">
            <a:normAutofit/>
          </a:bodyPr>
          <a:lstStyle/>
          <a:p>
            <a:r>
              <a:rPr lang="ja-JP" altLang="en-US"/>
              <a:t>日本における介護とは</a:t>
            </a:r>
          </a:p>
        </p:txBody>
      </p:sp>
      <p:sp>
        <p:nvSpPr>
          <p:cNvPr id="36" name="コンテンツ プレースホルダー 35">
            <a:extLst>
              <a:ext uri="{FF2B5EF4-FFF2-40B4-BE49-F238E27FC236}">
                <a16:creationId xmlns:a16="http://schemas.microsoft.com/office/drawing/2014/main" id="{F8414E4B-A832-1868-7792-72669B3345B8}"/>
              </a:ext>
            </a:extLst>
          </p:cNvPr>
          <p:cNvSpPr>
            <a:spLocks noGrp="1"/>
          </p:cNvSpPr>
          <p:nvPr>
            <p:ph idx="1"/>
          </p:nvPr>
        </p:nvSpPr>
        <p:spPr/>
        <p:txBody>
          <a:bodyPr/>
          <a:lstStyle/>
          <a:p>
            <a:pPr marL="0" indent="0">
              <a:buNone/>
            </a:pPr>
            <a:r>
              <a:rPr lang="ja-JP" altLang="en-US"/>
              <a:t>日本における介護とは、病気や障害等を理由に日常生活に支援が必要な人に対して提供されるケアのことです。</a:t>
            </a:r>
          </a:p>
          <a:p>
            <a:pPr marL="0" indent="0">
              <a:buNone/>
            </a:pPr>
            <a:endParaRPr lang="ja-JP" altLang="en-US"/>
          </a:p>
        </p:txBody>
      </p:sp>
      <p:sp>
        <p:nvSpPr>
          <p:cNvPr id="2" name="スライド番号プレースホルダー 2">
            <a:extLst>
              <a:ext uri="{FF2B5EF4-FFF2-40B4-BE49-F238E27FC236}">
                <a16:creationId xmlns:a16="http://schemas.microsoft.com/office/drawing/2014/main" id="{80CDE7A6-4F06-8CDA-C646-7AF214FDF091}"/>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mtClean="0"/>
              <a:pPr algn="ctr" rtl="0"/>
              <a:t>19</a:t>
            </a:fld>
            <a:endParaRPr lang="ja-JP" altLang="en-US"/>
          </a:p>
        </p:txBody>
      </p:sp>
      <p:pic>
        <p:nvPicPr>
          <p:cNvPr id="7" name="図プレースホルダー 6" descr="公園のベンチに座っている男性&#10;&#10;AI によって生成されたコンテンツは間違っている可能性があります。">
            <a:extLst>
              <a:ext uri="{FF2B5EF4-FFF2-40B4-BE49-F238E27FC236}">
                <a16:creationId xmlns:a16="http://schemas.microsoft.com/office/drawing/2014/main" id="{39EFA045-3976-5EF3-51D2-9FF2451EF25A}"/>
              </a:ext>
            </a:extLst>
          </p:cNvPr>
          <p:cNvPicPr>
            <a:picLocks noGrp="1" noChangeAspect="1"/>
          </p:cNvPicPr>
          <p:nvPr>
            <p:ph type="pic" sz="quarter" idx="13"/>
          </p:nvPr>
        </p:nvPicPr>
        <p:blipFill>
          <a:blip r:embed="rId2"/>
          <a:srcRect l="15593" r="15593"/>
          <a:stretch>
            <a:fillRect/>
          </a:stretch>
        </p:blipFill>
        <p:spPr/>
      </p:pic>
    </p:spTree>
    <p:extLst>
      <p:ext uri="{BB962C8B-B14F-4D97-AF65-F5344CB8AC3E}">
        <p14:creationId xmlns:p14="http://schemas.microsoft.com/office/powerpoint/2010/main" val="3574260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2562EE-25F5-928B-BE6B-977893CAD1AF}"/>
              </a:ext>
            </a:extLst>
          </p:cNvPr>
          <p:cNvSpPr>
            <a:spLocks noGrp="1"/>
          </p:cNvSpPr>
          <p:nvPr>
            <p:ph type="title"/>
          </p:nvPr>
        </p:nvSpPr>
        <p:spPr/>
        <p:txBody>
          <a:bodyPr/>
          <a:lstStyle/>
          <a:p>
            <a:r>
              <a:rPr kumimoji="1" lang="ja-JP" altLang="en-US"/>
              <a:t>介護の場面</a:t>
            </a:r>
          </a:p>
        </p:txBody>
      </p:sp>
      <p:sp>
        <p:nvSpPr>
          <p:cNvPr id="4" name="テキスト プレースホルダー 3">
            <a:extLst>
              <a:ext uri="{FF2B5EF4-FFF2-40B4-BE49-F238E27FC236}">
                <a16:creationId xmlns:a16="http://schemas.microsoft.com/office/drawing/2014/main" id="{9B3811BE-C458-FD69-CCC6-AE4F8437265D}"/>
              </a:ext>
            </a:extLst>
          </p:cNvPr>
          <p:cNvSpPr>
            <a:spLocks noGrp="1"/>
          </p:cNvSpPr>
          <p:nvPr>
            <p:ph type="body" sz="quarter" idx="25"/>
          </p:nvPr>
        </p:nvSpPr>
        <p:spPr/>
        <p:txBody>
          <a:bodyPr/>
          <a:lstStyle/>
          <a:p>
            <a:r>
              <a:rPr kumimoji="1" lang="ja-JP" altLang="en-US"/>
              <a:t>移動</a:t>
            </a:r>
          </a:p>
        </p:txBody>
      </p:sp>
      <p:sp>
        <p:nvSpPr>
          <p:cNvPr id="5" name="スライド番号プレースホルダー 4">
            <a:extLst>
              <a:ext uri="{FF2B5EF4-FFF2-40B4-BE49-F238E27FC236}">
                <a16:creationId xmlns:a16="http://schemas.microsoft.com/office/drawing/2014/main" id="{B312F0BA-689C-35FB-C01D-051A2CEA4D7C}"/>
              </a:ext>
            </a:extLst>
          </p:cNvPr>
          <p:cNvSpPr>
            <a:spLocks noGrp="1"/>
          </p:cNvSpPr>
          <p:nvPr>
            <p:ph type="sldNum" sz="quarter" idx="12"/>
          </p:nvPr>
        </p:nvSpPr>
        <p:spPr/>
        <p:txBody>
          <a:bodyPr/>
          <a:lstStyle/>
          <a:p>
            <a:fld id="{03DC2DEF-D2FE-4B45-ABA4-9F153FD1C98A}" type="slidenum">
              <a:rPr lang="en-US" altLang="ja-JP" smtClean="0"/>
              <a:pPr/>
              <a:t>20</a:t>
            </a:fld>
            <a:endParaRPr lang="ja-JP" altLang="en-US"/>
          </a:p>
        </p:txBody>
      </p:sp>
      <p:sp>
        <p:nvSpPr>
          <p:cNvPr id="7" name="テキスト プレースホルダー 6">
            <a:extLst>
              <a:ext uri="{FF2B5EF4-FFF2-40B4-BE49-F238E27FC236}">
                <a16:creationId xmlns:a16="http://schemas.microsoft.com/office/drawing/2014/main" id="{8B8D55EC-855F-2E52-4107-1036E746E744}"/>
              </a:ext>
            </a:extLst>
          </p:cNvPr>
          <p:cNvSpPr>
            <a:spLocks noGrp="1"/>
          </p:cNvSpPr>
          <p:nvPr>
            <p:ph type="body" sz="quarter" idx="52"/>
          </p:nvPr>
        </p:nvSpPr>
        <p:spPr/>
        <p:txBody>
          <a:bodyPr/>
          <a:lstStyle/>
          <a:p>
            <a:r>
              <a:rPr lang="ja-JP" altLang="en-US"/>
              <a:t>排泄</a:t>
            </a:r>
            <a:endParaRPr kumimoji="1" lang="ja-JP" altLang="en-US"/>
          </a:p>
        </p:txBody>
      </p:sp>
      <p:sp>
        <p:nvSpPr>
          <p:cNvPr id="9" name="テキスト プレースホルダー 8">
            <a:extLst>
              <a:ext uri="{FF2B5EF4-FFF2-40B4-BE49-F238E27FC236}">
                <a16:creationId xmlns:a16="http://schemas.microsoft.com/office/drawing/2014/main" id="{E3848CB8-99D0-682B-D374-57E12FE518C8}"/>
              </a:ext>
            </a:extLst>
          </p:cNvPr>
          <p:cNvSpPr>
            <a:spLocks noGrp="1"/>
          </p:cNvSpPr>
          <p:nvPr>
            <p:ph type="body" sz="quarter" idx="54"/>
          </p:nvPr>
        </p:nvSpPr>
        <p:spPr/>
        <p:txBody>
          <a:bodyPr/>
          <a:lstStyle/>
          <a:p>
            <a:r>
              <a:rPr kumimoji="1" lang="ja-JP" altLang="en-US"/>
              <a:t>入浴・清潔保持</a:t>
            </a:r>
          </a:p>
        </p:txBody>
      </p:sp>
      <p:sp>
        <p:nvSpPr>
          <p:cNvPr id="11" name="テキスト プレースホルダー 10">
            <a:extLst>
              <a:ext uri="{FF2B5EF4-FFF2-40B4-BE49-F238E27FC236}">
                <a16:creationId xmlns:a16="http://schemas.microsoft.com/office/drawing/2014/main" id="{20FE5BCE-8CCE-49AF-4635-6114FDF6CC39}"/>
              </a:ext>
            </a:extLst>
          </p:cNvPr>
          <p:cNvSpPr>
            <a:spLocks noGrp="1"/>
          </p:cNvSpPr>
          <p:nvPr>
            <p:ph type="body" sz="quarter" idx="56"/>
          </p:nvPr>
        </p:nvSpPr>
        <p:spPr/>
        <p:txBody>
          <a:bodyPr/>
          <a:lstStyle/>
          <a:p>
            <a:r>
              <a:rPr lang="ja-JP" altLang="en-US"/>
              <a:t>家事</a:t>
            </a:r>
            <a:endParaRPr kumimoji="1" lang="ja-JP" altLang="en-US"/>
          </a:p>
        </p:txBody>
      </p:sp>
      <p:sp>
        <p:nvSpPr>
          <p:cNvPr id="13" name="テキスト プレースホルダー 12">
            <a:extLst>
              <a:ext uri="{FF2B5EF4-FFF2-40B4-BE49-F238E27FC236}">
                <a16:creationId xmlns:a16="http://schemas.microsoft.com/office/drawing/2014/main" id="{9BD69D1C-5553-B9A2-09F6-5911D0017DBF}"/>
              </a:ext>
            </a:extLst>
          </p:cNvPr>
          <p:cNvSpPr>
            <a:spLocks noGrp="1"/>
          </p:cNvSpPr>
          <p:nvPr>
            <p:ph type="body" sz="quarter" idx="58"/>
          </p:nvPr>
        </p:nvSpPr>
        <p:spPr/>
        <p:txBody>
          <a:bodyPr/>
          <a:lstStyle/>
          <a:p>
            <a:r>
              <a:rPr kumimoji="1" lang="ja-JP" altLang="en-US"/>
              <a:t>食事</a:t>
            </a:r>
          </a:p>
        </p:txBody>
      </p:sp>
      <p:sp>
        <p:nvSpPr>
          <p:cNvPr id="15" name="テキスト プレースホルダー 14">
            <a:extLst>
              <a:ext uri="{FF2B5EF4-FFF2-40B4-BE49-F238E27FC236}">
                <a16:creationId xmlns:a16="http://schemas.microsoft.com/office/drawing/2014/main" id="{79FE1A91-84BB-603A-45BD-C2570662C659}"/>
              </a:ext>
            </a:extLst>
          </p:cNvPr>
          <p:cNvSpPr>
            <a:spLocks noGrp="1"/>
          </p:cNvSpPr>
          <p:nvPr>
            <p:ph type="body" sz="quarter" idx="60"/>
          </p:nvPr>
        </p:nvSpPr>
        <p:spPr/>
        <p:txBody>
          <a:bodyPr/>
          <a:lstStyle/>
          <a:p>
            <a:r>
              <a:rPr kumimoji="1" lang="ja-JP" altLang="en-US"/>
              <a:t>みじたく</a:t>
            </a:r>
          </a:p>
        </p:txBody>
      </p:sp>
      <p:sp>
        <p:nvSpPr>
          <p:cNvPr id="17" name="テキスト プレースホルダー 16">
            <a:extLst>
              <a:ext uri="{FF2B5EF4-FFF2-40B4-BE49-F238E27FC236}">
                <a16:creationId xmlns:a16="http://schemas.microsoft.com/office/drawing/2014/main" id="{9B145283-088D-166F-6BF9-F2BBE9DAB583}"/>
              </a:ext>
            </a:extLst>
          </p:cNvPr>
          <p:cNvSpPr>
            <a:spLocks noGrp="1"/>
          </p:cNvSpPr>
          <p:nvPr>
            <p:ph type="body" sz="quarter" idx="62"/>
          </p:nvPr>
        </p:nvSpPr>
        <p:spPr/>
        <p:txBody>
          <a:bodyPr/>
          <a:lstStyle/>
          <a:p>
            <a:r>
              <a:rPr kumimoji="1" lang="ja-JP" altLang="en-US"/>
              <a:t>コミュニケーション*</a:t>
            </a:r>
          </a:p>
        </p:txBody>
      </p:sp>
      <p:sp>
        <p:nvSpPr>
          <p:cNvPr id="67" name="コンテンツ プレースホルダー 2">
            <a:extLst>
              <a:ext uri="{FF2B5EF4-FFF2-40B4-BE49-F238E27FC236}">
                <a16:creationId xmlns:a16="http://schemas.microsoft.com/office/drawing/2014/main" id="{4045FEC5-95EE-3131-7DE7-94C11AFADCD8}"/>
              </a:ext>
            </a:extLst>
          </p:cNvPr>
          <p:cNvSpPr txBox="1">
            <a:spLocks/>
          </p:cNvSpPr>
          <p:nvPr/>
        </p:nvSpPr>
        <p:spPr>
          <a:xfrm>
            <a:off x="1654782" y="6375896"/>
            <a:ext cx="8848066" cy="438482"/>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292">
                <a:solidFill>
                  <a:schemeClr val="tx1">
                    <a:lumMod val="50000"/>
                  </a:schemeClr>
                </a:solidFill>
                <a:latin typeface="Meiryo UI" panose="020B0604030504040204" pitchFamily="50" charset="-128"/>
                <a:ea typeface="Meiryo UI" panose="020B0604030504040204" pitchFamily="50" charset="-128"/>
              </a:rPr>
              <a:t>＊介護は単なる日常生活の支援だけではなく、コミュニケーションを通して高齢者との意思疎通を図ることが重要です。</a:t>
            </a:r>
            <a:endParaRPr lang="en-US" altLang="ja-JP" sz="1292">
              <a:solidFill>
                <a:schemeClr val="tx1">
                  <a:lumMod val="50000"/>
                </a:schemeClr>
              </a:solidFill>
              <a:latin typeface="Meiryo UI" panose="020B0604030504040204" pitchFamily="50" charset="-128"/>
              <a:ea typeface="Meiryo UI" panose="020B0604030504040204" pitchFamily="50" charset="-128"/>
            </a:endParaRPr>
          </a:p>
        </p:txBody>
      </p:sp>
      <p:pic>
        <p:nvPicPr>
          <p:cNvPr id="26" name="図プレースホルダー 25" descr="人, テーブル, 皿, 食品 が含まれている画像&#10;&#10;AI によって生成されたコンテンツは間違っている可能性があります。">
            <a:extLst>
              <a:ext uri="{FF2B5EF4-FFF2-40B4-BE49-F238E27FC236}">
                <a16:creationId xmlns:a16="http://schemas.microsoft.com/office/drawing/2014/main" id="{955F3E17-33AD-14FC-BA4C-B1DF2D1102BF}"/>
              </a:ext>
            </a:extLst>
          </p:cNvPr>
          <p:cNvPicPr>
            <a:picLocks noGrp="1" noChangeAspect="1"/>
          </p:cNvPicPr>
          <p:nvPr>
            <p:ph type="pic" sz="quarter" idx="55"/>
          </p:nvPr>
        </p:nvPicPr>
        <p:blipFill>
          <a:blip r:embed="rId2"/>
          <a:srcRect t="7042" b="7042"/>
          <a:stretch>
            <a:fillRect/>
          </a:stretch>
        </p:blipFill>
        <p:spPr/>
      </p:pic>
      <p:pic>
        <p:nvPicPr>
          <p:cNvPr id="24" name="図プレースホルダー 23" descr="男, 立つ, 女性, キッチン が含まれている画像&#10;&#10;AI によって生成されたコンテンツは間違っている可能性があります。">
            <a:extLst>
              <a:ext uri="{FF2B5EF4-FFF2-40B4-BE49-F238E27FC236}">
                <a16:creationId xmlns:a16="http://schemas.microsoft.com/office/drawing/2014/main" id="{75D5EC8B-4CFE-6D2C-3D9D-2AA41CAEE01D}"/>
              </a:ext>
            </a:extLst>
          </p:cNvPr>
          <p:cNvPicPr>
            <a:picLocks noGrp="1" noChangeAspect="1"/>
          </p:cNvPicPr>
          <p:nvPr>
            <p:ph type="pic" sz="quarter" idx="53"/>
          </p:nvPr>
        </p:nvPicPr>
        <p:blipFill>
          <a:blip r:embed="rId3"/>
          <a:srcRect l="1113" r="1113"/>
          <a:stretch>
            <a:fillRect/>
          </a:stretch>
        </p:blipFill>
        <p:spPr/>
      </p:pic>
      <p:pic>
        <p:nvPicPr>
          <p:cNvPr id="31" name="図プレースホルダー 30" descr="ベッドの上にいる子供たち&#10;&#10;AI によって生成されたコンテンツは間違っている可能性があります。">
            <a:extLst>
              <a:ext uri="{FF2B5EF4-FFF2-40B4-BE49-F238E27FC236}">
                <a16:creationId xmlns:a16="http://schemas.microsoft.com/office/drawing/2014/main" id="{080FD409-A164-6801-DCC4-739071AD4FCB}"/>
              </a:ext>
            </a:extLst>
          </p:cNvPr>
          <p:cNvPicPr>
            <a:picLocks noGrp="1" noChangeAspect="1"/>
          </p:cNvPicPr>
          <p:nvPr>
            <p:ph type="pic" sz="quarter" idx="61"/>
          </p:nvPr>
        </p:nvPicPr>
        <p:blipFill>
          <a:blip r:embed="rId4"/>
          <a:srcRect t="7057" b="7057"/>
          <a:stretch>
            <a:fillRect/>
          </a:stretch>
        </p:blipFill>
        <p:spPr/>
      </p:pic>
      <p:pic>
        <p:nvPicPr>
          <p:cNvPr id="36" name="図プレースホルダー 35" descr="人, 屋内, 男, 立つ が含まれている画像&#10;&#10;AI によって生成されたコンテンツは間違っている可能性があります。">
            <a:extLst>
              <a:ext uri="{FF2B5EF4-FFF2-40B4-BE49-F238E27FC236}">
                <a16:creationId xmlns:a16="http://schemas.microsoft.com/office/drawing/2014/main" id="{93A85F70-75D9-7AFC-6644-7EFA1CD90D06}"/>
              </a:ext>
            </a:extLst>
          </p:cNvPr>
          <p:cNvPicPr>
            <a:picLocks noGrp="1" noChangeAspect="1"/>
          </p:cNvPicPr>
          <p:nvPr>
            <p:ph type="pic" sz="quarter" idx="51"/>
          </p:nvPr>
        </p:nvPicPr>
        <p:blipFill>
          <a:blip r:embed="rId5"/>
          <a:srcRect t="7042" b="7042"/>
          <a:stretch>
            <a:fillRect/>
          </a:stretch>
        </p:blipFill>
        <p:spPr/>
      </p:pic>
      <p:pic>
        <p:nvPicPr>
          <p:cNvPr id="45" name="図プレースホルダー 44" descr="テーブルに座っている男性&#10;&#10;AI によって生成されたコンテンツは間違っている可能性があります。">
            <a:extLst>
              <a:ext uri="{FF2B5EF4-FFF2-40B4-BE49-F238E27FC236}">
                <a16:creationId xmlns:a16="http://schemas.microsoft.com/office/drawing/2014/main" id="{09B03A62-0332-18B5-B2B1-F0A92D5C422A}"/>
              </a:ext>
            </a:extLst>
          </p:cNvPr>
          <p:cNvPicPr>
            <a:picLocks noGrp="1" noChangeAspect="1"/>
          </p:cNvPicPr>
          <p:nvPr>
            <p:ph type="pic" sz="quarter" idx="57"/>
          </p:nvPr>
        </p:nvPicPr>
        <p:blipFill>
          <a:blip r:embed="rId6"/>
          <a:srcRect l="2389" r="2389"/>
          <a:stretch>
            <a:fillRect/>
          </a:stretch>
        </p:blipFill>
        <p:spPr/>
      </p:pic>
      <p:pic>
        <p:nvPicPr>
          <p:cNvPr id="49" name="図プレースホルダー 48" descr="人, 建物, 屋内, 若い が含まれている画像&#10;&#10;AI によって生成されたコンテンツは間違っている可能性があります。">
            <a:extLst>
              <a:ext uri="{FF2B5EF4-FFF2-40B4-BE49-F238E27FC236}">
                <a16:creationId xmlns:a16="http://schemas.microsoft.com/office/drawing/2014/main" id="{A6A657B2-B93E-CECE-BDD9-DD5827F50905}"/>
              </a:ext>
            </a:extLst>
          </p:cNvPr>
          <p:cNvPicPr>
            <a:picLocks noGrp="1" noChangeAspect="1"/>
          </p:cNvPicPr>
          <p:nvPr>
            <p:ph type="pic" sz="quarter" idx="13"/>
          </p:nvPr>
        </p:nvPicPr>
        <p:blipFill>
          <a:blip r:embed="rId7"/>
          <a:srcRect t="7003" b="7003"/>
          <a:stretch>
            <a:fillRect/>
          </a:stretch>
        </p:blipFill>
        <p:spPr/>
      </p:pic>
      <p:pic>
        <p:nvPicPr>
          <p:cNvPr id="53" name="図プレースホルダー 52" descr="ポーズをとる男女&#10;&#10;AI によって生成されたコンテンツは間違っている可能性があります。">
            <a:extLst>
              <a:ext uri="{FF2B5EF4-FFF2-40B4-BE49-F238E27FC236}">
                <a16:creationId xmlns:a16="http://schemas.microsoft.com/office/drawing/2014/main" id="{C5510D55-FD2C-7829-930A-630F264E5EAC}"/>
              </a:ext>
            </a:extLst>
          </p:cNvPr>
          <p:cNvPicPr>
            <a:picLocks noGrp="1" noChangeAspect="1"/>
          </p:cNvPicPr>
          <p:nvPr>
            <p:ph type="pic" sz="quarter" idx="59"/>
          </p:nvPr>
        </p:nvPicPr>
        <p:blipFill>
          <a:blip r:embed="rId8"/>
          <a:srcRect t="7059" b="7059"/>
          <a:stretch>
            <a:fillRect/>
          </a:stretch>
        </p:blipFill>
        <p:spPr/>
      </p:pic>
    </p:spTree>
    <p:extLst>
      <p:ext uri="{BB962C8B-B14F-4D97-AF65-F5344CB8AC3E}">
        <p14:creationId xmlns:p14="http://schemas.microsoft.com/office/powerpoint/2010/main" val="1928608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30112-C340-F8B3-A968-08746F120F56}"/>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3A89E981-804C-C56C-CEEC-86325853BBE2}"/>
              </a:ext>
            </a:extLst>
          </p:cNvPr>
          <p:cNvSpPr>
            <a:spLocks noGrp="1"/>
          </p:cNvSpPr>
          <p:nvPr>
            <p:ph type="title"/>
          </p:nvPr>
        </p:nvSpPr>
        <p:spPr/>
        <p:txBody>
          <a:bodyPr rtlCol="0">
            <a:normAutofit/>
          </a:bodyPr>
          <a:lstStyle/>
          <a:p>
            <a:pPr rtl="0"/>
            <a:r>
              <a:rPr lang="ja-JP" altLang="en-US"/>
              <a:t>日本の介護の特徴</a:t>
            </a:r>
            <a:endParaRPr lang="ja-JP" altLang="en-US">
              <a:latin typeface="Meiryo UI" panose="020B0604030504040204" pitchFamily="50" charset="-128"/>
              <a:ea typeface="Meiryo UI" panose="020B0604030504040204" pitchFamily="50" charset="-128"/>
            </a:endParaRPr>
          </a:p>
        </p:txBody>
      </p:sp>
      <p:sp>
        <p:nvSpPr>
          <p:cNvPr id="6" name="タイトル 1">
            <a:extLst>
              <a:ext uri="{FF2B5EF4-FFF2-40B4-BE49-F238E27FC236}">
                <a16:creationId xmlns:a16="http://schemas.microsoft.com/office/drawing/2014/main" id="{BADE5D10-2271-2974-6946-AC44AD4A7752}"/>
              </a:ext>
            </a:extLst>
          </p:cNvPr>
          <p:cNvSpPr txBox="1">
            <a:spLocks/>
          </p:cNvSpPr>
          <p:nvPr/>
        </p:nvSpPr>
        <p:spPr>
          <a:xfrm>
            <a:off x="831846" y="2776538"/>
            <a:ext cx="10515600" cy="28527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600" b="1" kern="1200">
                <a:solidFill>
                  <a:schemeClr val="tx1"/>
                </a:solidFill>
                <a:latin typeface="Meiryo UI" panose="020B0604030504040204" pitchFamily="50" charset="-128"/>
                <a:ea typeface="Meiryo UI" panose="020B0604030504040204" pitchFamily="50" charset="-128"/>
                <a:cs typeface="+mj-cs"/>
              </a:defRPr>
            </a:lvl1pPr>
          </a:lstStyle>
          <a:p>
            <a:r>
              <a:rPr lang="ja-JP" altLang="en-US"/>
              <a:t>介護の考え方</a:t>
            </a:r>
          </a:p>
        </p:txBody>
      </p:sp>
      <p:sp>
        <p:nvSpPr>
          <p:cNvPr id="7" name="テキスト プレースホルダー 2">
            <a:extLst>
              <a:ext uri="{FF2B5EF4-FFF2-40B4-BE49-F238E27FC236}">
                <a16:creationId xmlns:a16="http://schemas.microsoft.com/office/drawing/2014/main" id="{89BAB145-9446-9A33-EB90-E509C7BE26C4}"/>
              </a:ext>
            </a:extLst>
          </p:cNvPr>
          <p:cNvSpPr txBox="1">
            <a:spLocks/>
          </p:cNvSpPr>
          <p:nvPr/>
        </p:nvSpPr>
        <p:spPr>
          <a:xfrm>
            <a:off x="931269" y="5038665"/>
            <a:ext cx="10130984" cy="143744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2400" dirty="0"/>
              <a:t>＜介護と看護の違い＞</a:t>
            </a:r>
            <a:br>
              <a:rPr lang="en-US" altLang="ja-JP" sz="2400" dirty="0"/>
            </a:br>
            <a:r>
              <a:rPr lang="ja-JP" altLang="en-US" sz="2400" dirty="0"/>
              <a:t>看護は医師の指示に基づき、病気や怪我がある人の</a:t>
            </a:r>
            <a:r>
              <a:rPr lang="ja-JP" altLang="en-US" sz="2400" u="sng" dirty="0"/>
              <a:t>治療のサポート</a:t>
            </a:r>
            <a:r>
              <a:rPr lang="ja-JP" altLang="en-US" sz="2400" dirty="0"/>
              <a:t>を行います。</a:t>
            </a:r>
            <a:br>
              <a:rPr lang="en-US" altLang="ja-JP" sz="2400"/>
            </a:br>
            <a:r>
              <a:rPr lang="ja-JP" altLang="en-US" sz="2400"/>
              <a:t>一方</a:t>
            </a:r>
            <a:r>
              <a:rPr lang="ja-JP" altLang="en-US" sz="2400" dirty="0"/>
              <a:t>で、介護は日常生活に支援が必要な人の</a:t>
            </a:r>
            <a:r>
              <a:rPr lang="ja-JP" altLang="en-US" sz="2400" u="sng" dirty="0"/>
              <a:t>生活のサポート</a:t>
            </a:r>
            <a:r>
              <a:rPr lang="ja-JP" altLang="en-US" sz="2400" dirty="0"/>
              <a:t>を行います。</a:t>
            </a:r>
          </a:p>
        </p:txBody>
      </p:sp>
      <p:grpSp>
        <p:nvGrpSpPr>
          <p:cNvPr id="15" name="グループ化 14">
            <a:extLst>
              <a:ext uri="{FF2B5EF4-FFF2-40B4-BE49-F238E27FC236}">
                <a16:creationId xmlns:a16="http://schemas.microsoft.com/office/drawing/2014/main" id="{0BE5D427-DBD8-4993-F759-948342BB34DE}"/>
              </a:ext>
            </a:extLst>
          </p:cNvPr>
          <p:cNvGrpSpPr/>
          <p:nvPr/>
        </p:nvGrpSpPr>
        <p:grpSpPr>
          <a:xfrm>
            <a:off x="755223" y="1228725"/>
            <a:ext cx="10681553" cy="3490019"/>
            <a:chOff x="613717" y="1762282"/>
            <a:chExt cx="8680153" cy="2836095"/>
          </a:xfrm>
        </p:grpSpPr>
        <p:sp>
          <p:nvSpPr>
            <p:cNvPr id="17" name="十字形 16">
              <a:extLst>
                <a:ext uri="{FF2B5EF4-FFF2-40B4-BE49-F238E27FC236}">
                  <a16:creationId xmlns:a16="http://schemas.microsoft.com/office/drawing/2014/main" id="{2B3EBCC5-E301-FA1E-6CC4-4BFF6B3724D3}"/>
                </a:ext>
              </a:extLst>
            </p:cNvPr>
            <p:cNvSpPr/>
            <p:nvPr/>
          </p:nvSpPr>
          <p:spPr>
            <a:xfrm>
              <a:off x="4624585" y="2722463"/>
              <a:ext cx="658418" cy="673166"/>
            </a:xfrm>
            <a:prstGeom prst="plus">
              <a:avLst>
                <a:gd name="adj" fmla="val 41013"/>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215"/>
            </a:p>
          </p:txBody>
        </p:sp>
        <p:grpSp>
          <p:nvGrpSpPr>
            <p:cNvPr id="19" name="グループ化 18">
              <a:extLst>
                <a:ext uri="{FF2B5EF4-FFF2-40B4-BE49-F238E27FC236}">
                  <a16:creationId xmlns:a16="http://schemas.microsoft.com/office/drawing/2014/main" id="{081711A9-C18D-976A-76C8-B646336419AE}"/>
                </a:ext>
              </a:extLst>
            </p:cNvPr>
            <p:cNvGrpSpPr/>
            <p:nvPr/>
          </p:nvGrpSpPr>
          <p:grpSpPr>
            <a:xfrm>
              <a:off x="613717" y="1762282"/>
              <a:ext cx="8680153" cy="2836095"/>
              <a:chOff x="613717" y="1762282"/>
              <a:chExt cx="8680153" cy="2836095"/>
            </a:xfrm>
          </p:grpSpPr>
          <p:sp>
            <p:nvSpPr>
              <p:cNvPr id="20" name="角丸四角形 18">
                <a:extLst>
                  <a:ext uri="{FF2B5EF4-FFF2-40B4-BE49-F238E27FC236}">
                    <a16:creationId xmlns:a16="http://schemas.microsoft.com/office/drawing/2014/main" id="{E691853C-38CC-ADB5-36E5-F62CB8CAE2A8}"/>
                  </a:ext>
                </a:extLst>
              </p:cNvPr>
              <p:cNvSpPr/>
              <p:nvPr/>
            </p:nvSpPr>
            <p:spPr>
              <a:xfrm>
                <a:off x="5454351" y="1776046"/>
                <a:ext cx="3839519" cy="2822331"/>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kumimoji="1" lang="en-US" altLang="ja-JP" sz="2953">
                  <a:solidFill>
                    <a:schemeClr val="tx1"/>
                  </a:solidFill>
                  <a:latin typeface="Meiryo UI" panose="020B0604030504040204" pitchFamily="50" charset="-128"/>
                  <a:ea typeface="Meiryo UI" panose="020B0604030504040204" pitchFamily="50" charset="-128"/>
                </a:endParaRPr>
              </a:p>
              <a:p>
                <a:pPr algn="ctr"/>
                <a:r>
                  <a:rPr kumimoji="1" lang="ja-JP" altLang="en-US" sz="3446" b="1">
                    <a:solidFill>
                      <a:schemeClr val="tx1"/>
                    </a:solidFill>
                    <a:latin typeface="Meiryo UI" panose="020B0604030504040204" pitchFamily="50" charset="-128"/>
                    <a:ea typeface="Meiryo UI" panose="020B0604030504040204" pitchFamily="50" charset="-128"/>
                  </a:rPr>
                  <a:t>　自立支援</a:t>
                </a:r>
                <a:endParaRPr kumimoji="1" lang="en-US" altLang="ja-JP" sz="1723" b="1">
                  <a:solidFill>
                    <a:schemeClr val="tx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kumimoji="1" lang="ja-JP" altLang="en-US" sz="1723">
                  <a:solidFill>
                    <a:schemeClr val="tx1"/>
                  </a:solidFill>
                  <a:latin typeface="Meiryo UI" panose="020B0604030504040204" pitchFamily="50" charset="-128"/>
                  <a:ea typeface="Meiryo UI" panose="020B0604030504040204" pitchFamily="50" charset="-128"/>
                </a:endParaRPr>
              </a:p>
            </p:txBody>
          </p:sp>
          <p:sp>
            <p:nvSpPr>
              <p:cNvPr id="21" name="角丸四角形 18">
                <a:extLst>
                  <a:ext uri="{FF2B5EF4-FFF2-40B4-BE49-F238E27FC236}">
                    <a16:creationId xmlns:a16="http://schemas.microsoft.com/office/drawing/2014/main" id="{F6BC4151-DC3A-00CE-169B-66789063FE80}"/>
                  </a:ext>
                </a:extLst>
              </p:cNvPr>
              <p:cNvSpPr/>
              <p:nvPr/>
            </p:nvSpPr>
            <p:spPr>
              <a:xfrm>
                <a:off x="5531153" y="3059046"/>
                <a:ext cx="3747020" cy="111501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461">
                    <a:solidFill>
                      <a:schemeClr val="tx1"/>
                    </a:solidFill>
                    <a:latin typeface="Meiryo UI" panose="020B0604030504040204" pitchFamily="50" charset="-128"/>
                    <a:ea typeface="Meiryo UI" panose="020B0604030504040204" pitchFamily="50" charset="-128"/>
                  </a:rPr>
                  <a:t>介護によるサポートを受けることで、その人らしい自立した日常生活を継続すること</a:t>
                </a:r>
                <a:endParaRPr kumimoji="1" lang="ja-JP" altLang="en-US" sz="1723">
                  <a:solidFill>
                    <a:schemeClr val="tx1"/>
                  </a:solidFill>
                  <a:latin typeface="Meiryo UI" panose="020B0604030504040204" pitchFamily="50" charset="-128"/>
                  <a:ea typeface="Meiryo UI" panose="020B0604030504040204" pitchFamily="50" charset="-128"/>
                </a:endParaRPr>
              </a:p>
            </p:txBody>
          </p:sp>
          <p:grpSp>
            <p:nvGrpSpPr>
              <p:cNvPr id="22" name="グループ化 21">
                <a:extLst>
                  <a:ext uri="{FF2B5EF4-FFF2-40B4-BE49-F238E27FC236}">
                    <a16:creationId xmlns:a16="http://schemas.microsoft.com/office/drawing/2014/main" id="{49AF7506-4427-8608-03DB-0D661AA2029F}"/>
                  </a:ext>
                </a:extLst>
              </p:cNvPr>
              <p:cNvGrpSpPr/>
              <p:nvPr/>
            </p:nvGrpSpPr>
            <p:grpSpPr>
              <a:xfrm>
                <a:off x="613717" y="1762282"/>
                <a:ext cx="3839519" cy="2836095"/>
                <a:chOff x="613717" y="1762282"/>
                <a:chExt cx="3839519" cy="2836095"/>
              </a:xfrm>
            </p:grpSpPr>
            <p:sp>
              <p:nvSpPr>
                <p:cNvPr id="24" name="角丸四角形 18">
                  <a:extLst>
                    <a:ext uri="{FF2B5EF4-FFF2-40B4-BE49-F238E27FC236}">
                      <a16:creationId xmlns:a16="http://schemas.microsoft.com/office/drawing/2014/main" id="{D263413C-7DBA-D8C7-4C06-57EE030179FB}"/>
                    </a:ext>
                  </a:extLst>
                </p:cNvPr>
                <p:cNvSpPr/>
                <p:nvPr/>
              </p:nvSpPr>
              <p:spPr>
                <a:xfrm>
                  <a:off x="613717" y="1776046"/>
                  <a:ext cx="3839519" cy="2822331"/>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kumimoji="1" lang="en-US" altLang="ja-JP" sz="2953">
                    <a:solidFill>
                      <a:schemeClr val="tx1"/>
                    </a:solidFill>
                    <a:latin typeface="Meiryo UI" panose="020B0604030504040204" pitchFamily="50" charset="-128"/>
                    <a:ea typeface="Meiryo UI" panose="020B0604030504040204" pitchFamily="50" charset="-128"/>
                  </a:endParaRPr>
                </a:p>
                <a:p>
                  <a:pPr algn="ctr"/>
                  <a:r>
                    <a:rPr kumimoji="1" lang="ja-JP" altLang="en-US" sz="3446" b="1">
                      <a:solidFill>
                        <a:schemeClr val="tx1"/>
                      </a:solidFill>
                      <a:latin typeface="Meiryo UI" panose="020B0604030504040204" pitchFamily="50" charset="-128"/>
                      <a:ea typeface="Meiryo UI" panose="020B0604030504040204" pitchFamily="50" charset="-128"/>
                    </a:rPr>
                    <a:t>　　尊厳の保持</a:t>
                  </a:r>
                  <a:endParaRPr kumimoji="1" lang="ja-JP" altLang="en-US" sz="1723">
                    <a:solidFill>
                      <a:schemeClr val="tx1"/>
                    </a:solidFill>
                    <a:latin typeface="Meiryo UI" panose="020B0604030504040204" pitchFamily="50" charset="-128"/>
                    <a:ea typeface="Meiryo UI" panose="020B0604030504040204" pitchFamily="50" charset="-128"/>
                  </a:endParaRPr>
                </a:p>
              </p:txBody>
            </p:sp>
            <p:sp>
              <p:nvSpPr>
                <p:cNvPr id="25" name="角丸四角形 18">
                  <a:extLst>
                    <a:ext uri="{FF2B5EF4-FFF2-40B4-BE49-F238E27FC236}">
                      <a16:creationId xmlns:a16="http://schemas.microsoft.com/office/drawing/2014/main" id="{C64EFAB4-4106-DC9B-70A8-5FD3C76BE044}"/>
                    </a:ext>
                  </a:extLst>
                </p:cNvPr>
                <p:cNvSpPr/>
                <p:nvPr/>
              </p:nvSpPr>
              <p:spPr>
                <a:xfrm>
                  <a:off x="690518" y="3059046"/>
                  <a:ext cx="3685333" cy="12033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2461">
                      <a:solidFill>
                        <a:schemeClr val="tx1"/>
                      </a:solidFill>
                      <a:latin typeface="Meiryo UI" panose="020B0604030504040204" pitchFamily="50" charset="-128"/>
                      <a:ea typeface="Meiryo UI" panose="020B0604030504040204" pitchFamily="50" charset="-128"/>
                    </a:rPr>
                    <a:t>その人の価値観や自分らしさやを保ちながら、他者と同じように尊重されること</a:t>
                  </a:r>
                  <a:endParaRPr kumimoji="1" lang="en-US" altLang="ja-JP" sz="2461">
                    <a:solidFill>
                      <a:schemeClr val="tx1"/>
                    </a:solidFill>
                    <a:latin typeface="Meiryo UI" panose="020B0604030504040204" pitchFamily="50" charset="-128"/>
                    <a:ea typeface="Meiryo UI" panose="020B0604030504040204" pitchFamily="50" charset="-128"/>
                  </a:endParaRPr>
                </a:p>
              </p:txBody>
            </p:sp>
            <p:sp>
              <p:nvSpPr>
                <p:cNvPr id="26" name="TextBox 6">
                  <a:extLst>
                    <a:ext uri="{FF2B5EF4-FFF2-40B4-BE49-F238E27FC236}">
                      <a16:creationId xmlns:a16="http://schemas.microsoft.com/office/drawing/2014/main" id="{4FC74145-32D9-DBE6-9CEE-2FD86C310B32}"/>
                    </a:ext>
                  </a:extLst>
                </p:cNvPr>
                <p:cNvSpPr txBox="1"/>
                <p:nvPr/>
              </p:nvSpPr>
              <p:spPr>
                <a:xfrm>
                  <a:off x="1046373" y="1762282"/>
                  <a:ext cx="998020" cy="1002988"/>
                </a:xfrm>
                <a:prstGeom prst="rect">
                  <a:avLst/>
                </a:prstGeom>
              </p:spPr>
              <p:txBody>
                <a:bodyPr wrap="square" lIns="0" tIns="0" rIns="0" bIns="0" rtlCol="0" anchor="t">
                  <a:spAutoFit/>
                </a:bodyPr>
                <a:lstStyle/>
                <a:p>
                  <a:pPr>
                    <a:lnSpc>
                      <a:spcPts val="11360"/>
                    </a:lnSpc>
                  </a:pPr>
                  <a:r>
                    <a:rPr lang="en-US" sz="5415" b="1">
                      <a:solidFill>
                        <a:schemeClr val="accent2">
                          <a:lumMod val="60000"/>
                          <a:lumOff val="40000"/>
                        </a:schemeClr>
                      </a:solidFill>
                      <a:latin typeface="Meiryo UI" panose="020B0604030504040204" pitchFamily="50" charset="-128"/>
                      <a:ea typeface="Meiryo UI" panose="020B0604030504040204" pitchFamily="50" charset="-128"/>
                      <a:cs typeface="DM Sans Bold"/>
                      <a:sym typeface="DM Sans Bold"/>
                    </a:rPr>
                    <a:t>01</a:t>
                  </a:r>
                </a:p>
              </p:txBody>
            </p:sp>
          </p:grpSp>
          <p:sp>
            <p:nvSpPr>
              <p:cNvPr id="23" name="TextBox 6">
                <a:extLst>
                  <a:ext uri="{FF2B5EF4-FFF2-40B4-BE49-F238E27FC236}">
                    <a16:creationId xmlns:a16="http://schemas.microsoft.com/office/drawing/2014/main" id="{73204163-EC58-8A50-7CBF-6024CB285731}"/>
                  </a:ext>
                </a:extLst>
              </p:cNvPr>
              <p:cNvSpPr txBox="1"/>
              <p:nvPr/>
            </p:nvSpPr>
            <p:spPr>
              <a:xfrm>
                <a:off x="5887637" y="1762282"/>
                <a:ext cx="998020" cy="1002988"/>
              </a:xfrm>
              <a:prstGeom prst="rect">
                <a:avLst/>
              </a:prstGeom>
            </p:spPr>
            <p:txBody>
              <a:bodyPr wrap="square" lIns="0" tIns="0" rIns="0" bIns="0" rtlCol="0" anchor="t">
                <a:spAutoFit/>
              </a:bodyPr>
              <a:lstStyle/>
              <a:p>
                <a:pPr>
                  <a:lnSpc>
                    <a:spcPts val="11360"/>
                  </a:lnSpc>
                </a:pPr>
                <a:r>
                  <a:rPr lang="en-US" sz="5415" b="1">
                    <a:solidFill>
                      <a:schemeClr val="accent2">
                        <a:lumMod val="60000"/>
                        <a:lumOff val="40000"/>
                      </a:schemeClr>
                    </a:solidFill>
                    <a:latin typeface="Meiryo UI" panose="020B0604030504040204" pitchFamily="50" charset="-128"/>
                    <a:ea typeface="Meiryo UI" panose="020B0604030504040204" pitchFamily="50" charset="-128"/>
                    <a:cs typeface="DM Sans Bold"/>
                    <a:sym typeface="DM Sans Bold"/>
                  </a:rPr>
                  <a:t>02</a:t>
                </a:r>
              </a:p>
            </p:txBody>
          </p:sp>
        </p:grpSp>
      </p:grpSp>
      <p:sp>
        <p:nvSpPr>
          <p:cNvPr id="2" name="スライド番号プレースホルダー 2">
            <a:extLst>
              <a:ext uri="{FF2B5EF4-FFF2-40B4-BE49-F238E27FC236}">
                <a16:creationId xmlns:a16="http://schemas.microsoft.com/office/drawing/2014/main" id="{360C1874-3815-7845-8A37-A7B6DD9CEC0A}"/>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21</a:t>
            </a:fld>
            <a:endParaRPr lang="ja-JP" altLang="en-US"/>
          </a:p>
        </p:txBody>
      </p:sp>
    </p:spTree>
    <p:extLst>
      <p:ext uri="{BB962C8B-B14F-4D97-AF65-F5344CB8AC3E}">
        <p14:creationId xmlns:p14="http://schemas.microsoft.com/office/powerpoint/2010/main" val="13419238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椅子に座っている女性&#10;&#10;AI によって生成されたコンテンツは間違っている可能性があります。">
            <a:extLst>
              <a:ext uri="{FF2B5EF4-FFF2-40B4-BE49-F238E27FC236}">
                <a16:creationId xmlns:a16="http://schemas.microsoft.com/office/drawing/2014/main" id="{A72A7AB1-7940-4B3F-271B-6A5C8429172B}"/>
              </a:ext>
            </a:extLst>
          </p:cNvPr>
          <p:cNvPicPr>
            <a:picLocks noChangeAspect="1"/>
          </p:cNvPicPr>
          <p:nvPr/>
        </p:nvPicPr>
        <p:blipFill>
          <a:blip r:embed="rId2"/>
          <a:stretch>
            <a:fillRect/>
          </a:stretch>
        </p:blipFill>
        <p:spPr>
          <a:xfrm>
            <a:off x="7858414" y="1098012"/>
            <a:ext cx="3815426" cy="2539169"/>
          </a:xfrm>
          <a:prstGeom prst="rect">
            <a:avLst/>
          </a:prstGeom>
        </p:spPr>
      </p:pic>
      <p:sp>
        <p:nvSpPr>
          <p:cNvPr id="27" name="タイトル 26">
            <a:extLst>
              <a:ext uri="{FF2B5EF4-FFF2-40B4-BE49-F238E27FC236}">
                <a16:creationId xmlns:a16="http://schemas.microsoft.com/office/drawing/2014/main" id="{54104B6C-37E6-AADE-8C2A-556AD1F80ADE}"/>
              </a:ext>
            </a:extLst>
          </p:cNvPr>
          <p:cNvSpPr>
            <a:spLocks noGrp="1"/>
          </p:cNvSpPr>
          <p:nvPr>
            <p:ph type="title"/>
          </p:nvPr>
        </p:nvSpPr>
        <p:spPr/>
        <p:txBody>
          <a:bodyPr/>
          <a:lstStyle/>
          <a:p>
            <a:r>
              <a:rPr lang="ja-JP" altLang="en-US"/>
              <a:t>介護現場のイメージ（施設）</a:t>
            </a:r>
          </a:p>
        </p:txBody>
      </p:sp>
      <p:sp>
        <p:nvSpPr>
          <p:cNvPr id="5" name="テキスト プレースホルダー 17">
            <a:extLst>
              <a:ext uri="{FF2B5EF4-FFF2-40B4-BE49-F238E27FC236}">
                <a16:creationId xmlns:a16="http://schemas.microsoft.com/office/drawing/2014/main" id="{25D99CAE-F1E9-3606-E9C2-A26AAA8F38EE}"/>
              </a:ext>
            </a:extLst>
          </p:cNvPr>
          <p:cNvSpPr txBox="1">
            <a:spLocks/>
          </p:cNvSpPr>
          <p:nvPr/>
        </p:nvSpPr>
        <p:spPr>
          <a:xfrm>
            <a:off x="518160" y="1275715"/>
            <a:ext cx="7399932" cy="167650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2000" dirty="0">
                <a:latin typeface="Meiryo UI"/>
                <a:ea typeface="Meiryo UI"/>
              </a:rPr>
              <a:t>施設系サービス</a:t>
            </a:r>
            <a:endParaRPr lang="ja-JP" altLang="en-US" dirty="0"/>
          </a:p>
          <a:p>
            <a:r>
              <a:rPr lang="ja-JP" altLang="en-US" sz="2000" dirty="0">
                <a:latin typeface="Meiryo UI"/>
                <a:ea typeface="Meiryo UI"/>
              </a:rPr>
              <a:t>高齢者が入居する施設で、食事・入浴・排泄などの日常生活を支援し、専門的なケアを提供します。</a:t>
            </a:r>
            <a:endParaRPr lang="ja-JP" altLang="en-US" dirty="0"/>
          </a:p>
        </p:txBody>
      </p:sp>
      <p:sp>
        <p:nvSpPr>
          <p:cNvPr id="4" name="スライド番号プレースホルダー 2">
            <a:extLst>
              <a:ext uri="{FF2B5EF4-FFF2-40B4-BE49-F238E27FC236}">
                <a16:creationId xmlns:a16="http://schemas.microsoft.com/office/drawing/2014/main" id="{1C3C76DA-2E23-C28C-3366-B4C70B7D9D2D}"/>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22</a:t>
            </a:fld>
            <a:endParaRPr lang="ja-JP" altLang="en-US"/>
          </a:p>
        </p:txBody>
      </p:sp>
      <p:pic>
        <p:nvPicPr>
          <p:cNvPr id="10" name="図 9" descr="部屋に備えているベッドルーム&#10;&#10;AI によって生成されたコンテンツは間違っている可能性があります。">
            <a:extLst>
              <a:ext uri="{FF2B5EF4-FFF2-40B4-BE49-F238E27FC236}">
                <a16:creationId xmlns:a16="http://schemas.microsoft.com/office/drawing/2014/main" id="{E08059F4-C594-BE7E-2EF7-8831B8B7746D}"/>
              </a:ext>
            </a:extLst>
          </p:cNvPr>
          <p:cNvPicPr>
            <a:picLocks noChangeAspect="1"/>
          </p:cNvPicPr>
          <p:nvPr/>
        </p:nvPicPr>
        <p:blipFill>
          <a:blip r:embed="rId3"/>
          <a:stretch>
            <a:fillRect/>
          </a:stretch>
        </p:blipFill>
        <p:spPr>
          <a:xfrm>
            <a:off x="7865087" y="3808031"/>
            <a:ext cx="3808753" cy="2539169"/>
          </a:xfrm>
          <a:prstGeom prst="rect">
            <a:avLst/>
          </a:prstGeom>
        </p:spPr>
      </p:pic>
      <p:pic>
        <p:nvPicPr>
          <p:cNvPr id="15" name="図 14" descr="屋内, 座る, 小さい が含まれている画像&#10;&#10;AI によって生成されたコンテンツは間違っている可能性があります。">
            <a:extLst>
              <a:ext uri="{FF2B5EF4-FFF2-40B4-BE49-F238E27FC236}">
                <a16:creationId xmlns:a16="http://schemas.microsoft.com/office/drawing/2014/main" id="{DD060057-17F0-7C08-BB3E-89C62D5C7A4C}"/>
              </a:ext>
            </a:extLst>
          </p:cNvPr>
          <p:cNvPicPr>
            <a:picLocks noChangeAspect="1"/>
          </p:cNvPicPr>
          <p:nvPr/>
        </p:nvPicPr>
        <p:blipFill>
          <a:blip r:embed="rId4"/>
          <a:stretch>
            <a:fillRect/>
          </a:stretch>
        </p:blipFill>
        <p:spPr>
          <a:xfrm>
            <a:off x="3443285" y="3808031"/>
            <a:ext cx="3806848" cy="2540437"/>
          </a:xfrm>
          <a:prstGeom prst="rect">
            <a:avLst/>
          </a:prstGeom>
        </p:spPr>
      </p:pic>
      <p:pic>
        <p:nvPicPr>
          <p:cNvPr id="18" name="図 17" descr="人, 屋内, 子供, 若い が含まれている画像&#10;&#10;AI によって生成されたコンテンツは間違っている可能性があります。">
            <a:extLst>
              <a:ext uri="{FF2B5EF4-FFF2-40B4-BE49-F238E27FC236}">
                <a16:creationId xmlns:a16="http://schemas.microsoft.com/office/drawing/2014/main" id="{A4792970-BDCD-F9C2-998C-1F06C1C19FE5}"/>
              </a:ext>
            </a:extLst>
          </p:cNvPr>
          <p:cNvPicPr>
            <a:picLocks noChangeAspect="1"/>
          </p:cNvPicPr>
          <p:nvPr/>
        </p:nvPicPr>
        <p:blipFill>
          <a:blip r:embed="rId5"/>
          <a:stretch>
            <a:fillRect/>
          </a:stretch>
        </p:blipFill>
        <p:spPr>
          <a:xfrm>
            <a:off x="371475" y="2599895"/>
            <a:ext cx="3696471" cy="2611781"/>
          </a:xfrm>
          <a:prstGeom prst="rect">
            <a:avLst/>
          </a:prstGeom>
        </p:spPr>
      </p:pic>
    </p:spTree>
    <p:extLst>
      <p:ext uri="{BB962C8B-B14F-4D97-AF65-F5344CB8AC3E}">
        <p14:creationId xmlns:p14="http://schemas.microsoft.com/office/powerpoint/2010/main" val="1095652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2C516-E965-0E48-6662-44D335351699}"/>
            </a:ext>
          </a:extLst>
        </p:cNvPr>
        <p:cNvGrpSpPr/>
        <p:nvPr/>
      </p:nvGrpSpPr>
      <p:grpSpPr>
        <a:xfrm>
          <a:off x="0" y="0"/>
          <a:ext cx="0" cy="0"/>
          <a:chOff x="0" y="0"/>
          <a:chExt cx="0" cy="0"/>
        </a:xfrm>
      </p:grpSpPr>
      <p:sp>
        <p:nvSpPr>
          <p:cNvPr id="27" name="タイトル 26">
            <a:extLst>
              <a:ext uri="{FF2B5EF4-FFF2-40B4-BE49-F238E27FC236}">
                <a16:creationId xmlns:a16="http://schemas.microsoft.com/office/drawing/2014/main" id="{56EC624F-EDC0-799B-9A8A-36EAE5348445}"/>
              </a:ext>
            </a:extLst>
          </p:cNvPr>
          <p:cNvSpPr>
            <a:spLocks noGrp="1"/>
          </p:cNvSpPr>
          <p:nvPr>
            <p:ph type="title"/>
          </p:nvPr>
        </p:nvSpPr>
        <p:spPr/>
        <p:txBody>
          <a:bodyPr/>
          <a:lstStyle/>
          <a:p>
            <a:r>
              <a:rPr lang="ja-JP" altLang="en-US"/>
              <a:t>介護現場のイメージ（在宅）</a:t>
            </a:r>
          </a:p>
        </p:txBody>
      </p:sp>
      <p:sp>
        <p:nvSpPr>
          <p:cNvPr id="4" name="テキスト プレースホルダー 17">
            <a:extLst>
              <a:ext uri="{FF2B5EF4-FFF2-40B4-BE49-F238E27FC236}">
                <a16:creationId xmlns:a16="http://schemas.microsoft.com/office/drawing/2014/main" id="{16CA6F8B-C935-69AB-F4D3-31411D921456}"/>
              </a:ext>
            </a:extLst>
          </p:cNvPr>
          <p:cNvSpPr txBox="1">
            <a:spLocks/>
          </p:cNvSpPr>
          <p:nvPr/>
        </p:nvSpPr>
        <p:spPr>
          <a:xfrm>
            <a:off x="518160" y="1275715"/>
            <a:ext cx="6909007" cy="167650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2000" dirty="0">
                <a:latin typeface="Meiryo UI"/>
                <a:ea typeface="Meiryo UI"/>
              </a:rPr>
              <a:t>訪問系サービス</a:t>
            </a:r>
            <a:endParaRPr lang="ja-JP" dirty="0"/>
          </a:p>
          <a:p>
            <a:r>
              <a:rPr lang="ja-JP" altLang="en-US" sz="2000" dirty="0">
                <a:latin typeface="Meiryo UI"/>
                <a:ea typeface="Meiryo UI"/>
              </a:rPr>
              <a:t>利用者の自宅を訪問し、日常生活の支援を行い、住み慣れた環境での生活をサポートします。</a:t>
            </a:r>
            <a:endParaRPr lang="ja-JP" dirty="0"/>
          </a:p>
        </p:txBody>
      </p:sp>
      <p:sp>
        <p:nvSpPr>
          <p:cNvPr id="2" name="スライド番号プレースホルダー 2">
            <a:extLst>
              <a:ext uri="{FF2B5EF4-FFF2-40B4-BE49-F238E27FC236}">
                <a16:creationId xmlns:a16="http://schemas.microsoft.com/office/drawing/2014/main" id="{FB6998BC-D7C9-ECF0-05E9-219DBB58CDAC}"/>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23</a:t>
            </a:fld>
            <a:endParaRPr lang="ja-JP" altLang="en-US"/>
          </a:p>
        </p:txBody>
      </p:sp>
      <p:sp>
        <p:nvSpPr>
          <p:cNvPr id="3" name="テキスト プレースホルダー 17">
            <a:extLst>
              <a:ext uri="{FF2B5EF4-FFF2-40B4-BE49-F238E27FC236}">
                <a16:creationId xmlns:a16="http://schemas.microsoft.com/office/drawing/2014/main" id="{25EE22F5-7B13-9F76-27EC-F636A80C1F8C}"/>
              </a:ext>
            </a:extLst>
          </p:cNvPr>
          <p:cNvSpPr txBox="1">
            <a:spLocks/>
          </p:cNvSpPr>
          <p:nvPr/>
        </p:nvSpPr>
        <p:spPr>
          <a:xfrm>
            <a:off x="500895" y="6439943"/>
            <a:ext cx="9930038" cy="392473"/>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2000" dirty="0">
                <a:latin typeface="Meiryo UI"/>
                <a:ea typeface="Meiryo UI"/>
              </a:rPr>
              <a:t>※2025</a:t>
            </a:r>
            <a:r>
              <a:rPr lang="ja-JP" altLang="en-US" sz="2000" dirty="0">
                <a:latin typeface="Meiryo UI"/>
                <a:ea typeface="Meiryo UI"/>
              </a:rPr>
              <a:t>年</a:t>
            </a:r>
            <a:r>
              <a:rPr lang="en-US" altLang="ja-JP" sz="2000" dirty="0">
                <a:latin typeface="Meiryo UI"/>
                <a:ea typeface="Meiryo UI"/>
              </a:rPr>
              <a:t>4</a:t>
            </a:r>
            <a:r>
              <a:rPr lang="ja-JP" altLang="en-US" sz="2000" dirty="0">
                <a:latin typeface="Meiryo UI"/>
                <a:ea typeface="Meiryo UI"/>
              </a:rPr>
              <a:t>月現在、一定の条件を満たす場合のみ、訪問系サービスに従事できる場合があります</a:t>
            </a:r>
            <a:endParaRPr lang="ja-JP" dirty="0"/>
          </a:p>
        </p:txBody>
      </p:sp>
      <p:sp>
        <p:nvSpPr>
          <p:cNvPr id="6" name="正方形/長方形 5">
            <a:extLst>
              <a:ext uri="{FF2B5EF4-FFF2-40B4-BE49-F238E27FC236}">
                <a16:creationId xmlns:a16="http://schemas.microsoft.com/office/drawing/2014/main" id="{ED8D476D-5F81-9CC4-E672-7C00ED3C233B}"/>
              </a:ext>
            </a:extLst>
          </p:cNvPr>
          <p:cNvSpPr/>
          <p:nvPr/>
        </p:nvSpPr>
        <p:spPr>
          <a:xfrm>
            <a:off x="9238300" y="2062482"/>
            <a:ext cx="1166327" cy="721899"/>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写真</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差し替え未</a:t>
            </a:r>
            <a:endParaRPr kumimoji="1" lang="ja-JP" altLang="en-US" sz="1200" dirty="0">
              <a:solidFill>
                <a:schemeClr val="tx1">
                  <a:lumMod val="50000"/>
                </a:schemeClr>
              </a:solidFill>
              <a:latin typeface="Meiryo UI" panose="020B0604030504040204" pitchFamily="50" charset="-128"/>
              <a:ea typeface="Meiryo UI" panose="020B0604030504040204" pitchFamily="50" charset="-128"/>
            </a:endParaRPr>
          </a:p>
        </p:txBody>
      </p:sp>
      <p:pic>
        <p:nvPicPr>
          <p:cNvPr id="12" name="図 11" descr="ベッドの上にいる女の子&#10;&#10;AI によって生成されたコンテンツは間違っている可能性があります。">
            <a:extLst>
              <a:ext uri="{FF2B5EF4-FFF2-40B4-BE49-F238E27FC236}">
                <a16:creationId xmlns:a16="http://schemas.microsoft.com/office/drawing/2014/main" id="{E4157C7F-6517-B5BE-98A7-87387E2A305F}"/>
              </a:ext>
            </a:extLst>
          </p:cNvPr>
          <p:cNvPicPr>
            <a:picLocks noChangeAspect="1"/>
          </p:cNvPicPr>
          <p:nvPr/>
        </p:nvPicPr>
        <p:blipFill>
          <a:blip r:embed="rId2"/>
          <a:stretch>
            <a:fillRect/>
          </a:stretch>
        </p:blipFill>
        <p:spPr>
          <a:xfrm>
            <a:off x="3583462" y="3737076"/>
            <a:ext cx="3764904" cy="2509936"/>
          </a:xfrm>
          <a:prstGeom prst="rect">
            <a:avLst/>
          </a:prstGeom>
        </p:spPr>
      </p:pic>
      <p:pic>
        <p:nvPicPr>
          <p:cNvPr id="9" name="図 8" descr="人, 屋内, 窓, 立つ が含まれている画像&#10;&#10;AI によって生成されたコンテンツは間違っている可能性があります。">
            <a:extLst>
              <a:ext uri="{FF2B5EF4-FFF2-40B4-BE49-F238E27FC236}">
                <a16:creationId xmlns:a16="http://schemas.microsoft.com/office/drawing/2014/main" id="{E7EE5B90-2E4A-6F4B-BCFA-6359C990FEB0}"/>
              </a:ext>
            </a:extLst>
          </p:cNvPr>
          <p:cNvPicPr>
            <a:picLocks noChangeAspect="1"/>
          </p:cNvPicPr>
          <p:nvPr/>
        </p:nvPicPr>
        <p:blipFill>
          <a:blip r:embed="rId3"/>
          <a:stretch>
            <a:fillRect/>
          </a:stretch>
        </p:blipFill>
        <p:spPr>
          <a:xfrm>
            <a:off x="371475" y="2451512"/>
            <a:ext cx="3761391" cy="2507594"/>
          </a:xfrm>
          <a:prstGeom prst="rect">
            <a:avLst/>
          </a:prstGeom>
        </p:spPr>
      </p:pic>
      <p:pic>
        <p:nvPicPr>
          <p:cNvPr id="15" name="図 14" descr="窓のそばに立っている男性&#10;&#10;AI によって生成されたコンテンツは間違っている可能性があります。">
            <a:extLst>
              <a:ext uri="{FF2B5EF4-FFF2-40B4-BE49-F238E27FC236}">
                <a16:creationId xmlns:a16="http://schemas.microsoft.com/office/drawing/2014/main" id="{274EE1FD-1C35-3FC1-5A93-A5D63D6E8A34}"/>
              </a:ext>
            </a:extLst>
          </p:cNvPr>
          <p:cNvPicPr>
            <a:picLocks noChangeAspect="1"/>
          </p:cNvPicPr>
          <p:nvPr/>
        </p:nvPicPr>
        <p:blipFill>
          <a:blip r:embed="rId4"/>
          <a:stretch>
            <a:fillRect/>
          </a:stretch>
        </p:blipFill>
        <p:spPr>
          <a:xfrm>
            <a:off x="7938843" y="3737075"/>
            <a:ext cx="3765239" cy="2509937"/>
          </a:xfrm>
          <a:prstGeom prst="rect">
            <a:avLst/>
          </a:prstGeom>
        </p:spPr>
      </p:pic>
      <p:pic>
        <p:nvPicPr>
          <p:cNvPr id="10" name="図 9" descr="建物の前に立っている男性&#10;&#10;AI によって生成されたコンテンツは間違っている可能性があります。">
            <a:extLst>
              <a:ext uri="{FF2B5EF4-FFF2-40B4-BE49-F238E27FC236}">
                <a16:creationId xmlns:a16="http://schemas.microsoft.com/office/drawing/2014/main" id="{20E3C82D-BCDA-268A-2250-4852FFD11C2B}"/>
              </a:ext>
            </a:extLst>
          </p:cNvPr>
          <p:cNvPicPr>
            <a:picLocks noChangeAspect="1"/>
          </p:cNvPicPr>
          <p:nvPr/>
        </p:nvPicPr>
        <p:blipFill>
          <a:blip r:embed="rId5"/>
          <a:stretch>
            <a:fillRect/>
          </a:stretch>
        </p:blipFill>
        <p:spPr>
          <a:xfrm>
            <a:off x="7938843" y="1040935"/>
            <a:ext cx="3761391" cy="2507594"/>
          </a:xfrm>
          <a:prstGeom prst="rect">
            <a:avLst/>
          </a:prstGeom>
        </p:spPr>
      </p:pic>
    </p:spTree>
    <p:extLst>
      <p:ext uri="{BB962C8B-B14F-4D97-AF65-F5344CB8AC3E}">
        <p14:creationId xmlns:p14="http://schemas.microsoft.com/office/powerpoint/2010/main" val="771839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FB8B5-C50A-7CB5-FCB5-2F8301060F26}"/>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7B4B0455-17BD-0D6F-437C-D75E720F1E1F}"/>
              </a:ext>
            </a:extLst>
          </p:cNvPr>
          <p:cNvSpPr>
            <a:spLocks noGrp="1"/>
          </p:cNvSpPr>
          <p:nvPr>
            <p:ph type="title"/>
          </p:nvPr>
        </p:nvSpPr>
        <p:spPr/>
        <p:txBody>
          <a:bodyPr rtlCol="0">
            <a:normAutofit/>
          </a:bodyPr>
          <a:lstStyle/>
          <a:p>
            <a:r>
              <a:rPr lang="ja-JP" altLang="en-US" sz="4500"/>
              <a:t>４．日本で活躍する外国人介護人材</a:t>
            </a:r>
          </a:p>
        </p:txBody>
      </p:sp>
      <p:sp>
        <p:nvSpPr>
          <p:cNvPr id="7" name="テキスト プレースホルダー 6">
            <a:extLst>
              <a:ext uri="{FF2B5EF4-FFF2-40B4-BE49-F238E27FC236}">
                <a16:creationId xmlns:a16="http://schemas.microsoft.com/office/drawing/2014/main" id="{894D4168-813F-4FA2-1202-E4398293CEAA}"/>
              </a:ext>
            </a:extLst>
          </p:cNvPr>
          <p:cNvSpPr>
            <a:spLocks noGrp="1"/>
          </p:cNvSpPr>
          <p:nvPr>
            <p:ph type="body" idx="1"/>
          </p:nvPr>
        </p:nvSpPr>
        <p:spPr/>
        <p:txBody>
          <a:bodyPr/>
          <a:lstStyle/>
          <a:p>
            <a:endParaRPr lang="ja-JP" altLang="en-US"/>
          </a:p>
        </p:txBody>
      </p:sp>
      <p:sp>
        <p:nvSpPr>
          <p:cNvPr id="3" name="スライド番号プレースホルダー 2">
            <a:extLst>
              <a:ext uri="{FF2B5EF4-FFF2-40B4-BE49-F238E27FC236}">
                <a16:creationId xmlns:a16="http://schemas.microsoft.com/office/drawing/2014/main" id="{6E61112F-57F1-43F7-F578-1231E2C4AA90}"/>
              </a:ext>
            </a:extLst>
          </p:cNvPr>
          <p:cNvSpPr>
            <a:spLocks noGrp="1"/>
          </p:cNvSpPr>
          <p:nvPr>
            <p:ph type="sldNum" sz="quarter" idx="12"/>
          </p:nvPr>
        </p:nvSpPr>
        <p:spPr/>
        <p:txBody>
          <a:bodyPr rtlCol="0"/>
          <a:lstStyle/>
          <a:p>
            <a:pPr rtl="0"/>
            <a:fld id="{03DC2DEF-D2FE-4B45-ABA4-9F153FD1C98A}" type="slidenum">
              <a:rPr lang="en-US" altLang="ja-JP" smtClean="0"/>
              <a:t>24</a:t>
            </a:fld>
            <a:endParaRPr lang="ja-JP" altLang="en-US"/>
          </a:p>
        </p:txBody>
      </p:sp>
    </p:spTree>
    <p:extLst>
      <p:ext uri="{BB962C8B-B14F-4D97-AF65-F5344CB8AC3E}">
        <p14:creationId xmlns:p14="http://schemas.microsoft.com/office/powerpoint/2010/main" val="3272736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9E03D-4967-1946-0F3C-DC735C05B2FA}"/>
            </a:ext>
          </a:extLst>
        </p:cNvPr>
        <p:cNvGrpSpPr/>
        <p:nvPr/>
      </p:nvGrpSpPr>
      <p:grpSpPr>
        <a:xfrm>
          <a:off x="0" y="0"/>
          <a:ext cx="0" cy="0"/>
          <a:chOff x="0" y="0"/>
          <a:chExt cx="0" cy="0"/>
        </a:xfrm>
      </p:grpSpPr>
      <p:sp>
        <p:nvSpPr>
          <p:cNvPr id="41" name="角丸四角形 40"/>
          <p:cNvSpPr/>
          <p:nvPr/>
        </p:nvSpPr>
        <p:spPr>
          <a:xfrm>
            <a:off x="2993546" y="1379953"/>
            <a:ext cx="3424046" cy="357579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600">
                <a:solidFill>
                  <a:schemeClr val="tx1"/>
                </a:solidFill>
                <a:latin typeface="Meiryo UI" panose="020B0604030504040204" pitchFamily="50" charset="-128"/>
                <a:ea typeface="Meiryo UI" panose="020B0604030504040204" pitchFamily="50" charset="-128"/>
              </a:rPr>
              <a:t>介護現場で就労</a:t>
            </a:r>
            <a:endParaRPr kumimoji="1" lang="en-US" altLang="ja-JP" sz="1600">
              <a:solidFill>
                <a:schemeClr val="tx1"/>
              </a:solidFill>
              <a:latin typeface="Meiryo UI" panose="020B0604030504040204" pitchFamily="50" charset="-128"/>
              <a:ea typeface="Meiryo UI" panose="020B0604030504040204" pitchFamily="50" charset="-128"/>
            </a:endParaRPr>
          </a:p>
          <a:p>
            <a:pPr algn="ctr"/>
            <a:endParaRPr kumimoji="1" lang="en-US" altLang="ja-JP">
              <a:solidFill>
                <a:schemeClr val="tx1"/>
              </a:solidFill>
              <a:latin typeface="Meiryo UI" panose="020B0604030504040204" pitchFamily="50" charset="-128"/>
              <a:ea typeface="Meiryo UI" panose="020B0604030504040204" pitchFamily="50" charset="-128"/>
            </a:endParaRPr>
          </a:p>
          <a:p>
            <a:pPr algn="ctr"/>
            <a:endParaRPr kumimoji="1" lang="en-US" altLang="ja-JP">
              <a:solidFill>
                <a:schemeClr val="tx1"/>
              </a:solidFill>
              <a:latin typeface="Meiryo UI" panose="020B0604030504040204" pitchFamily="50" charset="-128"/>
              <a:ea typeface="Meiryo UI" panose="020B0604030504040204" pitchFamily="50" charset="-128"/>
            </a:endParaRPr>
          </a:p>
          <a:p>
            <a:pPr algn="ctr"/>
            <a:endParaRPr kumimoji="1" lang="en-US" altLang="ja-JP">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endParaRPr kumimoji="1" lang="en-US" altLang="ja-JP" sz="1400">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endParaRPr kumimoji="1" lang="en-US" altLang="ja-JP" sz="1400">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sz="1400">
                <a:solidFill>
                  <a:prstClr val="black"/>
                </a:solidFill>
                <a:latin typeface="Meiryo UI" panose="020B0604030504040204" pitchFamily="50" charset="-128"/>
                <a:ea typeface="Meiryo UI" panose="020B0604030504040204" pitchFamily="50" charset="-128"/>
              </a:rPr>
              <a:t>３年就労すると国家試験を受けることができます</a:t>
            </a:r>
            <a:endParaRPr lang="en-US" altLang="ja-JP" sz="1400">
              <a:solidFill>
                <a:prstClr val="black"/>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a:solidFill>
                  <a:schemeClr val="tx1"/>
                </a:solidFill>
                <a:latin typeface="Meiryo UI" panose="020B0604030504040204" pitchFamily="50" charset="-128"/>
                <a:ea typeface="Meiryo UI" panose="020B0604030504040204" pitchFamily="50" charset="-128"/>
              </a:rPr>
              <a:t>施設や行政のサポートを受けながら、計画的に勉強しましょう</a:t>
            </a:r>
            <a:endParaRPr kumimoji="1" lang="en-US" altLang="ja-JP" sz="1400">
              <a:solidFill>
                <a:schemeClr val="tx1"/>
              </a:solidFill>
              <a:latin typeface="Meiryo UI" panose="020B0604030504040204" pitchFamily="50" charset="-128"/>
              <a:ea typeface="Meiryo UI" panose="020B0604030504040204" pitchFamily="50" charset="-128"/>
            </a:endParaRPr>
          </a:p>
          <a:p>
            <a:pPr marL="742950" lvl="1" indent="-285750">
              <a:buFont typeface="Wingdings" panose="05000000000000000000" pitchFamily="2" charset="2"/>
              <a:buChar char="Ø"/>
            </a:pPr>
            <a:r>
              <a:rPr kumimoji="1" lang="ja-JP" altLang="en-US" sz="1400">
                <a:solidFill>
                  <a:schemeClr val="tx1"/>
                </a:solidFill>
                <a:latin typeface="Meiryo UI" panose="020B0604030504040204" pitchFamily="50" charset="-128"/>
                <a:ea typeface="Meiryo UI" panose="020B0604030504040204" pitchFamily="50" charset="-128"/>
              </a:rPr>
              <a:t>多言語の学習コンテンツも有り</a:t>
            </a:r>
            <a:endParaRPr kumimoji="1" lang="en-US" altLang="ja-JP" sz="1400">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sz="1400">
                <a:solidFill>
                  <a:prstClr val="black"/>
                </a:solidFill>
                <a:latin typeface="Meiryo UI" panose="020B0604030504040204" pitchFamily="50" charset="-128"/>
                <a:ea typeface="Meiryo UI" panose="020B0604030504040204" pitchFamily="50" charset="-128"/>
              </a:rPr>
              <a:t>特定活動（</a:t>
            </a:r>
            <a:r>
              <a:rPr lang="en-US" altLang="ja-JP" sz="1400">
                <a:solidFill>
                  <a:prstClr val="black"/>
                </a:solidFill>
                <a:latin typeface="Meiryo UI" panose="020B0604030504040204" pitchFamily="50" charset="-128"/>
                <a:ea typeface="Meiryo UI" panose="020B0604030504040204" pitchFamily="50" charset="-128"/>
              </a:rPr>
              <a:t>EPA</a:t>
            </a:r>
            <a:r>
              <a:rPr lang="ja-JP" altLang="en-US" sz="1400">
                <a:solidFill>
                  <a:prstClr val="black"/>
                </a:solidFill>
                <a:latin typeface="Meiryo UI" panose="020B0604030504040204" pitchFamily="50" charset="-128"/>
                <a:ea typeface="Meiryo UI" panose="020B0604030504040204" pitchFamily="50" charset="-128"/>
              </a:rPr>
              <a:t>） </a:t>
            </a:r>
            <a:r>
              <a:rPr kumimoji="1" lang="ja-JP" altLang="en-US" sz="1400">
                <a:solidFill>
                  <a:schemeClr val="tx1"/>
                </a:solidFill>
                <a:latin typeface="Meiryo UI" panose="020B0604030504040204" pitchFamily="50" charset="-128"/>
                <a:ea typeface="Meiryo UI" panose="020B0604030504040204" pitchFamily="50" charset="-128"/>
              </a:rPr>
              <a:t>、技能実習は、特定技能に移行して介護福祉士を目指すことも可能</a:t>
            </a:r>
            <a:r>
              <a:rPr kumimoji="1" lang="en-US" altLang="ja-JP" sz="900">
                <a:solidFill>
                  <a:schemeClr val="tx1"/>
                </a:solidFill>
                <a:latin typeface="Meiryo UI" panose="020B0604030504040204" pitchFamily="50" charset="-128"/>
                <a:ea typeface="Meiryo UI" panose="020B0604030504040204" pitchFamily="50" charset="-128"/>
              </a:rPr>
              <a:t>※3</a:t>
            </a:r>
            <a:endParaRPr kumimoji="1" lang="ja-JP" altLang="en-US" sz="1400">
              <a:solidFill>
                <a:schemeClr val="tx1"/>
              </a:solidFill>
              <a:latin typeface="Meiryo UI" panose="020B0604030504040204" pitchFamily="50" charset="-128"/>
              <a:ea typeface="Meiryo UI" panose="020B0604030504040204" pitchFamily="50" charset="-128"/>
            </a:endParaRPr>
          </a:p>
        </p:txBody>
      </p:sp>
      <p:sp>
        <p:nvSpPr>
          <p:cNvPr id="12" name="タイトル 11">
            <a:extLst>
              <a:ext uri="{FF2B5EF4-FFF2-40B4-BE49-F238E27FC236}">
                <a16:creationId xmlns:a16="http://schemas.microsoft.com/office/drawing/2014/main" id="{C0EBF905-4153-FD55-52EF-1B102EE68A65}"/>
              </a:ext>
            </a:extLst>
          </p:cNvPr>
          <p:cNvSpPr>
            <a:spLocks noGrp="1"/>
          </p:cNvSpPr>
          <p:nvPr>
            <p:ph type="title"/>
          </p:nvPr>
        </p:nvSpPr>
        <p:spPr/>
        <p:txBody>
          <a:bodyPr rtlCol="0"/>
          <a:lstStyle/>
          <a:p>
            <a:r>
              <a:rPr lang="ja-JP" altLang="en-US"/>
              <a:t>日本で広がるキャリア</a:t>
            </a:r>
            <a:endParaRPr lang="ja-JP" altLang="en-US">
              <a:latin typeface="Meiryo UI" panose="020B0604030504040204" pitchFamily="50" charset="-128"/>
              <a:ea typeface="Meiryo UI" panose="020B0604030504040204" pitchFamily="50" charset="-128"/>
            </a:endParaRPr>
          </a:p>
        </p:txBody>
      </p:sp>
      <p:sp>
        <p:nvSpPr>
          <p:cNvPr id="2" name="スライド番号プレースホルダー 2">
            <a:extLst>
              <a:ext uri="{FF2B5EF4-FFF2-40B4-BE49-F238E27FC236}">
                <a16:creationId xmlns:a16="http://schemas.microsoft.com/office/drawing/2014/main" id="{E46B01CD-2547-A183-53B9-43FC9194FE8F}"/>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25</a:t>
            </a:fld>
            <a:endParaRPr lang="ja-JP" altLang="en-US" sz="1500"/>
          </a:p>
        </p:txBody>
      </p:sp>
      <p:sp>
        <p:nvSpPr>
          <p:cNvPr id="8" name="角丸四角形 7"/>
          <p:cNvSpPr/>
          <p:nvPr/>
        </p:nvSpPr>
        <p:spPr>
          <a:xfrm>
            <a:off x="499515" y="1379952"/>
            <a:ext cx="2094215" cy="4820823"/>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dirty="0">
                <a:solidFill>
                  <a:schemeClr val="tx1"/>
                </a:solidFill>
                <a:latin typeface="Meiryo UI" panose="020B0604030504040204" pitchFamily="50" charset="-128"/>
                <a:ea typeface="Meiryo UI" panose="020B0604030504040204" pitchFamily="50" charset="-128"/>
              </a:rPr>
              <a:t>母国</a:t>
            </a:r>
            <a:endParaRPr kumimoji="1" lang="en-US" altLang="ja-JP" dirty="0">
              <a:solidFill>
                <a:schemeClr val="tx1"/>
              </a:solidFill>
              <a:latin typeface="Meiryo UI" panose="020B0604030504040204" pitchFamily="50" charset="-128"/>
              <a:ea typeface="Meiryo UI" panose="020B0604030504040204" pitchFamily="50" charset="-128"/>
            </a:endParaRPr>
          </a:p>
          <a:p>
            <a:pPr algn="ctr"/>
            <a:endParaRPr kumimoji="1" lang="en-US" altLang="ja-JP" dirty="0">
              <a:solidFill>
                <a:schemeClr val="tx1"/>
              </a:solidFill>
              <a:latin typeface="Meiryo UI" panose="020B0604030504040204" pitchFamily="50" charset="-128"/>
              <a:ea typeface="Meiryo UI" panose="020B0604030504040204" pitchFamily="50" charset="-128"/>
            </a:endParaRPr>
          </a:p>
          <a:p>
            <a:pPr algn="ctr"/>
            <a:endParaRPr kumimoji="1" lang="en-US" altLang="ja-JP" dirty="0">
              <a:solidFill>
                <a:schemeClr val="tx1"/>
              </a:solidFill>
              <a:latin typeface="Meiryo UI" panose="020B0604030504040204" pitchFamily="50" charset="-128"/>
              <a:ea typeface="Meiryo UI" panose="020B0604030504040204" pitchFamily="50" charset="-128"/>
            </a:endParaRPr>
          </a:p>
          <a:p>
            <a:pPr algn="ctr"/>
            <a:endParaRPr kumimoji="1" lang="en-US" altLang="ja-JP" dirty="0">
              <a:solidFill>
                <a:schemeClr val="tx1"/>
              </a:solidFill>
              <a:latin typeface="Meiryo UI" panose="020B0604030504040204" pitchFamily="50" charset="-128"/>
              <a:ea typeface="Meiryo UI" panose="020B0604030504040204" pitchFamily="50" charset="-128"/>
            </a:endParaRPr>
          </a:p>
          <a:p>
            <a:pPr algn="ctr"/>
            <a:endParaRPr kumimoji="1" lang="en-US" altLang="ja-JP" dirty="0">
              <a:solidFill>
                <a:schemeClr val="tx1"/>
              </a:solidFill>
              <a:latin typeface="Meiryo UI" panose="020B0604030504040204" pitchFamily="50" charset="-128"/>
              <a:ea typeface="Meiryo UI" panose="020B0604030504040204" pitchFamily="50" charset="-128"/>
            </a:endParaRPr>
          </a:p>
          <a:p>
            <a:pPr algn="ct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sz="1600" dirty="0">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chemeClr val="tx1"/>
                </a:solidFill>
                <a:latin typeface="Meiryo UI" panose="020B0604030504040204" pitchFamily="50" charset="-128"/>
                <a:ea typeface="Meiryo UI" panose="020B0604030504040204" pitchFamily="50" charset="-128"/>
              </a:rPr>
              <a:t>母国でも介護の日本語を学ぶことができます。</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chemeClr val="tx1"/>
                </a:solidFill>
                <a:latin typeface="Meiryo UI" panose="020B0604030504040204" pitchFamily="50" charset="-128"/>
                <a:ea typeface="Meiryo UI" panose="020B0604030504040204" pitchFamily="50" charset="-128"/>
              </a:rPr>
              <a:t>在留資格によって、入国前に研修がある場合があります。</a:t>
            </a:r>
          </a:p>
        </p:txBody>
      </p:sp>
      <p:pic>
        <p:nvPicPr>
          <p:cNvPr id="35" name="図 34" descr="白いバックグラウンドの前に座っている人形&#10;&#10;AI によって生成されたコンテンツは間違っている可能性があります。">
            <a:extLst>
              <a:ext uri="{FF2B5EF4-FFF2-40B4-BE49-F238E27FC236}">
                <a16:creationId xmlns:a16="http://schemas.microsoft.com/office/drawing/2014/main" id="{1DFA0F97-04A1-0E32-C3CA-16C6D83D041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49328" y="2184591"/>
            <a:ext cx="947400" cy="923028"/>
          </a:xfrm>
          <a:prstGeom prst="rect">
            <a:avLst/>
          </a:prstGeom>
        </p:spPr>
      </p:pic>
      <p:sp>
        <p:nvSpPr>
          <p:cNvPr id="38" name="角丸四角形 37"/>
          <p:cNvSpPr/>
          <p:nvPr/>
        </p:nvSpPr>
        <p:spPr>
          <a:xfrm>
            <a:off x="3046873" y="5036168"/>
            <a:ext cx="3351921" cy="1169415"/>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600">
                <a:solidFill>
                  <a:schemeClr val="tx1"/>
                </a:solidFill>
                <a:latin typeface="Meiryo UI" panose="020B0604030504040204" pitchFamily="50" charset="-128"/>
                <a:ea typeface="Meiryo UI" panose="020B0604030504040204" pitchFamily="50" charset="-128"/>
              </a:rPr>
              <a:t>介護の専門学校で学ぶ</a:t>
            </a:r>
            <a:endParaRPr kumimoji="1" lang="en-US" altLang="ja-JP" sz="1600">
              <a:solidFill>
                <a:schemeClr val="tx1"/>
              </a:solidFill>
              <a:latin typeface="Meiryo UI" panose="020B0604030504040204" pitchFamily="50" charset="-128"/>
              <a:ea typeface="Meiryo UI" panose="020B0604030504040204" pitchFamily="50" charset="-128"/>
            </a:endParaRPr>
          </a:p>
          <a:p>
            <a:pPr algn="ctr"/>
            <a:endParaRPr kumimoji="1" lang="en-US" altLang="ja-JP" sz="1600">
              <a:solidFill>
                <a:schemeClr val="tx1"/>
              </a:solidFill>
              <a:latin typeface="Meiryo UI" panose="020B0604030504040204" pitchFamily="50" charset="-128"/>
              <a:ea typeface="Meiryo UI" panose="020B0604030504040204" pitchFamily="50" charset="-128"/>
            </a:endParaRPr>
          </a:p>
          <a:p>
            <a:pPr algn="ctr"/>
            <a:endParaRPr kumimoji="1" lang="en-US" altLang="ja-JP" sz="1600">
              <a:solidFill>
                <a:schemeClr val="tx1"/>
              </a:solidFill>
              <a:latin typeface="Meiryo UI" panose="020B0604030504040204" pitchFamily="50" charset="-128"/>
              <a:ea typeface="Meiryo UI" panose="020B0604030504040204" pitchFamily="50" charset="-128"/>
            </a:endParaRPr>
          </a:p>
          <a:p>
            <a:pPr algn="ctr"/>
            <a:r>
              <a:rPr kumimoji="1" lang="ja-JP" altLang="en-US" sz="1400">
                <a:solidFill>
                  <a:schemeClr val="tx1"/>
                </a:solidFill>
                <a:latin typeface="Meiryo UI" panose="020B0604030504040204" pitchFamily="50" charset="-128"/>
                <a:ea typeface="Meiryo UI" panose="020B0604030504040204" pitchFamily="50" charset="-128"/>
              </a:rPr>
              <a:t>・アルバイト（週</a:t>
            </a:r>
            <a:r>
              <a:rPr kumimoji="1" lang="en-US" altLang="ja-JP" sz="1400">
                <a:solidFill>
                  <a:schemeClr val="tx1"/>
                </a:solidFill>
                <a:latin typeface="Meiryo UI" panose="020B0604030504040204" pitchFamily="50" charset="-128"/>
                <a:ea typeface="Meiryo UI" panose="020B0604030504040204" pitchFamily="50" charset="-128"/>
              </a:rPr>
              <a:t>28</a:t>
            </a:r>
            <a:r>
              <a:rPr kumimoji="1" lang="ja-JP" altLang="en-US" sz="1400">
                <a:solidFill>
                  <a:schemeClr val="tx1"/>
                </a:solidFill>
                <a:latin typeface="Meiryo UI" panose="020B0604030504040204" pitchFamily="50" charset="-128"/>
                <a:ea typeface="Meiryo UI" panose="020B0604030504040204" pitchFamily="50" charset="-128"/>
              </a:rPr>
              <a:t>時間）</a:t>
            </a:r>
          </a:p>
        </p:txBody>
      </p:sp>
      <p:sp>
        <p:nvSpPr>
          <p:cNvPr id="39" name="正方形/長方形 38">
            <a:extLst>
              <a:ext uri="{FF2B5EF4-FFF2-40B4-BE49-F238E27FC236}">
                <a16:creationId xmlns:a16="http://schemas.microsoft.com/office/drawing/2014/main" id="{7107B959-211F-491E-EE27-14196F6F67FE}"/>
              </a:ext>
            </a:extLst>
          </p:cNvPr>
          <p:cNvSpPr/>
          <p:nvPr/>
        </p:nvSpPr>
        <p:spPr>
          <a:xfrm>
            <a:off x="4082041" y="5524330"/>
            <a:ext cx="1245725" cy="276610"/>
          </a:xfrm>
          <a:prstGeom prst="rect">
            <a:avLst/>
          </a:prstGeom>
          <a:solidFill>
            <a:schemeClr val="bg1"/>
          </a:solidFill>
          <a:ln w="571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留学</a:t>
            </a:r>
          </a:p>
        </p:txBody>
      </p:sp>
      <p:sp>
        <p:nvSpPr>
          <p:cNvPr id="46" name="角丸四角形 45"/>
          <p:cNvSpPr/>
          <p:nvPr/>
        </p:nvSpPr>
        <p:spPr>
          <a:xfrm>
            <a:off x="6838796" y="1379952"/>
            <a:ext cx="561346" cy="4820823"/>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latin typeface="Meiryo UI" panose="020B0604030504040204" pitchFamily="50" charset="-128"/>
                <a:ea typeface="Meiryo UI" panose="020B0604030504040204" pitchFamily="50" charset="-128"/>
              </a:rPr>
              <a:t>介護福祉士合格</a:t>
            </a:r>
          </a:p>
        </p:txBody>
      </p:sp>
      <p:pic>
        <p:nvPicPr>
          <p:cNvPr id="48" name="図 47" descr="おもちゃ, 人形, 座る, 衣類 が含まれている画像&#10;&#10;AI によって生成されたコンテンツは間違っている可能性があります。">
            <a:extLst>
              <a:ext uri="{FF2B5EF4-FFF2-40B4-BE49-F238E27FC236}">
                <a16:creationId xmlns:a16="http://schemas.microsoft.com/office/drawing/2014/main" id="{F7153977-3903-B2B7-7356-94AF2C2F1CB9}"/>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324906" y="1379952"/>
            <a:ext cx="773802" cy="742159"/>
          </a:xfrm>
          <a:prstGeom prst="rect">
            <a:avLst/>
          </a:prstGeom>
        </p:spPr>
      </p:pic>
      <p:sp>
        <p:nvSpPr>
          <p:cNvPr id="50" name="角丸四角形 49"/>
          <p:cNvSpPr/>
          <p:nvPr/>
        </p:nvSpPr>
        <p:spPr>
          <a:xfrm>
            <a:off x="7802548" y="1364269"/>
            <a:ext cx="4089415" cy="483650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a:solidFill>
                  <a:schemeClr val="tx1"/>
                </a:solidFill>
                <a:latin typeface="Meiryo UI" panose="020B0604030504040204" pitchFamily="50" charset="-128"/>
                <a:ea typeface="Meiryo UI" panose="020B0604030504040204" pitchFamily="50" charset="-128"/>
              </a:rPr>
              <a:t>在留資格「介護」で</a:t>
            </a:r>
            <a:endParaRPr kumimoji="1" lang="en-US" altLang="ja-JP">
              <a:solidFill>
                <a:schemeClr val="tx1"/>
              </a:solidFill>
              <a:latin typeface="Meiryo UI" panose="020B0604030504040204" pitchFamily="50" charset="-128"/>
              <a:ea typeface="Meiryo UI" panose="020B0604030504040204" pitchFamily="50" charset="-128"/>
            </a:endParaRPr>
          </a:p>
          <a:p>
            <a:pPr algn="ctr"/>
            <a:r>
              <a:rPr kumimoji="1" lang="ja-JP" altLang="en-US">
                <a:solidFill>
                  <a:schemeClr val="tx1"/>
                </a:solidFill>
                <a:latin typeface="Meiryo UI" panose="020B0604030504040204" pitchFamily="50" charset="-128"/>
                <a:ea typeface="Meiryo UI" panose="020B0604030504040204" pitchFamily="50" charset="-128"/>
              </a:rPr>
              <a:t>広がるキャリア・ライフプラン</a:t>
            </a:r>
          </a:p>
        </p:txBody>
      </p:sp>
      <p:pic>
        <p:nvPicPr>
          <p:cNvPr id="52" name="図 51" descr="おもちゃ が含まれている画像&#10;&#10;AI によって生成されたコンテンツは間違っている可能性があります。">
            <a:extLst>
              <a:ext uri="{FF2B5EF4-FFF2-40B4-BE49-F238E27FC236}">
                <a16:creationId xmlns:a16="http://schemas.microsoft.com/office/drawing/2014/main" id="{0D32C5F3-388C-40C2-CBCA-2C5B5BB3068C}"/>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0359332" y="2452480"/>
            <a:ext cx="1113595" cy="761653"/>
          </a:xfrm>
          <a:prstGeom prst="rect">
            <a:avLst/>
          </a:prstGeom>
        </p:spPr>
      </p:pic>
      <p:sp>
        <p:nvSpPr>
          <p:cNvPr id="15" name="楕円 14"/>
          <p:cNvSpPr/>
          <p:nvPr/>
        </p:nvSpPr>
        <p:spPr>
          <a:xfrm>
            <a:off x="8017888" y="2428729"/>
            <a:ext cx="2260879" cy="85310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a:latin typeface="Meiryo UI" panose="020B0604030504040204" pitchFamily="50" charset="-128"/>
                <a:ea typeface="Meiryo UI" panose="020B0604030504040204" pitchFamily="50" charset="-128"/>
              </a:rPr>
              <a:t>リーダーや管理者</a:t>
            </a:r>
            <a:endParaRPr kumimoji="1" lang="en-US" altLang="ja-JP" sz="1400">
              <a:latin typeface="Meiryo UI" panose="020B0604030504040204" pitchFamily="50" charset="-128"/>
              <a:ea typeface="Meiryo UI" panose="020B0604030504040204" pitchFamily="50" charset="-128"/>
            </a:endParaRPr>
          </a:p>
          <a:p>
            <a:pPr algn="ctr"/>
            <a:r>
              <a:rPr kumimoji="1" lang="ja-JP" altLang="en-US" sz="1400">
                <a:latin typeface="Meiryo UI" panose="020B0604030504040204" pitchFamily="50" charset="-128"/>
                <a:ea typeface="Meiryo UI" panose="020B0604030504040204" pitchFamily="50" charset="-128"/>
              </a:rPr>
              <a:t>として活躍</a:t>
            </a:r>
          </a:p>
        </p:txBody>
      </p:sp>
      <p:sp>
        <p:nvSpPr>
          <p:cNvPr id="53" name="楕円 52"/>
          <p:cNvSpPr/>
          <p:nvPr/>
        </p:nvSpPr>
        <p:spPr>
          <a:xfrm>
            <a:off x="8030898" y="5350094"/>
            <a:ext cx="2247870" cy="55387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a:latin typeface="Meiryo UI" panose="020B0604030504040204" pitchFamily="50" charset="-128"/>
                <a:ea typeface="Meiryo UI" panose="020B0604030504040204" pitchFamily="50" charset="-128"/>
              </a:rPr>
              <a:t>母国で介護を教える</a:t>
            </a:r>
            <a:endParaRPr kumimoji="1" lang="en-US" altLang="ja-JP" sz="1400">
              <a:latin typeface="Meiryo UI" panose="020B0604030504040204" pitchFamily="50" charset="-128"/>
              <a:ea typeface="Meiryo UI" panose="020B0604030504040204" pitchFamily="50" charset="-128"/>
            </a:endParaRPr>
          </a:p>
        </p:txBody>
      </p:sp>
      <p:sp>
        <p:nvSpPr>
          <p:cNvPr id="54" name="楕円 53"/>
          <p:cNvSpPr/>
          <p:nvPr/>
        </p:nvSpPr>
        <p:spPr>
          <a:xfrm>
            <a:off x="9492032" y="3358710"/>
            <a:ext cx="2260879" cy="65834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a:latin typeface="Meiryo UI" panose="020B0604030504040204" pitchFamily="50" charset="-128"/>
                <a:ea typeface="Meiryo UI" panose="020B0604030504040204" pitchFamily="50" charset="-128"/>
              </a:rPr>
              <a:t>在留資格の更新が無制限</a:t>
            </a:r>
          </a:p>
        </p:txBody>
      </p:sp>
      <p:sp>
        <p:nvSpPr>
          <p:cNvPr id="18" name="二等辺三角形 17"/>
          <p:cNvSpPr/>
          <p:nvPr/>
        </p:nvSpPr>
        <p:spPr>
          <a:xfrm rot="5400000">
            <a:off x="2168377" y="3640382"/>
            <a:ext cx="1321647" cy="302631"/>
          </a:xfrm>
          <a:prstGeom prst="triangle">
            <a:avLst/>
          </a:prstGeom>
          <a:solidFill>
            <a:schemeClr val="accent3">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2570410" y="3422804"/>
            <a:ext cx="461665" cy="930089"/>
          </a:xfrm>
          <a:prstGeom prst="rect">
            <a:avLst/>
          </a:prstGeom>
          <a:noFill/>
        </p:spPr>
        <p:txBody>
          <a:bodyPr vert="eaVert" wrap="square" rtlCol="0">
            <a:spAutoFit/>
          </a:bodyPr>
          <a:lstStyle/>
          <a:p>
            <a:r>
              <a:rPr kumimoji="1" lang="ja-JP" altLang="en-US">
                <a:latin typeface="Meiryo UI" panose="020B0604030504040204" pitchFamily="50" charset="-128"/>
                <a:ea typeface="Meiryo UI" panose="020B0604030504040204" pitchFamily="50" charset="-128"/>
              </a:rPr>
              <a:t>入国</a:t>
            </a:r>
          </a:p>
        </p:txBody>
      </p:sp>
      <p:sp>
        <p:nvSpPr>
          <p:cNvPr id="40" name="正方形/長方形 39">
            <a:extLst>
              <a:ext uri="{FF2B5EF4-FFF2-40B4-BE49-F238E27FC236}">
                <a16:creationId xmlns:a16="http://schemas.microsoft.com/office/drawing/2014/main" id="{7107B959-211F-491E-EE27-14196F6F67FE}"/>
              </a:ext>
            </a:extLst>
          </p:cNvPr>
          <p:cNvSpPr/>
          <p:nvPr/>
        </p:nvSpPr>
        <p:spPr>
          <a:xfrm>
            <a:off x="3143695" y="2015001"/>
            <a:ext cx="1612157" cy="257451"/>
          </a:xfrm>
          <a:prstGeom prst="rect">
            <a:avLst/>
          </a:prstGeom>
          <a:solidFill>
            <a:schemeClr val="bg1"/>
          </a:solidFill>
          <a:ln w="571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Meiryo UI" panose="020B0604030504040204" pitchFamily="50" charset="-128"/>
                <a:ea typeface="Meiryo UI" panose="020B0604030504040204" pitchFamily="50" charset="-128"/>
              </a:rPr>
              <a:t>EPA</a:t>
            </a:r>
            <a:r>
              <a:rPr kumimoji="1" lang="ja-JP" altLang="en-US" sz="1050">
                <a:solidFill>
                  <a:schemeClr val="tx1"/>
                </a:solidFill>
                <a:latin typeface="Meiryo UI" panose="020B0604030504040204" pitchFamily="50" charset="-128"/>
                <a:ea typeface="Meiryo UI" panose="020B0604030504040204" pitchFamily="50" charset="-128"/>
              </a:rPr>
              <a:t>（</a:t>
            </a:r>
            <a:r>
              <a:rPr kumimoji="1" lang="en-US" altLang="ja-JP" sz="1050">
                <a:solidFill>
                  <a:schemeClr val="tx1"/>
                </a:solidFill>
                <a:latin typeface="Meiryo UI" panose="020B0604030504040204" pitchFamily="50" charset="-128"/>
                <a:ea typeface="Meiryo UI" panose="020B0604030504040204" pitchFamily="50" charset="-128"/>
              </a:rPr>
              <a:t>3</a:t>
            </a:r>
            <a:r>
              <a:rPr kumimoji="1" lang="ja-JP" altLang="en-US" sz="1050">
                <a:solidFill>
                  <a:schemeClr val="tx1"/>
                </a:solidFill>
                <a:latin typeface="Meiryo UI" panose="020B0604030504040204" pitchFamily="50" charset="-128"/>
                <a:ea typeface="Meiryo UI" panose="020B0604030504040204" pitchFamily="50" charset="-128"/>
              </a:rPr>
              <a:t>か国のみ）</a:t>
            </a:r>
            <a:r>
              <a:rPr kumimoji="1" lang="en-US" altLang="ja-JP" sz="900">
                <a:solidFill>
                  <a:schemeClr val="tx1"/>
                </a:solidFill>
                <a:latin typeface="Meiryo UI" panose="020B0604030504040204" pitchFamily="50" charset="-128"/>
                <a:ea typeface="Meiryo UI" panose="020B0604030504040204" pitchFamily="50" charset="-128"/>
              </a:rPr>
              <a:t>※2</a:t>
            </a:r>
            <a:endParaRPr kumimoji="1" lang="ja-JP" altLang="en-US" sz="1400">
              <a:solidFill>
                <a:schemeClr val="tx1"/>
              </a:solidFill>
              <a:latin typeface="Meiryo UI" panose="020B0604030504040204" pitchFamily="50" charset="-128"/>
              <a:ea typeface="Meiryo UI" panose="020B0604030504040204" pitchFamily="50" charset="-128"/>
            </a:endParaRPr>
          </a:p>
        </p:txBody>
      </p:sp>
      <p:sp>
        <p:nvSpPr>
          <p:cNvPr id="42" name="正方形/長方形 41">
            <a:extLst>
              <a:ext uri="{FF2B5EF4-FFF2-40B4-BE49-F238E27FC236}">
                <a16:creationId xmlns:a16="http://schemas.microsoft.com/office/drawing/2014/main" id="{7107B959-211F-491E-EE27-14196F6F67FE}"/>
              </a:ext>
            </a:extLst>
          </p:cNvPr>
          <p:cNvSpPr/>
          <p:nvPr/>
        </p:nvSpPr>
        <p:spPr>
          <a:xfrm>
            <a:off x="4039782" y="2357979"/>
            <a:ext cx="1194923" cy="288126"/>
          </a:xfrm>
          <a:prstGeom prst="rect">
            <a:avLst/>
          </a:prstGeom>
          <a:solidFill>
            <a:schemeClr val="bg1"/>
          </a:solidFill>
          <a:ln w="571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技能実習</a:t>
            </a:r>
          </a:p>
        </p:txBody>
      </p:sp>
      <p:sp>
        <p:nvSpPr>
          <p:cNvPr id="44" name="正方形/長方形 43">
            <a:extLst>
              <a:ext uri="{FF2B5EF4-FFF2-40B4-BE49-F238E27FC236}">
                <a16:creationId xmlns:a16="http://schemas.microsoft.com/office/drawing/2014/main" id="{7107B959-211F-491E-EE27-14196F6F67FE}"/>
              </a:ext>
            </a:extLst>
          </p:cNvPr>
          <p:cNvSpPr/>
          <p:nvPr/>
        </p:nvSpPr>
        <p:spPr>
          <a:xfrm>
            <a:off x="4915594" y="2020285"/>
            <a:ext cx="1185494" cy="257273"/>
          </a:xfrm>
          <a:prstGeom prst="rect">
            <a:avLst/>
          </a:prstGeom>
          <a:solidFill>
            <a:schemeClr val="bg1"/>
          </a:solidFill>
          <a:ln w="571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特定技能</a:t>
            </a:r>
          </a:p>
        </p:txBody>
      </p:sp>
      <p:sp>
        <p:nvSpPr>
          <p:cNvPr id="60" name="二等辺三角形 59"/>
          <p:cNvSpPr/>
          <p:nvPr/>
        </p:nvSpPr>
        <p:spPr>
          <a:xfrm rot="5400000">
            <a:off x="5969263" y="3583764"/>
            <a:ext cx="1321647" cy="285221"/>
          </a:xfrm>
          <a:prstGeom prst="triangle">
            <a:avLst/>
          </a:prstGeom>
          <a:solidFill>
            <a:schemeClr val="accent3">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61" name="二等辺三角形 60"/>
          <p:cNvSpPr/>
          <p:nvPr/>
        </p:nvSpPr>
        <p:spPr>
          <a:xfrm rot="5400000">
            <a:off x="6946962" y="3575277"/>
            <a:ext cx="1321647" cy="285221"/>
          </a:xfrm>
          <a:prstGeom prst="triangle">
            <a:avLst/>
          </a:prstGeom>
          <a:solidFill>
            <a:schemeClr val="accent3">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62" name="楕円 61"/>
          <p:cNvSpPr/>
          <p:nvPr/>
        </p:nvSpPr>
        <p:spPr>
          <a:xfrm>
            <a:off x="8030897" y="3954347"/>
            <a:ext cx="2278712" cy="59658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a:latin typeface="Meiryo UI" panose="020B0604030504040204" pitchFamily="50" charset="-128"/>
                <a:ea typeface="Meiryo UI" panose="020B0604030504040204" pitchFamily="50" charset="-128"/>
              </a:rPr>
              <a:t>家族（配偶者・子）の帯同ができる</a:t>
            </a:r>
            <a:endParaRPr kumimoji="1" lang="en-US" altLang="ja-JP" sz="1400">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3199417" y="2697251"/>
            <a:ext cx="3270327" cy="338554"/>
          </a:xfrm>
          <a:prstGeom prst="rect">
            <a:avLst/>
          </a:prstGeom>
          <a:noFill/>
        </p:spPr>
        <p:txBody>
          <a:bodyPr wrap="square" rtlCol="0">
            <a:spAutoFit/>
          </a:bodyPr>
          <a:lstStyle/>
          <a:p>
            <a:r>
              <a:rPr kumimoji="1" lang="ja-JP" altLang="en-US" sz="1600">
                <a:solidFill>
                  <a:srgbClr val="FF0000"/>
                </a:solidFill>
                <a:latin typeface="Meiryo UI" panose="020B0604030504040204" pitchFamily="50" charset="-128"/>
                <a:ea typeface="Meiryo UI" panose="020B0604030504040204" pitchFamily="50" charset="-128"/>
              </a:rPr>
              <a:t>就労しながら介護の専門性を高める</a:t>
            </a:r>
          </a:p>
        </p:txBody>
      </p:sp>
      <p:sp>
        <p:nvSpPr>
          <p:cNvPr id="63" name="楕円 62"/>
          <p:cNvSpPr/>
          <p:nvPr/>
        </p:nvSpPr>
        <p:spPr>
          <a:xfrm>
            <a:off x="9492032" y="4568562"/>
            <a:ext cx="2260879" cy="612784"/>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a:latin typeface="Meiryo UI" panose="020B0604030504040204" pitchFamily="50" charset="-128"/>
                <a:ea typeface="Meiryo UI" panose="020B0604030504040204" pitchFamily="50" charset="-128"/>
              </a:rPr>
              <a:t>第三国で</a:t>
            </a:r>
            <a:endParaRPr kumimoji="1" lang="en-US" altLang="ja-JP" sz="1400">
              <a:latin typeface="Meiryo UI" panose="020B0604030504040204" pitchFamily="50" charset="-128"/>
              <a:ea typeface="Meiryo UI" panose="020B0604030504040204" pitchFamily="50" charset="-128"/>
            </a:endParaRPr>
          </a:p>
          <a:p>
            <a:pPr algn="ctr"/>
            <a:r>
              <a:rPr kumimoji="1" lang="ja-JP" altLang="en-US" sz="1400">
                <a:latin typeface="Meiryo UI" panose="020B0604030504040204" pitchFamily="50" charset="-128"/>
                <a:ea typeface="Meiryo UI" panose="020B0604030504040204" pitchFamily="50" charset="-128"/>
              </a:rPr>
              <a:t>介護の仕事</a:t>
            </a:r>
          </a:p>
        </p:txBody>
      </p:sp>
      <p:sp>
        <p:nvSpPr>
          <p:cNvPr id="64" name="テキスト ボックス 63">
            <a:extLst>
              <a:ext uri="{FF2B5EF4-FFF2-40B4-BE49-F238E27FC236}">
                <a16:creationId xmlns:a16="http://schemas.microsoft.com/office/drawing/2014/main" id="{355FB93E-7710-1EC1-07B3-79E3613AA8A0}"/>
              </a:ext>
            </a:extLst>
          </p:cNvPr>
          <p:cNvSpPr txBox="1"/>
          <p:nvPr/>
        </p:nvSpPr>
        <p:spPr>
          <a:xfrm>
            <a:off x="294799" y="6291953"/>
            <a:ext cx="11673840" cy="507831"/>
          </a:xfrm>
          <a:prstGeom prst="rect">
            <a:avLst/>
          </a:prstGeom>
          <a:noFill/>
        </p:spPr>
        <p:txBody>
          <a:bodyPr wrap="square">
            <a:spAutoFit/>
          </a:bodyPr>
          <a:lstStyle/>
          <a:p>
            <a:pPr algn="just" defTabSz="457200" fontAlgn="base"/>
            <a:r>
              <a:rPr lang="en-US" altLang="ja-JP" sz="900">
                <a:solidFill>
                  <a:prstClr val="black"/>
                </a:solidFill>
                <a:latin typeface="Meiryo UI" panose="020B0604030504040204" pitchFamily="50" charset="-128"/>
                <a:ea typeface="Meiryo UI" panose="020B0604030504040204" pitchFamily="50" charset="-128"/>
              </a:rPr>
              <a:t>※</a:t>
            </a:r>
            <a:r>
              <a:rPr lang="ja-JP" altLang="en-US" sz="900">
                <a:solidFill>
                  <a:prstClr val="black"/>
                </a:solidFill>
                <a:latin typeface="Meiryo UI" panose="020B0604030504040204" pitchFamily="50" charset="-128"/>
                <a:ea typeface="Meiryo UI" panose="020B0604030504040204" pitchFamily="50" charset="-128"/>
              </a:rPr>
              <a:t>１</a:t>
            </a:r>
            <a:r>
              <a:rPr lang="en-US" altLang="ja-JP" sz="900">
                <a:solidFill>
                  <a:prstClr val="black"/>
                </a:solidFill>
                <a:latin typeface="Meiryo UI" panose="020B0604030504040204" pitchFamily="50" charset="-128"/>
                <a:ea typeface="Meiryo UI" panose="020B0604030504040204" pitchFamily="50" charset="-128"/>
              </a:rPr>
              <a:t> </a:t>
            </a:r>
            <a:r>
              <a:rPr lang="ja-JP" altLang="en-US" sz="900">
                <a:solidFill>
                  <a:prstClr val="black"/>
                </a:solidFill>
                <a:latin typeface="Meiryo UI" panose="020B0604030504040204" pitchFamily="50" charset="-128"/>
                <a:ea typeface="Meiryo UI" panose="020B0604030504040204" pitchFamily="50" charset="-128"/>
              </a:rPr>
              <a:t>在留資格によって入国前に研修があります</a:t>
            </a:r>
            <a:endParaRPr lang="en-US" altLang="ja-JP" sz="900">
              <a:solidFill>
                <a:prstClr val="black"/>
              </a:solidFill>
              <a:latin typeface="Meiryo UI" panose="020B0604030504040204" pitchFamily="50" charset="-128"/>
              <a:ea typeface="Meiryo UI" panose="020B0604030504040204" pitchFamily="50" charset="-128"/>
            </a:endParaRPr>
          </a:p>
          <a:p>
            <a:pPr algn="just" defTabSz="457200" fontAlgn="base"/>
            <a:r>
              <a:rPr lang="en-US" altLang="ja-JP" sz="900">
                <a:solidFill>
                  <a:prstClr val="black"/>
                </a:solidFill>
                <a:latin typeface="Meiryo UI" panose="020B0604030504040204" pitchFamily="50" charset="-128"/>
                <a:ea typeface="Meiryo UI" panose="020B0604030504040204" pitchFamily="50" charset="-128"/>
              </a:rPr>
              <a:t>※</a:t>
            </a:r>
            <a:r>
              <a:rPr lang="ja-JP" altLang="en-US" sz="900">
                <a:solidFill>
                  <a:prstClr val="black"/>
                </a:solidFill>
                <a:latin typeface="Meiryo UI" panose="020B0604030504040204" pitchFamily="50" charset="-128"/>
                <a:ea typeface="Meiryo UI" panose="020B0604030504040204" pitchFamily="50" charset="-128"/>
              </a:rPr>
              <a:t>２「特定活動（</a:t>
            </a:r>
            <a:r>
              <a:rPr lang="en-US" altLang="ja-JP" sz="900">
                <a:solidFill>
                  <a:prstClr val="black"/>
                </a:solidFill>
                <a:latin typeface="Meiryo UI" panose="020B0604030504040204" pitchFamily="50" charset="-128"/>
                <a:ea typeface="Meiryo UI" panose="020B0604030504040204" pitchFamily="50" charset="-128"/>
              </a:rPr>
              <a:t>EPA</a:t>
            </a:r>
            <a:r>
              <a:rPr lang="ja-JP" altLang="en-US" sz="900">
                <a:solidFill>
                  <a:prstClr val="black"/>
                </a:solidFill>
                <a:latin typeface="Meiryo UI" panose="020B0604030504040204" pitchFamily="50" charset="-128"/>
                <a:ea typeface="Meiryo UI" panose="020B0604030504040204" pitchFamily="50" charset="-128"/>
              </a:rPr>
              <a:t>）」は、現在、インドネシア、フィリピン、ベトナムの</a:t>
            </a:r>
            <a:r>
              <a:rPr lang="en-US" altLang="ja-JP" sz="900">
                <a:solidFill>
                  <a:prstClr val="black"/>
                </a:solidFill>
                <a:latin typeface="Meiryo UI" panose="020B0604030504040204" pitchFamily="50" charset="-128"/>
                <a:ea typeface="Meiryo UI" panose="020B0604030504040204" pitchFamily="50" charset="-128"/>
              </a:rPr>
              <a:t>3</a:t>
            </a:r>
            <a:r>
              <a:rPr lang="ja-JP" altLang="en-US" sz="900">
                <a:solidFill>
                  <a:prstClr val="black"/>
                </a:solidFill>
                <a:latin typeface="Meiryo UI" panose="020B0604030504040204" pitchFamily="50" charset="-128"/>
                <a:ea typeface="Meiryo UI" panose="020B0604030504040204" pitchFamily="50" charset="-128"/>
              </a:rPr>
              <a:t>か国です。国によって求められる条件が異なります。</a:t>
            </a:r>
            <a:endParaRPr lang="en-US" altLang="ja-JP" sz="900">
              <a:solidFill>
                <a:prstClr val="black"/>
              </a:solidFill>
              <a:latin typeface="Meiryo UI" panose="020B0604030504040204" pitchFamily="50" charset="-128"/>
              <a:ea typeface="Meiryo UI" panose="020B0604030504040204" pitchFamily="50" charset="-128"/>
            </a:endParaRPr>
          </a:p>
          <a:p>
            <a:pPr algn="just" defTabSz="457200" fontAlgn="base"/>
            <a:r>
              <a:rPr lang="en-US" altLang="ja-JP" sz="900">
                <a:solidFill>
                  <a:prstClr val="black"/>
                </a:solidFill>
                <a:latin typeface="Meiryo UI" panose="020B0604030504040204" pitchFamily="50" charset="-128"/>
                <a:ea typeface="Meiryo UI" panose="020B0604030504040204" pitchFamily="50" charset="-128"/>
              </a:rPr>
              <a:t>※</a:t>
            </a:r>
            <a:r>
              <a:rPr lang="ja-JP" altLang="en-US" sz="900">
                <a:solidFill>
                  <a:prstClr val="black"/>
                </a:solidFill>
                <a:latin typeface="Meiryo UI" panose="020B0604030504040204" pitchFamily="50" charset="-128"/>
                <a:ea typeface="Meiryo UI" panose="020B0604030504040204" pitchFamily="50" charset="-128"/>
              </a:rPr>
              <a:t>３技能実習</a:t>
            </a:r>
            <a:r>
              <a:rPr lang="en-US" altLang="ja-JP" sz="900">
                <a:solidFill>
                  <a:prstClr val="black"/>
                </a:solidFill>
                <a:latin typeface="Meiryo UI" panose="020B0604030504040204" pitchFamily="50" charset="-128"/>
                <a:ea typeface="Meiryo UI" panose="020B0604030504040204" pitchFamily="50" charset="-128"/>
              </a:rPr>
              <a:t>2</a:t>
            </a:r>
            <a:r>
              <a:rPr lang="ja-JP" altLang="en-US" sz="900">
                <a:solidFill>
                  <a:prstClr val="black"/>
                </a:solidFill>
                <a:latin typeface="Meiryo UI" panose="020B0604030504040204" pitchFamily="50" charset="-128"/>
                <a:ea typeface="Meiryo UI" panose="020B0604030504040204" pitchFamily="50" charset="-128"/>
              </a:rPr>
              <a:t>号修了者は、特技能に無試験で移行可能なため、「技能実習」→「特定技能」に移行する人も多いです。今後、「技能実習」は廃止され、「育成就労」が新たに創設されます。</a:t>
            </a:r>
            <a:endParaRPr lang="en-US" altLang="ja-JP" sz="900">
              <a:solidFill>
                <a:prstClr val="black"/>
              </a:solidFill>
              <a:latin typeface="Meiryo UI" panose="020B0604030504040204" pitchFamily="50" charset="-128"/>
              <a:ea typeface="Meiryo UI" panose="020B0604030504040204" pitchFamily="50" charset="-128"/>
            </a:endParaRPr>
          </a:p>
        </p:txBody>
      </p:sp>
      <p:sp>
        <p:nvSpPr>
          <p:cNvPr id="65" name="テキスト プレースホルダー 17">
            <a:extLst>
              <a:ext uri="{FF2B5EF4-FFF2-40B4-BE49-F238E27FC236}">
                <a16:creationId xmlns:a16="http://schemas.microsoft.com/office/drawing/2014/main" id="{0F9BABF9-B5A0-7008-3DE0-8C2A7D322A10}"/>
              </a:ext>
            </a:extLst>
          </p:cNvPr>
          <p:cNvSpPr txBox="1">
            <a:spLocks/>
          </p:cNvSpPr>
          <p:nvPr/>
        </p:nvSpPr>
        <p:spPr>
          <a:xfrm>
            <a:off x="371475" y="953511"/>
            <a:ext cx="10713057" cy="340914"/>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000">
                <a:latin typeface="Meiryo UI"/>
                <a:ea typeface="Meiryo UI"/>
              </a:rPr>
              <a:t>専門技術の習得や国家資格の取得などを通じて、スキルを広げることができます。</a:t>
            </a:r>
          </a:p>
        </p:txBody>
      </p:sp>
    </p:spTree>
    <p:extLst>
      <p:ext uri="{BB962C8B-B14F-4D97-AF65-F5344CB8AC3E}">
        <p14:creationId xmlns:p14="http://schemas.microsoft.com/office/powerpoint/2010/main" val="1407773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59188-1446-45C0-D0ED-5F97D96BC1D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CC0A67A-BCD1-6777-7F44-84B512CF5157}"/>
              </a:ext>
            </a:extLst>
          </p:cNvPr>
          <p:cNvSpPr>
            <a:spLocks noGrp="1"/>
          </p:cNvSpPr>
          <p:nvPr>
            <p:ph type="title"/>
          </p:nvPr>
        </p:nvSpPr>
        <p:spPr>
          <a:xfrm>
            <a:off x="363856" y="1389380"/>
            <a:ext cx="3997324" cy="4452620"/>
          </a:xfrm>
        </p:spPr>
        <p:txBody>
          <a:bodyPr anchor="t"/>
          <a:lstStyle/>
          <a:p>
            <a:r>
              <a:rPr lang="en-US" altLang="ja-JP"/>
              <a:t>Jenni</a:t>
            </a:r>
            <a:r>
              <a:rPr lang="ja-JP" altLang="en-US"/>
              <a:t>　</a:t>
            </a:r>
            <a:br>
              <a:rPr lang="en-US" altLang="ja-JP"/>
            </a:br>
            <a:r>
              <a:rPr lang="ja-JP" altLang="en-US" sz="2000" b="0"/>
              <a:t>インドネシア出身</a:t>
            </a:r>
            <a:br>
              <a:rPr lang="en-US" altLang="ja-JP" sz="2000" b="0"/>
            </a:br>
            <a:br>
              <a:rPr lang="ja-JP" altLang="en-US" sz="2000" b="0"/>
            </a:br>
            <a:r>
              <a:rPr lang="en-US" altLang="ja-JP" sz="2000" b="0"/>
              <a:t>2012</a:t>
            </a:r>
            <a:r>
              <a:rPr lang="ja-JP" altLang="en-US" sz="2000" b="0"/>
              <a:t>年　看護大学卒業後、</a:t>
            </a:r>
            <a:r>
              <a:rPr lang="en-US" altLang="ja-JP" sz="2000" b="0"/>
              <a:t>EPA</a:t>
            </a:r>
            <a:r>
              <a:rPr lang="ja-JP" altLang="en-US" sz="2000" b="0"/>
              <a:t>介護福祉士候補者として来日。その後、帰国を経て、</a:t>
            </a:r>
            <a:r>
              <a:rPr lang="en-US" altLang="ja-JP" sz="2000" b="0"/>
              <a:t>2019</a:t>
            </a:r>
            <a:r>
              <a:rPr lang="ja-JP" altLang="en-US" sz="2000" b="0"/>
              <a:t>年に技能実習生として再来日。</a:t>
            </a:r>
            <a:br>
              <a:rPr lang="en-US" altLang="ja-JP" sz="2000" b="0"/>
            </a:br>
            <a:br>
              <a:rPr lang="en-US" altLang="ja-JP" sz="2000" b="0"/>
            </a:br>
            <a:r>
              <a:rPr lang="ja-JP" altLang="en-US" sz="2000" b="0"/>
              <a:t>所属先：特別養護老人ホーム</a:t>
            </a:r>
            <a:br>
              <a:rPr lang="en-US" altLang="ja-JP" sz="2000" b="0"/>
            </a:br>
            <a:endParaRPr lang="ja-JP" altLang="en-US" sz="2000" b="0"/>
          </a:p>
        </p:txBody>
      </p:sp>
      <p:sp>
        <p:nvSpPr>
          <p:cNvPr id="4" name="コンテンツ プレースホルダー 3">
            <a:extLst>
              <a:ext uri="{FF2B5EF4-FFF2-40B4-BE49-F238E27FC236}">
                <a16:creationId xmlns:a16="http://schemas.microsoft.com/office/drawing/2014/main" id="{B56C7D91-D546-0C4D-9749-77C4A1DFF9F1}"/>
              </a:ext>
            </a:extLst>
          </p:cNvPr>
          <p:cNvSpPr>
            <a:spLocks noGrp="1"/>
          </p:cNvSpPr>
          <p:nvPr>
            <p:ph idx="1"/>
          </p:nvPr>
        </p:nvSpPr>
        <p:spPr>
          <a:xfrm>
            <a:off x="4902200" y="3340100"/>
            <a:ext cx="3454400" cy="2844483"/>
          </a:xfrm>
        </p:spPr>
        <p:txBody>
          <a:bodyPr>
            <a:noAutofit/>
          </a:bodyPr>
          <a:lstStyle/>
          <a:p>
            <a:pPr marL="0" indent="0" algn="ctr">
              <a:buNone/>
            </a:pPr>
            <a:r>
              <a:rPr lang="ja-JP" altLang="en-US" b="1">
                <a:solidFill>
                  <a:schemeClr val="accent4"/>
                </a:solidFill>
              </a:rPr>
              <a:t>３度目の国家試験で合格</a:t>
            </a:r>
            <a:endParaRPr lang="en-US" altLang="ja-JP"/>
          </a:p>
          <a:p>
            <a:pPr marL="0" indent="0">
              <a:buNone/>
            </a:pPr>
            <a:r>
              <a:rPr lang="ja-JP" altLang="en-US"/>
              <a:t>一度帰国しましたが、どうしても介護の仕事があきらめきれず、結婚、出産を経て再来日。</a:t>
            </a:r>
          </a:p>
          <a:p>
            <a:pPr marL="0" indent="0">
              <a:buNone/>
            </a:pPr>
            <a:r>
              <a:rPr lang="ja-JP" altLang="en-US"/>
              <a:t>試験の勉強はとても大変でしたが、施設のサポートのおかげで、３度目の受験で合格しました！</a:t>
            </a:r>
            <a:r>
              <a:rPr lang="ja-JP" altLang="en-US" b="1"/>
              <a:t>在留資格「介護」にしたため、インドネシアから家族を呼び寄せる</a:t>
            </a:r>
            <a:r>
              <a:rPr lang="ja-JP" altLang="en-US"/>
              <a:t>ことができました。</a:t>
            </a:r>
          </a:p>
          <a:p>
            <a:endParaRPr lang="ja-JP" altLang="en-US"/>
          </a:p>
        </p:txBody>
      </p:sp>
      <p:sp>
        <p:nvSpPr>
          <p:cNvPr id="5" name="コンテンツ プレースホルダー 4">
            <a:extLst>
              <a:ext uri="{FF2B5EF4-FFF2-40B4-BE49-F238E27FC236}">
                <a16:creationId xmlns:a16="http://schemas.microsoft.com/office/drawing/2014/main" id="{35179868-03BD-D2D8-1BFB-02916F71D17A}"/>
              </a:ext>
            </a:extLst>
          </p:cNvPr>
          <p:cNvSpPr>
            <a:spLocks noGrp="1"/>
          </p:cNvSpPr>
          <p:nvPr>
            <p:ph sz="half" idx="4294967295"/>
          </p:nvPr>
        </p:nvSpPr>
        <p:spPr>
          <a:xfrm>
            <a:off x="8432800" y="271207"/>
            <a:ext cx="3454399" cy="3081337"/>
          </a:xfrm>
        </p:spPr>
        <p:txBody>
          <a:bodyPr>
            <a:normAutofit/>
          </a:bodyPr>
          <a:lstStyle/>
          <a:p>
            <a:pPr marL="0" indent="0" algn="ctr">
              <a:buNone/>
            </a:pPr>
            <a:r>
              <a:rPr lang="ja-JP" altLang="en-US" sz="2000" b="1">
                <a:solidFill>
                  <a:schemeClr val="accent4"/>
                </a:solidFill>
              </a:rPr>
              <a:t>看護の資格も目指したい</a:t>
            </a:r>
            <a:endParaRPr lang="en-US" altLang="ja-JP" sz="2000" b="1">
              <a:solidFill>
                <a:schemeClr val="accent4"/>
              </a:solidFill>
            </a:endParaRPr>
          </a:p>
          <a:p>
            <a:pPr marL="0" indent="0">
              <a:buNone/>
            </a:pPr>
            <a:r>
              <a:rPr lang="ja-JP" altLang="en-US" sz="2000"/>
              <a:t>介護の仕事は、利用者と楽しくコミュニケーションができる仕事で、自分に合っていると感じます。</a:t>
            </a:r>
          </a:p>
          <a:p>
            <a:pPr marL="0" indent="0">
              <a:buNone/>
            </a:pPr>
            <a:r>
              <a:rPr lang="ja-JP" altLang="en-US" sz="2000"/>
              <a:t>大学で看護を学んでいたので、将来は看護の資格も取りたいと考えていますが、看護の資格を取れた後も施設で働きたいです。</a:t>
            </a:r>
          </a:p>
          <a:p>
            <a:endParaRPr lang="ja-JP" altLang="en-US" sz="2000"/>
          </a:p>
        </p:txBody>
      </p:sp>
      <p:pic>
        <p:nvPicPr>
          <p:cNvPr id="9" name="図プレースホルダー 8">
            <a:extLst>
              <a:ext uri="{FF2B5EF4-FFF2-40B4-BE49-F238E27FC236}">
                <a16:creationId xmlns:a16="http://schemas.microsoft.com/office/drawing/2014/main" id="{87E17B4C-6D43-0251-6508-E3067473B92D}"/>
              </a:ext>
            </a:extLst>
          </p:cNvPr>
          <p:cNvPicPr>
            <a:picLocks noGrp="1" noChangeAspect="1"/>
          </p:cNvPicPr>
          <p:nvPr>
            <p:ph type="pic" sz="quarter" idx="13"/>
          </p:nvPr>
        </p:nvPicPr>
        <p:blipFill rotWithShape="1">
          <a:blip r:embed="rId2" cstate="email">
            <a:extLst>
              <a:ext uri="{28A0092B-C50C-407E-A947-70E740481C1C}">
                <a14:useLocalDpi xmlns:a14="http://schemas.microsoft.com/office/drawing/2010/main"/>
              </a:ext>
            </a:extLst>
          </a:blip>
          <a:srcRect/>
          <a:stretch/>
        </p:blipFill>
        <p:spPr>
          <a:xfrm>
            <a:off x="4902200" y="619125"/>
            <a:ext cx="3454400" cy="2500313"/>
          </a:xfrm>
          <a:prstGeom prst="rect">
            <a:avLst/>
          </a:prstGeom>
        </p:spPr>
      </p:pic>
      <p:pic>
        <p:nvPicPr>
          <p:cNvPr id="10" name="図プレースホルダー 9">
            <a:extLst>
              <a:ext uri="{FF2B5EF4-FFF2-40B4-BE49-F238E27FC236}">
                <a16:creationId xmlns:a16="http://schemas.microsoft.com/office/drawing/2014/main" id="{E7C89AB8-2F92-03B6-4D93-F7CEF14F7EC3}"/>
              </a:ext>
            </a:extLst>
          </p:cNvPr>
          <p:cNvPicPr>
            <a:picLocks noGrp="1" noChangeAspect="1"/>
          </p:cNvPicPr>
          <p:nvPr>
            <p:ph type="pic" sz="quarter" idx="14"/>
          </p:nvPr>
        </p:nvPicPr>
        <p:blipFill rotWithShape="1">
          <a:blip r:embed="rId3" cstate="email">
            <a:extLst>
              <a:ext uri="{28A0092B-C50C-407E-A947-70E740481C1C}">
                <a14:useLocalDpi xmlns:a14="http://schemas.microsoft.com/office/drawing/2010/main"/>
              </a:ext>
            </a:extLst>
          </a:blip>
          <a:srcRect/>
          <a:stretch/>
        </p:blipFill>
        <p:spPr>
          <a:xfrm>
            <a:off x="8432800" y="3340100"/>
            <a:ext cx="3454400" cy="2501900"/>
          </a:xfrm>
          <a:prstGeom prst="parallelogram">
            <a:avLst>
              <a:gd name="adj" fmla="val 635"/>
            </a:avLst>
          </a:prstGeom>
        </p:spPr>
      </p:pic>
      <p:sp>
        <p:nvSpPr>
          <p:cNvPr id="7" name="スライド番号プレースホルダー 2">
            <a:extLst>
              <a:ext uri="{FF2B5EF4-FFF2-40B4-BE49-F238E27FC236}">
                <a16:creationId xmlns:a16="http://schemas.microsoft.com/office/drawing/2014/main" id="{8CA9BDC1-C047-0108-926D-71F07B37D8C3}"/>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26</a:t>
            </a:fld>
            <a:endParaRPr lang="ja-JP" altLang="en-US" sz="1500"/>
          </a:p>
        </p:txBody>
      </p:sp>
    </p:spTree>
    <p:extLst>
      <p:ext uri="{BB962C8B-B14F-4D97-AF65-F5344CB8AC3E}">
        <p14:creationId xmlns:p14="http://schemas.microsoft.com/office/powerpoint/2010/main" val="165559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514B4-0FBA-EA7C-9BF3-B120A4EAEC7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BE3E16D-EEC3-62D0-2154-2F70035DFD69}"/>
              </a:ext>
            </a:extLst>
          </p:cNvPr>
          <p:cNvSpPr>
            <a:spLocks noGrp="1"/>
          </p:cNvSpPr>
          <p:nvPr>
            <p:ph type="title"/>
          </p:nvPr>
        </p:nvSpPr>
        <p:spPr>
          <a:xfrm>
            <a:off x="363856" y="1389380"/>
            <a:ext cx="3997324" cy="4452620"/>
          </a:xfrm>
        </p:spPr>
        <p:txBody>
          <a:bodyPr anchor="t"/>
          <a:lstStyle/>
          <a:p>
            <a:r>
              <a:rPr lang="en-US" altLang="ja-JP"/>
              <a:t>Khan</a:t>
            </a:r>
            <a:r>
              <a:rPr lang="ja-JP" altLang="en-US"/>
              <a:t>　</a:t>
            </a:r>
            <a:br>
              <a:rPr lang="en-US" altLang="ja-JP"/>
            </a:br>
            <a:r>
              <a:rPr lang="ja-JP" altLang="en-US" sz="2000" b="0"/>
              <a:t>バングラデシュ出身</a:t>
            </a:r>
            <a:br>
              <a:rPr lang="en-US" altLang="ja-JP" sz="2000" b="0"/>
            </a:br>
            <a:br>
              <a:rPr lang="ja-JP" altLang="en-US" sz="2000" b="0"/>
            </a:br>
            <a:r>
              <a:rPr lang="ja-JP" altLang="en-US" sz="2000" b="0"/>
              <a:t>母国で土木系の専門学校を卒業後、</a:t>
            </a:r>
            <a:r>
              <a:rPr lang="en-US" altLang="ja-JP" sz="2000" b="0"/>
              <a:t>2019</a:t>
            </a:r>
            <a:r>
              <a:rPr lang="ja-JP" altLang="en-US" sz="2000" b="0"/>
              <a:t>年に建設分野の技能実習生として来日。日本の文化や生活に対する憧れと、介護への関心を抱いていたため、介護の道に転換することを決意。</a:t>
            </a:r>
            <a:r>
              <a:rPr lang="en-US" altLang="ja-JP" sz="2000" b="0"/>
              <a:t>2022</a:t>
            </a:r>
            <a:r>
              <a:rPr lang="ja-JP" altLang="en-US" sz="2000" b="0"/>
              <a:t>年に「特定技能」（介護分野）に切り替え、都内の有料老人ホームにて勤務。介護福祉士を目指している。</a:t>
            </a:r>
            <a:br>
              <a:rPr lang="en-US" altLang="ja-JP" sz="2000" b="0"/>
            </a:br>
            <a:br>
              <a:rPr lang="en-US" altLang="ja-JP" sz="2000" b="0"/>
            </a:br>
            <a:r>
              <a:rPr lang="ja-JP" altLang="en-US" sz="2000" b="0"/>
              <a:t>所属先：有料老人ホーム</a:t>
            </a:r>
            <a:br>
              <a:rPr lang="en-US" altLang="ja-JP" sz="2000" b="0"/>
            </a:br>
            <a:endParaRPr lang="ja-JP" altLang="en-US" sz="2000" b="0"/>
          </a:p>
        </p:txBody>
      </p:sp>
      <p:sp>
        <p:nvSpPr>
          <p:cNvPr id="4" name="コンテンツ プレースホルダー 3">
            <a:extLst>
              <a:ext uri="{FF2B5EF4-FFF2-40B4-BE49-F238E27FC236}">
                <a16:creationId xmlns:a16="http://schemas.microsoft.com/office/drawing/2014/main" id="{E878712C-A6EF-2F0F-422D-9DF39C7D8D77}"/>
              </a:ext>
            </a:extLst>
          </p:cNvPr>
          <p:cNvSpPr>
            <a:spLocks noGrp="1"/>
          </p:cNvSpPr>
          <p:nvPr>
            <p:ph idx="1"/>
          </p:nvPr>
        </p:nvSpPr>
        <p:spPr>
          <a:xfrm>
            <a:off x="4902200" y="3340100"/>
            <a:ext cx="3454400" cy="3241878"/>
          </a:xfrm>
        </p:spPr>
        <p:txBody>
          <a:bodyPr>
            <a:noAutofit/>
          </a:bodyPr>
          <a:lstStyle/>
          <a:p>
            <a:pPr marL="0" indent="0" algn="ctr">
              <a:buNone/>
            </a:pPr>
            <a:r>
              <a:rPr lang="ja-JP" altLang="en-US" b="1">
                <a:solidFill>
                  <a:schemeClr val="accent4"/>
                </a:solidFill>
              </a:rPr>
              <a:t>介護の魅力とやりがい</a:t>
            </a:r>
            <a:endParaRPr lang="en-US" altLang="ja-JP"/>
          </a:p>
          <a:p>
            <a:pPr marL="0" indent="0">
              <a:buNone/>
            </a:pPr>
            <a:r>
              <a:rPr lang="ja-JP" altLang="en-US"/>
              <a:t>介護は、これからの時代に欠かせない大切な仕事です。給与の面だけでなく、困っている利用者をサポートし、その笑顔を見られることが大きな魅力です。</a:t>
            </a:r>
            <a:endParaRPr lang="en-US" altLang="ja-JP"/>
          </a:p>
          <a:p>
            <a:pPr marL="0" indent="0">
              <a:buNone/>
            </a:pPr>
            <a:r>
              <a:rPr lang="ja-JP" altLang="en-US"/>
              <a:t>さらに、介護分野では、国籍に関係なくリーダーになるチャンスがあります。私も将来、リーダーとして活躍できるよう努力しています。</a:t>
            </a:r>
          </a:p>
        </p:txBody>
      </p:sp>
      <p:sp>
        <p:nvSpPr>
          <p:cNvPr id="5" name="コンテンツ プレースホルダー 4">
            <a:extLst>
              <a:ext uri="{FF2B5EF4-FFF2-40B4-BE49-F238E27FC236}">
                <a16:creationId xmlns:a16="http://schemas.microsoft.com/office/drawing/2014/main" id="{BC0AC840-1560-B384-D4ED-6601EC07D442}"/>
              </a:ext>
            </a:extLst>
          </p:cNvPr>
          <p:cNvSpPr>
            <a:spLocks noGrp="1"/>
          </p:cNvSpPr>
          <p:nvPr>
            <p:ph sz="half" idx="4294967295"/>
          </p:nvPr>
        </p:nvSpPr>
        <p:spPr>
          <a:xfrm>
            <a:off x="8432800" y="271207"/>
            <a:ext cx="3454399" cy="3081337"/>
          </a:xfrm>
        </p:spPr>
        <p:txBody>
          <a:bodyPr>
            <a:noAutofit/>
          </a:bodyPr>
          <a:lstStyle/>
          <a:p>
            <a:pPr marL="0" indent="0" algn="ctr">
              <a:buNone/>
            </a:pPr>
            <a:r>
              <a:rPr lang="ja-JP" altLang="en-US" sz="2000" b="1">
                <a:solidFill>
                  <a:schemeClr val="accent4"/>
                </a:solidFill>
              </a:rPr>
              <a:t>休日も充実しています</a:t>
            </a:r>
            <a:endParaRPr lang="en-US" altLang="ja-JP" sz="2000" b="1">
              <a:solidFill>
                <a:schemeClr val="accent4"/>
              </a:solidFill>
            </a:endParaRPr>
          </a:p>
          <a:p>
            <a:pPr marL="0" indent="0">
              <a:buNone/>
            </a:pPr>
            <a:r>
              <a:rPr lang="ja-JP" altLang="en-US" sz="1900"/>
              <a:t>建設業と比較して、</a:t>
            </a:r>
            <a:r>
              <a:rPr lang="ja-JP" altLang="en-US" sz="1900" b="1"/>
              <a:t>介護職の方が休みを取りやすく、プライベートも充実</a:t>
            </a:r>
            <a:r>
              <a:rPr lang="ja-JP" altLang="en-US" sz="1900"/>
              <a:t>しました。</a:t>
            </a:r>
            <a:endParaRPr lang="en-US" altLang="ja-JP" sz="1900"/>
          </a:p>
          <a:p>
            <a:pPr marL="0" indent="0">
              <a:buNone/>
            </a:pPr>
            <a:r>
              <a:rPr lang="ja-JP" altLang="en-US" sz="1900"/>
              <a:t>介護の仕事を始めてからは、休日に介護福祉士の勉強をしたり、電車で出かけて買い物や散歩、スポーツ観戦を楽しんでいます。</a:t>
            </a:r>
            <a:endParaRPr lang="en-US" altLang="ja-JP" sz="1900"/>
          </a:p>
          <a:p>
            <a:pPr marL="0" indent="0">
              <a:buNone/>
            </a:pPr>
            <a:r>
              <a:rPr lang="ja-JP" altLang="en-US" sz="1900" b="1"/>
              <a:t>仕事とプライベートのバランスがとれて</a:t>
            </a:r>
            <a:r>
              <a:rPr lang="ja-JP" altLang="en-US" sz="1900"/>
              <a:t>、毎日がより楽しくなりました。</a:t>
            </a:r>
            <a:endParaRPr lang="en-US" altLang="ja-JP" sz="1900"/>
          </a:p>
        </p:txBody>
      </p:sp>
      <p:pic>
        <p:nvPicPr>
          <p:cNvPr id="6" name="図プレースホルダー 5"/>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a:xfrm>
            <a:off x="4902200" y="619125"/>
            <a:ext cx="3454400" cy="2497138"/>
          </a:xfrm>
        </p:spPr>
      </p:pic>
      <p:pic>
        <p:nvPicPr>
          <p:cNvPr id="8" name="図プレースホルダー 7"/>
          <p:cNvPicPr>
            <a:picLocks noGrp="1" noChangeAspect="1"/>
          </p:cNvPicPr>
          <p:nvPr>
            <p:ph type="pic" sz="quarter" idx="14"/>
          </p:nvPr>
        </p:nvPicPr>
        <p:blipFill>
          <a:blip r:embed="rId3" cstate="email">
            <a:extLst>
              <a:ext uri="{28A0092B-C50C-407E-A947-70E740481C1C}">
                <a14:useLocalDpi xmlns:a14="http://schemas.microsoft.com/office/drawing/2010/main"/>
              </a:ext>
            </a:extLst>
          </a:blip>
          <a:stretch>
            <a:fillRect/>
          </a:stretch>
        </p:blipFill>
        <p:spPr>
          <a:xfrm>
            <a:off x="8500533" y="3352800"/>
            <a:ext cx="3318933" cy="2489200"/>
          </a:xfrm>
        </p:spPr>
      </p:pic>
      <p:sp>
        <p:nvSpPr>
          <p:cNvPr id="7" name="スライド番号プレースホルダー 2">
            <a:extLst>
              <a:ext uri="{FF2B5EF4-FFF2-40B4-BE49-F238E27FC236}">
                <a16:creationId xmlns:a16="http://schemas.microsoft.com/office/drawing/2014/main" id="{AA7F4938-75EB-B416-0B6F-13B2009EF060}"/>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27</a:t>
            </a:fld>
            <a:endParaRPr lang="ja-JP" altLang="en-US" sz="1500"/>
          </a:p>
        </p:txBody>
      </p:sp>
    </p:spTree>
    <p:extLst>
      <p:ext uri="{BB962C8B-B14F-4D97-AF65-F5344CB8AC3E}">
        <p14:creationId xmlns:p14="http://schemas.microsoft.com/office/powerpoint/2010/main" val="36006908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502F6-849D-E16E-F899-65F46EBC7EF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A3D900F-6DB7-4D84-B326-E154B60DD2BF}"/>
              </a:ext>
            </a:extLst>
          </p:cNvPr>
          <p:cNvSpPr>
            <a:spLocks noGrp="1"/>
          </p:cNvSpPr>
          <p:nvPr>
            <p:ph type="title"/>
          </p:nvPr>
        </p:nvSpPr>
        <p:spPr>
          <a:xfrm>
            <a:off x="363856" y="1389380"/>
            <a:ext cx="3997324" cy="4452620"/>
          </a:xfrm>
        </p:spPr>
        <p:txBody>
          <a:bodyPr anchor="t"/>
          <a:lstStyle/>
          <a:p>
            <a:r>
              <a:rPr lang="en-US" altLang="ja-JP" err="1"/>
              <a:t>Hanh</a:t>
            </a:r>
            <a:r>
              <a:rPr lang="ja-JP" altLang="en-US"/>
              <a:t>　</a:t>
            </a:r>
            <a:br>
              <a:rPr lang="en-US" altLang="ja-JP"/>
            </a:br>
            <a:r>
              <a:rPr lang="ja-JP" altLang="en-US" sz="2000" b="0"/>
              <a:t>ベトナム出身</a:t>
            </a:r>
            <a:br>
              <a:rPr lang="en-US" altLang="ja-JP" sz="2000" b="0"/>
            </a:br>
            <a:br>
              <a:rPr lang="ja-JP" altLang="en-US" sz="2000" b="0"/>
            </a:br>
            <a:r>
              <a:rPr lang="en-US" altLang="ja-JP" sz="2000" b="0"/>
              <a:t>2016</a:t>
            </a:r>
            <a:r>
              <a:rPr lang="ja-JP" altLang="en-US" sz="2000" b="0"/>
              <a:t>年来日。日本語学校、介護福祉士専門学校を卒業後、施設系サービスに勤務し、現在の会社に転職して訪問系サービスに従事する。現在は、管理者を務める。</a:t>
            </a:r>
            <a:br>
              <a:rPr lang="en-US" altLang="ja-JP" sz="2000" b="0"/>
            </a:br>
            <a:br>
              <a:rPr lang="en-US" altLang="ja-JP" sz="2000" b="0"/>
            </a:br>
            <a:r>
              <a:rPr lang="ja-JP" altLang="en-US" sz="2000" b="0"/>
              <a:t>所属先：定期巡回・随時対応型訪問介護看護</a:t>
            </a:r>
            <a:br>
              <a:rPr lang="en-US" altLang="ja-JP" sz="2000" b="0"/>
            </a:br>
            <a:endParaRPr lang="ja-JP" altLang="en-US" sz="2000" b="0"/>
          </a:p>
        </p:txBody>
      </p:sp>
      <p:sp>
        <p:nvSpPr>
          <p:cNvPr id="4" name="コンテンツ プレースホルダー 3">
            <a:extLst>
              <a:ext uri="{FF2B5EF4-FFF2-40B4-BE49-F238E27FC236}">
                <a16:creationId xmlns:a16="http://schemas.microsoft.com/office/drawing/2014/main" id="{8461A2D1-30E7-0716-17BF-5693DCC56CDD}"/>
              </a:ext>
            </a:extLst>
          </p:cNvPr>
          <p:cNvSpPr>
            <a:spLocks noGrp="1"/>
          </p:cNvSpPr>
          <p:nvPr>
            <p:ph idx="1"/>
          </p:nvPr>
        </p:nvSpPr>
        <p:spPr>
          <a:xfrm>
            <a:off x="4902200" y="3340100"/>
            <a:ext cx="3454400" cy="2844483"/>
          </a:xfrm>
        </p:spPr>
        <p:txBody>
          <a:bodyPr>
            <a:noAutofit/>
          </a:bodyPr>
          <a:lstStyle/>
          <a:p>
            <a:pPr marL="0" indent="0" algn="ctr">
              <a:buNone/>
            </a:pPr>
            <a:r>
              <a:rPr lang="ja-JP" altLang="en-US" b="1">
                <a:solidFill>
                  <a:schemeClr val="accent4"/>
                </a:solidFill>
              </a:rPr>
              <a:t>管理者として大きなやりがい</a:t>
            </a:r>
            <a:endParaRPr lang="en-US" altLang="ja-JP"/>
          </a:p>
          <a:p>
            <a:pPr marL="0" indent="0">
              <a:buNone/>
            </a:pPr>
            <a:r>
              <a:rPr lang="ja-JP" altLang="en-US"/>
              <a:t>自宅で過ごしたい高齢者を支えるため、訪問系サービスに転職しました。利用者宅に一人で訪問するため、最初の数か月は先輩に同行し、利用者の生活や介護業務を覚えました。</a:t>
            </a:r>
            <a:endParaRPr lang="en-US" altLang="ja-JP"/>
          </a:p>
          <a:p>
            <a:pPr marL="0" indent="0">
              <a:buNone/>
            </a:pPr>
            <a:r>
              <a:rPr lang="ja-JP" altLang="en-US"/>
              <a:t>新規の事業所が立ち上がる時は、地域の開発にも関わり</a:t>
            </a:r>
            <a:r>
              <a:rPr lang="ja-JP" altLang="en-US" b="1"/>
              <a:t>、現在は管理職として</a:t>
            </a:r>
            <a:r>
              <a:rPr lang="ja-JP" altLang="en-US"/>
              <a:t>働いています。</a:t>
            </a:r>
          </a:p>
        </p:txBody>
      </p:sp>
      <p:sp>
        <p:nvSpPr>
          <p:cNvPr id="5" name="コンテンツ プレースホルダー 4">
            <a:extLst>
              <a:ext uri="{FF2B5EF4-FFF2-40B4-BE49-F238E27FC236}">
                <a16:creationId xmlns:a16="http://schemas.microsoft.com/office/drawing/2014/main" id="{9B181915-E46B-3DDB-7D0B-B2F6653E8605}"/>
              </a:ext>
            </a:extLst>
          </p:cNvPr>
          <p:cNvSpPr>
            <a:spLocks noGrp="1"/>
          </p:cNvSpPr>
          <p:nvPr>
            <p:ph sz="half" idx="4294967295"/>
          </p:nvPr>
        </p:nvSpPr>
        <p:spPr>
          <a:xfrm>
            <a:off x="8432800" y="271207"/>
            <a:ext cx="3454399" cy="3157793"/>
          </a:xfrm>
        </p:spPr>
        <p:txBody>
          <a:bodyPr>
            <a:normAutofit lnSpcReduction="10000"/>
          </a:bodyPr>
          <a:lstStyle/>
          <a:p>
            <a:pPr marL="0" indent="0" algn="ctr">
              <a:buNone/>
            </a:pPr>
            <a:r>
              <a:rPr lang="ja-JP" altLang="en-US" sz="2000" b="1">
                <a:solidFill>
                  <a:schemeClr val="accent4"/>
                </a:solidFill>
              </a:rPr>
              <a:t>働きやすい職場</a:t>
            </a:r>
            <a:endParaRPr lang="en-US" altLang="ja-JP" sz="2000" b="1">
              <a:solidFill>
                <a:schemeClr val="accent4"/>
              </a:solidFill>
            </a:endParaRPr>
          </a:p>
          <a:p>
            <a:pPr marL="0" indent="0">
              <a:buNone/>
            </a:pPr>
            <a:r>
              <a:rPr lang="ja-JP" altLang="en-US" sz="2000"/>
              <a:t>現在の職場は、</a:t>
            </a:r>
            <a:r>
              <a:rPr lang="ja-JP" altLang="en-US" sz="2000" b="1"/>
              <a:t>高い給与とテクノロジー導入による働きやすい環境が魅力</a:t>
            </a:r>
            <a:r>
              <a:rPr lang="ja-JP" altLang="en-US" sz="2000"/>
              <a:t>です。</a:t>
            </a:r>
            <a:endParaRPr lang="en-US" altLang="ja-JP" sz="2000"/>
          </a:p>
          <a:p>
            <a:pPr marL="0" indent="0">
              <a:buNone/>
            </a:pPr>
            <a:r>
              <a:rPr lang="ja-JP" altLang="en-US" sz="2000"/>
              <a:t>訪問系サービスでは、日本の文化について学ぶことができ、施設に比べて柔軟な時間管理が可能です。そのため、利用者に合わせた丁寧なコミュニケーションが取りやすく、日々の仕事に大きな充実感を感じています。</a:t>
            </a:r>
          </a:p>
        </p:txBody>
      </p:sp>
      <p:pic>
        <p:nvPicPr>
          <p:cNvPr id="10" name="図プレースホルダー 9"/>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a:xfrm>
            <a:off x="4902200" y="619125"/>
            <a:ext cx="3454400" cy="2497138"/>
          </a:xfrm>
        </p:spPr>
      </p:pic>
      <p:pic>
        <p:nvPicPr>
          <p:cNvPr id="12" name="図プレースホルダー 11"/>
          <p:cNvPicPr>
            <a:picLocks noGrp="1" noChangeAspect="1"/>
          </p:cNvPicPr>
          <p:nvPr>
            <p:ph type="pic" sz="quarter" idx="14"/>
          </p:nvPr>
        </p:nvPicPr>
        <p:blipFill>
          <a:blip r:embed="rId3" cstate="email">
            <a:extLst>
              <a:ext uri="{28A0092B-C50C-407E-A947-70E740481C1C}">
                <a14:useLocalDpi xmlns:a14="http://schemas.microsoft.com/office/drawing/2010/main"/>
              </a:ext>
            </a:extLst>
          </a:blip>
          <a:srcRect/>
          <a:stretch>
            <a:fillRect/>
          </a:stretch>
        </p:blipFill>
        <p:spPr>
          <a:xfrm>
            <a:off x="8432800" y="3352800"/>
            <a:ext cx="3454400" cy="2489200"/>
          </a:xfrm>
        </p:spPr>
      </p:pic>
      <p:sp>
        <p:nvSpPr>
          <p:cNvPr id="6" name="スライド番号プレースホルダー 2">
            <a:extLst>
              <a:ext uri="{FF2B5EF4-FFF2-40B4-BE49-F238E27FC236}">
                <a16:creationId xmlns:a16="http://schemas.microsoft.com/office/drawing/2014/main" id="{64764AD9-D8BF-92FD-FF88-AF2EDBA8E6D1}"/>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28</a:t>
            </a:fld>
            <a:endParaRPr lang="ja-JP" altLang="en-US" sz="1500"/>
          </a:p>
        </p:txBody>
      </p:sp>
    </p:spTree>
    <p:extLst>
      <p:ext uri="{BB962C8B-B14F-4D97-AF65-F5344CB8AC3E}">
        <p14:creationId xmlns:p14="http://schemas.microsoft.com/office/powerpoint/2010/main" val="983691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プレースホルダー 6" descr="草, 屋外, 人, 少年 が含まれている画像&#10;&#10;AI によって生成されたコンテンツは間違っている可能性があります。">
            <a:extLst>
              <a:ext uri="{FF2B5EF4-FFF2-40B4-BE49-F238E27FC236}">
                <a16:creationId xmlns:a16="http://schemas.microsoft.com/office/drawing/2014/main" id="{FFBB55F9-714A-CFC3-FF6D-8DB99676B49F}"/>
              </a:ext>
            </a:extLst>
          </p:cNvPr>
          <p:cNvPicPr>
            <a:picLocks noGrp="1" noChangeAspect="1"/>
          </p:cNvPicPr>
          <p:nvPr>
            <p:ph type="pic" sz="quarter" idx="13"/>
          </p:nvPr>
        </p:nvPicPr>
        <p:blipFill>
          <a:blip r:embed="rId3"/>
          <a:srcRect t="9070" b="9070"/>
          <a:stretch>
            <a:fillRect/>
          </a:stretch>
        </p:blipFill>
        <p:spPr/>
      </p:pic>
      <p:sp>
        <p:nvSpPr>
          <p:cNvPr id="2" name="コンテンツ プレースホルダー 6">
            <a:extLst>
              <a:ext uri="{FF2B5EF4-FFF2-40B4-BE49-F238E27FC236}">
                <a16:creationId xmlns:a16="http://schemas.microsoft.com/office/drawing/2014/main" id="{0DD9FB5E-D3A1-3AA9-35B2-8342F9580DD2}"/>
              </a:ext>
            </a:extLst>
          </p:cNvPr>
          <p:cNvSpPr txBox="1">
            <a:spLocks/>
          </p:cNvSpPr>
          <p:nvPr/>
        </p:nvSpPr>
        <p:spPr>
          <a:xfrm>
            <a:off x="1896521" y="1534602"/>
            <a:ext cx="8398958" cy="4261899"/>
          </a:xfrm>
          <a:prstGeom prst="rect">
            <a:avLst/>
          </a:prstGeom>
          <a:solidFill>
            <a:srgbClr val="FFFFFF">
              <a:alpha val="65098"/>
            </a:srgbClr>
          </a:solidFill>
        </p:spPr>
        <p:txBody>
          <a:bodyPr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1080000" indent="-457200">
              <a:lnSpc>
                <a:spcPct val="125000"/>
              </a:lnSpc>
              <a:buFont typeface="+mj-lt"/>
              <a:buAutoNum type="arabicPeriod"/>
            </a:pPr>
            <a:r>
              <a:rPr lang="ja-JP" altLang="en-US" sz="2300" dirty="0"/>
              <a:t>日本と</a:t>
            </a:r>
            <a:r>
              <a:rPr lang="en-US" altLang="ja-JP" sz="2300" dirty="0"/>
              <a:t>XXX</a:t>
            </a:r>
            <a:r>
              <a:rPr lang="ja-JP" altLang="en-US" sz="2300" dirty="0"/>
              <a:t>（自治体名）の魅力</a:t>
            </a:r>
            <a:endParaRPr lang="en-US" altLang="ja-JP" sz="2300" dirty="0"/>
          </a:p>
          <a:p>
            <a:pPr marL="1080000" indent="-457200">
              <a:lnSpc>
                <a:spcPct val="125000"/>
              </a:lnSpc>
              <a:buFont typeface="+mj-lt"/>
              <a:buAutoNum type="arabicPeriod"/>
            </a:pPr>
            <a:r>
              <a:rPr lang="ja-JP" altLang="en-US" sz="2300" dirty="0"/>
              <a:t>日本の介護分野の魅力</a:t>
            </a:r>
            <a:endParaRPr lang="en-US" altLang="ja-JP" sz="2300" dirty="0"/>
          </a:p>
          <a:p>
            <a:pPr marL="1080000" indent="-457200">
              <a:lnSpc>
                <a:spcPct val="125000"/>
              </a:lnSpc>
              <a:buFont typeface="+mj-lt"/>
              <a:buAutoNum type="arabicPeriod"/>
            </a:pPr>
            <a:r>
              <a:rPr lang="ja-JP" altLang="en-US" sz="2300" dirty="0"/>
              <a:t>日本の介護の仕事とは</a:t>
            </a:r>
            <a:endParaRPr lang="en-US" altLang="ja-JP" sz="2300" dirty="0"/>
          </a:p>
          <a:p>
            <a:pPr marL="1080000" indent="-457200">
              <a:lnSpc>
                <a:spcPct val="125000"/>
              </a:lnSpc>
              <a:buFont typeface="+mj-lt"/>
              <a:buAutoNum type="arabicPeriod"/>
            </a:pPr>
            <a:r>
              <a:rPr lang="ja-JP" altLang="en-US" sz="2300" dirty="0"/>
              <a:t>日本で活躍する外国人介護人材</a:t>
            </a:r>
            <a:endParaRPr lang="en-US" altLang="ja-JP" sz="2300" dirty="0"/>
          </a:p>
          <a:p>
            <a:pPr marL="1080000" indent="-457200">
              <a:lnSpc>
                <a:spcPct val="125000"/>
              </a:lnSpc>
              <a:buFont typeface="+mj-lt"/>
              <a:buAutoNum type="arabicPeriod"/>
            </a:pPr>
            <a:r>
              <a:rPr lang="ja-JP" altLang="en-US" sz="2300" dirty="0"/>
              <a:t>生活環境とサポート体制</a:t>
            </a:r>
            <a:endParaRPr lang="en-US" altLang="ja-JP" sz="2300" dirty="0"/>
          </a:p>
          <a:p>
            <a:pPr marL="1080000" indent="-457200">
              <a:lnSpc>
                <a:spcPct val="125000"/>
              </a:lnSpc>
              <a:buFont typeface="+mj-lt"/>
              <a:buAutoNum type="arabicPeriod"/>
            </a:pPr>
            <a:r>
              <a:rPr lang="ja-JP" altLang="en-US" sz="2300" dirty="0"/>
              <a:t>受入れプロセスと条件</a:t>
            </a:r>
          </a:p>
        </p:txBody>
      </p:sp>
      <p:sp>
        <p:nvSpPr>
          <p:cNvPr id="3" name="テキスト ボックス 2">
            <a:extLst>
              <a:ext uri="{FF2B5EF4-FFF2-40B4-BE49-F238E27FC236}">
                <a16:creationId xmlns:a16="http://schemas.microsoft.com/office/drawing/2014/main" id="{988C3CE2-0DC5-C5A7-C731-562C543CC074}"/>
              </a:ext>
            </a:extLst>
          </p:cNvPr>
          <p:cNvSpPr txBox="1"/>
          <p:nvPr/>
        </p:nvSpPr>
        <p:spPr>
          <a:xfrm>
            <a:off x="1152939" y="675861"/>
            <a:ext cx="6106602" cy="1323439"/>
          </a:xfrm>
          <a:prstGeom prst="rect">
            <a:avLst/>
          </a:prstGeom>
          <a:noFill/>
        </p:spPr>
        <p:txBody>
          <a:bodyPr wrap="square" rtlCol="0">
            <a:spAutoFit/>
          </a:bodyPr>
          <a:lstStyle/>
          <a:p>
            <a:r>
              <a:rPr kumimoji="1" lang="en-US" altLang="ja-JP" sz="8000" b="1">
                <a:solidFill>
                  <a:schemeClr val="accent6"/>
                </a:solidFill>
                <a:latin typeface="ＭＳ Ｐゴシック" panose="020B0600070205080204" pitchFamily="50" charset="-128"/>
                <a:ea typeface="ＭＳ Ｐゴシック" panose="020B0600070205080204" pitchFamily="50" charset="-128"/>
                <a:cs typeface="ADLaM Display" panose="020F0502020204030204" pitchFamily="2" charset="0"/>
              </a:rPr>
              <a:t>Agenda</a:t>
            </a:r>
            <a:endParaRPr kumimoji="1" lang="ja-JP" altLang="en-US" sz="8000" b="1">
              <a:solidFill>
                <a:schemeClr val="accent6"/>
              </a:solidFill>
              <a:latin typeface="ＭＳ Ｐゴシック" panose="020B0600070205080204" pitchFamily="50" charset="-128"/>
              <a:ea typeface="ＭＳ Ｐゴシック" panose="020B0600070205080204" pitchFamily="50" charset="-128"/>
              <a:cs typeface="ADLaM Display" panose="020F0502020204030204" pitchFamily="2" charset="0"/>
            </a:endParaRPr>
          </a:p>
        </p:txBody>
      </p:sp>
    </p:spTree>
    <p:extLst>
      <p:ext uri="{BB962C8B-B14F-4D97-AF65-F5344CB8AC3E}">
        <p14:creationId xmlns:p14="http://schemas.microsoft.com/office/powerpoint/2010/main" val="1960703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34B7E-AFA0-F356-B2E2-2BBFE419E6EE}"/>
            </a:ext>
          </a:extLst>
        </p:cNvPr>
        <p:cNvGrpSpPr/>
        <p:nvPr/>
      </p:nvGrpSpPr>
      <p:grpSpPr>
        <a:xfrm>
          <a:off x="0" y="0"/>
          <a:ext cx="0" cy="0"/>
          <a:chOff x="0" y="0"/>
          <a:chExt cx="0" cy="0"/>
        </a:xfrm>
      </p:grpSpPr>
      <p:sp>
        <p:nvSpPr>
          <p:cNvPr id="108" name="角丸四角形 18">
            <a:extLst>
              <a:ext uri="{FF2B5EF4-FFF2-40B4-BE49-F238E27FC236}">
                <a16:creationId xmlns:a16="http://schemas.microsoft.com/office/drawing/2014/main" id="{944418C3-1B7D-6194-992D-6994FDF1FA42}"/>
              </a:ext>
            </a:extLst>
          </p:cNvPr>
          <p:cNvSpPr/>
          <p:nvPr/>
        </p:nvSpPr>
        <p:spPr>
          <a:xfrm>
            <a:off x="5245100" y="1064801"/>
            <a:ext cx="6098963" cy="5532848"/>
          </a:xfrm>
          <a:prstGeom prst="roundRect">
            <a:avLst>
              <a:gd name="adj" fmla="val 12424"/>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kumimoji="1" lang="en-US" altLang="ja-JP" sz="2953">
              <a:solidFill>
                <a:schemeClr val="tx1"/>
              </a:solidFill>
              <a:latin typeface="Meiryo UI" panose="020B0604030504040204" pitchFamily="50" charset="-128"/>
              <a:ea typeface="Meiryo UI" panose="020B0604030504040204" pitchFamily="50" charset="-128"/>
            </a:endParaRPr>
          </a:p>
          <a:p>
            <a:pPr algn="ctr"/>
            <a:r>
              <a:rPr kumimoji="1" lang="ja-JP" altLang="en-US" sz="3446" b="1">
                <a:solidFill>
                  <a:schemeClr val="tx1"/>
                </a:solidFill>
                <a:latin typeface="Meiryo UI" panose="020B0604030504040204" pitchFamily="50" charset="-128"/>
                <a:ea typeface="Meiryo UI" panose="020B0604030504040204" pitchFamily="50" charset="-128"/>
              </a:rPr>
              <a:t>　　</a:t>
            </a:r>
            <a:endParaRPr kumimoji="1" lang="ja-JP" altLang="en-US" sz="1723">
              <a:solidFill>
                <a:schemeClr val="tx1"/>
              </a:solidFill>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2488F1B9-AD44-D8DF-8641-1F7E5B501B67}"/>
              </a:ext>
            </a:extLst>
          </p:cNvPr>
          <p:cNvSpPr>
            <a:spLocks noGrp="1"/>
          </p:cNvSpPr>
          <p:nvPr>
            <p:ph type="title"/>
          </p:nvPr>
        </p:nvSpPr>
        <p:spPr/>
        <p:txBody>
          <a:bodyPr/>
          <a:lstStyle/>
          <a:p>
            <a:r>
              <a:rPr lang="ja-JP" altLang="en-US"/>
              <a:t>介護職員の１日のスケジュール</a:t>
            </a:r>
          </a:p>
        </p:txBody>
      </p:sp>
      <p:sp>
        <p:nvSpPr>
          <p:cNvPr id="5" name="テキスト プレースホルダー 4">
            <a:extLst>
              <a:ext uri="{FF2B5EF4-FFF2-40B4-BE49-F238E27FC236}">
                <a16:creationId xmlns:a16="http://schemas.microsoft.com/office/drawing/2014/main" id="{DF2DA560-52C8-E87A-4F8E-842B5A0D1C2B}"/>
              </a:ext>
            </a:extLst>
          </p:cNvPr>
          <p:cNvSpPr>
            <a:spLocks noGrp="1"/>
          </p:cNvSpPr>
          <p:nvPr>
            <p:ph type="body" sz="quarter" idx="14"/>
          </p:nvPr>
        </p:nvSpPr>
        <p:spPr/>
        <p:txBody>
          <a:bodyPr vert="horz" lIns="91440" tIns="45720" rIns="91440" bIns="45720" rtlCol="0" anchor="ctr">
            <a:noAutofit/>
          </a:bodyPr>
          <a:lstStyle/>
          <a:p>
            <a:r>
              <a:rPr lang="ja-JP" altLang="en-US" sz="2000">
                <a:latin typeface="Meiryo UI"/>
                <a:ea typeface="Meiryo UI"/>
              </a:rPr>
              <a:t>介護は24時間365日稼働しているため、複数の職員がシフト制で働いています。</a:t>
            </a:r>
            <a:endParaRPr lang="ja-JP" altLang="en-US" sz="2000"/>
          </a:p>
          <a:p>
            <a:r>
              <a:rPr lang="ja-JP" altLang="en-US" sz="2000">
                <a:latin typeface="Meiryo UI"/>
                <a:ea typeface="Meiryo UI"/>
              </a:rPr>
              <a:t>在留資格や就労する施設によって、夜勤を担当する場合があります。夜勤の場合は、夜勤手当が支給され、基本給に上乗せされます。</a:t>
            </a:r>
          </a:p>
        </p:txBody>
      </p:sp>
      <p:sp>
        <p:nvSpPr>
          <p:cNvPr id="4" name="スライド番号プレースホルダー 2">
            <a:extLst>
              <a:ext uri="{FF2B5EF4-FFF2-40B4-BE49-F238E27FC236}">
                <a16:creationId xmlns:a16="http://schemas.microsoft.com/office/drawing/2014/main" id="{38610E42-C22F-E0E3-F2A1-3FD60D5F0628}"/>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29</a:t>
            </a:fld>
            <a:endParaRPr lang="ja-JP" altLang="en-US" sz="1500"/>
          </a:p>
        </p:txBody>
      </p:sp>
      <p:grpSp>
        <p:nvGrpSpPr>
          <p:cNvPr id="100" name="グループ化 99">
            <a:extLst>
              <a:ext uri="{FF2B5EF4-FFF2-40B4-BE49-F238E27FC236}">
                <a16:creationId xmlns:a16="http://schemas.microsoft.com/office/drawing/2014/main" id="{799A1FA1-E888-B635-F15B-828D166E9395}"/>
              </a:ext>
            </a:extLst>
          </p:cNvPr>
          <p:cNvGrpSpPr/>
          <p:nvPr/>
        </p:nvGrpSpPr>
        <p:grpSpPr>
          <a:xfrm>
            <a:off x="5579610" y="1300779"/>
            <a:ext cx="932211" cy="5111031"/>
            <a:chOff x="9390740" y="1079345"/>
            <a:chExt cx="932211" cy="5111031"/>
          </a:xfrm>
        </p:grpSpPr>
        <p:sp>
          <p:nvSpPr>
            <p:cNvPr id="38" name="矢印: 下 37">
              <a:extLst>
                <a:ext uri="{FF2B5EF4-FFF2-40B4-BE49-F238E27FC236}">
                  <a16:creationId xmlns:a16="http://schemas.microsoft.com/office/drawing/2014/main" id="{1D0DC0BD-DDE3-BBD3-E8E6-5FC7B0EAA44F}"/>
                </a:ext>
              </a:extLst>
            </p:cNvPr>
            <p:cNvSpPr/>
            <p:nvPr/>
          </p:nvSpPr>
          <p:spPr>
            <a:xfrm>
              <a:off x="9390740" y="1710899"/>
              <a:ext cx="429425" cy="2369079"/>
            </a:xfrm>
            <a:prstGeom prst="down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矢印: 下 38">
              <a:extLst>
                <a:ext uri="{FF2B5EF4-FFF2-40B4-BE49-F238E27FC236}">
                  <a16:creationId xmlns:a16="http://schemas.microsoft.com/office/drawing/2014/main" id="{6720F6E5-97F5-50A3-326C-3C06583E1C4B}"/>
                </a:ext>
              </a:extLst>
            </p:cNvPr>
            <p:cNvSpPr/>
            <p:nvPr/>
          </p:nvSpPr>
          <p:spPr>
            <a:xfrm>
              <a:off x="9893526" y="1079345"/>
              <a:ext cx="429425" cy="944583"/>
            </a:xfrm>
            <a:prstGeom prst="downArrow">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矢印: 下 95">
              <a:extLst>
                <a:ext uri="{FF2B5EF4-FFF2-40B4-BE49-F238E27FC236}">
                  <a16:creationId xmlns:a16="http://schemas.microsoft.com/office/drawing/2014/main" id="{FD2F6391-BC0E-D6FE-773F-DE45A731EB8C}"/>
                </a:ext>
              </a:extLst>
            </p:cNvPr>
            <p:cNvSpPr/>
            <p:nvPr/>
          </p:nvSpPr>
          <p:spPr>
            <a:xfrm>
              <a:off x="9893526" y="3680704"/>
              <a:ext cx="429425" cy="2509672"/>
            </a:xfrm>
            <a:prstGeom prst="downArrow">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7" name="グループ化 106">
            <a:extLst>
              <a:ext uri="{FF2B5EF4-FFF2-40B4-BE49-F238E27FC236}">
                <a16:creationId xmlns:a16="http://schemas.microsoft.com/office/drawing/2014/main" id="{2125D1B4-CE61-9032-3CD7-39A452F605E6}"/>
              </a:ext>
            </a:extLst>
          </p:cNvPr>
          <p:cNvGrpSpPr/>
          <p:nvPr/>
        </p:nvGrpSpPr>
        <p:grpSpPr>
          <a:xfrm>
            <a:off x="6744871" y="1300863"/>
            <a:ext cx="4375916" cy="5245002"/>
            <a:chOff x="6937082" y="1218670"/>
            <a:chExt cx="4375916" cy="5245002"/>
          </a:xfrm>
        </p:grpSpPr>
        <p:grpSp>
          <p:nvGrpSpPr>
            <p:cNvPr id="101" name="グループ化 100">
              <a:extLst>
                <a:ext uri="{FF2B5EF4-FFF2-40B4-BE49-F238E27FC236}">
                  <a16:creationId xmlns:a16="http://schemas.microsoft.com/office/drawing/2014/main" id="{F1AEC9C0-E89B-4B2E-3B50-E592CF2D61FC}"/>
                </a:ext>
              </a:extLst>
            </p:cNvPr>
            <p:cNvGrpSpPr/>
            <p:nvPr/>
          </p:nvGrpSpPr>
          <p:grpSpPr>
            <a:xfrm>
              <a:off x="6937082" y="1218670"/>
              <a:ext cx="4375916" cy="5245002"/>
              <a:chOff x="5913241" y="1139515"/>
              <a:chExt cx="4375916" cy="5245002"/>
            </a:xfrm>
          </p:grpSpPr>
          <p:pic>
            <p:nvPicPr>
              <p:cNvPr id="7" name="Picture 6" descr="お爺さんを介護している女性のイラスト">
                <a:extLst>
                  <a:ext uri="{FF2B5EF4-FFF2-40B4-BE49-F238E27FC236}">
                    <a16:creationId xmlns:a16="http://schemas.microsoft.com/office/drawing/2014/main" id="{E846F0A1-ED25-11A1-E004-9F47E7EA7A4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136904" y="3955293"/>
                <a:ext cx="1098331" cy="12237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食事介助のイラスト「おばあさんヘルパーさん」">
                <a:extLst>
                  <a:ext uri="{FF2B5EF4-FFF2-40B4-BE49-F238E27FC236}">
                    <a16:creationId xmlns:a16="http://schemas.microsoft.com/office/drawing/2014/main" id="{5806C217-755E-1951-7CF7-651157A2A69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241575" y="2953483"/>
                <a:ext cx="1047582" cy="929728"/>
              </a:xfrm>
              <a:prstGeom prst="rect">
                <a:avLst/>
              </a:prstGeom>
              <a:noFill/>
              <a:extLst>
                <a:ext uri="{909E8E84-426E-40DD-AFC4-6F175D3DCCD1}">
                  <a14:hiddenFill xmlns:a14="http://schemas.microsoft.com/office/drawing/2010/main">
                    <a:solidFill>
                      <a:srgbClr val="FFFFFF"/>
                    </a:solidFill>
                  </a14:hiddenFill>
                </a:ext>
              </a:extLst>
            </p:spPr>
          </p:pic>
          <p:grpSp>
            <p:nvGrpSpPr>
              <p:cNvPr id="91" name="グループ化 90">
                <a:extLst>
                  <a:ext uri="{FF2B5EF4-FFF2-40B4-BE49-F238E27FC236}">
                    <a16:creationId xmlns:a16="http://schemas.microsoft.com/office/drawing/2014/main" id="{68425A9A-5F2D-865B-E121-7E848EE3ACE0}"/>
                  </a:ext>
                </a:extLst>
              </p:cNvPr>
              <p:cNvGrpSpPr/>
              <p:nvPr/>
            </p:nvGrpSpPr>
            <p:grpSpPr>
              <a:xfrm>
                <a:off x="5913241" y="1139515"/>
                <a:ext cx="2970828" cy="5136108"/>
                <a:chOff x="5918881" y="1110872"/>
                <a:chExt cx="2970828" cy="5136108"/>
              </a:xfrm>
            </p:grpSpPr>
            <p:grpSp>
              <p:nvGrpSpPr>
                <p:cNvPr id="50" name="グループ化 49">
                  <a:extLst>
                    <a:ext uri="{FF2B5EF4-FFF2-40B4-BE49-F238E27FC236}">
                      <a16:creationId xmlns:a16="http://schemas.microsoft.com/office/drawing/2014/main" id="{EDB2DBB9-FD0A-43D2-4B35-11945DE4C11D}"/>
                    </a:ext>
                  </a:extLst>
                </p:cNvPr>
                <p:cNvGrpSpPr/>
                <p:nvPr/>
              </p:nvGrpSpPr>
              <p:grpSpPr>
                <a:xfrm>
                  <a:off x="5978298" y="1110872"/>
                  <a:ext cx="2911411" cy="4980112"/>
                  <a:chOff x="6886300" y="1274688"/>
                  <a:chExt cx="2911411" cy="4980112"/>
                </a:xfrm>
              </p:grpSpPr>
              <p:grpSp>
                <p:nvGrpSpPr>
                  <p:cNvPr id="27" name="グループ化 26">
                    <a:extLst>
                      <a:ext uri="{FF2B5EF4-FFF2-40B4-BE49-F238E27FC236}">
                        <a16:creationId xmlns:a16="http://schemas.microsoft.com/office/drawing/2014/main" id="{71511B47-B9DF-42FD-1AE2-8F0047A6F780}"/>
                      </a:ext>
                    </a:extLst>
                  </p:cNvPr>
                  <p:cNvGrpSpPr/>
                  <p:nvPr/>
                </p:nvGrpSpPr>
                <p:grpSpPr>
                  <a:xfrm>
                    <a:off x="6886300" y="1280883"/>
                    <a:ext cx="743450" cy="4603443"/>
                    <a:chOff x="5799970" y="1126126"/>
                    <a:chExt cx="743450" cy="4603443"/>
                  </a:xfrm>
                </p:grpSpPr>
                <p:sp>
                  <p:nvSpPr>
                    <p:cNvPr id="16" name="コンテンツ プレースホルダー 2">
                      <a:extLst>
                        <a:ext uri="{FF2B5EF4-FFF2-40B4-BE49-F238E27FC236}">
                          <a16:creationId xmlns:a16="http://schemas.microsoft.com/office/drawing/2014/main" id="{C6E8A4B9-BD6A-B033-2D2E-344704CF568C}"/>
                        </a:ext>
                      </a:extLst>
                    </p:cNvPr>
                    <p:cNvSpPr txBox="1">
                      <a:spLocks/>
                    </p:cNvSpPr>
                    <p:nvPr/>
                  </p:nvSpPr>
                  <p:spPr>
                    <a:xfrm>
                      <a:off x="5799970" y="1126126"/>
                      <a:ext cx="740530"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b="1">
                          <a:solidFill>
                            <a:srgbClr val="2C85AE"/>
                          </a:solidFill>
                          <a:latin typeface="Meiryo UI" panose="020B0604030504040204" pitchFamily="50" charset="-128"/>
                          <a:ea typeface="Meiryo UI" panose="020B0604030504040204" pitchFamily="50" charset="-128"/>
                        </a:rPr>
                        <a:t>7:00</a:t>
                      </a:r>
                    </a:p>
                  </p:txBody>
                </p:sp>
                <p:sp>
                  <p:nvSpPr>
                    <p:cNvPr id="17" name="コンテンツ プレースホルダー 2">
                      <a:extLst>
                        <a:ext uri="{FF2B5EF4-FFF2-40B4-BE49-F238E27FC236}">
                          <a16:creationId xmlns:a16="http://schemas.microsoft.com/office/drawing/2014/main" id="{EF7DCE66-EE5A-FB48-D560-6AA6D4AFDD31}"/>
                        </a:ext>
                      </a:extLst>
                    </p:cNvPr>
                    <p:cNvSpPr txBox="1">
                      <a:spLocks/>
                    </p:cNvSpPr>
                    <p:nvPr/>
                  </p:nvSpPr>
                  <p:spPr>
                    <a:xfrm>
                      <a:off x="5799970" y="5404720"/>
                      <a:ext cx="740530"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b="1">
                          <a:solidFill>
                            <a:srgbClr val="2C85AE"/>
                          </a:solidFill>
                          <a:latin typeface="Meiryo UI" panose="020B0604030504040204" pitchFamily="50" charset="-128"/>
                          <a:ea typeface="Meiryo UI" panose="020B0604030504040204" pitchFamily="50" charset="-128"/>
                        </a:rPr>
                        <a:t>22:00</a:t>
                      </a:r>
                    </a:p>
                  </p:txBody>
                </p:sp>
                <p:sp>
                  <p:nvSpPr>
                    <p:cNvPr id="18" name="コンテンツ プレースホルダー 2">
                      <a:extLst>
                        <a:ext uri="{FF2B5EF4-FFF2-40B4-BE49-F238E27FC236}">
                          <a16:creationId xmlns:a16="http://schemas.microsoft.com/office/drawing/2014/main" id="{7960C4D3-4CF5-9985-54B7-0F9D2987986E}"/>
                        </a:ext>
                      </a:extLst>
                    </p:cNvPr>
                    <p:cNvSpPr txBox="1">
                      <a:spLocks/>
                    </p:cNvSpPr>
                    <p:nvPr/>
                  </p:nvSpPr>
                  <p:spPr>
                    <a:xfrm>
                      <a:off x="5799970" y="2807038"/>
                      <a:ext cx="740530"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b="1">
                          <a:solidFill>
                            <a:srgbClr val="2C85AE"/>
                          </a:solidFill>
                          <a:latin typeface="Meiryo UI" panose="020B0604030504040204" pitchFamily="50" charset="-128"/>
                          <a:ea typeface="Meiryo UI" panose="020B0604030504040204" pitchFamily="50" charset="-128"/>
                        </a:rPr>
                        <a:t>13:00</a:t>
                      </a:r>
                    </a:p>
                  </p:txBody>
                </p:sp>
                <p:sp>
                  <p:nvSpPr>
                    <p:cNvPr id="19" name="コンテンツ プレースホルダー 2">
                      <a:extLst>
                        <a:ext uri="{FF2B5EF4-FFF2-40B4-BE49-F238E27FC236}">
                          <a16:creationId xmlns:a16="http://schemas.microsoft.com/office/drawing/2014/main" id="{9EC9A0BC-5CF8-233B-F90E-993B1B60344F}"/>
                        </a:ext>
                      </a:extLst>
                    </p:cNvPr>
                    <p:cNvSpPr txBox="1">
                      <a:spLocks/>
                    </p:cNvSpPr>
                    <p:nvPr/>
                  </p:nvSpPr>
                  <p:spPr>
                    <a:xfrm>
                      <a:off x="5802890" y="2482189"/>
                      <a:ext cx="740530"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b="1">
                          <a:solidFill>
                            <a:srgbClr val="2C85AE"/>
                          </a:solidFill>
                          <a:latin typeface="Meiryo UI" panose="020B0604030504040204" pitchFamily="50" charset="-128"/>
                          <a:ea typeface="Meiryo UI" panose="020B0604030504040204" pitchFamily="50" charset="-128"/>
                        </a:rPr>
                        <a:t>12:00</a:t>
                      </a:r>
                    </a:p>
                  </p:txBody>
                </p:sp>
                <p:sp>
                  <p:nvSpPr>
                    <p:cNvPr id="20" name="コンテンツ プレースホルダー 2">
                      <a:extLst>
                        <a:ext uri="{FF2B5EF4-FFF2-40B4-BE49-F238E27FC236}">
                          <a16:creationId xmlns:a16="http://schemas.microsoft.com/office/drawing/2014/main" id="{59CF3722-B085-6C02-72A7-1AA9ABC5DC1A}"/>
                        </a:ext>
                      </a:extLst>
                    </p:cNvPr>
                    <p:cNvSpPr txBox="1">
                      <a:spLocks/>
                    </p:cNvSpPr>
                    <p:nvPr/>
                  </p:nvSpPr>
                  <p:spPr>
                    <a:xfrm>
                      <a:off x="5799970" y="1426552"/>
                      <a:ext cx="740530"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b="1">
                          <a:solidFill>
                            <a:srgbClr val="2C85AE"/>
                          </a:solidFill>
                          <a:latin typeface="Meiryo UI" panose="020B0604030504040204" pitchFamily="50" charset="-128"/>
                          <a:ea typeface="Meiryo UI" panose="020B0604030504040204" pitchFamily="50" charset="-128"/>
                        </a:rPr>
                        <a:t>8:00</a:t>
                      </a:r>
                    </a:p>
                  </p:txBody>
                </p:sp>
                <p:sp>
                  <p:nvSpPr>
                    <p:cNvPr id="22" name="コンテンツ プレースホルダー 2">
                      <a:extLst>
                        <a:ext uri="{FF2B5EF4-FFF2-40B4-BE49-F238E27FC236}">
                          <a16:creationId xmlns:a16="http://schemas.microsoft.com/office/drawing/2014/main" id="{54F94D7B-53AD-0DF3-7338-CE14306A3040}"/>
                        </a:ext>
                      </a:extLst>
                    </p:cNvPr>
                    <p:cNvSpPr txBox="1">
                      <a:spLocks/>
                    </p:cNvSpPr>
                    <p:nvPr/>
                  </p:nvSpPr>
                  <p:spPr>
                    <a:xfrm>
                      <a:off x="5800189" y="3606188"/>
                      <a:ext cx="740530"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b="1">
                          <a:solidFill>
                            <a:srgbClr val="2C85AE"/>
                          </a:solidFill>
                          <a:latin typeface="Meiryo UI" panose="020B0604030504040204" pitchFamily="50" charset="-128"/>
                          <a:ea typeface="Meiryo UI" panose="020B0604030504040204" pitchFamily="50" charset="-128"/>
                        </a:rPr>
                        <a:t>16:30</a:t>
                      </a:r>
                    </a:p>
                  </p:txBody>
                </p:sp>
                <p:sp>
                  <p:nvSpPr>
                    <p:cNvPr id="24" name="コンテンツ プレースホルダー 2">
                      <a:extLst>
                        <a:ext uri="{FF2B5EF4-FFF2-40B4-BE49-F238E27FC236}">
                          <a16:creationId xmlns:a16="http://schemas.microsoft.com/office/drawing/2014/main" id="{4778BB94-4419-E6EE-9810-091218D416C8}"/>
                        </a:ext>
                      </a:extLst>
                    </p:cNvPr>
                    <p:cNvSpPr txBox="1">
                      <a:spLocks/>
                    </p:cNvSpPr>
                    <p:nvPr/>
                  </p:nvSpPr>
                  <p:spPr>
                    <a:xfrm>
                      <a:off x="5799970" y="4199220"/>
                      <a:ext cx="740530"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b="1">
                          <a:solidFill>
                            <a:srgbClr val="2C85AE"/>
                          </a:solidFill>
                          <a:latin typeface="Meiryo UI" panose="020B0604030504040204" pitchFamily="50" charset="-128"/>
                          <a:ea typeface="Meiryo UI" panose="020B0604030504040204" pitchFamily="50" charset="-128"/>
                        </a:rPr>
                        <a:t>18:00</a:t>
                      </a:r>
                    </a:p>
                  </p:txBody>
                </p:sp>
                <p:sp>
                  <p:nvSpPr>
                    <p:cNvPr id="25" name="コンテンツ プレースホルダー 2">
                      <a:extLst>
                        <a:ext uri="{FF2B5EF4-FFF2-40B4-BE49-F238E27FC236}">
                          <a16:creationId xmlns:a16="http://schemas.microsoft.com/office/drawing/2014/main" id="{E7B5CE09-C937-551A-6B33-68FE3D59B638}"/>
                        </a:ext>
                      </a:extLst>
                    </p:cNvPr>
                    <p:cNvSpPr txBox="1">
                      <a:spLocks/>
                    </p:cNvSpPr>
                    <p:nvPr/>
                  </p:nvSpPr>
                  <p:spPr>
                    <a:xfrm>
                      <a:off x="5799970" y="4769122"/>
                      <a:ext cx="740530"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b="1">
                          <a:solidFill>
                            <a:srgbClr val="2C85AE"/>
                          </a:solidFill>
                          <a:latin typeface="Meiryo UI" panose="020B0604030504040204" pitchFamily="50" charset="-128"/>
                          <a:ea typeface="Meiryo UI" panose="020B0604030504040204" pitchFamily="50" charset="-128"/>
                        </a:rPr>
                        <a:t>20:00</a:t>
                      </a:r>
                    </a:p>
                  </p:txBody>
                </p:sp>
                <p:sp>
                  <p:nvSpPr>
                    <p:cNvPr id="26" name="コンテンツ プレースホルダー 2">
                      <a:extLst>
                        <a:ext uri="{FF2B5EF4-FFF2-40B4-BE49-F238E27FC236}">
                          <a16:creationId xmlns:a16="http://schemas.microsoft.com/office/drawing/2014/main" id="{0A920476-47A1-68D1-8ED3-0D691616A1AE}"/>
                        </a:ext>
                      </a:extLst>
                    </p:cNvPr>
                    <p:cNvSpPr txBox="1">
                      <a:spLocks/>
                    </p:cNvSpPr>
                    <p:nvPr/>
                  </p:nvSpPr>
                  <p:spPr>
                    <a:xfrm>
                      <a:off x="5799970" y="5079871"/>
                      <a:ext cx="740530"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b="1">
                          <a:solidFill>
                            <a:srgbClr val="2C85AE"/>
                          </a:solidFill>
                          <a:latin typeface="Meiryo UI" panose="020B0604030504040204" pitchFamily="50" charset="-128"/>
                          <a:ea typeface="Meiryo UI" panose="020B0604030504040204" pitchFamily="50" charset="-128"/>
                        </a:rPr>
                        <a:t>21:00</a:t>
                      </a:r>
                    </a:p>
                  </p:txBody>
                </p:sp>
              </p:grpSp>
              <p:sp>
                <p:nvSpPr>
                  <p:cNvPr id="40" name="コンテンツ プレースホルダー 2">
                    <a:extLst>
                      <a:ext uri="{FF2B5EF4-FFF2-40B4-BE49-F238E27FC236}">
                        <a16:creationId xmlns:a16="http://schemas.microsoft.com/office/drawing/2014/main" id="{FEBE22D2-5AC2-F423-65C9-5E136F2862C9}"/>
                      </a:ext>
                    </a:extLst>
                  </p:cNvPr>
                  <p:cNvSpPr txBox="1">
                    <a:spLocks/>
                  </p:cNvSpPr>
                  <p:nvPr/>
                </p:nvSpPr>
                <p:spPr>
                  <a:xfrm>
                    <a:off x="7626829" y="1274688"/>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200" b="1">
                        <a:latin typeface="Meiryo UI" panose="020B0604030504040204" pitchFamily="50" charset="-128"/>
                        <a:ea typeface="Meiryo UI" panose="020B0604030504040204" pitchFamily="50" charset="-128"/>
                      </a:rPr>
                      <a:t>起床、着替えの介助</a:t>
                    </a:r>
                    <a:endParaRPr lang="en-US" altLang="ja-JP" sz="1200" b="1">
                      <a:latin typeface="Meiryo UI" panose="020B0604030504040204" pitchFamily="50" charset="-128"/>
                      <a:ea typeface="Meiryo UI" panose="020B0604030504040204" pitchFamily="50" charset="-128"/>
                    </a:endParaRPr>
                  </a:p>
                </p:txBody>
              </p:sp>
              <p:sp>
                <p:nvSpPr>
                  <p:cNvPr id="41" name="コンテンツ プレースホルダー 2">
                    <a:extLst>
                      <a:ext uri="{FF2B5EF4-FFF2-40B4-BE49-F238E27FC236}">
                        <a16:creationId xmlns:a16="http://schemas.microsoft.com/office/drawing/2014/main" id="{F30D5CF8-C410-3D6F-1866-793F40D9A0B5}"/>
                      </a:ext>
                    </a:extLst>
                  </p:cNvPr>
                  <p:cNvSpPr txBox="1">
                    <a:spLocks/>
                  </p:cNvSpPr>
                  <p:nvPr/>
                </p:nvSpPr>
                <p:spPr>
                  <a:xfrm>
                    <a:off x="7626829" y="1587163"/>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200" b="1">
                        <a:latin typeface="Meiryo UI" panose="020B0604030504040204" pitchFamily="50" charset="-128"/>
                        <a:ea typeface="Meiryo UI" panose="020B0604030504040204" pitchFamily="50" charset="-128"/>
                      </a:rPr>
                      <a:t>朝食の介助</a:t>
                    </a:r>
                    <a:endParaRPr lang="en-US" altLang="ja-JP" sz="1200" b="1">
                      <a:latin typeface="Meiryo UI" panose="020B0604030504040204" pitchFamily="50" charset="-128"/>
                      <a:ea typeface="Meiryo UI" panose="020B0604030504040204" pitchFamily="50" charset="-128"/>
                    </a:endParaRPr>
                  </a:p>
                </p:txBody>
              </p:sp>
              <p:sp>
                <p:nvSpPr>
                  <p:cNvPr id="42" name="コンテンツ プレースホルダー 2">
                    <a:extLst>
                      <a:ext uri="{FF2B5EF4-FFF2-40B4-BE49-F238E27FC236}">
                        <a16:creationId xmlns:a16="http://schemas.microsoft.com/office/drawing/2014/main" id="{ACB315F8-C746-1526-8C91-8D1536FE2015}"/>
                      </a:ext>
                    </a:extLst>
                  </p:cNvPr>
                  <p:cNvSpPr txBox="1">
                    <a:spLocks/>
                  </p:cNvSpPr>
                  <p:nvPr/>
                </p:nvSpPr>
                <p:spPr>
                  <a:xfrm>
                    <a:off x="7626829" y="1899638"/>
                    <a:ext cx="1907091"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200" b="1">
                        <a:latin typeface="Meiryo UI" panose="020B0604030504040204" pitchFamily="50" charset="-128"/>
                        <a:ea typeface="Meiryo UI" panose="020B0604030504040204" pitchFamily="50" charset="-128"/>
                      </a:rPr>
                      <a:t>歯磨き、排泄、入浴の介助</a:t>
                    </a:r>
                    <a:endParaRPr lang="en-US" altLang="ja-JP" sz="1200" b="1">
                      <a:latin typeface="Meiryo UI" panose="020B0604030504040204" pitchFamily="50" charset="-128"/>
                      <a:ea typeface="Meiryo UI" panose="020B0604030504040204" pitchFamily="50" charset="-128"/>
                    </a:endParaRPr>
                  </a:p>
                </p:txBody>
              </p:sp>
              <p:sp>
                <p:nvSpPr>
                  <p:cNvPr id="44" name="コンテンツ プレースホルダー 2">
                    <a:extLst>
                      <a:ext uri="{FF2B5EF4-FFF2-40B4-BE49-F238E27FC236}">
                        <a16:creationId xmlns:a16="http://schemas.microsoft.com/office/drawing/2014/main" id="{35935364-DA7F-8392-7C33-0E4A16786BBE}"/>
                      </a:ext>
                    </a:extLst>
                  </p:cNvPr>
                  <p:cNvSpPr txBox="1">
                    <a:spLocks/>
                  </p:cNvSpPr>
                  <p:nvPr/>
                </p:nvSpPr>
                <p:spPr>
                  <a:xfrm>
                    <a:off x="7626829" y="2633195"/>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200" b="1">
                        <a:latin typeface="Meiryo UI" panose="020B0604030504040204" pitchFamily="50" charset="-128"/>
                        <a:ea typeface="Meiryo UI" panose="020B0604030504040204" pitchFamily="50" charset="-128"/>
                      </a:rPr>
                      <a:t>昼食の介助</a:t>
                    </a:r>
                    <a:endParaRPr lang="en-US" altLang="ja-JP" sz="1200" b="1">
                      <a:latin typeface="Meiryo UI" panose="020B0604030504040204" pitchFamily="50" charset="-128"/>
                      <a:ea typeface="Meiryo UI" panose="020B0604030504040204" pitchFamily="50" charset="-128"/>
                    </a:endParaRPr>
                  </a:p>
                </p:txBody>
              </p:sp>
              <p:sp>
                <p:nvSpPr>
                  <p:cNvPr id="45" name="コンテンツ プレースホルダー 2">
                    <a:extLst>
                      <a:ext uri="{FF2B5EF4-FFF2-40B4-BE49-F238E27FC236}">
                        <a16:creationId xmlns:a16="http://schemas.microsoft.com/office/drawing/2014/main" id="{B00BCD18-ED23-FAFB-8A00-2401559EBC63}"/>
                      </a:ext>
                    </a:extLst>
                  </p:cNvPr>
                  <p:cNvSpPr txBox="1">
                    <a:spLocks/>
                  </p:cNvSpPr>
                  <p:nvPr/>
                </p:nvSpPr>
                <p:spPr>
                  <a:xfrm>
                    <a:off x="7626829" y="2965546"/>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200" b="1">
                        <a:latin typeface="Meiryo UI" panose="020B0604030504040204" pitchFamily="50" charset="-128"/>
                        <a:ea typeface="Meiryo UI" panose="020B0604030504040204" pitchFamily="50" charset="-128"/>
                      </a:rPr>
                      <a:t>イベントの見守り</a:t>
                    </a:r>
                    <a:br>
                      <a:rPr lang="en-US" altLang="ja-JP" sz="1200" b="1">
                        <a:latin typeface="Meiryo UI" panose="020B0604030504040204" pitchFamily="50" charset="-128"/>
                        <a:ea typeface="Meiryo UI" panose="020B0604030504040204" pitchFamily="50" charset="-128"/>
                      </a:rPr>
                    </a:br>
                    <a:r>
                      <a:rPr lang="ja-JP" altLang="en-US" sz="1200" b="1">
                        <a:latin typeface="Meiryo UI" panose="020B0604030504040204" pitchFamily="50" charset="-128"/>
                        <a:ea typeface="Meiryo UI" panose="020B0604030504040204" pitchFamily="50" charset="-128"/>
                      </a:rPr>
                      <a:t>リハビリへの見送り　等</a:t>
                    </a:r>
                    <a:endParaRPr lang="en-US" altLang="ja-JP" sz="1200" b="1">
                      <a:latin typeface="Meiryo UI" panose="020B0604030504040204" pitchFamily="50" charset="-128"/>
                      <a:ea typeface="Meiryo UI" panose="020B0604030504040204" pitchFamily="50" charset="-128"/>
                    </a:endParaRPr>
                  </a:p>
                </p:txBody>
              </p:sp>
              <p:sp>
                <p:nvSpPr>
                  <p:cNvPr id="46" name="コンテンツ プレースホルダー 2">
                    <a:extLst>
                      <a:ext uri="{FF2B5EF4-FFF2-40B4-BE49-F238E27FC236}">
                        <a16:creationId xmlns:a16="http://schemas.microsoft.com/office/drawing/2014/main" id="{31CB1226-63A5-E34B-9DC7-DBA75F3CD1D7}"/>
                      </a:ext>
                    </a:extLst>
                  </p:cNvPr>
                  <p:cNvSpPr txBox="1">
                    <a:spLocks/>
                  </p:cNvSpPr>
                  <p:nvPr/>
                </p:nvSpPr>
                <p:spPr>
                  <a:xfrm>
                    <a:off x="7626829" y="4353977"/>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200" b="1">
                        <a:latin typeface="Meiryo UI" panose="020B0604030504040204" pitchFamily="50" charset="-128"/>
                        <a:ea typeface="Meiryo UI" panose="020B0604030504040204" pitchFamily="50" charset="-128"/>
                      </a:rPr>
                      <a:t>夕食の介助</a:t>
                    </a:r>
                    <a:br>
                      <a:rPr lang="en-US" altLang="ja-JP" sz="1200" b="1">
                        <a:latin typeface="Meiryo UI" panose="020B0604030504040204" pitchFamily="50" charset="-128"/>
                        <a:ea typeface="Meiryo UI" panose="020B0604030504040204" pitchFamily="50" charset="-128"/>
                      </a:rPr>
                    </a:br>
                    <a:r>
                      <a:rPr lang="ja-JP" altLang="en-US" sz="1200" b="1">
                        <a:latin typeface="Meiryo UI" panose="020B0604030504040204" pitchFamily="50" charset="-128"/>
                        <a:ea typeface="Meiryo UI" panose="020B0604030504040204" pitchFamily="50" charset="-128"/>
                      </a:rPr>
                      <a:t>歯磨きの介助</a:t>
                    </a:r>
                    <a:endParaRPr lang="en-US" altLang="ja-JP" sz="1200" b="1">
                      <a:latin typeface="Meiryo UI" panose="020B0604030504040204" pitchFamily="50" charset="-128"/>
                      <a:ea typeface="Meiryo UI" panose="020B0604030504040204" pitchFamily="50" charset="-128"/>
                    </a:endParaRPr>
                  </a:p>
                </p:txBody>
              </p:sp>
              <p:sp>
                <p:nvSpPr>
                  <p:cNvPr id="47" name="コンテンツ プレースホルダー 2">
                    <a:extLst>
                      <a:ext uri="{FF2B5EF4-FFF2-40B4-BE49-F238E27FC236}">
                        <a16:creationId xmlns:a16="http://schemas.microsoft.com/office/drawing/2014/main" id="{9D241890-83C6-9FB6-C2F9-C70B1DF2F23E}"/>
                      </a:ext>
                    </a:extLst>
                  </p:cNvPr>
                  <p:cNvSpPr txBox="1">
                    <a:spLocks/>
                  </p:cNvSpPr>
                  <p:nvPr/>
                </p:nvSpPr>
                <p:spPr>
                  <a:xfrm>
                    <a:off x="7626829" y="5229603"/>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200" b="1">
                        <a:latin typeface="Meiryo UI" panose="020B0604030504040204" pitchFamily="50" charset="-128"/>
                        <a:ea typeface="Meiryo UI" panose="020B0604030504040204" pitchFamily="50" charset="-128"/>
                      </a:rPr>
                      <a:t>就寝介助</a:t>
                    </a:r>
                    <a:endParaRPr lang="en-US" altLang="ja-JP" sz="1200" b="1">
                      <a:latin typeface="Meiryo UI" panose="020B0604030504040204" pitchFamily="50" charset="-128"/>
                      <a:ea typeface="Meiryo UI" panose="020B0604030504040204" pitchFamily="50" charset="-128"/>
                    </a:endParaRPr>
                  </a:p>
                </p:txBody>
              </p:sp>
              <p:sp>
                <p:nvSpPr>
                  <p:cNvPr id="48" name="コンテンツ プレースホルダー 2">
                    <a:extLst>
                      <a:ext uri="{FF2B5EF4-FFF2-40B4-BE49-F238E27FC236}">
                        <a16:creationId xmlns:a16="http://schemas.microsoft.com/office/drawing/2014/main" id="{BDDA8CC0-6A40-DDB8-544A-03206A75E6C6}"/>
                      </a:ext>
                    </a:extLst>
                  </p:cNvPr>
                  <p:cNvSpPr txBox="1">
                    <a:spLocks/>
                  </p:cNvSpPr>
                  <p:nvPr/>
                </p:nvSpPr>
                <p:spPr>
                  <a:xfrm>
                    <a:off x="7626829" y="5559476"/>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200" b="1">
                        <a:latin typeface="Meiryo UI" panose="020B0604030504040204" pitchFamily="50" charset="-128"/>
                        <a:ea typeface="Meiryo UI" panose="020B0604030504040204" pitchFamily="50" charset="-128"/>
                      </a:rPr>
                      <a:t>巡回</a:t>
                    </a:r>
                    <a:endParaRPr lang="en-US" altLang="ja-JP" sz="1200" b="1">
                      <a:latin typeface="Meiryo UI" panose="020B0604030504040204" pitchFamily="50" charset="-128"/>
                      <a:ea typeface="Meiryo UI" panose="020B0604030504040204" pitchFamily="50" charset="-128"/>
                    </a:endParaRPr>
                  </a:p>
                </p:txBody>
              </p:sp>
              <p:sp>
                <p:nvSpPr>
                  <p:cNvPr id="49" name="コンテンツ プレースホルダー 2">
                    <a:extLst>
                      <a:ext uri="{FF2B5EF4-FFF2-40B4-BE49-F238E27FC236}">
                        <a16:creationId xmlns:a16="http://schemas.microsoft.com/office/drawing/2014/main" id="{4208FCAD-C2E4-C1ED-E67C-6B4A16F630CD}"/>
                      </a:ext>
                    </a:extLst>
                  </p:cNvPr>
                  <p:cNvSpPr txBox="1">
                    <a:spLocks/>
                  </p:cNvSpPr>
                  <p:nvPr/>
                </p:nvSpPr>
                <p:spPr>
                  <a:xfrm>
                    <a:off x="7626829" y="5929951"/>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200" b="1">
                        <a:latin typeface="Meiryo UI" panose="020B0604030504040204" pitchFamily="50" charset="-128"/>
                        <a:ea typeface="Meiryo UI" panose="020B0604030504040204" pitchFamily="50" charset="-128"/>
                      </a:rPr>
                      <a:t>仮眠・休憩</a:t>
                    </a:r>
                    <a:endParaRPr lang="en-US" altLang="ja-JP" sz="1200" b="1">
                      <a:latin typeface="Meiryo UI" panose="020B0604030504040204" pitchFamily="50" charset="-128"/>
                      <a:ea typeface="Meiryo UI" panose="020B0604030504040204" pitchFamily="50" charset="-128"/>
                    </a:endParaRPr>
                  </a:p>
                </p:txBody>
              </p:sp>
              <p:sp>
                <p:nvSpPr>
                  <p:cNvPr id="113" name="コンテンツ プレースホルダー 2">
                    <a:extLst>
                      <a:ext uri="{FF2B5EF4-FFF2-40B4-BE49-F238E27FC236}">
                        <a16:creationId xmlns:a16="http://schemas.microsoft.com/office/drawing/2014/main" id="{7A215D1C-ABCD-86C8-B298-9A8289A7E741}"/>
                      </a:ext>
                    </a:extLst>
                  </p:cNvPr>
                  <p:cNvSpPr txBox="1">
                    <a:spLocks/>
                  </p:cNvSpPr>
                  <p:nvPr/>
                </p:nvSpPr>
                <p:spPr>
                  <a:xfrm>
                    <a:off x="7629750" y="3760105"/>
                    <a:ext cx="2167961"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200" b="1">
                        <a:latin typeface="Meiryo UI" panose="020B0604030504040204" pitchFamily="50" charset="-128"/>
                        <a:ea typeface="Meiryo UI" panose="020B0604030504040204" pitchFamily="50" charset="-128"/>
                      </a:rPr>
                      <a:t>カンファレンス</a:t>
                    </a:r>
                    <a:br>
                      <a:rPr lang="en-US" altLang="ja-JP" sz="1200" b="1">
                        <a:latin typeface="Meiryo UI" panose="020B0604030504040204" pitchFamily="50" charset="-128"/>
                        <a:ea typeface="Meiryo UI" panose="020B0604030504040204" pitchFamily="50" charset="-128"/>
                      </a:rPr>
                    </a:br>
                    <a:r>
                      <a:rPr lang="ja-JP" altLang="en-US" sz="1200" b="1">
                        <a:latin typeface="Meiryo UI" panose="020B0604030504040204" pitchFamily="50" charset="-128"/>
                        <a:ea typeface="Meiryo UI" panose="020B0604030504040204" pitchFamily="50" charset="-128"/>
                      </a:rPr>
                      <a:t>日勤から夜勤への申し送り</a:t>
                    </a:r>
                    <a:endParaRPr lang="en-US" altLang="ja-JP" sz="1200" b="1">
                      <a:latin typeface="Meiryo UI" panose="020B0604030504040204" pitchFamily="50" charset="-128"/>
                      <a:ea typeface="Meiryo UI" panose="020B0604030504040204" pitchFamily="50" charset="-128"/>
                    </a:endParaRPr>
                  </a:p>
                  <a:p>
                    <a:pPr marL="0" indent="0">
                      <a:lnSpc>
                        <a:spcPct val="120000"/>
                      </a:lnSpc>
                      <a:spcBef>
                        <a:spcPts val="1477"/>
                      </a:spcBef>
                      <a:buNone/>
                    </a:pPr>
                    <a:endParaRPr lang="en-US" altLang="ja-JP" sz="1200" b="1">
                      <a:latin typeface="Meiryo UI" panose="020B0604030504040204" pitchFamily="50" charset="-128"/>
                      <a:ea typeface="Meiryo UI" panose="020B0604030504040204" pitchFamily="50" charset="-128"/>
                    </a:endParaRPr>
                  </a:p>
                </p:txBody>
              </p:sp>
              <p:sp>
                <p:nvSpPr>
                  <p:cNvPr id="117" name="コンテンツ プレースホルダー 2">
                    <a:extLst>
                      <a:ext uri="{FF2B5EF4-FFF2-40B4-BE49-F238E27FC236}">
                        <a16:creationId xmlns:a16="http://schemas.microsoft.com/office/drawing/2014/main" id="{8E0563BA-8FE4-32C8-8167-65485B7ECF31}"/>
                      </a:ext>
                    </a:extLst>
                  </p:cNvPr>
                  <p:cNvSpPr txBox="1">
                    <a:spLocks/>
                  </p:cNvSpPr>
                  <p:nvPr/>
                </p:nvSpPr>
                <p:spPr>
                  <a:xfrm>
                    <a:off x="7626828" y="4932105"/>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200" b="1">
                        <a:latin typeface="Meiryo UI" panose="020B0604030504040204" pitchFamily="50" charset="-128"/>
                        <a:ea typeface="Meiryo UI" panose="020B0604030504040204" pitchFamily="50" charset="-128"/>
                      </a:rPr>
                      <a:t>排泄の介助</a:t>
                    </a:r>
                    <a:endParaRPr lang="en-US" altLang="ja-JP" sz="1200" b="1">
                      <a:latin typeface="Meiryo UI" panose="020B0604030504040204" pitchFamily="50" charset="-128"/>
                      <a:ea typeface="Meiryo UI" panose="020B0604030504040204" pitchFamily="50" charset="-128"/>
                    </a:endParaRPr>
                  </a:p>
                </p:txBody>
              </p:sp>
            </p:grpSp>
            <p:grpSp>
              <p:nvGrpSpPr>
                <p:cNvPr id="78" name="グループ化 77">
                  <a:extLst>
                    <a:ext uri="{FF2B5EF4-FFF2-40B4-BE49-F238E27FC236}">
                      <a16:creationId xmlns:a16="http://schemas.microsoft.com/office/drawing/2014/main" id="{033532A3-7532-0E8C-7F84-AF92CA6DE15F}"/>
                    </a:ext>
                  </a:extLst>
                </p:cNvPr>
                <p:cNvGrpSpPr/>
                <p:nvPr/>
              </p:nvGrpSpPr>
              <p:grpSpPr>
                <a:xfrm>
                  <a:off x="5918881" y="1135950"/>
                  <a:ext cx="100710" cy="5111030"/>
                  <a:chOff x="5918881" y="1135950"/>
                  <a:chExt cx="100710" cy="5111030"/>
                </a:xfrm>
              </p:grpSpPr>
              <p:cxnSp>
                <p:nvCxnSpPr>
                  <p:cNvPr id="66" name="直線コネクタ 65">
                    <a:extLst>
                      <a:ext uri="{FF2B5EF4-FFF2-40B4-BE49-F238E27FC236}">
                        <a16:creationId xmlns:a16="http://schemas.microsoft.com/office/drawing/2014/main" id="{E5451779-EDA5-B410-4A3F-B03DB8303AD6}"/>
                      </a:ext>
                    </a:extLst>
                  </p:cNvPr>
                  <p:cNvCxnSpPr>
                    <a:cxnSpLocks/>
                  </p:cNvCxnSpPr>
                  <p:nvPr/>
                </p:nvCxnSpPr>
                <p:spPr>
                  <a:xfrm>
                    <a:off x="5966395" y="1135950"/>
                    <a:ext cx="0" cy="5111030"/>
                  </a:xfrm>
                  <a:prstGeom prst="line">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67" name="フローチャート: 結合子 66">
                    <a:extLst>
                      <a:ext uri="{FF2B5EF4-FFF2-40B4-BE49-F238E27FC236}">
                        <a16:creationId xmlns:a16="http://schemas.microsoft.com/office/drawing/2014/main" id="{1357D40E-D91B-3366-6617-6E96B2C77E29}"/>
                      </a:ext>
                    </a:extLst>
                  </p:cNvPr>
                  <p:cNvSpPr/>
                  <p:nvPr/>
                </p:nvSpPr>
                <p:spPr>
                  <a:xfrm>
                    <a:off x="5922506" y="1225574"/>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79" name="フローチャート: 結合子 78">
                    <a:extLst>
                      <a:ext uri="{FF2B5EF4-FFF2-40B4-BE49-F238E27FC236}">
                        <a16:creationId xmlns:a16="http://schemas.microsoft.com/office/drawing/2014/main" id="{DFD8E0EF-B235-22B5-F542-A5C80EE0DA23}"/>
                      </a:ext>
                    </a:extLst>
                  </p:cNvPr>
                  <p:cNvSpPr/>
                  <p:nvPr/>
                </p:nvSpPr>
                <p:spPr>
                  <a:xfrm>
                    <a:off x="5922506" y="1535461"/>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1" name="フローチャート: 結合子 80">
                    <a:extLst>
                      <a:ext uri="{FF2B5EF4-FFF2-40B4-BE49-F238E27FC236}">
                        <a16:creationId xmlns:a16="http://schemas.microsoft.com/office/drawing/2014/main" id="{F408D1C7-C6B4-1D4E-0D30-B87D84705B9E}"/>
                      </a:ext>
                    </a:extLst>
                  </p:cNvPr>
                  <p:cNvSpPr/>
                  <p:nvPr/>
                </p:nvSpPr>
                <p:spPr>
                  <a:xfrm>
                    <a:off x="5918881" y="2586490"/>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2" name="フローチャート: 結合子 81">
                    <a:extLst>
                      <a:ext uri="{FF2B5EF4-FFF2-40B4-BE49-F238E27FC236}">
                        <a16:creationId xmlns:a16="http://schemas.microsoft.com/office/drawing/2014/main" id="{5B083E2D-16A5-A251-5108-D5313D08CCAC}"/>
                      </a:ext>
                    </a:extLst>
                  </p:cNvPr>
                  <p:cNvSpPr/>
                  <p:nvPr/>
                </p:nvSpPr>
                <p:spPr>
                  <a:xfrm>
                    <a:off x="5922506" y="2919219"/>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3" name="フローチャート: 結合子 82">
                    <a:extLst>
                      <a:ext uri="{FF2B5EF4-FFF2-40B4-BE49-F238E27FC236}">
                        <a16:creationId xmlns:a16="http://schemas.microsoft.com/office/drawing/2014/main" id="{71251CD2-AE50-F55E-1D4F-EE3A5E44C833}"/>
                      </a:ext>
                    </a:extLst>
                  </p:cNvPr>
                  <p:cNvSpPr/>
                  <p:nvPr/>
                </p:nvSpPr>
                <p:spPr>
                  <a:xfrm>
                    <a:off x="5918881" y="3712146"/>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5" name="フローチャート: 結合子 84">
                    <a:extLst>
                      <a:ext uri="{FF2B5EF4-FFF2-40B4-BE49-F238E27FC236}">
                        <a16:creationId xmlns:a16="http://schemas.microsoft.com/office/drawing/2014/main" id="{00DFA98C-AACB-265E-5F6D-C3B421B28773}"/>
                      </a:ext>
                    </a:extLst>
                  </p:cNvPr>
                  <p:cNvSpPr/>
                  <p:nvPr/>
                </p:nvSpPr>
                <p:spPr>
                  <a:xfrm>
                    <a:off x="5918881" y="4322817"/>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6" name="フローチャート: 結合子 85">
                    <a:extLst>
                      <a:ext uri="{FF2B5EF4-FFF2-40B4-BE49-F238E27FC236}">
                        <a16:creationId xmlns:a16="http://schemas.microsoft.com/office/drawing/2014/main" id="{795AFB8C-6EBB-7C37-8449-37C2EFEC2033}"/>
                      </a:ext>
                    </a:extLst>
                  </p:cNvPr>
                  <p:cNvSpPr/>
                  <p:nvPr/>
                </p:nvSpPr>
                <p:spPr>
                  <a:xfrm>
                    <a:off x="5924563" y="4717436"/>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7" name="フローチャート: 結合子 86">
                    <a:extLst>
                      <a:ext uri="{FF2B5EF4-FFF2-40B4-BE49-F238E27FC236}">
                        <a16:creationId xmlns:a16="http://schemas.microsoft.com/office/drawing/2014/main" id="{99AE5878-F473-3D52-A826-F783860C1939}"/>
                      </a:ext>
                    </a:extLst>
                  </p:cNvPr>
                  <p:cNvSpPr/>
                  <p:nvPr/>
                </p:nvSpPr>
                <p:spPr>
                  <a:xfrm>
                    <a:off x="5918881" y="5190609"/>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8" name="フローチャート: 結合子 87">
                    <a:extLst>
                      <a:ext uri="{FF2B5EF4-FFF2-40B4-BE49-F238E27FC236}">
                        <a16:creationId xmlns:a16="http://schemas.microsoft.com/office/drawing/2014/main" id="{937237EB-9E99-9097-EC1B-91BB10C81E3C}"/>
                      </a:ext>
                    </a:extLst>
                  </p:cNvPr>
                  <p:cNvSpPr/>
                  <p:nvPr/>
                </p:nvSpPr>
                <p:spPr>
                  <a:xfrm>
                    <a:off x="5918881" y="5512959"/>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grpSp>
          <p:pic>
            <p:nvPicPr>
              <p:cNvPr id="93" name="図 92" descr="シャツ が含まれている画像&#10;&#10;AI によって生成されたコンテンツは間違っている可能性があります。">
                <a:extLst>
                  <a:ext uri="{FF2B5EF4-FFF2-40B4-BE49-F238E27FC236}">
                    <a16:creationId xmlns:a16="http://schemas.microsoft.com/office/drawing/2014/main" id="{CC98DF7F-ED53-19F9-022C-4116C9217B3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884071" y="5264376"/>
                <a:ext cx="1179096" cy="1120141"/>
              </a:xfrm>
              <a:prstGeom prst="rect">
                <a:avLst/>
              </a:prstGeom>
            </p:spPr>
          </p:pic>
        </p:grpSp>
        <p:pic>
          <p:nvPicPr>
            <p:cNvPr id="106" name="図 105" descr="人形と文字の加工写真&#10;&#10;AI によって生成されたコンテンツは間違っている可能性があります。">
              <a:extLst>
                <a:ext uri="{FF2B5EF4-FFF2-40B4-BE49-F238E27FC236}">
                  <a16:creationId xmlns:a16="http://schemas.microsoft.com/office/drawing/2014/main" id="{02266B99-AB49-DA67-F98C-851D7FB129F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87071" y="1563482"/>
              <a:ext cx="833534" cy="958085"/>
            </a:xfrm>
            <a:prstGeom prst="rect">
              <a:avLst/>
            </a:prstGeom>
          </p:spPr>
        </p:pic>
      </p:grpSp>
      <p:sp>
        <p:nvSpPr>
          <p:cNvPr id="109" name="楕円 108">
            <a:extLst>
              <a:ext uri="{FF2B5EF4-FFF2-40B4-BE49-F238E27FC236}">
                <a16:creationId xmlns:a16="http://schemas.microsoft.com/office/drawing/2014/main" id="{9DEB7808-E03F-B167-B08A-F506696BFEE6}"/>
              </a:ext>
            </a:extLst>
          </p:cNvPr>
          <p:cNvSpPr/>
          <p:nvPr/>
        </p:nvSpPr>
        <p:spPr>
          <a:xfrm>
            <a:off x="5395038" y="2838173"/>
            <a:ext cx="748804" cy="38492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300">
                <a:solidFill>
                  <a:schemeClr val="tx1"/>
                </a:solidFill>
                <a:latin typeface="Meiryo UI" panose="020B0604030504040204" pitchFamily="50" charset="-128"/>
                <a:ea typeface="Meiryo UI" panose="020B0604030504040204" pitchFamily="50" charset="-128"/>
              </a:rPr>
              <a:t>日勤</a:t>
            </a:r>
          </a:p>
        </p:txBody>
      </p:sp>
      <p:sp>
        <p:nvSpPr>
          <p:cNvPr id="110" name="楕円 109">
            <a:extLst>
              <a:ext uri="{FF2B5EF4-FFF2-40B4-BE49-F238E27FC236}">
                <a16:creationId xmlns:a16="http://schemas.microsoft.com/office/drawing/2014/main" id="{27B4ECDE-6183-B7FB-2654-BFD133355661}"/>
              </a:ext>
            </a:extLst>
          </p:cNvPr>
          <p:cNvSpPr/>
          <p:nvPr/>
        </p:nvSpPr>
        <p:spPr>
          <a:xfrm>
            <a:off x="5896934" y="5032966"/>
            <a:ext cx="748804" cy="384920"/>
          </a:xfrm>
          <a:prstGeom prst="ellips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300">
                <a:solidFill>
                  <a:schemeClr val="tx1"/>
                </a:solidFill>
                <a:latin typeface="Meiryo UI" panose="020B0604030504040204" pitchFamily="50" charset="-128"/>
                <a:ea typeface="Meiryo UI" panose="020B0604030504040204" pitchFamily="50" charset="-128"/>
              </a:rPr>
              <a:t>夜勤</a:t>
            </a:r>
          </a:p>
        </p:txBody>
      </p:sp>
      <p:sp>
        <p:nvSpPr>
          <p:cNvPr id="111" name="楕円 110">
            <a:extLst>
              <a:ext uri="{FF2B5EF4-FFF2-40B4-BE49-F238E27FC236}">
                <a16:creationId xmlns:a16="http://schemas.microsoft.com/office/drawing/2014/main" id="{2D5F49BD-4135-C7B1-2E22-83D2236C9006}"/>
              </a:ext>
            </a:extLst>
          </p:cNvPr>
          <p:cNvSpPr/>
          <p:nvPr/>
        </p:nvSpPr>
        <p:spPr>
          <a:xfrm>
            <a:off x="5922706" y="1486822"/>
            <a:ext cx="748804" cy="384920"/>
          </a:xfrm>
          <a:prstGeom prst="ellips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300">
                <a:solidFill>
                  <a:schemeClr val="tx1"/>
                </a:solidFill>
                <a:latin typeface="Meiryo UI" panose="020B0604030504040204" pitchFamily="50" charset="-128"/>
                <a:ea typeface="Meiryo UI" panose="020B0604030504040204" pitchFamily="50" charset="-128"/>
              </a:rPr>
              <a:t>夜勤</a:t>
            </a:r>
          </a:p>
        </p:txBody>
      </p:sp>
    </p:spTree>
    <p:extLst>
      <p:ext uri="{BB962C8B-B14F-4D97-AF65-F5344CB8AC3E}">
        <p14:creationId xmlns:p14="http://schemas.microsoft.com/office/powerpoint/2010/main" val="1181567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F02D2-DBE5-99B0-2B5C-38422BB05CC2}"/>
            </a:ext>
          </a:extLst>
        </p:cNvPr>
        <p:cNvGrpSpPr/>
        <p:nvPr/>
      </p:nvGrpSpPr>
      <p:grpSpPr>
        <a:xfrm>
          <a:off x="0" y="0"/>
          <a:ext cx="0" cy="0"/>
          <a:chOff x="0" y="0"/>
          <a:chExt cx="0" cy="0"/>
        </a:xfrm>
      </p:grpSpPr>
      <p:sp>
        <p:nvSpPr>
          <p:cNvPr id="12" name="タイトル 11">
            <a:extLst>
              <a:ext uri="{FF2B5EF4-FFF2-40B4-BE49-F238E27FC236}">
                <a16:creationId xmlns:a16="http://schemas.microsoft.com/office/drawing/2014/main" id="{8E987D34-5A80-744C-74BE-6EE6143CBAE7}"/>
              </a:ext>
            </a:extLst>
          </p:cNvPr>
          <p:cNvSpPr>
            <a:spLocks noGrp="1"/>
          </p:cNvSpPr>
          <p:nvPr>
            <p:ph type="title"/>
          </p:nvPr>
        </p:nvSpPr>
        <p:spPr/>
        <p:txBody>
          <a:bodyPr rtlCol="0"/>
          <a:lstStyle/>
          <a:p>
            <a:r>
              <a:rPr lang="ja-JP" altLang="en-US"/>
              <a:t>賃金について</a:t>
            </a:r>
            <a:endParaRPr lang="ja-JP" altLang="en-US">
              <a:latin typeface="Meiryo UI" panose="020B0604030504040204" pitchFamily="50" charset="-128"/>
              <a:ea typeface="Meiryo UI" panose="020B0604030504040204" pitchFamily="50" charset="-128"/>
            </a:endParaRPr>
          </a:p>
        </p:txBody>
      </p:sp>
      <p:sp>
        <p:nvSpPr>
          <p:cNvPr id="5" name="テキスト プレースホルダー 17">
            <a:extLst>
              <a:ext uri="{FF2B5EF4-FFF2-40B4-BE49-F238E27FC236}">
                <a16:creationId xmlns:a16="http://schemas.microsoft.com/office/drawing/2014/main" id="{C85A7E0C-F3BB-3C96-4DFD-900DC409FCE0}"/>
              </a:ext>
            </a:extLst>
          </p:cNvPr>
          <p:cNvSpPr txBox="1">
            <a:spLocks/>
          </p:cNvSpPr>
          <p:nvPr/>
        </p:nvSpPr>
        <p:spPr>
          <a:xfrm>
            <a:off x="518160" y="1275714"/>
            <a:ext cx="10800254" cy="92278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000">
                <a:latin typeface="Meiryo UI"/>
                <a:ea typeface="Meiryo UI"/>
              </a:rPr>
              <a:t>日本で介護の専門知識を学び、経験を積むほど賃金をアップさせることができます。</a:t>
            </a:r>
            <a:endParaRPr lang="en-US" altLang="ja-JP" sz="2000">
              <a:latin typeface="Meiryo UI"/>
              <a:ea typeface="Meiryo UI"/>
            </a:endParaRPr>
          </a:p>
        </p:txBody>
      </p:sp>
      <p:sp>
        <p:nvSpPr>
          <p:cNvPr id="8" name="コンテンツ プレースホルダー 2">
            <a:extLst>
              <a:ext uri="{FF2B5EF4-FFF2-40B4-BE49-F238E27FC236}">
                <a16:creationId xmlns:a16="http://schemas.microsoft.com/office/drawing/2014/main" id="{61103525-1960-0D72-ADC7-5D7394DF66D4}"/>
              </a:ext>
            </a:extLst>
          </p:cNvPr>
          <p:cNvSpPr txBox="1">
            <a:spLocks/>
          </p:cNvSpPr>
          <p:nvPr/>
        </p:nvSpPr>
        <p:spPr>
          <a:xfrm>
            <a:off x="2364151" y="6223261"/>
            <a:ext cx="7535136" cy="416269"/>
          </a:xfrm>
          <a:prstGeom prst="rect">
            <a:avLst/>
          </a:prstGeom>
        </p:spPr>
        <p:txBody>
          <a:bodyPr vert="horz" lIns="112524" tIns="56262" rIns="112524" bIns="56262"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250">
                <a:latin typeface="Meiryo UI"/>
                <a:ea typeface="Meiryo UI"/>
              </a:rPr>
              <a:t>出典：公益財団法人 介護労働安定センター 令和５年度介護労働実態調査　結果報告書　資料編　統計表</a:t>
            </a:r>
            <a:endParaRPr lang="en-US" altLang="ja-JP" sz="1250">
              <a:latin typeface="Meiryo UI"/>
              <a:ea typeface="Meiryo UI"/>
            </a:endParaRPr>
          </a:p>
        </p:txBody>
      </p:sp>
      <p:sp>
        <p:nvSpPr>
          <p:cNvPr id="2" name="スライド番号プレースホルダー 2">
            <a:extLst>
              <a:ext uri="{FF2B5EF4-FFF2-40B4-BE49-F238E27FC236}">
                <a16:creationId xmlns:a16="http://schemas.microsoft.com/office/drawing/2014/main" id="{6C76316C-986A-73A4-EF41-ED8E7A6BAC2E}"/>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30</a:t>
            </a:fld>
            <a:endParaRPr lang="ja-JP" altLang="en-US" sz="1500"/>
          </a:p>
        </p:txBody>
      </p:sp>
      <p:sp>
        <p:nvSpPr>
          <p:cNvPr id="10" name="コンテンツ プレースホルダー 2">
            <a:extLst>
              <a:ext uri="{FF2B5EF4-FFF2-40B4-BE49-F238E27FC236}">
                <a16:creationId xmlns:a16="http://schemas.microsoft.com/office/drawing/2014/main" id="{C56DC1DA-25AA-9137-8E4E-75656F5CBEF0}"/>
              </a:ext>
            </a:extLst>
          </p:cNvPr>
          <p:cNvSpPr txBox="1">
            <a:spLocks/>
          </p:cNvSpPr>
          <p:nvPr/>
        </p:nvSpPr>
        <p:spPr>
          <a:xfrm>
            <a:off x="3797560" y="1807009"/>
            <a:ext cx="4674636"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600">
                <a:latin typeface="Meiryo UI" panose="020B0604030504040204" pitchFamily="50" charset="-128"/>
                <a:ea typeface="Meiryo UI" panose="020B0604030504040204" pitchFamily="50" charset="-128"/>
              </a:rPr>
              <a:t>＜税込み月収（令和５年度）＞</a:t>
            </a:r>
            <a:endParaRPr lang="en-US" altLang="ja-JP" sz="160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6DA7D758-3819-A8CD-C0FE-9A764BB6EE25}"/>
              </a:ext>
            </a:extLst>
          </p:cNvPr>
          <p:cNvSpPr/>
          <p:nvPr/>
        </p:nvSpPr>
        <p:spPr>
          <a:xfrm>
            <a:off x="8991260" y="-2097592"/>
            <a:ext cx="3051111" cy="1546658"/>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Meiryo UI" panose="020B0604030504040204" pitchFamily="50" charset="-128"/>
                <a:ea typeface="Meiryo UI" panose="020B0604030504040204" pitchFamily="50" charset="-128"/>
              </a:rPr>
              <a:t>＜修正点＞</a:t>
            </a:r>
            <a:endParaRPr kumimoji="1" lang="en-US" altLang="ja-JP" dirty="0">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dirty="0">
                <a:solidFill>
                  <a:schemeClr val="tx1"/>
                </a:solidFill>
                <a:latin typeface="Meiryo UI" panose="020B0604030504040204" pitchFamily="50" charset="-128"/>
                <a:ea typeface="Meiryo UI" panose="020B0604030504040204" pitchFamily="50" charset="-128"/>
              </a:rPr>
              <a:t>初任者研修と介護福祉士の賃金へ変更</a:t>
            </a:r>
            <a:endParaRPr kumimoji="1" lang="en-US" altLang="ja-JP" dirty="0">
              <a:solidFill>
                <a:schemeClr val="tx1"/>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en-US" altLang="ja-JP" dirty="0">
                <a:hlinkClick r:id="rId3"/>
              </a:rPr>
              <a:t>2023_jittai_chousa_roudousya_siryou1.pdf </a:t>
            </a:r>
            <a:r>
              <a:rPr kumimoji="1" lang="ja-JP" altLang="en-US" dirty="0">
                <a:solidFill>
                  <a:schemeClr val="tx1"/>
                </a:solidFill>
                <a:latin typeface="Meiryo UI" panose="020B0604030504040204" pitchFamily="50" charset="-128"/>
                <a:ea typeface="Meiryo UI" panose="020B0604030504040204" pitchFamily="50" charset="-128"/>
              </a:rPr>
              <a:t>　</a:t>
            </a:r>
            <a:r>
              <a:rPr kumimoji="1" lang="en-US" altLang="ja-JP" dirty="0">
                <a:solidFill>
                  <a:schemeClr val="tx1"/>
                </a:solidFill>
                <a:latin typeface="Meiryo UI" panose="020B0604030504040204" pitchFamily="50" charset="-128"/>
                <a:ea typeface="Meiryo UI" panose="020B0604030504040204" pitchFamily="50" charset="-128"/>
              </a:rPr>
              <a:t>p90</a:t>
            </a:r>
            <a:r>
              <a:rPr kumimoji="1" lang="ja-JP" altLang="en-US" dirty="0">
                <a:solidFill>
                  <a:schemeClr val="tx1"/>
                </a:solidFill>
                <a:latin typeface="Meiryo UI" panose="020B0604030504040204" pitchFamily="50" charset="-128"/>
                <a:ea typeface="Meiryo UI" panose="020B0604030504040204" pitchFamily="50" charset="-128"/>
              </a:rPr>
              <a:t>　</a:t>
            </a:r>
            <a:endParaRPr kumimoji="1" lang="en-US" altLang="ja-JP" dirty="0">
              <a:solidFill>
                <a:schemeClr val="tx1"/>
              </a:solidFill>
              <a:latin typeface="Meiryo UI" panose="020B0604030504040204" pitchFamily="50" charset="-128"/>
              <a:ea typeface="Meiryo UI" panose="020B0604030504040204" pitchFamily="50" charset="-128"/>
            </a:endParaRPr>
          </a:p>
        </p:txBody>
      </p:sp>
      <p:grpSp>
        <p:nvGrpSpPr>
          <p:cNvPr id="15" name="グループ化 14">
            <a:extLst>
              <a:ext uri="{FF2B5EF4-FFF2-40B4-BE49-F238E27FC236}">
                <a16:creationId xmlns:a16="http://schemas.microsoft.com/office/drawing/2014/main" id="{FB569413-7599-9943-8310-D9D355E9A09C}"/>
              </a:ext>
            </a:extLst>
          </p:cNvPr>
          <p:cNvGrpSpPr/>
          <p:nvPr/>
        </p:nvGrpSpPr>
        <p:grpSpPr>
          <a:xfrm>
            <a:off x="2636501" y="2198503"/>
            <a:ext cx="6918997" cy="3936362"/>
            <a:chOff x="2685661" y="2455043"/>
            <a:chExt cx="6597487" cy="3679822"/>
          </a:xfrm>
        </p:grpSpPr>
        <p:grpSp>
          <p:nvGrpSpPr>
            <p:cNvPr id="9" name="グループ化 8">
              <a:extLst>
                <a:ext uri="{FF2B5EF4-FFF2-40B4-BE49-F238E27FC236}">
                  <a16:creationId xmlns:a16="http://schemas.microsoft.com/office/drawing/2014/main" id="{70B9CC9F-8D19-7804-1CE6-DE22F2F04B33}"/>
                </a:ext>
              </a:extLst>
            </p:cNvPr>
            <p:cNvGrpSpPr/>
            <p:nvPr/>
          </p:nvGrpSpPr>
          <p:grpSpPr>
            <a:xfrm>
              <a:off x="2685661" y="2455043"/>
              <a:ext cx="6597487" cy="3679822"/>
              <a:chOff x="2873829" y="2455043"/>
              <a:chExt cx="6597487" cy="3679822"/>
            </a:xfrm>
          </p:grpSpPr>
          <p:sp>
            <p:nvSpPr>
              <p:cNvPr id="7" name="角丸四角形 18">
                <a:extLst>
                  <a:ext uri="{FF2B5EF4-FFF2-40B4-BE49-F238E27FC236}">
                    <a16:creationId xmlns:a16="http://schemas.microsoft.com/office/drawing/2014/main" id="{15C12936-CE8A-9168-1CAA-36A79C586ACD}"/>
                  </a:ext>
                </a:extLst>
              </p:cNvPr>
              <p:cNvSpPr/>
              <p:nvPr/>
            </p:nvSpPr>
            <p:spPr>
              <a:xfrm>
                <a:off x="2873829" y="2455043"/>
                <a:ext cx="6597487" cy="3679822"/>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723">
                  <a:solidFill>
                    <a:schemeClr val="tx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kumimoji="1" lang="ja-JP" altLang="en-US" sz="1723">
                  <a:solidFill>
                    <a:schemeClr val="tx1"/>
                  </a:solidFill>
                  <a:latin typeface="Meiryo UI" panose="020B0604030504040204" pitchFamily="50" charset="-128"/>
                  <a:ea typeface="Meiryo UI" panose="020B0604030504040204" pitchFamily="50" charset="-128"/>
                </a:endParaRPr>
              </a:p>
            </p:txBody>
          </p:sp>
          <p:sp>
            <p:nvSpPr>
              <p:cNvPr id="11" name="コンテンツ プレースホルダー 2">
                <a:extLst>
                  <a:ext uri="{FF2B5EF4-FFF2-40B4-BE49-F238E27FC236}">
                    <a16:creationId xmlns:a16="http://schemas.microsoft.com/office/drawing/2014/main" id="{07DD15CF-098E-6985-E3FB-6FAFF564C30D}"/>
                  </a:ext>
                </a:extLst>
              </p:cNvPr>
              <p:cNvSpPr txBox="1">
                <a:spLocks/>
              </p:cNvSpPr>
              <p:nvPr/>
            </p:nvSpPr>
            <p:spPr>
              <a:xfrm>
                <a:off x="2976466" y="2560378"/>
                <a:ext cx="920572" cy="335363"/>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600">
                    <a:latin typeface="Meiryo UI" panose="020B0604030504040204" pitchFamily="50" charset="-128"/>
                    <a:ea typeface="Meiryo UI" panose="020B0604030504040204" pitchFamily="50" charset="-128"/>
                  </a:rPr>
                  <a:t>（円）</a:t>
                </a:r>
              </a:p>
            </p:txBody>
          </p:sp>
        </p:grpSp>
        <p:graphicFrame>
          <p:nvGraphicFramePr>
            <p:cNvPr id="6" name="グラフ 5">
              <a:extLst>
                <a:ext uri="{FF2B5EF4-FFF2-40B4-BE49-F238E27FC236}">
                  <a16:creationId xmlns:a16="http://schemas.microsoft.com/office/drawing/2014/main" id="{ECDD3103-D4C9-C8CB-C445-917AF375000A}"/>
                </a:ext>
              </a:extLst>
            </p:cNvPr>
            <p:cNvGraphicFramePr>
              <a:graphicFrameLocks/>
            </p:cNvGraphicFramePr>
            <p:nvPr>
              <p:extLst>
                <p:ext uri="{D42A27DB-BD31-4B8C-83A1-F6EECF244321}">
                  <p14:modId xmlns:p14="http://schemas.microsoft.com/office/powerpoint/2010/main" val="754638385"/>
                </p:ext>
              </p:extLst>
            </p:nvPr>
          </p:nvGraphicFramePr>
          <p:xfrm>
            <a:off x="3429000" y="2628009"/>
            <a:ext cx="5179569" cy="3460535"/>
          </p:xfrm>
          <a:graphic>
            <a:graphicData uri="http://schemas.openxmlformats.org/drawingml/2006/chart">
              <c:chart xmlns:c="http://schemas.openxmlformats.org/drawingml/2006/chart" xmlns:r="http://schemas.openxmlformats.org/officeDocument/2006/relationships" r:id="rId4"/>
            </a:graphicData>
          </a:graphic>
        </p:graphicFrame>
      </p:grpSp>
    </p:spTree>
    <p:extLst>
      <p:ext uri="{BB962C8B-B14F-4D97-AF65-F5344CB8AC3E}">
        <p14:creationId xmlns:p14="http://schemas.microsoft.com/office/powerpoint/2010/main" val="41960041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C70F1-1AB3-740B-5E3A-E4E883965558}"/>
            </a:ext>
          </a:extLst>
        </p:cNvPr>
        <p:cNvGrpSpPr/>
        <p:nvPr/>
      </p:nvGrpSpPr>
      <p:grpSpPr>
        <a:xfrm>
          <a:off x="0" y="0"/>
          <a:ext cx="0" cy="0"/>
          <a:chOff x="0" y="0"/>
          <a:chExt cx="0" cy="0"/>
        </a:xfrm>
      </p:grpSpPr>
      <p:sp>
        <p:nvSpPr>
          <p:cNvPr id="12" name="タイトル 11">
            <a:extLst>
              <a:ext uri="{FF2B5EF4-FFF2-40B4-BE49-F238E27FC236}">
                <a16:creationId xmlns:a16="http://schemas.microsoft.com/office/drawing/2014/main" id="{AFA64887-B5D6-9A32-B22E-112C8BEDA758}"/>
              </a:ext>
            </a:extLst>
          </p:cNvPr>
          <p:cNvSpPr>
            <a:spLocks noGrp="1"/>
          </p:cNvSpPr>
          <p:nvPr>
            <p:ph type="title"/>
          </p:nvPr>
        </p:nvSpPr>
        <p:spPr>
          <a:xfrm>
            <a:off x="371475" y="1596928"/>
            <a:ext cx="4810125" cy="3267268"/>
          </a:xfrm>
        </p:spPr>
        <p:txBody>
          <a:bodyPr rtlCol="0" anchor="t">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3600" dirty="0"/>
              <a:t>＜参考＞</a:t>
            </a:r>
            <a:br>
              <a:rPr lang="en-US" altLang="ja-JP" sz="5000" dirty="0"/>
            </a:br>
            <a:r>
              <a:rPr lang="en-US" altLang="ja-JP" sz="5000" dirty="0"/>
              <a:t>Japan Care Worker Guide</a:t>
            </a:r>
            <a:endParaRPr lang="ja-JP" altLang="en-US" sz="2000" b="0" dirty="0">
              <a:solidFill>
                <a:schemeClr val="tx1"/>
              </a:solidFill>
            </a:endParaRPr>
          </a:p>
        </p:txBody>
      </p:sp>
      <p:pic>
        <p:nvPicPr>
          <p:cNvPr id="17" name="図 16">
            <a:extLst>
              <a:ext uri="{FF2B5EF4-FFF2-40B4-BE49-F238E27FC236}">
                <a16:creationId xmlns:a16="http://schemas.microsoft.com/office/drawing/2014/main" id="{1D1223C8-12B0-1EB2-4BD0-F93B3586225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940773" y="399030"/>
            <a:ext cx="5351701" cy="3924492"/>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noFill/>
        </p:spPr>
      </p:pic>
      <p:sp>
        <p:nvSpPr>
          <p:cNvPr id="5" name="スライド番号プレースホルダー 2">
            <a:extLst>
              <a:ext uri="{FF2B5EF4-FFF2-40B4-BE49-F238E27FC236}">
                <a16:creationId xmlns:a16="http://schemas.microsoft.com/office/drawing/2014/main" id="{CF0E0DF5-2F01-3979-08CC-374D6A418869}"/>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31</a:t>
            </a:fld>
            <a:endParaRPr lang="ja-JP" altLang="en-US" sz="1500"/>
          </a:p>
        </p:txBody>
      </p:sp>
      <p:sp>
        <p:nvSpPr>
          <p:cNvPr id="6" name="角丸四角形 18">
            <a:extLst>
              <a:ext uri="{FF2B5EF4-FFF2-40B4-BE49-F238E27FC236}">
                <a16:creationId xmlns:a16="http://schemas.microsoft.com/office/drawing/2014/main" id="{96A8BBED-9AC0-8FAE-72B2-02F4ABFB0C59}"/>
              </a:ext>
            </a:extLst>
          </p:cNvPr>
          <p:cNvSpPr/>
          <p:nvPr/>
        </p:nvSpPr>
        <p:spPr>
          <a:xfrm>
            <a:off x="6355704" y="4551574"/>
            <a:ext cx="4810125" cy="1806666"/>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723">
                <a:solidFill>
                  <a:schemeClr val="tx1"/>
                </a:solidFill>
                <a:latin typeface="Meiryo UI" panose="020B0604030504040204" pitchFamily="50" charset="-128"/>
                <a:ea typeface="Meiryo UI" panose="020B0604030504040204" pitchFamily="50" charset="-128"/>
              </a:rPr>
              <a:t>＜</a:t>
            </a:r>
            <a:r>
              <a:rPr kumimoji="1" lang="en-US" altLang="ja-JP" sz="1723">
                <a:solidFill>
                  <a:schemeClr val="tx1"/>
                </a:solidFill>
                <a:latin typeface="Meiryo UI" panose="020B0604030504040204" pitchFamily="50" charset="-128"/>
                <a:ea typeface="Meiryo UI" panose="020B0604030504040204" pitchFamily="50" charset="-128"/>
              </a:rPr>
              <a:t>A</a:t>
            </a:r>
            <a:r>
              <a:rPr kumimoji="1" lang="ja-JP" altLang="en-US" sz="1723">
                <a:solidFill>
                  <a:schemeClr val="tx1"/>
                </a:solidFill>
                <a:latin typeface="Meiryo UI" panose="020B0604030504040204" pitchFamily="50" charset="-128"/>
                <a:ea typeface="Meiryo UI" panose="020B0604030504040204" pitchFamily="50" charset="-128"/>
              </a:rPr>
              <a:t>国の人材へのインタビュー記事＞</a:t>
            </a:r>
            <a:endParaRPr kumimoji="1" lang="en-US" altLang="ja-JP" sz="2953">
              <a:solidFill>
                <a:schemeClr val="tx1"/>
              </a:solidFill>
              <a:latin typeface="Meiryo UI" panose="020B0604030504040204" pitchFamily="50" charset="-128"/>
              <a:ea typeface="Meiryo UI" panose="020B0604030504040204" pitchFamily="50" charset="-128"/>
            </a:endParaRPr>
          </a:p>
        </p:txBody>
      </p:sp>
      <p:sp>
        <p:nvSpPr>
          <p:cNvPr id="19" name="タイトル 11">
            <a:extLst>
              <a:ext uri="{FF2B5EF4-FFF2-40B4-BE49-F238E27FC236}">
                <a16:creationId xmlns:a16="http://schemas.microsoft.com/office/drawing/2014/main" id="{17D5C842-8625-27F4-8BFA-8512417E7FD0}"/>
              </a:ext>
            </a:extLst>
          </p:cNvPr>
          <p:cNvSpPr txBox="1">
            <a:spLocks/>
          </p:cNvSpPr>
          <p:nvPr/>
        </p:nvSpPr>
        <p:spPr>
          <a:xfrm>
            <a:off x="371474" y="3874007"/>
            <a:ext cx="5071703" cy="128689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kumimoji="1" sz="6000" b="1" kern="1200">
                <a:solidFill>
                  <a:schemeClr val="accent5"/>
                </a:solidFill>
                <a:latin typeface="Meiryo UI" panose="020B0604030504040204" pitchFamily="50" charset="-128"/>
                <a:ea typeface="Meiryo UI" panose="020B0604030504040204" pitchFamily="50" charset="-128"/>
                <a:cs typeface="+mj-cs"/>
              </a:defRPr>
            </a:lvl1pPr>
          </a:lstStyle>
          <a:p>
            <a:pPr marL="342900" indent="-342900" defTabSz="457200">
              <a:lnSpc>
                <a:spcPct val="100000"/>
              </a:lnSpc>
              <a:spcBef>
                <a:spcPts val="0"/>
              </a:spcBef>
              <a:buFont typeface="Arial" panose="020B0604020202020204" pitchFamily="34" charset="0"/>
              <a:buChar char="•"/>
              <a:defRPr/>
            </a:pPr>
            <a:r>
              <a:rPr lang="ja-JP" altLang="en-US" sz="1800" b="0">
                <a:solidFill>
                  <a:schemeClr val="tx1"/>
                </a:solidFill>
              </a:rPr>
              <a:t>外国人介護人材の受入れや介護の仕事について海外向けに発信している</a:t>
            </a:r>
            <a:r>
              <a:rPr lang="en-US" altLang="ja-JP" sz="1800" b="0">
                <a:solidFill>
                  <a:schemeClr val="tx1"/>
                </a:solidFill>
              </a:rPr>
              <a:t>web</a:t>
            </a:r>
            <a:r>
              <a:rPr lang="ja-JP" altLang="en-US" sz="1800" b="0">
                <a:solidFill>
                  <a:schemeClr val="tx1"/>
                </a:solidFill>
              </a:rPr>
              <a:t>サイトです。</a:t>
            </a:r>
            <a:endParaRPr lang="en-US" altLang="ja-JP" sz="1800" b="0">
              <a:solidFill>
                <a:schemeClr val="tx1"/>
              </a:solidFill>
            </a:endParaRPr>
          </a:p>
          <a:p>
            <a:pPr marL="342900" indent="-342900" defTabSz="457200">
              <a:lnSpc>
                <a:spcPct val="100000"/>
              </a:lnSpc>
              <a:spcBef>
                <a:spcPts val="0"/>
              </a:spcBef>
              <a:buFont typeface="Arial" panose="020B0604020202020204" pitchFamily="34" charset="0"/>
              <a:buChar char="•"/>
              <a:defRPr/>
            </a:pPr>
            <a:r>
              <a:rPr lang="ja-JP" altLang="en-US" sz="1800" b="0">
                <a:solidFill>
                  <a:schemeClr val="tx1"/>
                </a:solidFill>
              </a:rPr>
              <a:t>日本の</a:t>
            </a:r>
            <a:r>
              <a:rPr lang="ja-JP" altLang="en-US" sz="1800" b="0">
                <a:solidFill>
                  <a:schemeClr val="tx1"/>
                </a:solidFill>
                <a:cs typeface="+mn-cs"/>
              </a:rPr>
              <a:t>介護現場で活躍する</a:t>
            </a:r>
            <a:r>
              <a:rPr lang="en-US" altLang="ja-JP" sz="1800" b="0">
                <a:solidFill>
                  <a:schemeClr val="tx1"/>
                </a:solidFill>
                <a:cs typeface="+mn-cs"/>
              </a:rPr>
              <a:t>A</a:t>
            </a:r>
            <a:r>
              <a:rPr lang="ja-JP" altLang="en-US" sz="1800" b="0">
                <a:solidFill>
                  <a:schemeClr val="tx1"/>
                </a:solidFill>
                <a:cs typeface="+mn-cs"/>
              </a:rPr>
              <a:t>国の人材へのインタビュー記事を見ることができます。</a:t>
            </a:r>
            <a:endParaRPr lang="en-US" altLang="ja-JP" sz="1800" b="0">
              <a:solidFill>
                <a:schemeClr val="tx1"/>
              </a:solidFill>
              <a:cs typeface="+mn-cs"/>
            </a:endParaRPr>
          </a:p>
        </p:txBody>
      </p:sp>
      <p:pic>
        <p:nvPicPr>
          <p:cNvPr id="3" name="図 2" descr="QR コード&#10;&#10;AI によって生成されたコンテンツは間違っている可能性があります。">
            <a:extLst>
              <a:ext uri="{FF2B5EF4-FFF2-40B4-BE49-F238E27FC236}">
                <a16:creationId xmlns:a16="http://schemas.microsoft.com/office/drawing/2014/main" id="{3CBCB1D2-BCBD-12BA-5689-129E4D19CBF0}"/>
              </a:ext>
            </a:extLst>
          </p:cNvPr>
          <p:cNvPicPr>
            <a:picLocks noChangeAspect="1"/>
          </p:cNvPicPr>
          <p:nvPr/>
        </p:nvPicPr>
        <p:blipFill>
          <a:blip r:embed="rId4"/>
          <a:stretch>
            <a:fillRect/>
          </a:stretch>
        </p:blipFill>
        <p:spPr>
          <a:xfrm>
            <a:off x="4056489" y="683974"/>
            <a:ext cx="1386688" cy="1386688"/>
          </a:xfrm>
          <a:prstGeom prst="rect">
            <a:avLst/>
          </a:prstGeom>
        </p:spPr>
      </p:pic>
      <p:pic>
        <p:nvPicPr>
          <p:cNvPr id="7" name="図 6" descr="QR コード&#10;&#10;AI によって生成されたコンテンツは間違っている可能性があります。">
            <a:extLst>
              <a:ext uri="{FF2B5EF4-FFF2-40B4-BE49-F238E27FC236}">
                <a16:creationId xmlns:a16="http://schemas.microsoft.com/office/drawing/2014/main" id="{DD85A071-8A93-10A3-680A-A8C2C0834F3C}"/>
              </a:ext>
            </a:extLst>
          </p:cNvPr>
          <p:cNvPicPr>
            <a:picLocks noChangeAspect="1"/>
          </p:cNvPicPr>
          <p:nvPr/>
        </p:nvPicPr>
        <p:blipFill>
          <a:blip r:embed="rId5"/>
          <a:stretch>
            <a:fillRect/>
          </a:stretch>
        </p:blipFill>
        <p:spPr>
          <a:xfrm>
            <a:off x="6994399" y="5068956"/>
            <a:ext cx="1000540" cy="1000540"/>
          </a:xfrm>
          <a:prstGeom prst="rect">
            <a:avLst/>
          </a:prstGeom>
        </p:spPr>
      </p:pic>
      <p:pic>
        <p:nvPicPr>
          <p:cNvPr id="8" name="図 7" descr="QR コード&#10;&#10;AI によって生成されたコンテンツは間違っている可能性があります。">
            <a:extLst>
              <a:ext uri="{FF2B5EF4-FFF2-40B4-BE49-F238E27FC236}">
                <a16:creationId xmlns:a16="http://schemas.microsoft.com/office/drawing/2014/main" id="{C9CC29D7-D563-D74E-2224-D60185B06247}"/>
              </a:ext>
            </a:extLst>
          </p:cNvPr>
          <p:cNvPicPr>
            <a:picLocks noChangeAspect="1"/>
          </p:cNvPicPr>
          <p:nvPr/>
        </p:nvPicPr>
        <p:blipFill>
          <a:blip r:embed="rId5"/>
          <a:stretch>
            <a:fillRect/>
          </a:stretch>
        </p:blipFill>
        <p:spPr>
          <a:xfrm>
            <a:off x="8319014" y="5068956"/>
            <a:ext cx="1000540" cy="1000540"/>
          </a:xfrm>
          <a:prstGeom prst="rect">
            <a:avLst/>
          </a:prstGeom>
        </p:spPr>
      </p:pic>
      <p:pic>
        <p:nvPicPr>
          <p:cNvPr id="9" name="図 8" descr="QR コード&#10;&#10;AI によって生成されたコンテンツは間違っている可能性があります。">
            <a:extLst>
              <a:ext uri="{FF2B5EF4-FFF2-40B4-BE49-F238E27FC236}">
                <a16:creationId xmlns:a16="http://schemas.microsoft.com/office/drawing/2014/main" id="{CD2EA3C6-A764-5F70-53B6-B6A422E767B9}"/>
              </a:ext>
            </a:extLst>
          </p:cNvPr>
          <p:cNvPicPr>
            <a:picLocks noChangeAspect="1"/>
          </p:cNvPicPr>
          <p:nvPr/>
        </p:nvPicPr>
        <p:blipFill>
          <a:blip r:embed="rId5"/>
          <a:stretch>
            <a:fillRect/>
          </a:stretch>
        </p:blipFill>
        <p:spPr>
          <a:xfrm>
            <a:off x="9643629" y="5068956"/>
            <a:ext cx="1000540" cy="1000540"/>
          </a:xfrm>
          <a:prstGeom prst="rect">
            <a:avLst/>
          </a:prstGeom>
        </p:spPr>
      </p:pic>
    </p:spTree>
    <p:extLst>
      <p:ext uri="{BB962C8B-B14F-4D97-AF65-F5344CB8AC3E}">
        <p14:creationId xmlns:p14="http://schemas.microsoft.com/office/powerpoint/2010/main" val="19337092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DFEEC-B517-5FCF-9AAE-AA9C44547587}"/>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DAF8CA83-0817-547C-BC23-F0DA0FAE0F68}"/>
              </a:ext>
            </a:extLst>
          </p:cNvPr>
          <p:cNvSpPr>
            <a:spLocks noGrp="1"/>
          </p:cNvSpPr>
          <p:nvPr>
            <p:ph type="title"/>
          </p:nvPr>
        </p:nvSpPr>
        <p:spPr/>
        <p:txBody>
          <a:bodyPr rtlCol="0">
            <a:normAutofit/>
          </a:bodyPr>
          <a:lstStyle/>
          <a:p>
            <a:r>
              <a:rPr lang="ja-JP" altLang="en-US" sz="4500"/>
              <a:t>５．生活環境とサポート体制</a:t>
            </a:r>
          </a:p>
        </p:txBody>
      </p:sp>
      <p:sp>
        <p:nvSpPr>
          <p:cNvPr id="7" name="テキスト プレースホルダー 6">
            <a:extLst>
              <a:ext uri="{FF2B5EF4-FFF2-40B4-BE49-F238E27FC236}">
                <a16:creationId xmlns:a16="http://schemas.microsoft.com/office/drawing/2014/main" id="{85B28BED-38AA-BEEE-F038-C02E87D4797B}"/>
              </a:ext>
            </a:extLst>
          </p:cNvPr>
          <p:cNvSpPr>
            <a:spLocks noGrp="1"/>
          </p:cNvSpPr>
          <p:nvPr>
            <p:ph type="body" idx="1"/>
          </p:nvPr>
        </p:nvSpPr>
        <p:spPr/>
        <p:txBody>
          <a:bodyPr/>
          <a:lstStyle/>
          <a:p>
            <a:endParaRPr lang="ja-JP" altLang="en-US"/>
          </a:p>
        </p:txBody>
      </p:sp>
      <p:sp>
        <p:nvSpPr>
          <p:cNvPr id="3" name="スライド番号プレースホルダー 2">
            <a:extLst>
              <a:ext uri="{FF2B5EF4-FFF2-40B4-BE49-F238E27FC236}">
                <a16:creationId xmlns:a16="http://schemas.microsoft.com/office/drawing/2014/main" id="{48BBE2B0-7319-2E3F-39E5-0AF80C240140}"/>
              </a:ext>
            </a:extLst>
          </p:cNvPr>
          <p:cNvSpPr>
            <a:spLocks noGrp="1"/>
          </p:cNvSpPr>
          <p:nvPr>
            <p:ph type="sldNum" sz="quarter" idx="12"/>
          </p:nvPr>
        </p:nvSpPr>
        <p:spPr/>
        <p:txBody>
          <a:bodyPr rtlCol="0"/>
          <a:lstStyle/>
          <a:p>
            <a:pPr rtl="0"/>
            <a:fld id="{03DC2DEF-D2FE-4B45-ABA4-9F153FD1C98A}" type="slidenum">
              <a:rPr lang="en-US" altLang="ja-JP" smtClean="0"/>
              <a:t>32</a:t>
            </a:fld>
            <a:endParaRPr lang="ja-JP" altLang="en-US"/>
          </a:p>
        </p:txBody>
      </p:sp>
    </p:spTree>
    <p:extLst>
      <p:ext uri="{BB962C8B-B14F-4D97-AF65-F5344CB8AC3E}">
        <p14:creationId xmlns:p14="http://schemas.microsoft.com/office/powerpoint/2010/main" val="411794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二等辺三角形 4">
            <a:extLst>
              <a:ext uri="{FF2B5EF4-FFF2-40B4-BE49-F238E27FC236}">
                <a16:creationId xmlns:a16="http://schemas.microsoft.com/office/drawing/2014/main" id="{C261F35C-E164-107C-2964-A98F040DBA3C}"/>
              </a:ext>
            </a:extLst>
          </p:cNvPr>
          <p:cNvSpPr/>
          <p:nvPr/>
        </p:nvSpPr>
        <p:spPr>
          <a:xfrm>
            <a:off x="3162613" y="2249858"/>
            <a:ext cx="5006248" cy="2717112"/>
          </a:xfrm>
          <a:prstGeom prs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角丸四角形 91">
            <a:extLst>
              <a:ext uri="{FF2B5EF4-FFF2-40B4-BE49-F238E27FC236}">
                <a16:creationId xmlns:a16="http://schemas.microsoft.com/office/drawing/2014/main" id="{130E9F33-E8E3-3CBF-4589-B621E8499BA7}"/>
              </a:ext>
            </a:extLst>
          </p:cNvPr>
          <p:cNvSpPr/>
          <p:nvPr/>
        </p:nvSpPr>
        <p:spPr>
          <a:xfrm>
            <a:off x="4159679" y="1772231"/>
            <a:ext cx="3012116" cy="1680686"/>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t"/>
          <a:lstStyle/>
          <a:p>
            <a:pPr algn="ctr"/>
            <a:r>
              <a:rPr lang="ja-JP" altLang="en-US" sz="2800" b="1">
                <a:solidFill>
                  <a:schemeClr val="bg1"/>
                </a:solidFill>
                <a:latin typeface="Meiryo UI" panose="020B0604030504040204" pitchFamily="50" charset="-128"/>
                <a:ea typeface="Meiryo UI" panose="020B0604030504040204" pitchFamily="50" charset="-128"/>
              </a:rPr>
              <a:t>政府</a:t>
            </a:r>
            <a:endParaRPr lang="en-US" altLang="ja-JP" sz="2800" b="1">
              <a:solidFill>
                <a:schemeClr val="bg1"/>
              </a:solidFill>
              <a:latin typeface="Meiryo UI" panose="020B0604030504040204" pitchFamily="50" charset="-128"/>
              <a:ea typeface="Meiryo UI" panose="020B0604030504040204" pitchFamily="50" charset="-128"/>
            </a:endParaRPr>
          </a:p>
          <a:p>
            <a:pPr algn="ctr"/>
            <a:r>
              <a:rPr lang="ja-JP" altLang="en-US" sz="1477">
                <a:solidFill>
                  <a:schemeClr val="bg1"/>
                </a:solidFill>
                <a:latin typeface="Meiryo UI" panose="020B0604030504040204" pitchFamily="50" charset="-128"/>
                <a:ea typeface="Meiryo UI" panose="020B0604030504040204" pitchFamily="50" charset="-128"/>
              </a:rPr>
              <a:t>自治体や団体と連携し、全国的な支援を行う</a:t>
            </a:r>
            <a:endParaRPr lang="en-US" altLang="ja-JP" sz="1477">
              <a:solidFill>
                <a:schemeClr val="bg1"/>
              </a:solidFill>
              <a:latin typeface="Meiryo UI" panose="020B0604030504040204" pitchFamily="50" charset="-128"/>
              <a:ea typeface="Meiryo UI" panose="020B0604030504040204" pitchFamily="50" charset="-128"/>
            </a:endParaRPr>
          </a:p>
        </p:txBody>
      </p:sp>
      <p:sp>
        <p:nvSpPr>
          <p:cNvPr id="14" name="角丸四角形 42">
            <a:extLst>
              <a:ext uri="{FF2B5EF4-FFF2-40B4-BE49-F238E27FC236}">
                <a16:creationId xmlns:a16="http://schemas.microsoft.com/office/drawing/2014/main" id="{D1A307C9-2BB4-0474-C834-32FBE26D6EF1}"/>
              </a:ext>
            </a:extLst>
          </p:cNvPr>
          <p:cNvSpPr/>
          <p:nvPr/>
        </p:nvSpPr>
        <p:spPr>
          <a:xfrm>
            <a:off x="1977830" y="4126626"/>
            <a:ext cx="3012116" cy="1680686"/>
          </a:xfrm>
          <a:prstGeom prst="ellipse">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t"/>
          <a:lstStyle/>
          <a:p>
            <a:pPr algn="ctr"/>
            <a:r>
              <a:rPr lang="ja-JP" altLang="en-US" sz="2800" b="1">
                <a:solidFill>
                  <a:schemeClr val="bg1"/>
                </a:solidFill>
                <a:latin typeface="Meiryo UI" panose="020B0604030504040204" pitchFamily="50" charset="-128"/>
                <a:ea typeface="Meiryo UI" panose="020B0604030504040204" pitchFamily="50" charset="-128"/>
              </a:rPr>
              <a:t>自治体</a:t>
            </a:r>
            <a:endParaRPr lang="en-US" altLang="ja-JP" sz="2800" b="1">
              <a:solidFill>
                <a:schemeClr val="bg1"/>
              </a:solidFill>
              <a:latin typeface="Meiryo UI" panose="020B0604030504040204" pitchFamily="50" charset="-128"/>
              <a:ea typeface="Meiryo UI" panose="020B0604030504040204" pitchFamily="50" charset="-128"/>
            </a:endParaRPr>
          </a:p>
          <a:p>
            <a:pPr algn="ctr"/>
            <a:r>
              <a:rPr lang="ja-JP" altLang="en-US" sz="1477">
                <a:solidFill>
                  <a:schemeClr val="bg1"/>
                </a:solidFill>
                <a:latin typeface="Meiryo UI" panose="020B0604030504040204" pitchFamily="50" charset="-128"/>
                <a:ea typeface="Meiryo UI" panose="020B0604030504040204" pitchFamily="50" charset="-128"/>
              </a:rPr>
              <a:t>地域の特徴やニーズに基づいた支援</a:t>
            </a:r>
            <a:endParaRPr lang="en-US" altLang="ja-JP" sz="1477">
              <a:solidFill>
                <a:schemeClr val="bg1"/>
              </a:solidFill>
              <a:latin typeface="Meiryo UI" panose="020B0604030504040204" pitchFamily="50" charset="-128"/>
              <a:ea typeface="Meiryo UI" panose="020B0604030504040204" pitchFamily="50" charset="-128"/>
            </a:endParaRPr>
          </a:p>
          <a:p>
            <a:pPr marL="210983" indent="-210983">
              <a:buFont typeface="Arial" panose="020B0604020202020204" pitchFamily="34" charset="0"/>
              <a:buChar char="•"/>
            </a:pPr>
            <a:endParaRPr lang="ja-JP" altLang="en-US" sz="1723">
              <a:solidFill>
                <a:schemeClr val="bg1"/>
              </a:solidFill>
              <a:latin typeface="Meiryo UI" panose="020B0604030504040204" pitchFamily="50" charset="-128"/>
              <a:ea typeface="Meiryo UI" panose="020B0604030504040204" pitchFamily="50" charset="-128"/>
            </a:endParaRPr>
          </a:p>
        </p:txBody>
      </p:sp>
      <p:sp>
        <p:nvSpPr>
          <p:cNvPr id="15" name="角丸四角形 45">
            <a:extLst>
              <a:ext uri="{FF2B5EF4-FFF2-40B4-BE49-F238E27FC236}">
                <a16:creationId xmlns:a16="http://schemas.microsoft.com/office/drawing/2014/main" id="{CDBD24AE-844D-138A-9EAD-670C78E7D622}"/>
              </a:ext>
            </a:extLst>
          </p:cNvPr>
          <p:cNvSpPr/>
          <p:nvPr/>
        </p:nvSpPr>
        <p:spPr>
          <a:xfrm>
            <a:off x="6662803" y="4126626"/>
            <a:ext cx="3012116" cy="1680686"/>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t"/>
          <a:lstStyle/>
          <a:p>
            <a:pPr algn="ctr"/>
            <a:r>
              <a:rPr lang="ja-JP" altLang="en-US" sz="2800" b="1">
                <a:solidFill>
                  <a:schemeClr val="bg1"/>
                </a:solidFill>
                <a:latin typeface="Meiryo UI" panose="020B0604030504040204" pitchFamily="50" charset="-128"/>
                <a:ea typeface="Meiryo UI" panose="020B0604030504040204" pitchFamily="50" charset="-128"/>
              </a:rPr>
              <a:t>介護事業所</a:t>
            </a:r>
            <a:endParaRPr lang="en-US" altLang="ja-JP" sz="2800" b="1">
              <a:solidFill>
                <a:schemeClr val="bg1"/>
              </a:solidFill>
              <a:latin typeface="Meiryo UI" panose="020B0604030504040204" pitchFamily="50" charset="-128"/>
              <a:ea typeface="Meiryo UI" panose="020B0604030504040204" pitchFamily="50" charset="-128"/>
            </a:endParaRPr>
          </a:p>
          <a:p>
            <a:pPr algn="ctr"/>
            <a:r>
              <a:rPr lang="ja-JP" altLang="en-US" sz="1477">
                <a:solidFill>
                  <a:schemeClr val="bg1"/>
                </a:solidFill>
                <a:latin typeface="Meiryo UI" panose="020B0604030504040204" pitchFamily="50" charset="-128"/>
                <a:ea typeface="Meiryo UI" panose="020B0604030504040204" pitchFamily="50" charset="-128"/>
              </a:rPr>
              <a:t>外国人介護人材に対する細やかな支援</a:t>
            </a:r>
            <a:endParaRPr lang="en-US" altLang="ja-JP" sz="1477">
              <a:solidFill>
                <a:schemeClr val="bg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lang="en-US" altLang="ja-JP" sz="1477">
              <a:solidFill>
                <a:schemeClr val="bg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lang="en-US" altLang="ja-JP" sz="1477">
              <a:solidFill>
                <a:schemeClr val="bg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lang="en-US" altLang="ja-JP" sz="1477">
              <a:solidFill>
                <a:schemeClr val="bg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lang="en-US" altLang="ja-JP" sz="1477">
              <a:solidFill>
                <a:schemeClr val="bg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lang="en-US" altLang="ja-JP" sz="1477">
              <a:solidFill>
                <a:schemeClr val="bg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lang="en-US" altLang="ja-JP" sz="1477">
              <a:solidFill>
                <a:schemeClr val="bg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lang="en-US" altLang="ja-JP" sz="1477">
              <a:solidFill>
                <a:schemeClr val="bg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lang="en-US" altLang="ja-JP" sz="1477">
              <a:solidFill>
                <a:schemeClr val="bg1"/>
              </a:solidFill>
              <a:latin typeface="Meiryo UI" panose="020B0604030504040204" pitchFamily="50" charset="-128"/>
              <a:ea typeface="Meiryo UI" panose="020B0604030504040204" pitchFamily="50" charset="-128"/>
            </a:endParaRPr>
          </a:p>
          <a:p>
            <a:endParaRPr lang="en-US" altLang="ja-JP" sz="1723">
              <a:solidFill>
                <a:schemeClr val="bg1"/>
              </a:solidFill>
              <a:latin typeface="Meiryo UI" panose="020B0604030504040204" pitchFamily="50" charset="-128"/>
              <a:ea typeface="Meiryo UI" panose="020B0604030504040204" pitchFamily="50" charset="-128"/>
            </a:endParaRPr>
          </a:p>
          <a:p>
            <a:pPr algn="ctr"/>
            <a:endParaRPr lang="ja-JP" altLang="en-US" sz="1723">
              <a:solidFill>
                <a:schemeClr val="bg1"/>
              </a:solidFill>
              <a:latin typeface="Meiryo UI" panose="020B0604030504040204" pitchFamily="50" charset="-128"/>
              <a:ea typeface="Meiryo UI" panose="020B0604030504040204" pitchFamily="50" charset="-128"/>
            </a:endParaRPr>
          </a:p>
        </p:txBody>
      </p:sp>
      <p:sp>
        <p:nvSpPr>
          <p:cNvPr id="3" name="テキスト プレースホルダー 17">
            <a:extLst>
              <a:ext uri="{FF2B5EF4-FFF2-40B4-BE49-F238E27FC236}">
                <a16:creationId xmlns:a16="http://schemas.microsoft.com/office/drawing/2014/main" id="{DF94AAB7-1D39-9E9A-3933-4DD580F752DC}"/>
              </a:ext>
            </a:extLst>
          </p:cNvPr>
          <p:cNvSpPr txBox="1">
            <a:spLocks/>
          </p:cNvSpPr>
          <p:nvPr/>
        </p:nvSpPr>
        <p:spPr>
          <a:xfrm>
            <a:off x="1861847" y="553289"/>
            <a:ext cx="8468305" cy="7968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a:t>外国人介護人材は政府や自治体、事業所などから支援を受けることができ、</a:t>
            </a:r>
            <a:endParaRPr lang="en-US" altLang="ja-JP" sz="2000"/>
          </a:p>
          <a:p>
            <a:pPr marL="0" indent="0" algn="ctr">
              <a:buNone/>
            </a:pPr>
            <a:r>
              <a:rPr lang="ja-JP" altLang="en-US" sz="2000"/>
              <a:t>働きやすい環境が整えられています。</a:t>
            </a:r>
          </a:p>
        </p:txBody>
      </p:sp>
      <p:sp>
        <p:nvSpPr>
          <p:cNvPr id="2" name="スライド番号プレースホルダー 2">
            <a:extLst>
              <a:ext uri="{FF2B5EF4-FFF2-40B4-BE49-F238E27FC236}">
                <a16:creationId xmlns:a16="http://schemas.microsoft.com/office/drawing/2014/main" id="{A10EF0EB-09BB-A315-3A33-0D2BE65DF672}"/>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33</a:t>
            </a:fld>
            <a:endParaRPr lang="ja-JP" altLang="en-US" sz="1500"/>
          </a:p>
        </p:txBody>
      </p:sp>
    </p:spTree>
    <p:extLst>
      <p:ext uri="{BB962C8B-B14F-4D97-AF65-F5344CB8AC3E}">
        <p14:creationId xmlns:p14="http://schemas.microsoft.com/office/powerpoint/2010/main" val="1573028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E1768246-2496-4F97-8FCA-02252116FF87}"/>
              </a:ext>
            </a:extLst>
          </p:cNvPr>
          <p:cNvSpPr>
            <a:spLocks noGrp="1"/>
          </p:cNvSpPr>
          <p:nvPr>
            <p:ph type="title"/>
          </p:nvPr>
        </p:nvSpPr>
        <p:spPr/>
        <p:txBody>
          <a:bodyPr rtlCol="0"/>
          <a:lstStyle/>
          <a:p>
            <a:pPr rtl="0"/>
            <a:r>
              <a:rPr lang="ja-JP" altLang="en-US"/>
              <a:t>政府</a:t>
            </a:r>
            <a:r>
              <a:rPr lang="ja-JP" altLang="en-US">
                <a:latin typeface="Meiryo UI" panose="020B0604030504040204" pitchFamily="50" charset="-128"/>
                <a:ea typeface="Meiryo UI" panose="020B0604030504040204" pitchFamily="50" charset="-128"/>
              </a:rPr>
              <a:t>によるサポート</a:t>
            </a:r>
          </a:p>
        </p:txBody>
      </p:sp>
      <p:sp>
        <p:nvSpPr>
          <p:cNvPr id="11" name="テキスト プレースホルダー 10">
            <a:extLst>
              <a:ext uri="{FF2B5EF4-FFF2-40B4-BE49-F238E27FC236}">
                <a16:creationId xmlns:a16="http://schemas.microsoft.com/office/drawing/2014/main" id="{901B6E4D-6942-45C5-99A9-6B769E8902BD}"/>
              </a:ext>
            </a:extLst>
          </p:cNvPr>
          <p:cNvSpPr>
            <a:spLocks noGrp="1"/>
          </p:cNvSpPr>
          <p:nvPr>
            <p:ph type="body" sz="quarter" idx="18"/>
          </p:nvPr>
        </p:nvSpPr>
        <p:spPr/>
        <p:txBody>
          <a:bodyPr rtlCol="0"/>
          <a:lstStyle/>
          <a:p>
            <a:pPr rtl="0"/>
            <a:r>
              <a:rPr lang="ja-JP" altLang="en-US" sz="2800" b="1" dirty="0"/>
              <a:t>日本語・介護</a:t>
            </a:r>
          </a:p>
        </p:txBody>
      </p:sp>
      <p:sp>
        <p:nvSpPr>
          <p:cNvPr id="31" name="テキスト プレースホルダー 30">
            <a:extLst>
              <a:ext uri="{FF2B5EF4-FFF2-40B4-BE49-F238E27FC236}">
                <a16:creationId xmlns:a16="http://schemas.microsoft.com/office/drawing/2014/main" id="{7955BE3C-38CC-3529-557C-11CDB1A63631}"/>
              </a:ext>
            </a:extLst>
          </p:cNvPr>
          <p:cNvSpPr>
            <a:spLocks noGrp="1"/>
          </p:cNvSpPr>
          <p:nvPr>
            <p:ph type="body" sz="quarter" idx="19"/>
          </p:nvPr>
        </p:nvSpPr>
        <p:spPr/>
        <p:txBody>
          <a:bodyPr/>
          <a:lstStyle/>
          <a:p>
            <a:r>
              <a:rPr lang="ja-JP" altLang="en-US" sz="2800" b="1"/>
              <a:t>生活・仕事</a:t>
            </a:r>
          </a:p>
        </p:txBody>
      </p:sp>
      <p:sp>
        <p:nvSpPr>
          <p:cNvPr id="13" name="テキスト プレースホルダー 12">
            <a:extLst>
              <a:ext uri="{FF2B5EF4-FFF2-40B4-BE49-F238E27FC236}">
                <a16:creationId xmlns:a16="http://schemas.microsoft.com/office/drawing/2014/main" id="{6DFAA7E0-5467-48C2-A0A1-08FFCDD0AB29}"/>
              </a:ext>
            </a:extLst>
          </p:cNvPr>
          <p:cNvSpPr>
            <a:spLocks noGrp="1"/>
          </p:cNvSpPr>
          <p:nvPr>
            <p:ph type="body" sz="quarter" idx="20"/>
          </p:nvPr>
        </p:nvSpPr>
        <p:spPr/>
        <p:txBody>
          <a:bodyPr rtlCol="0"/>
          <a:lstStyle/>
          <a:p>
            <a:pPr rtl="0"/>
            <a:r>
              <a:rPr lang="ja-JP" altLang="en-US" sz="2800" b="1"/>
              <a:t>相談窓口</a:t>
            </a:r>
            <a:endParaRPr lang="en-US" altLang="ja-JP" sz="2800" b="1"/>
          </a:p>
        </p:txBody>
      </p:sp>
      <p:sp>
        <p:nvSpPr>
          <p:cNvPr id="26" name="テキスト ボックス 25">
            <a:extLst>
              <a:ext uri="{FF2B5EF4-FFF2-40B4-BE49-F238E27FC236}">
                <a16:creationId xmlns:a16="http://schemas.microsoft.com/office/drawing/2014/main" id="{4FF44696-9A75-3FB8-8379-7E8D8BD189E1}"/>
              </a:ext>
            </a:extLst>
          </p:cNvPr>
          <p:cNvSpPr txBox="1"/>
          <p:nvPr/>
        </p:nvSpPr>
        <p:spPr>
          <a:xfrm>
            <a:off x="371475" y="5181111"/>
            <a:ext cx="6096000" cy="1508105"/>
          </a:xfrm>
          <a:prstGeom prst="rect">
            <a:avLst/>
          </a:prstGeom>
          <a:noFill/>
        </p:spPr>
        <p:txBody>
          <a:bodyPr wrap="square">
            <a:spAutoFit/>
          </a:bodyPr>
          <a:lstStyle/>
          <a:p>
            <a:pPr algn="l"/>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にほんごをまなぼう</a:t>
            </a:r>
            <a:r>
              <a:rPr lang="en-US" altLang="ja-JP" sz="1600" dirty="0">
                <a:latin typeface="Meiryo UI" panose="020B0604030504040204" pitchFamily="50" charset="-128"/>
                <a:ea typeface="Meiryo UI" panose="020B0604030504040204" pitchFamily="50" charset="-128"/>
              </a:rPr>
              <a:t>】</a:t>
            </a:r>
          </a:p>
          <a:p>
            <a:pPr algn="l"/>
            <a:r>
              <a:rPr lang="ja-JP" altLang="en-US" sz="1600" dirty="0">
                <a:latin typeface="Meiryo UI" panose="020B0604030504040204" pitchFamily="50" charset="-128"/>
                <a:ea typeface="Meiryo UI" panose="020B0604030504040204" pitchFamily="50" charset="-128"/>
              </a:rPr>
              <a:t>日本語能力の向上、介護現場で必要とされるスキルの習得をサポート</a:t>
            </a:r>
          </a:p>
          <a:p>
            <a:pPr marL="285750" indent="-285750">
              <a:buFont typeface="Arial" panose="020B0604020202020204" pitchFamily="34" charset="0"/>
              <a:buChar char="•"/>
            </a:pPr>
            <a:r>
              <a:rPr lang="en-US" altLang="ja-JP" sz="1500" dirty="0">
                <a:latin typeface="Meiryo UI" panose="020B0604030504040204" pitchFamily="50" charset="-128"/>
                <a:ea typeface="Meiryo UI" panose="020B0604030504040204" pitchFamily="50" charset="-128"/>
              </a:rPr>
              <a:t>13</a:t>
            </a:r>
            <a:r>
              <a:rPr lang="ja-JP" altLang="en-US" sz="1500" dirty="0">
                <a:latin typeface="Meiryo UI" panose="020B0604030504040204" pitchFamily="50" charset="-128"/>
                <a:ea typeface="Meiryo UI" panose="020B0604030504040204" pitchFamily="50" charset="-128"/>
              </a:rPr>
              <a:t>言語の翻訳に対応</a:t>
            </a:r>
            <a:endParaRPr lang="en-US" altLang="ja-JP" sz="1500" dirty="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sz="1500" dirty="0">
                <a:latin typeface="Meiryo UI" panose="020B0604030504040204" pitchFamily="50" charset="-128"/>
                <a:ea typeface="Meiryo UI" panose="020B0604030504040204" pitchFamily="50" charset="-128"/>
              </a:rPr>
              <a:t>日本語の学習：日本語能力試験</a:t>
            </a:r>
            <a:r>
              <a:rPr lang="en-US" altLang="ja-JP" sz="1500" dirty="0">
                <a:latin typeface="Meiryo UI" panose="020B0604030504040204" pitchFamily="50" charset="-128"/>
                <a:ea typeface="Meiryo UI" panose="020B0604030504040204" pitchFamily="50" charset="-128"/>
              </a:rPr>
              <a:t>N3</a:t>
            </a:r>
            <a:r>
              <a:rPr lang="ja-JP" altLang="en-US" sz="1500" dirty="0">
                <a:latin typeface="Meiryo UI" panose="020B0604030504040204" pitchFamily="50" charset="-128"/>
                <a:ea typeface="Meiryo UI" panose="020B0604030504040204" pitchFamily="50" charset="-128"/>
              </a:rPr>
              <a:t>、</a:t>
            </a:r>
            <a:r>
              <a:rPr lang="en-US" altLang="ja-JP" sz="1500" dirty="0">
                <a:latin typeface="Meiryo UI" panose="020B0604030504040204" pitchFamily="50" charset="-128"/>
                <a:ea typeface="Meiryo UI" panose="020B0604030504040204" pitchFamily="50" charset="-128"/>
              </a:rPr>
              <a:t>N2</a:t>
            </a:r>
            <a:r>
              <a:rPr lang="ja-JP" altLang="en-US" sz="1500" dirty="0">
                <a:latin typeface="Meiryo UI" panose="020B0604030504040204" pitchFamily="50" charset="-128"/>
                <a:ea typeface="Meiryo UI" panose="020B0604030504040204" pitchFamily="50" charset="-128"/>
              </a:rPr>
              <a:t>レベルに対応したドリルや、小テストによる学習が可能</a:t>
            </a:r>
            <a:endParaRPr lang="en-US" altLang="ja-JP" sz="1500" dirty="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sz="1500" dirty="0">
                <a:latin typeface="Meiryo UI" panose="020B0604030504040204" pitchFamily="50" charset="-128"/>
                <a:ea typeface="Meiryo UI" panose="020B0604030504040204" pitchFamily="50" charset="-128"/>
              </a:rPr>
              <a:t>介護の学習　 ：各種テキストやドリルを使った学習が可能</a:t>
            </a:r>
          </a:p>
        </p:txBody>
      </p:sp>
      <p:sp>
        <p:nvSpPr>
          <p:cNvPr id="3" name="スライド番号プレースホルダー 2">
            <a:extLst>
              <a:ext uri="{FF2B5EF4-FFF2-40B4-BE49-F238E27FC236}">
                <a16:creationId xmlns:a16="http://schemas.microsoft.com/office/drawing/2014/main" id="{BD326161-A959-1666-182E-65A85C90BAE1}"/>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solidFill>
                  <a:schemeClr val="tx1"/>
                </a:solidFill>
              </a:rPr>
              <a:pPr algn="ctr" rtl="0"/>
              <a:t>34</a:t>
            </a:fld>
            <a:endParaRPr lang="ja-JP" altLang="en-US" sz="1500">
              <a:solidFill>
                <a:schemeClr val="tx1"/>
              </a:solidFill>
            </a:endParaRPr>
          </a:p>
        </p:txBody>
      </p:sp>
      <p:pic>
        <p:nvPicPr>
          <p:cNvPr id="5" name="図プレースホルダー 6">
            <a:extLst>
              <a:ext uri="{FF2B5EF4-FFF2-40B4-BE49-F238E27FC236}">
                <a16:creationId xmlns:a16="http://schemas.microsoft.com/office/drawing/2014/main" id="{77E19F04-39E7-D73D-6941-8AA42286F6A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83400" y="1016001"/>
            <a:ext cx="4912148" cy="3114702"/>
          </a:xfrm>
          <a:prstGeom prst="rect">
            <a:avLst/>
          </a:prstGeom>
          <a:solidFill>
            <a:schemeClr val="bg1">
              <a:lumMod val="95000"/>
            </a:schemeClr>
          </a:solidFill>
        </p:spPr>
      </p:pic>
      <p:pic>
        <p:nvPicPr>
          <p:cNvPr id="4" name="図 3">
            <a:extLst>
              <a:ext uri="{FF2B5EF4-FFF2-40B4-BE49-F238E27FC236}">
                <a16:creationId xmlns:a16="http://schemas.microsoft.com/office/drawing/2014/main" id="{3FAAA9C1-1A16-C8A3-B3DA-B4E74213A4B9}"/>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511206" y="2501900"/>
            <a:ext cx="2070017" cy="2393796"/>
          </a:xfrm>
          <a:prstGeom prst="rect">
            <a:avLst/>
          </a:prstGeom>
          <a:effectLst>
            <a:outerShdw blurRad="50800" dist="38100" dir="5400000" algn="t" rotWithShape="0">
              <a:prstClr val="black">
                <a:alpha val="40000"/>
              </a:prstClr>
            </a:outerShdw>
          </a:effectLst>
        </p:spPr>
      </p:pic>
      <p:pic>
        <p:nvPicPr>
          <p:cNvPr id="8" name="図 7">
            <a:extLst>
              <a:ext uri="{FF2B5EF4-FFF2-40B4-BE49-F238E27FC236}">
                <a16:creationId xmlns:a16="http://schemas.microsoft.com/office/drawing/2014/main" id="{FF4EB4FE-2DEB-E8D2-5059-4B0F789299A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045363" y="3628903"/>
            <a:ext cx="2820696" cy="1454393"/>
          </a:xfrm>
          <a:prstGeom prst="rect">
            <a:avLst/>
          </a:prstGeom>
          <a:effectLst>
            <a:outerShdw blurRad="50800" dist="38100" dir="5400000" algn="t" rotWithShape="0">
              <a:prstClr val="black">
                <a:alpha val="40000"/>
              </a:prstClr>
            </a:outerShdw>
          </a:effectLst>
        </p:spPr>
      </p:pic>
      <p:sp>
        <p:nvSpPr>
          <p:cNvPr id="2" name="正方形/長方形 1">
            <a:extLst>
              <a:ext uri="{FF2B5EF4-FFF2-40B4-BE49-F238E27FC236}">
                <a16:creationId xmlns:a16="http://schemas.microsoft.com/office/drawing/2014/main" id="{C052F4F7-FB80-48DD-661F-81081C398003}"/>
              </a:ext>
            </a:extLst>
          </p:cNvPr>
          <p:cNvSpPr/>
          <p:nvPr/>
        </p:nvSpPr>
        <p:spPr>
          <a:xfrm>
            <a:off x="12949827" y="950526"/>
            <a:ext cx="4806482" cy="188002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lumMod val="50000"/>
                  </a:schemeClr>
                </a:solidFill>
                <a:latin typeface="Meiryo UI" panose="020B0604030504040204" pitchFamily="50" charset="-128"/>
                <a:ea typeface="Meiryo UI" panose="020B0604030504040204" pitchFamily="50" charset="-128"/>
              </a:rPr>
              <a:t>＜修正前＞</a:t>
            </a:r>
            <a:endParaRPr kumimoji="1" lang="en-US" altLang="ja-JP" sz="1600" dirty="0">
              <a:solidFill>
                <a:schemeClr val="tx1">
                  <a:lumMod val="50000"/>
                </a:schemeClr>
              </a:solidFill>
              <a:latin typeface="Meiryo UI" panose="020B0604030504040204" pitchFamily="50" charset="-128"/>
              <a:ea typeface="Meiryo UI" panose="020B0604030504040204" pitchFamily="50" charset="-128"/>
            </a:endParaRPr>
          </a:p>
          <a:p>
            <a:pPr algn="l"/>
            <a:r>
              <a:rPr lang="en-US" altLang="ja-JP" sz="1600" dirty="0">
                <a:solidFill>
                  <a:schemeClr val="tx1">
                    <a:lumMod val="50000"/>
                  </a:schemeClr>
                </a:solidFill>
                <a:latin typeface="Meiryo UI" panose="020B0604030504040204" pitchFamily="50" charset="-128"/>
                <a:ea typeface="Meiryo UI" panose="020B0604030504040204" pitchFamily="50" charset="-128"/>
              </a:rPr>
              <a:t>【</a:t>
            </a:r>
            <a:r>
              <a:rPr lang="ja-JP" altLang="en-US" sz="1600" dirty="0">
                <a:solidFill>
                  <a:schemeClr val="tx1">
                    <a:lumMod val="50000"/>
                  </a:schemeClr>
                </a:solidFill>
                <a:latin typeface="Meiryo UI" panose="020B0604030504040204" pitchFamily="50" charset="-128"/>
                <a:ea typeface="Meiryo UI" panose="020B0604030504040204" pitchFamily="50" charset="-128"/>
              </a:rPr>
              <a:t>にほんごをまなぼう</a:t>
            </a:r>
            <a:r>
              <a:rPr lang="en-US" altLang="ja-JP" sz="1600" dirty="0">
                <a:solidFill>
                  <a:schemeClr val="tx1">
                    <a:lumMod val="50000"/>
                  </a:schemeClr>
                </a:solidFill>
                <a:latin typeface="Meiryo UI" panose="020B0604030504040204" pitchFamily="50" charset="-128"/>
                <a:ea typeface="Meiryo UI" panose="020B0604030504040204" pitchFamily="50" charset="-128"/>
              </a:rPr>
              <a:t>】</a:t>
            </a:r>
          </a:p>
          <a:p>
            <a:pPr algn="l"/>
            <a:r>
              <a:rPr lang="ja-JP" altLang="en-US" sz="1600" dirty="0">
                <a:solidFill>
                  <a:schemeClr val="tx1">
                    <a:lumMod val="50000"/>
                  </a:schemeClr>
                </a:solidFill>
                <a:latin typeface="Meiryo UI" panose="020B0604030504040204" pitchFamily="50" charset="-128"/>
                <a:ea typeface="Meiryo UI" panose="020B0604030504040204" pitchFamily="50" charset="-128"/>
              </a:rPr>
              <a:t>日本語能力の向上、介護現場で必要とされるスキルの習得をサポート</a:t>
            </a:r>
            <a:endParaRPr lang="en-US" altLang="ja-JP" sz="1600" dirty="0">
              <a:solidFill>
                <a:schemeClr val="tx1">
                  <a:lumMod val="50000"/>
                </a:schemeClr>
              </a:solidFill>
              <a:latin typeface="Meiryo UI" panose="020B0604030504040204" pitchFamily="50" charset="-128"/>
              <a:ea typeface="Meiryo UI" panose="020B0604030504040204" pitchFamily="50" charset="-128"/>
            </a:endParaRPr>
          </a:p>
          <a:p>
            <a:pPr algn="l"/>
            <a:r>
              <a:rPr lang="ja-JP" altLang="en-US" sz="1600" dirty="0">
                <a:solidFill>
                  <a:schemeClr val="tx1">
                    <a:lumMod val="50000"/>
                  </a:schemeClr>
                </a:solidFill>
                <a:latin typeface="Meiryo UI" panose="020B0604030504040204" pitchFamily="50" charset="-128"/>
                <a:ea typeface="Meiryo UI" panose="020B0604030504040204" pitchFamily="50" charset="-128"/>
              </a:rPr>
              <a:t>・　日本語能力試験</a:t>
            </a:r>
            <a:r>
              <a:rPr lang="en-US" altLang="ja-JP" sz="1600" dirty="0">
                <a:solidFill>
                  <a:schemeClr val="tx1">
                    <a:lumMod val="50000"/>
                  </a:schemeClr>
                </a:solidFill>
                <a:latin typeface="Meiryo UI" panose="020B0604030504040204" pitchFamily="50" charset="-128"/>
                <a:ea typeface="Meiryo UI" panose="020B0604030504040204" pitchFamily="50" charset="-128"/>
              </a:rPr>
              <a:t>N3</a:t>
            </a:r>
            <a:r>
              <a:rPr lang="ja-JP" altLang="en-US" sz="1600" dirty="0">
                <a:solidFill>
                  <a:schemeClr val="tx1">
                    <a:lumMod val="50000"/>
                  </a:schemeClr>
                </a:solidFill>
                <a:latin typeface="Meiryo UI" panose="020B0604030504040204" pitchFamily="50" charset="-128"/>
                <a:ea typeface="Meiryo UI" panose="020B0604030504040204" pitchFamily="50" charset="-128"/>
              </a:rPr>
              <a:t>、</a:t>
            </a:r>
            <a:r>
              <a:rPr lang="en-US" altLang="ja-JP" sz="1600" dirty="0">
                <a:solidFill>
                  <a:schemeClr val="tx1">
                    <a:lumMod val="50000"/>
                  </a:schemeClr>
                </a:solidFill>
                <a:latin typeface="Meiryo UI" panose="020B0604030504040204" pitchFamily="50" charset="-128"/>
                <a:ea typeface="Meiryo UI" panose="020B0604030504040204" pitchFamily="50" charset="-128"/>
              </a:rPr>
              <a:t>N2</a:t>
            </a:r>
            <a:r>
              <a:rPr lang="ja-JP" altLang="en-US" sz="1600" dirty="0">
                <a:solidFill>
                  <a:schemeClr val="tx1">
                    <a:lumMod val="50000"/>
                  </a:schemeClr>
                </a:solidFill>
                <a:latin typeface="Meiryo UI" panose="020B0604030504040204" pitchFamily="50" charset="-128"/>
                <a:ea typeface="Meiryo UI" panose="020B0604030504040204" pitchFamily="50" charset="-128"/>
              </a:rPr>
              <a:t>レベルの学習が可能</a:t>
            </a:r>
          </a:p>
          <a:p>
            <a:pPr algn="l"/>
            <a:r>
              <a:rPr lang="ja-JP" altLang="en-US" sz="1600" dirty="0">
                <a:solidFill>
                  <a:schemeClr val="tx1">
                    <a:lumMod val="50000"/>
                  </a:schemeClr>
                </a:solidFill>
                <a:latin typeface="Meiryo UI" panose="020B0604030504040204" pitchFamily="50" charset="-128"/>
                <a:ea typeface="Meiryo UI" panose="020B0604030504040204" pitchFamily="50" charset="-128"/>
              </a:rPr>
              <a:t>・　</a:t>
            </a:r>
            <a:r>
              <a:rPr lang="en-US" altLang="ja-JP" sz="1600" dirty="0">
                <a:solidFill>
                  <a:schemeClr val="tx1">
                    <a:lumMod val="50000"/>
                  </a:schemeClr>
                </a:solidFill>
                <a:latin typeface="Meiryo UI" panose="020B0604030504040204" pitchFamily="50" charset="-128"/>
                <a:ea typeface="Meiryo UI" panose="020B0604030504040204" pitchFamily="50" charset="-128"/>
              </a:rPr>
              <a:t>12</a:t>
            </a:r>
            <a:r>
              <a:rPr lang="ja-JP" altLang="en-US" sz="1600" dirty="0">
                <a:solidFill>
                  <a:schemeClr val="tx1">
                    <a:lumMod val="50000"/>
                  </a:schemeClr>
                </a:solidFill>
                <a:latin typeface="Meiryo UI" panose="020B0604030504040204" pitchFamily="50" charset="-128"/>
                <a:ea typeface="Meiryo UI" panose="020B0604030504040204" pitchFamily="50" charset="-128"/>
              </a:rPr>
              <a:t>か国語の翻訳</a:t>
            </a:r>
          </a:p>
          <a:p>
            <a:pPr algn="l"/>
            <a:r>
              <a:rPr lang="ja-JP" altLang="en-US" sz="1600" dirty="0">
                <a:solidFill>
                  <a:schemeClr val="tx1">
                    <a:lumMod val="50000"/>
                  </a:schemeClr>
                </a:solidFill>
                <a:latin typeface="Meiryo UI" panose="020B0604030504040204" pitchFamily="50" charset="-128"/>
                <a:ea typeface="Meiryo UI" panose="020B0604030504040204" pitchFamily="50" charset="-128"/>
              </a:rPr>
              <a:t>・　練習問題やテスト有</a:t>
            </a:r>
          </a:p>
        </p:txBody>
      </p:sp>
      <p:pic>
        <p:nvPicPr>
          <p:cNvPr id="9" name="図 8" descr="QR コード&#10;&#10;AI によって生成されたコンテンツは間違っている可能性があります。">
            <a:extLst>
              <a:ext uri="{FF2B5EF4-FFF2-40B4-BE49-F238E27FC236}">
                <a16:creationId xmlns:a16="http://schemas.microsoft.com/office/drawing/2014/main" id="{DF271F19-D67B-6BB3-ABF9-731281EB3563}"/>
              </a:ext>
            </a:extLst>
          </p:cNvPr>
          <p:cNvPicPr>
            <a:picLocks noChangeAspect="1"/>
          </p:cNvPicPr>
          <p:nvPr/>
        </p:nvPicPr>
        <p:blipFill>
          <a:blip r:embed="rId6"/>
          <a:stretch>
            <a:fillRect/>
          </a:stretch>
        </p:blipFill>
        <p:spPr>
          <a:xfrm>
            <a:off x="7526192" y="2830551"/>
            <a:ext cx="1196898" cy="1196898"/>
          </a:xfrm>
          <a:prstGeom prst="rect">
            <a:avLst/>
          </a:prstGeom>
        </p:spPr>
      </p:pic>
      <p:pic>
        <p:nvPicPr>
          <p:cNvPr id="12" name="図 11" descr="QR コード&#10;&#10;AI によって生成されたコンテンツは間違っている可能性があります。">
            <a:extLst>
              <a:ext uri="{FF2B5EF4-FFF2-40B4-BE49-F238E27FC236}">
                <a16:creationId xmlns:a16="http://schemas.microsoft.com/office/drawing/2014/main" id="{DEF56F32-7355-F615-9921-5CFB19BBC419}"/>
              </a:ext>
            </a:extLst>
          </p:cNvPr>
          <p:cNvPicPr>
            <a:picLocks noChangeAspect="1"/>
          </p:cNvPicPr>
          <p:nvPr/>
        </p:nvPicPr>
        <p:blipFill>
          <a:blip r:embed="rId7"/>
          <a:stretch>
            <a:fillRect/>
          </a:stretch>
        </p:blipFill>
        <p:spPr>
          <a:xfrm>
            <a:off x="10238010" y="5116551"/>
            <a:ext cx="1196898" cy="1196898"/>
          </a:xfrm>
          <a:prstGeom prst="rect">
            <a:avLst/>
          </a:prstGeom>
        </p:spPr>
      </p:pic>
      <p:sp>
        <p:nvSpPr>
          <p:cNvPr id="19" name="Freeform 13">
            <a:extLst>
              <a:ext uri="{FF2B5EF4-FFF2-40B4-BE49-F238E27FC236}">
                <a16:creationId xmlns:a16="http://schemas.microsoft.com/office/drawing/2014/main" id="{DD57216F-AE0B-65D9-A754-2D093D664DBC}"/>
              </a:ext>
            </a:extLst>
          </p:cNvPr>
          <p:cNvSpPr/>
          <p:nvPr/>
        </p:nvSpPr>
        <p:spPr>
          <a:xfrm>
            <a:off x="10238010" y="544540"/>
            <a:ext cx="1196898" cy="1196909"/>
          </a:xfrm>
          <a:custGeom>
            <a:avLst/>
            <a:gdLst/>
            <a:ahLst/>
            <a:cxnLst/>
            <a:rect l="l" t="t" r="r" b="b"/>
            <a:pathLst>
              <a:path w="3290087" h="3290117">
                <a:moveTo>
                  <a:pt x="0" y="0"/>
                </a:moveTo>
                <a:lnTo>
                  <a:pt x="3290088" y="0"/>
                </a:lnTo>
                <a:lnTo>
                  <a:pt x="3290088" y="3290117"/>
                </a:lnTo>
                <a:lnTo>
                  <a:pt x="0" y="3290117"/>
                </a:lnTo>
                <a:lnTo>
                  <a:pt x="0" y="0"/>
                </a:lnTo>
                <a:close/>
              </a:path>
            </a:pathLst>
          </a:custGeom>
          <a:blipFill>
            <a:blip r:embed="rId8"/>
            <a:stretch>
              <a:fillRect/>
            </a:stretch>
          </a:blipFill>
        </p:spPr>
        <p:txBody>
          <a:bodyPr/>
          <a:lstStyle/>
          <a:p>
            <a:endParaRPr lang="ja-JP" altLang="en-US" dirty="0"/>
          </a:p>
        </p:txBody>
      </p:sp>
    </p:spTree>
    <p:extLst>
      <p:ext uri="{BB962C8B-B14F-4D97-AF65-F5344CB8AC3E}">
        <p14:creationId xmlns:p14="http://schemas.microsoft.com/office/powerpoint/2010/main" val="11630630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タイトル 25">
            <a:extLst>
              <a:ext uri="{FF2B5EF4-FFF2-40B4-BE49-F238E27FC236}">
                <a16:creationId xmlns:a16="http://schemas.microsoft.com/office/drawing/2014/main" id="{10646CF1-E4F2-2C84-A94D-4E374F56A1B6}"/>
              </a:ext>
            </a:extLst>
          </p:cNvPr>
          <p:cNvSpPr>
            <a:spLocks noGrp="1"/>
          </p:cNvSpPr>
          <p:nvPr>
            <p:ph type="title"/>
          </p:nvPr>
        </p:nvSpPr>
        <p:spPr/>
        <p:txBody>
          <a:bodyPr/>
          <a:lstStyle/>
          <a:p>
            <a:r>
              <a:rPr lang="ja-JP" altLang="en-US"/>
              <a:t>自治体によるサポート</a:t>
            </a:r>
          </a:p>
        </p:txBody>
      </p:sp>
      <p:sp>
        <p:nvSpPr>
          <p:cNvPr id="28" name="テキスト プレースホルダー 27">
            <a:extLst>
              <a:ext uri="{FF2B5EF4-FFF2-40B4-BE49-F238E27FC236}">
                <a16:creationId xmlns:a16="http://schemas.microsoft.com/office/drawing/2014/main" id="{3F9E309E-3132-7F15-E2A1-C405B41660B0}"/>
              </a:ext>
            </a:extLst>
          </p:cNvPr>
          <p:cNvSpPr>
            <a:spLocks noGrp="1"/>
          </p:cNvSpPr>
          <p:nvPr>
            <p:ph type="body" sz="quarter" idx="20"/>
          </p:nvPr>
        </p:nvSpPr>
        <p:spPr/>
        <p:txBody>
          <a:bodyPr/>
          <a:lstStyle/>
          <a:p>
            <a:r>
              <a:rPr lang="ja-JP" altLang="en-US"/>
              <a:t>マッチング支援</a:t>
            </a:r>
          </a:p>
          <a:p>
            <a:r>
              <a:rPr lang="ja-JP" altLang="en-US"/>
              <a:t>相談窓口の開設</a:t>
            </a:r>
            <a:endParaRPr lang="en-US" altLang="ja-JP"/>
          </a:p>
        </p:txBody>
      </p:sp>
      <p:sp>
        <p:nvSpPr>
          <p:cNvPr id="29" name="テキスト プレースホルダー 28">
            <a:extLst>
              <a:ext uri="{FF2B5EF4-FFF2-40B4-BE49-F238E27FC236}">
                <a16:creationId xmlns:a16="http://schemas.microsoft.com/office/drawing/2014/main" id="{464E9845-B46F-90D5-172A-515EF108C899}"/>
              </a:ext>
            </a:extLst>
          </p:cNvPr>
          <p:cNvSpPr>
            <a:spLocks noGrp="1"/>
          </p:cNvSpPr>
          <p:nvPr>
            <p:ph type="body" sz="quarter" idx="27"/>
          </p:nvPr>
        </p:nvSpPr>
        <p:spPr/>
        <p:txBody>
          <a:bodyPr/>
          <a:lstStyle/>
          <a:p>
            <a:r>
              <a:rPr lang="ja-JP" altLang="en-US"/>
              <a:t>日本語学習</a:t>
            </a:r>
          </a:p>
          <a:p>
            <a:r>
              <a:rPr lang="ja-JP" altLang="en-US"/>
              <a:t>介護福祉士の国家試験対策</a:t>
            </a:r>
            <a:endParaRPr lang="en-US" altLang="ja-JP"/>
          </a:p>
          <a:p>
            <a:r>
              <a:rPr lang="ja-JP" altLang="en-US"/>
              <a:t>試験の受験費用の補助</a:t>
            </a:r>
            <a:endParaRPr lang="en-US" altLang="ja-JP"/>
          </a:p>
          <a:p>
            <a:r>
              <a:rPr lang="ja-JP" altLang="en-US"/>
              <a:t>方言のマニュアルの作成</a:t>
            </a:r>
          </a:p>
        </p:txBody>
      </p:sp>
      <p:sp>
        <p:nvSpPr>
          <p:cNvPr id="30" name="テキスト プレースホルダー 29">
            <a:extLst>
              <a:ext uri="{FF2B5EF4-FFF2-40B4-BE49-F238E27FC236}">
                <a16:creationId xmlns:a16="http://schemas.microsoft.com/office/drawing/2014/main" id="{6BFFBC8F-5151-E3D2-1570-ED9044151461}"/>
              </a:ext>
            </a:extLst>
          </p:cNvPr>
          <p:cNvSpPr>
            <a:spLocks noGrp="1"/>
          </p:cNvSpPr>
          <p:nvPr>
            <p:ph type="body" sz="quarter" idx="28"/>
          </p:nvPr>
        </p:nvSpPr>
        <p:spPr/>
        <p:txBody>
          <a:bodyPr/>
          <a:lstStyle/>
          <a:p>
            <a:r>
              <a:rPr lang="ja-JP" altLang="en-US"/>
              <a:t>住居の斡旋</a:t>
            </a:r>
          </a:p>
          <a:p>
            <a:r>
              <a:rPr lang="ja-JP" altLang="en-US"/>
              <a:t>生活必需品の提供</a:t>
            </a:r>
            <a:endParaRPr lang="en-US" altLang="ja-JP"/>
          </a:p>
          <a:p>
            <a:r>
              <a:rPr lang="ja-JP" altLang="en-US"/>
              <a:t>交通ルール等の講習</a:t>
            </a:r>
          </a:p>
        </p:txBody>
      </p:sp>
      <p:sp>
        <p:nvSpPr>
          <p:cNvPr id="31" name="テキスト プレースホルダー 30">
            <a:extLst>
              <a:ext uri="{FF2B5EF4-FFF2-40B4-BE49-F238E27FC236}">
                <a16:creationId xmlns:a16="http://schemas.microsoft.com/office/drawing/2014/main" id="{8CC9CE87-CD67-F06D-478C-D64A7F4E4718}"/>
              </a:ext>
            </a:extLst>
          </p:cNvPr>
          <p:cNvSpPr>
            <a:spLocks noGrp="1"/>
          </p:cNvSpPr>
          <p:nvPr>
            <p:ph type="body" sz="quarter" idx="29"/>
          </p:nvPr>
        </p:nvSpPr>
        <p:spPr>
          <a:xfrm>
            <a:off x="8719398" y="3999809"/>
            <a:ext cx="3172564" cy="1974324"/>
          </a:xfrm>
        </p:spPr>
        <p:txBody>
          <a:bodyPr/>
          <a:lstStyle/>
          <a:p>
            <a:r>
              <a:rPr lang="ja-JP" altLang="en-US"/>
              <a:t>地域の外国人材同士の交流会</a:t>
            </a:r>
          </a:p>
          <a:p>
            <a:r>
              <a:rPr lang="ja-JP" altLang="en-US"/>
              <a:t>文化体験</a:t>
            </a:r>
          </a:p>
        </p:txBody>
      </p:sp>
      <p:pic>
        <p:nvPicPr>
          <p:cNvPr id="9" name="図プレースホルダー 8" descr="文字が書かれている&#10;&#10;中程度の精度で自動的に生成された説明">
            <a:extLst>
              <a:ext uri="{FF2B5EF4-FFF2-40B4-BE49-F238E27FC236}">
                <a16:creationId xmlns:a16="http://schemas.microsoft.com/office/drawing/2014/main" id="{12C42E03-F7FB-053C-2B99-4ECA9FDAEB54}"/>
              </a:ext>
            </a:extLst>
          </p:cNvPr>
          <p:cNvPicPr>
            <a:picLocks noGrp="1" noChangeAspect="1"/>
          </p:cNvPicPr>
          <p:nvPr>
            <p:ph type="pic" sz="quarter" idx="13"/>
          </p:nvPr>
        </p:nvPicPr>
        <p:blipFill>
          <a:blip r:embed="rId2" cstate="email">
            <a:biLevel thresh="25000"/>
            <a:extLst>
              <a:ext uri="{28A0092B-C50C-407E-A947-70E740481C1C}">
                <a14:useLocalDpi xmlns:a14="http://schemas.microsoft.com/office/drawing/2010/main"/>
              </a:ext>
            </a:extLst>
          </a:blip>
          <a:srcRect/>
          <a:stretch>
            <a:fillRect/>
          </a:stretch>
        </p:blipFill>
        <p:spPr>
          <a:xfrm>
            <a:off x="6674666" y="1884684"/>
            <a:ext cx="1322177" cy="1074223"/>
          </a:xfrm>
        </p:spPr>
      </p:pic>
      <p:pic>
        <p:nvPicPr>
          <p:cNvPr id="19" name="図 18" descr="アイコン&#10;&#10;中程度の精度で自動的に生成された説明">
            <a:extLst>
              <a:ext uri="{FF2B5EF4-FFF2-40B4-BE49-F238E27FC236}">
                <a16:creationId xmlns:a16="http://schemas.microsoft.com/office/drawing/2014/main" id="{3584EA5F-47E1-5916-FBF9-EFE47017C90B}"/>
              </a:ext>
            </a:extLst>
          </p:cNvPr>
          <p:cNvPicPr>
            <a:picLocks noChangeAspect="1"/>
          </p:cNvPicPr>
          <p:nvPr/>
        </p:nvPicPr>
        <p:blipFill>
          <a:blip r:embed="rId3" cstate="email">
            <a:biLevel thresh="25000"/>
            <a:extLst>
              <a:ext uri="{28A0092B-C50C-407E-A947-70E740481C1C}">
                <a14:useLocalDpi xmlns:a14="http://schemas.microsoft.com/office/drawing/2010/main"/>
              </a:ext>
            </a:extLst>
          </a:blip>
          <a:stretch>
            <a:fillRect/>
          </a:stretch>
        </p:blipFill>
        <p:spPr>
          <a:xfrm>
            <a:off x="925044" y="3354036"/>
            <a:ext cx="2043838" cy="2043838"/>
          </a:xfrm>
          <a:prstGeom prst="rect">
            <a:avLst/>
          </a:prstGeom>
        </p:spPr>
      </p:pic>
      <p:pic>
        <p:nvPicPr>
          <p:cNvPr id="23" name="図プレースホルダー 22" descr="アイコン&#10;&#10;自動的に生成された説明">
            <a:extLst>
              <a:ext uri="{FF2B5EF4-FFF2-40B4-BE49-F238E27FC236}">
                <a16:creationId xmlns:a16="http://schemas.microsoft.com/office/drawing/2014/main" id="{26F7944D-0793-5A2F-A46C-D9567278F2D9}"/>
              </a:ext>
            </a:extLst>
          </p:cNvPr>
          <p:cNvPicPr>
            <a:picLocks noGrp="1" noChangeAspect="1"/>
          </p:cNvPicPr>
          <p:nvPr>
            <p:ph type="pic" sz="quarter" idx="31"/>
          </p:nvPr>
        </p:nvPicPr>
        <p:blipFill>
          <a:blip r:embed="rId4" cstate="email">
            <a:biLevel thresh="25000"/>
            <a:extLst>
              <a:ext uri="{28A0092B-C50C-407E-A947-70E740481C1C}">
                <a14:useLocalDpi xmlns:a14="http://schemas.microsoft.com/office/drawing/2010/main"/>
              </a:ext>
            </a:extLst>
          </a:blip>
          <a:srcRect/>
          <a:stretch>
            <a:fillRect/>
          </a:stretch>
        </p:blipFill>
        <p:spPr>
          <a:xfrm>
            <a:off x="777420" y="1933799"/>
            <a:ext cx="1429378" cy="1161320"/>
          </a:xfrm>
        </p:spPr>
      </p:pic>
      <p:pic>
        <p:nvPicPr>
          <p:cNvPr id="25" name="図 24" descr="アイコン&#10;&#10;自動的に生成された説明">
            <a:extLst>
              <a:ext uri="{FF2B5EF4-FFF2-40B4-BE49-F238E27FC236}">
                <a16:creationId xmlns:a16="http://schemas.microsoft.com/office/drawing/2014/main" id="{0147E4A0-41EE-492F-19D1-2932090B7F91}"/>
              </a:ext>
            </a:extLst>
          </p:cNvPr>
          <p:cNvPicPr>
            <a:picLocks noChangeAspect="1"/>
          </p:cNvPicPr>
          <p:nvPr/>
        </p:nvPicPr>
        <p:blipFill>
          <a:blip r:embed="rId5" cstate="email">
            <a:biLevel thresh="25000"/>
            <a:extLst>
              <a:ext uri="{28A0092B-C50C-407E-A947-70E740481C1C}">
                <a14:useLocalDpi xmlns:a14="http://schemas.microsoft.com/office/drawing/2010/main"/>
              </a:ext>
            </a:extLst>
          </a:blip>
          <a:stretch>
            <a:fillRect/>
          </a:stretch>
        </p:blipFill>
        <p:spPr>
          <a:xfrm>
            <a:off x="6674666" y="4239491"/>
            <a:ext cx="1430628" cy="1430628"/>
          </a:xfrm>
          <a:prstGeom prst="rect">
            <a:avLst/>
          </a:prstGeom>
        </p:spPr>
      </p:pic>
      <p:sp>
        <p:nvSpPr>
          <p:cNvPr id="27" name="テキスト プレースホルダー 27">
            <a:extLst>
              <a:ext uri="{FF2B5EF4-FFF2-40B4-BE49-F238E27FC236}">
                <a16:creationId xmlns:a16="http://schemas.microsoft.com/office/drawing/2014/main" id="{2BF920AC-1D30-A10D-44A7-2EA31D10B870}"/>
              </a:ext>
            </a:extLst>
          </p:cNvPr>
          <p:cNvSpPr txBox="1">
            <a:spLocks/>
          </p:cNvSpPr>
          <p:nvPr/>
        </p:nvSpPr>
        <p:spPr>
          <a:xfrm>
            <a:off x="300038" y="6388836"/>
            <a:ext cx="6124607" cy="31850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kumimoji="1" sz="18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Font typeface="Arial" panose="020B0604020202020204" pitchFamily="34" charset="0"/>
              <a:buNone/>
              <a:defRPr kumimoji="1" sz="1600" kern="1200">
                <a:solidFill>
                  <a:schemeClr val="bg1"/>
                </a:solidFill>
                <a:latin typeface="Meiryo UI" panose="020B0604030504040204" pitchFamily="50" charset="-128"/>
                <a:ea typeface="Meiryo UI" panose="020B0604030504040204" pitchFamily="50" charset="-128"/>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1400" kern="1200">
                <a:solidFill>
                  <a:schemeClr val="bg1"/>
                </a:solidFill>
                <a:latin typeface="Meiryo UI" panose="020B0604030504040204" pitchFamily="50" charset="-128"/>
                <a:ea typeface="Meiryo UI" panose="020B0604030504040204" pitchFamily="50" charset="-128"/>
                <a:cs typeface="+mn-cs"/>
              </a:defRPr>
            </a:lvl3pPr>
            <a:lvl4pPr marL="1371600" indent="0" algn="l" defTabSz="914400" rtl="0" eaLnBrk="1" latinLnBrk="0" hangingPunct="1">
              <a:lnSpc>
                <a:spcPct val="90000"/>
              </a:lnSpc>
              <a:spcBef>
                <a:spcPts val="500"/>
              </a:spcBef>
              <a:buFont typeface="Arial" panose="020B0604020202020204" pitchFamily="34" charset="0"/>
              <a:buNone/>
              <a:defRPr kumimoji="1" sz="1200" kern="1200">
                <a:solidFill>
                  <a:schemeClr val="bg1"/>
                </a:solidFill>
                <a:latin typeface="Meiryo UI" panose="020B0604030504040204" pitchFamily="50" charset="-128"/>
                <a:ea typeface="Meiryo UI" panose="020B0604030504040204" pitchFamily="50" charset="-128"/>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200" kern="1200">
                <a:solidFill>
                  <a:schemeClr val="bg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t>※</a:t>
            </a:r>
            <a:r>
              <a:rPr lang="ja-JP" altLang="en-US"/>
              <a:t>自治体によって、サポート内容は異なります。</a:t>
            </a:r>
          </a:p>
        </p:txBody>
      </p:sp>
      <p:sp>
        <p:nvSpPr>
          <p:cNvPr id="2" name="スライド番号プレースホルダー 2">
            <a:extLst>
              <a:ext uri="{FF2B5EF4-FFF2-40B4-BE49-F238E27FC236}">
                <a16:creationId xmlns:a16="http://schemas.microsoft.com/office/drawing/2014/main" id="{F82DE595-392C-C145-E968-0B5694A85388}"/>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35</a:t>
            </a:fld>
            <a:endParaRPr lang="ja-JP" altLang="en-US" sz="1500"/>
          </a:p>
        </p:txBody>
      </p:sp>
    </p:spTree>
    <p:extLst>
      <p:ext uri="{BB962C8B-B14F-4D97-AF65-F5344CB8AC3E}">
        <p14:creationId xmlns:p14="http://schemas.microsoft.com/office/powerpoint/2010/main" val="42409501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79048-E454-B65F-0EF7-458A0A726471}"/>
            </a:ext>
          </a:extLst>
        </p:cNvPr>
        <p:cNvGrpSpPr/>
        <p:nvPr/>
      </p:nvGrpSpPr>
      <p:grpSpPr>
        <a:xfrm>
          <a:off x="0" y="0"/>
          <a:ext cx="0" cy="0"/>
          <a:chOff x="0" y="0"/>
          <a:chExt cx="0" cy="0"/>
        </a:xfrm>
      </p:grpSpPr>
      <p:sp>
        <p:nvSpPr>
          <p:cNvPr id="11" name="タイトル 10">
            <a:extLst>
              <a:ext uri="{FF2B5EF4-FFF2-40B4-BE49-F238E27FC236}">
                <a16:creationId xmlns:a16="http://schemas.microsoft.com/office/drawing/2014/main" id="{70D22A24-88D3-198A-1FA0-B56D1123AAA3}"/>
              </a:ext>
            </a:extLst>
          </p:cNvPr>
          <p:cNvSpPr>
            <a:spLocks noGrp="1"/>
          </p:cNvSpPr>
          <p:nvPr>
            <p:ph type="title"/>
          </p:nvPr>
        </p:nvSpPr>
        <p:spPr/>
        <p:txBody>
          <a:bodyPr/>
          <a:lstStyle/>
          <a:p>
            <a:r>
              <a:rPr lang="ja-JP" altLang="en-US"/>
              <a:t>受入れ施設によるサポート</a:t>
            </a:r>
          </a:p>
        </p:txBody>
      </p:sp>
      <p:sp>
        <p:nvSpPr>
          <p:cNvPr id="28" name="テキスト プレースホルダー 27">
            <a:extLst>
              <a:ext uri="{FF2B5EF4-FFF2-40B4-BE49-F238E27FC236}">
                <a16:creationId xmlns:a16="http://schemas.microsoft.com/office/drawing/2014/main" id="{1FC30888-205C-A1D9-1023-7CA47A44FE80}"/>
              </a:ext>
            </a:extLst>
          </p:cNvPr>
          <p:cNvSpPr>
            <a:spLocks noGrp="1"/>
          </p:cNvSpPr>
          <p:nvPr>
            <p:ph type="body" sz="quarter" idx="20"/>
          </p:nvPr>
        </p:nvSpPr>
        <p:spPr>
          <a:xfrm>
            <a:off x="2904060" y="4022893"/>
            <a:ext cx="3002880" cy="1974324"/>
          </a:xfrm>
        </p:spPr>
        <p:txBody>
          <a:bodyPr/>
          <a:lstStyle/>
          <a:p>
            <a:r>
              <a:rPr lang="ja-JP" altLang="en-US"/>
              <a:t>日本語研修</a:t>
            </a:r>
            <a:endParaRPr lang="en-US" altLang="ja-JP"/>
          </a:p>
          <a:p>
            <a:r>
              <a:rPr lang="ja-JP" altLang="en-US"/>
              <a:t>介護技術研修</a:t>
            </a:r>
            <a:endParaRPr lang="en-US" altLang="ja-JP"/>
          </a:p>
          <a:p>
            <a:r>
              <a:rPr lang="ja-JP" altLang="en-US"/>
              <a:t>介護福祉士取得サポート</a:t>
            </a:r>
            <a:endParaRPr lang="en-US" altLang="ja-JP"/>
          </a:p>
          <a:p>
            <a:r>
              <a:rPr lang="ja-JP" altLang="en-US"/>
              <a:t>接遇マナー</a:t>
            </a:r>
          </a:p>
        </p:txBody>
      </p:sp>
      <p:sp>
        <p:nvSpPr>
          <p:cNvPr id="29" name="テキスト プレースホルダー 28">
            <a:extLst>
              <a:ext uri="{FF2B5EF4-FFF2-40B4-BE49-F238E27FC236}">
                <a16:creationId xmlns:a16="http://schemas.microsoft.com/office/drawing/2014/main" id="{F14C255D-B9D2-8CD9-EF4D-ABC8A30F7897}"/>
              </a:ext>
            </a:extLst>
          </p:cNvPr>
          <p:cNvSpPr>
            <a:spLocks noGrp="1"/>
          </p:cNvSpPr>
          <p:nvPr>
            <p:ph type="body" sz="quarter" idx="27"/>
          </p:nvPr>
        </p:nvSpPr>
        <p:spPr>
          <a:xfrm>
            <a:off x="2904060" y="1434633"/>
            <a:ext cx="3002880" cy="1974324"/>
          </a:xfrm>
        </p:spPr>
        <p:txBody>
          <a:bodyPr/>
          <a:lstStyle/>
          <a:p>
            <a:r>
              <a:rPr lang="ja-JP" altLang="en-US"/>
              <a:t>定期的な面談</a:t>
            </a:r>
            <a:endParaRPr lang="en-US" altLang="ja-JP"/>
          </a:p>
          <a:p>
            <a:r>
              <a:rPr lang="ja-JP" altLang="en-US"/>
              <a:t>母国語でのサポート</a:t>
            </a:r>
            <a:endParaRPr lang="en-US" altLang="ja-JP"/>
          </a:p>
          <a:p>
            <a:r>
              <a:rPr lang="ja-JP" altLang="en-US"/>
              <a:t>メンター制度</a:t>
            </a:r>
            <a:endParaRPr lang="en-US" altLang="ja-JP"/>
          </a:p>
          <a:p>
            <a:r>
              <a:rPr lang="en-US" altLang="ja-JP"/>
              <a:t>OJT</a:t>
            </a:r>
            <a:endParaRPr lang="ja-JP" altLang="en-US"/>
          </a:p>
        </p:txBody>
      </p:sp>
      <p:sp>
        <p:nvSpPr>
          <p:cNvPr id="30" name="テキスト プレースホルダー 29">
            <a:extLst>
              <a:ext uri="{FF2B5EF4-FFF2-40B4-BE49-F238E27FC236}">
                <a16:creationId xmlns:a16="http://schemas.microsoft.com/office/drawing/2014/main" id="{A26DFAAF-A824-D956-6A2A-85138936113C}"/>
              </a:ext>
            </a:extLst>
          </p:cNvPr>
          <p:cNvSpPr>
            <a:spLocks noGrp="1"/>
          </p:cNvSpPr>
          <p:nvPr>
            <p:ph type="body" sz="quarter" idx="28"/>
          </p:nvPr>
        </p:nvSpPr>
        <p:spPr/>
        <p:txBody>
          <a:bodyPr>
            <a:normAutofit/>
          </a:bodyPr>
          <a:lstStyle/>
          <a:p>
            <a:r>
              <a:rPr lang="ja-JP" altLang="en-US"/>
              <a:t>住居の確保</a:t>
            </a:r>
            <a:endParaRPr lang="en-US" altLang="ja-JP"/>
          </a:p>
          <a:p>
            <a:r>
              <a:rPr lang="ja-JP" altLang="en-US"/>
              <a:t>生活習慣の指導</a:t>
            </a:r>
            <a:endParaRPr lang="en-US" altLang="ja-JP"/>
          </a:p>
          <a:p>
            <a:r>
              <a:rPr lang="ja-JP" altLang="en-US"/>
              <a:t>行政手続きの支援</a:t>
            </a:r>
            <a:endParaRPr lang="en-US" altLang="ja-JP"/>
          </a:p>
          <a:p>
            <a:r>
              <a:rPr lang="ja-JP" altLang="en-US"/>
              <a:t>自転車やバイクの貸与</a:t>
            </a:r>
            <a:endParaRPr lang="en-US" altLang="ja-JP"/>
          </a:p>
          <a:p>
            <a:r>
              <a:rPr lang="ja-JP" altLang="en-US"/>
              <a:t>お祈りスペースの準備</a:t>
            </a:r>
          </a:p>
        </p:txBody>
      </p:sp>
      <p:sp>
        <p:nvSpPr>
          <p:cNvPr id="31" name="テキスト プレースホルダー 30">
            <a:extLst>
              <a:ext uri="{FF2B5EF4-FFF2-40B4-BE49-F238E27FC236}">
                <a16:creationId xmlns:a16="http://schemas.microsoft.com/office/drawing/2014/main" id="{73421B6B-12D5-BFB0-2FDF-22931F32F632}"/>
              </a:ext>
            </a:extLst>
          </p:cNvPr>
          <p:cNvSpPr>
            <a:spLocks noGrp="1"/>
          </p:cNvSpPr>
          <p:nvPr>
            <p:ph type="body" sz="quarter" idx="29"/>
          </p:nvPr>
        </p:nvSpPr>
        <p:spPr/>
        <p:txBody>
          <a:bodyPr>
            <a:normAutofit/>
          </a:bodyPr>
          <a:lstStyle/>
          <a:p>
            <a:r>
              <a:rPr lang="ja-JP" altLang="en-US"/>
              <a:t>交流イベントの開催</a:t>
            </a:r>
            <a:endParaRPr lang="en-US" altLang="ja-JP"/>
          </a:p>
          <a:p>
            <a:r>
              <a:rPr lang="ja-JP" altLang="en-US"/>
              <a:t>買い物ツアー</a:t>
            </a:r>
          </a:p>
        </p:txBody>
      </p:sp>
      <p:pic>
        <p:nvPicPr>
          <p:cNvPr id="24" name="図 23" descr="アイコン&#10;&#10;自動的に生成された説明">
            <a:extLst>
              <a:ext uri="{FF2B5EF4-FFF2-40B4-BE49-F238E27FC236}">
                <a16:creationId xmlns:a16="http://schemas.microsoft.com/office/drawing/2014/main" id="{EB0680A8-57C1-F52D-86AC-0E02216B365D}"/>
              </a:ext>
            </a:extLst>
          </p:cNvPr>
          <p:cNvPicPr>
            <a:picLocks noChangeAspect="1"/>
          </p:cNvPicPr>
          <p:nvPr/>
        </p:nvPicPr>
        <p:blipFill>
          <a:blip r:embed="rId2" cstate="email">
            <a:biLevel thresh="25000"/>
            <a:extLst>
              <a:ext uri="{28A0092B-C50C-407E-A947-70E740481C1C}">
                <a14:useLocalDpi xmlns:a14="http://schemas.microsoft.com/office/drawing/2010/main"/>
              </a:ext>
            </a:extLst>
          </a:blip>
          <a:stretch>
            <a:fillRect/>
          </a:stretch>
        </p:blipFill>
        <p:spPr>
          <a:xfrm>
            <a:off x="950420" y="1765891"/>
            <a:ext cx="1311808" cy="1311808"/>
          </a:xfrm>
          <a:prstGeom prst="rect">
            <a:avLst/>
          </a:prstGeom>
        </p:spPr>
      </p:pic>
      <p:sp>
        <p:nvSpPr>
          <p:cNvPr id="25" name="テキスト プレースホルダー 27">
            <a:extLst>
              <a:ext uri="{FF2B5EF4-FFF2-40B4-BE49-F238E27FC236}">
                <a16:creationId xmlns:a16="http://schemas.microsoft.com/office/drawing/2014/main" id="{7C324A61-F2EA-A319-778F-FA06A3B0514E}"/>
              </a:ext>
            </a:extLst>
          </p:cNvPr>
          <p:cNvSpPr txBox="1">
            <a:spLocks/>
          </p:cNvSpPr>
          <p:nvPr/>
        </p:nvSpPr>
        <p:spPr>
          <a:xfrm>
            <a:off x="300038" y="6388836"/>
            <a:ext cx="6124607" cy="31850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kumimoji="1" sz="18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Font typeface="Arial" panose="020B0604020202020204" pitchFamily="34" charset="0"/>
              <a:buNone/>
              <a:defRPr kumimoji="1" sz="1600" kern="1200">
                <a:solidFill>
                  <a:schemeClr val="bg1"/>
                </a:solidFill>
                <a:latin typeface="Meiryo UI" panose="020B0604030504040204" pitchFamily="50" charset="-128"/>
                <a:ea typeface="Meiryo UI" panose="020B0604030504040204" pitchFamily="50" charset="-128"/>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1400" kern="1200">
                <a:solidFill>
                  <a:schemeClr val="bg1"/>
                </a:solidFill>
                <a:latin typeface="Meiryo UI" panose="020B0604030504040204" pitchFamily="50" charset="-128"/>
                <a:ea typeface="Meiryo UI" panose="020B0604030504040204" pitchFamily="50" charset="-128"/>
                <a:cs typeface="+mn-cs"/>
              </a:defRPr>
            </a:lvl3pPr>
            <a:lvl4pPr marL="1371600" indent="0" algn="l" defTabSz="914400" rtl="0" eaLnBrk="1" latinLnBrk="0" hangingPunct="1">
              <a:lnSpc>
                <a:spcPct val="90000"/>
              </a:lnSpc>
              <a:spcBef>
                <a:spcPts val="500"/>
              </a:spcBef>
              <a:buFont typeface="Arial" panose="020B0604020202020204" pitchFamily="34" charset="0"/>
              <a:buNone/>
              <a:defRPr kumimoji="1" sz="1200" kern="1200">
                <a:solidFill>
                  <a:schemeClr val="bg1"/>
                </a:solidFill>
                <a:latin typeface="Meiryo UI" panose="020B0604030504040204" pitchFamily="50" charset="-128"/>
                <a:ea typeface="Meiryo UI" panose="020B0604030504040204" pitchFamily="50" charset="-128"/>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200" kern="1200">
                <a:solidFill>
                  <a:schemeClr val="bg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t>※</a:t>
            </a:r>
            <a:r>
              <a:rPr lang="ja-JP" altLang="en-US"/>
              <a:t>受入れ施設によって、サポート内容は異なります。</a:t>
            </a:r>
          </a:p>
        </p:txBody>
      </p:sp>
      <p:pic>
        <p:nvPicPr>
          <p:cNvPr id="26" name="図プレースホルダー 8" descr="文字が書かれている&#10;&#10;中程度の精度で自動的に生成された説明">
            <a:extLst>
              <a:ext uri="{FF2B5EF4-FFF2-40B4-BE49-F238E27FC236}">
                <a16:creationId xmlns:a16="http://schemas.microsoft.com/office/drawing/2014/main" id="{E431A77A-9AAD-5AE7-C21F-6D6BA74901E4}"/>
              </a:ext>
            </a:extLst>
          </p:cNvPr>
          <p:cNvPicPr>
            <a:picLocks noGrp="1" noChangeAspect="1"/>
          </p:cNvPicPr>
          <p:nvPr>
            <p:ph type="pic" sz="quarter" idx="13"/>
          </p:nvPr>
        </p:nvPicPr>
        <p:blipFill>
          <a:blip r:embed="rId3" cstate="email">
            <a:biLevel thresh="25000"/>
            <a:extLst>
              <a:ext uri="{28A0092B-C50C-407E-A947-70E740481C1C}">
                <a14:useLocalDpi xmlns:a14="http://schemas.microsoft.com/office/drawing/2010/main"/>
              </a:ext>
            </a:extLst>
          </a:blip>
          <a:srcRect/>
          <a:stretch>
            <a:fillRect/>
          </a:stretch>
        </p:blipFill>
        <p:spPr>
          <a:xfrm>
            <a:off x="6674666" y="1884684"/>
            <a:ext cx="1322177" cy="1074223"/>
          </a:xfrm>
        </p:spPr>
      </p:pic>
      <p:pic>
        <p:nvPicPr>
          <p:cNvPr id="32" name="図 31" descr="アイコン&#10;&#10;中程度の精度で自動的に生成された説明">
            <a:extLst>
              <a:ext uri="{FF2B5EF4-FFF2-40B4-BE49-F238E27FC236}">
                <a16:creationId xmlns:a16="http://schemas.microsoft.com/office/drawing/2014/main" id="{0CC16ACB-C894-CC89-FB0A-050B469D7E06}"/>
              </a:ext>
            </a:extLst>
          </p:cNvPr>
          <p:cNvPicPr>
            <a:picLocks noChangeAspect="1"/>
          </p:cNvPicPr>
          <p:nvPr/>
        </p:nvPicPr>
        <p:blipFill>
          <a:blip r:embed="rId4" cstate="email">
            <a:biLevel thresh="25000"/>
            <a:extLst>
              <a:ext uri="{28A0092B-C50C-407E-A947-70E740481C1C}">
                <a14:useLocalDpi xmlns:a14="http://schemas.microsoft.com/office/drawing/2010/main"/>
              </a:ext>
            </a:extLst>
          </a:blip>
          <a:stretch>
            <a:fillRect/>
          </a:stretch>
        </p:blipFill>
        <p:spPr>
          <a:xfrm>
            <a:off x="950420" y="3475788"/>
            <a:ext cx="2043838" cy="2043838"/>
          </a:xfrm>
          <a:prstGeom prst="rect">
            <a:avLst/>
          </a:prstGeom>
        </p:spPr>
      </p:pic>
      <p:pic>
        <p:nvPicPr>
          <p:cNvPr id="34" name="図 33" descr="アイコン&#10;&#10;自動的に生成された説明">
            <a:extLst>
              <a:ext uri="{FF2B5EF4-FFF2-40B4-BE49-F238E27FC236}">
                <a16:creationId xmlns:a16="http://schemas.microsoft.com/office/drawing/2014/main" id="{8BCA183E-72DF-9221-7CE0-EBD5AAD9C1F9}"/>
              </a:ext>
            </a:extLst>
          </p:cNvPr>
          <p:cNvPicPr>
            <a:picLocks noChangeAspect="1"/>
          </p:cNvPicPr>
          <p:nvPr/>
        </p:nvPicPr>
        <p:blipFill>
          <a:blip r:embed="rId5" cstate="email">
            <a:biLevel thresh="25000"/>
            <a:extLst>
              <a:ext uri="{28A0092B-C50C-407E-A947-70E740481C1C}">
                <a14:useLocalDpi xmlns:a14="http://schemas.microsoft.com/office/drawing/2010/main"/>
              </a:ext>
            </a:extLst>
          </a:blip>
          <a:stretch>
            <a:fillRect/>
          </a:stretch>
        </p:blipFill>
        <p:spPr>
          <a:xfrm>
            <a:off x="6608091" y="4225315"/>
            <a:ext cx="1510948" cy="1510948"/>
          </a:xfrm>
          <a:prstGeom prst="rect">
            <a:avLst/>
          </a:prstGeom>
        </p:spPr>
      </p:pic>
      <p:sp>
        <p:nvSpPr>
          <p:cNvPr id="2" name="スライド番号プレースホルダー 2">
            <a:extLst>
              <a:ext uri="{FF2B5EF4-FFF2-40B4-BE49-F238E27FC236}">
                <a16:creationId xmlns:a16="http://schemas.microsoft.com/office/drawing/2014/main" id="{6972C986-A912-FAF4-4A70-693DF766272B}"/>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36</a:t>
            </a:fld>
            <a:endParaRPr lang="ja-JP" altLang="en-US" sz="1500"/>
          </a:p>
        </p:txBody>
      </p:sp>
    </p:spTree>
    <p:extLst>
      <p:ext uri="{BB962C8B-B14F-4D97-AF65-F5344CB8AC3E}">
        <p14:creationId xmlns:p14="http://schemas.microsoft.com/office/powerpoint/2010/main" val="10140927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49F32-9E0F-5A17-4979-05971215A53E}"/>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2671A49B-B4B1-7D1F-C961-4A14EBB70DBE}"/>
              </a:ext>
            </a:extLst>
          </p:cNvPr>
          <p:cNvSpPr>
            <a:spLocks noGrp="1"/>
          </p:cNvSpPr>
          <p:nvPr>
            <p:ph type="title"/>
          </p:nvPr>
        </p:nvSpPr>
        <p:spPr/>
        <p:txBody>
          <a:bodyPr rtlCol="0"/>
          <a:lstStyle/>
          <a:p>
            <a:pPr rtl="0"/>
            <a:r>
              <a:rPr lang="en-US" altLang="ja-JP">
                <a:latin typeface="Meiryo UI" panose="020B0604030504040204" pitchFamily="50" charset="-128"/>
                <a:ea typeface="Meiryo UI" panose="020B0604030504040204" pitchFamily="50" charset="-128"/>
              </a:rPr>
              <a:t>XXX</a:t>
            </a:r>
            <a:r>
              <a:rPr lang="ja-JP" altLang="en-US">
                <a:latin typeface="Meiryo UI" panose="020B0604030504040204" pitchFamily="50" charset="-128"/>
                <a:ea typeface="Meiryo UI" panose="020B0604030504040204" pitchFamily="50" charset="-128"/>
              </a:rPr>
              <a:t>（自治体）によるサポート</a:t>
            </a:r>
          </a:p>
        </p:txBody>
      </p:sp>
      <p:sp>
        <p:nvSpPr>
          <p:cNvPr id="13" name="グラフ プレースホルダー 12">
            <a:extLst>
              <a:ext uri="{FF2B5EF4-FFF2-40B4-BE49-F238E27FC236}">
                <a16:creationId xmlns:a16="http://schemas.microsoft.com/office/drawing/2014/main" id="{572F2795-23F8-FFE6-3CA1-0A56731C764D}"/>
              </a:ext>
            </a:extLst>
          </p:cNvPr>
          <p:cNvSpPr>
            <a:spLocks noGrp="1"/>
          </p:cNvSpPr>
          <p:nvPr>
            <p:ph type="chart" sz="quarter" idx="13"/>
          </p:nvPr>
        </p:nvSpPr>
        <p:spPr/>
        <p:txBody>
          <a:bodyPr/>
          <a:lstStyle/>
          <a:p>
            <a:endParaRPr lang="ja-JP" altLang="en-US"/>
          </a:p>
        </p:txBody>
      </p:sp>
      <p:sp>
        <p:nvSpPr>
          <p:cNvPr id="2" name="スライド番号プレースホルダー 2">
            <a:extLst>
              <a:ext uri="{FF2B5EF4-FFF2-40B4-BE49-F238E27FC236}">
                <a16:creationId xmlns:a16="http://schemas.microsoft.com/office/drawing/2014/main" id="{4EB8AD3F-F4F8-26F5-F03F-9C1AD8B31BA9}"/>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37</a:t>
            </a:fld>
            <a:endParaRPr lang="ja-JP" altLang="en-US" sz="1500"/>
          </a:p>
        </p:txBody>
      </p:sp>
    </p:spTree>
    <p:extLst>
      <p:ext uri="{BB962C8B-B14F-4D97-AF65-F5344CB8AC3E}">
        <p14:creationId xmlns:p14="http://schemas.microsoft.com/office/powerpoint/2010/main" val="1736264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accent5"/>
        </a:solidFill>
        <a:effectLst/>
      </p:bgPr>
    </p:bg>
    <p:spTree>
      <p:nvGrpSpPr>
        <p:cNvPr id="1" name="">
          <a:extLst>
            <a:ext uri="{FF2B5EF4-FFF2-40B4-BE49-F238E27FC236}">
              <a16:creationId xmlns:a16="http://schemas.microsoft.com/office/drawing/2014/main" id="{CA9CD23D-4019-0535-2A02-481F8487CCA1}"/>
            </a:ext>
          </a:extLst>
        </p:cNvPr>
        <p:cNvGrpSpPr/>
        <p:nvPr/>
      </p:nvGrpSpPr>
      <p:grpSpPr>
        <a:xfrm>
          <a:off x="0" y="0"/>
          <a:ext cx="0" cy="0"/>
          <a:chOff x="0" y="0"/>
          <a:chExt cx="0" cy="0"/>
        </a:xfrm>
      </p:grpSpPr>
      <p:sp>
        <p:nvSpPr>
          <p:cNvPr id="12" name="タイトル 11">
            <a:extLst>
              <a:ext uri="{FF2B5EF4-FFF2-40B4-BE49-F238E27FC236}">
                <a16:creationId xmlns:a16="http://schemas.microsoft.com/office/drawing/2014/main" id="{7454D686-CF77-C468-A309-1B95EFF5772C}"/>
              </a:ext>
            </a:extLst>
          </p:cNvPr>
          <p:cNvSpPr>
            <a:spLocks noGrp="1"/>
          </p:cNvSpPr>
          <p:nvPr>
            <p:ph type="ctrTitle"/>
          </p:nvPr>
        </p:nvSpPr>
        <p:spPr/>
        <p:txBody>
          <a:bodyPr rtlCol="0">
            <a:normAutofit/>
          </a:bodyPr>
          <a:lstStyle/>
          <a:p>
            <a:pPr rtl="0"/>
            <a:r>
              <a:rPr lang="ja-JP" altLang="en-US" sz="4000">
                <a:solidFill>
                  <a:schemeClr val="bg1"/>
                </a:solidFill>
              </a:rPr>
              <a:t>外国人介護人材の声（一例）</a:t>
            </a:r>
            <a:endParaRPr lang="ja-JP" altLang="en-US" sz="4000">
              <a:solidFill>
                <a:schemeClr val="bg1"/>
              </a:solidFill>
              <a:latin typeface="Meiryo UI" panose="020B0604030504040204" pitchFamily="50" charset="-128"/>
              <a:ea typeface="Meiryo UI" panose="020B0604030504040204" pitchFamily="50" charset="-128"/>
            </a:endParaRPr>
          </a:p>
        </p:txBody>
      </p:sp>
      <p:sp>
        <p:nvSpPr>
          <p:cNvPr id="2" name="スライド番号プレースホルダー 2">
            <a:extLst>
              <a:ext uri="{FF2B5EF4-FFF2-40B4-BE49-F238E27FC236}">
                <a16:creationId xmlns:a16="http://schemas.microsoft.com/office/drawing/2014/main" id="{55877261-8CD4-5E98-0CAD-233AF99345B8}"/>
              </a:ext>
            </a:extLst>
          </p:cNvPr>
          <p:cNvSpPr txBox="1">
            <a:spLocks/>
          </p:cNvSpPr>
          <p:nvPr/>
        </p:nvSpPr>
        <p:spPr>
          <a:xfrm>
            <a:off x="11231217" y="6518050"/>
            <a:ext cx="960783" cy="339950"/>
          </a:xfrm>
          <a:prstGeom prst="rect">
            <a:avLst/>
          </a:prstGeom>
        </p:spPr>
        <p:txBody>
          <a:bodyPr rtlCol="0"/>
          <a:ls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3DC2DEF-D2FE-4B45-ABA4-9F153FD1C98A}" type="slidenum">
              <a:rPr lang="en-US" altLang="ja-JP" sz="1500" smtClean="0">
                <a:solidFill>
                  <a:schemeClr val="bg1"/>
                </a:solidFill>
              </a:rPr>
              <a:pPr algn="ctr"/>
              <a:t>38</a:t>
            </a:fld>
            <a:endParaRPr lang="ja-JP" altLang="en-US" sz="1500">
              <a:solidFill>
                <a:schemeClr val="bg1"/>
              </a:solidFill>
            </a:endParaRPr>
          </a:p>
        </p:txBody>
      </p:sp>
      <p:sp>
        <p:nvSpPr>
          <p:cNvPr id="19" name="角丸四角形吹き出し 14">
            <a:extLst>
              <a:ext uri="{FF2B5EF4-FFF2-40B4-BE49-F238E27FC236}">
                <a16:creationId xmlns:a16="http://schemas.microsoft.com/office/drawing/2014/main" id="{14F039E8-B623-A0B2-E1E0-D014DD5E9299}"/>
              </a:ext>
            </a:extLst>
          </p:cNvPr>
          <p:cNvSpPr/>
          <p:nvPr/>
        </p:nvSpPr>
        <p:spPr>
          <a:xfrm>
            <a:off x="2541635" y="316281"/>
            <a:ext cx="3240000" cy="900000"/>
          </a:xfrm>
          <a:prstGeom prst="wedgeRoundRectCallout">
            <a:avLst>
              <a:gd name="adj1" fmla="val 26333"/>
              <a:gd name="adj2" fmla="val 75884"/>
              <a:gd name="adj3" fmla="val 16667"/>
            </a:avLst>
          </a:prstGeom>
          <a:solidFill>
            <a:srgbClr val="FDF1E9"/>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723">
                <a:solidFill>
                  <a:schemeClr val="tx1"/>
                </a:solidFill>
                <a:latin typeface="Meiryo UI" panose="020B0604030504040204" pitchFamily="50" charset="-128"/>
                <a:ea typeface="Meiryo UI" panose="020B0604030504040204" pitchFamily="50" charset="-128"/>
              </a:rPr>
              <a:t>地域の人たちが</a:t>
            </a:r>
            <a:r>
              <a:rPr kumimoji="1" lang="ja-JP" altLang="en-US" sz="1723" b="1">
                <a:solidFill>
                  <a:schemeClr val="tx1"/>
                </a:solidFill>
                <a:latin typeface="Meiryo UI" panose="020B0604030504040204" pitchFamily="50" charset="-128"/>
                <a:ea typeface="Meiryo UI" panose="020B0604030504040204" pitchFamily="50" charset="-128"/>
              </a:rPr>
              <a:t>みんな親切</a:t>
            </a:r>
            <a:endParaRPr kumimoji="1" lang="en-US" altLang="ja-JP" sz="1723">
              <a:solidFill>
                <a:schemeClr val="tx1"/>
              </a:solidFill>
              <a:latin typeface="Meiryo UI" panose="020B0604030504040204" pitchFamily="50" charset="-128"/>
              <a:ea typeface="Meiryo UI" panose="020B0604030504040204" pitchFamily="50" charset="-128"/>
            </a:endParaRPr>
          </a:p>
        </p:txBody>
      </p:sp>
      <p:sp>
        <p:nvSpPr>
          <p:cNvPr id="20" name="角丸四角形吹き出し 14">
            <a:extLst>
              <a:ext uri="{FF2B5EF4-FFF2-40B4-BE49-F238E27FC236}">
                <a16:creationId xmlns:a16="http://schemas.microsoft.com/office/drawing/2014/main" id="{14F8B174-471F-1516-EAB3-E6085B4A9B23}"/>
              </a:ext>
            </a:extLst>
          </p:cNvPr>
          <p:cNvSpPr/>
          <p:nvPr/>
        </p:nvSpPr>
        <p:spPr>
          <a:xfrm>
            <a:off x="2541635" y="5569381"/>
            <a:ext cx="3240000" cy="900000"/>
          </a:xfrm>
          <a:prstGeom prst="wedgeRoundRectCallout">
            <a:avLst>
              <a:gd name="adj1" fmla="val 36165"/>
              <a:gd name="adj2" fmla="val -116491"/>
              <a:gd name="adj3" fmla="val 16667"/>
            </a:avLst>
          </a:prstGeom>
          <a:solidFill>
            <a:srgbClr val="FFF6DD"/>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723" b="1">
                <a:solidFill>
                  <a:schemeClr val="tx1"/>
                </a:solidFill>
                <a:latin typeface="Meiryo UI" panose="020B0604030504040204" pitchFamily="50" charset="-128"/>
                <a:ea typeface="Meiryo UI" panose="020B0604030504040204" pitchFamily="50" charset="-128"/>
              </a:rPr>
              <a:t>国家資格取得</a:t>
            </a:r>
            <a:r>
              <a:rPr kumimoji="1" lang="ja-JP" altLang="en-US" sz="1723">
                <a:solidFill>
                  <a:schemeClr val="tx1"/>
                </a:solidFill>
                <a:latin typeface="Meiryo UI" panose="020B0604030504040204" pitchFamily="50" charset="-128"/>
                <a:ea typeface="Meiryo UI" panose="020B0604030504040204" pitchFamily="50" charset="-128"/>
              </a:rPr>
              <a:t>のサポートを</a:t>
            </a:r>
            <a:endParaRPr kumimoji="1" lang="en-US" altLang="ja-JP" sz="1723">
              <a:solidFill>
                <a:schemeClr val="tx1"/>
              </a:solidFill>
              <a:latin typeface="Meiryo UI" panose="020B0604030504040204" pitchFamily="50" charset="-128"/>
              <a:ea typeface="Meiryo UI" panose="020B0604030504040204" pitchFamily="50" charset="-128"/>
            </a:endParaRPr>
          </a:p>
          <a:p>
            <a:pPr algn="ctr"/>
            <a:r>
              <a:rPr kumimoji="1" lang="ja-JP" altLang="en-US" sz="1723">
                <a:solidFill>
                  <a:schemeClr val="tx1"/>
                </a:solidFill>
                <a:latin typeface="Meiryo UI" panose="020B0604030504040204" pitchFamily="50" charset="-128"/>
                <a:ea typeface="Meiryo UI" panose="020B0604030504040204" pitchFamily="50" charset="-128"/>
              </a:rPr>
              <a:t>してもらえる</a:t>
            </a:r>
            <a:endParaRPr kumimoji="1" lang="en-US" altLang="ja-JP" sz="1723">
              <a:solidFill>
                <a:schemeClr val="tx1"/>
              </a:solidFill>
              <a:latin typeface="Meiryo UI" panose="020B0604030504040204" pitchFamily="50" charset="-128"/>
              <a:ea typeface="Meiryo UI" panose="020B0604030504040204" pitchFamily="50" charset="-128"/>
            </a:endParaRPr>
          </a:p>
        </p:txBody>
      </p:sp>
      <p:sp>
        <p:nvSpPr>
          <p:cNvPr id="21" name="角丸四角形吹き出し 14">
            <a:extLst>
              <a:ext uri="{FF2B5EF4-FFF2-40B4-BE49-F238E27FC236}">
                <a16:creationId xmlns:a16="http://schemas.microsoft.com/office/drawing/2014/main" id="{D2A41BCF-DCBF-1275-F295-3E5E2E1F6CE0}"/>
              </a:ext>
            </a:extLst>
          </p:cNvPr>
          <p:cNvSpPr/>
          <p:nvPr/>
        </p:nvSpPr>
        <p:spPr>
          <a:xfrm>
            <a:off x="8485868" y="4030740"/>
            <a:ext cx="3240000" cy="900000"/>
          </a:xfrm>
          <a:prstGeom prst="wedgeRoundRectCallout">
            <a:avLst>
              <a:gd name="adj1" fmla="val -68828"/>
              <a:gd name="adj2" fmla="val -53650"/>
              <a:gd name="adj3" fmla="val 16667"/>
            </a:avLst>
          </a:prstGeom>
          <a:solidFill>
            <a:srgbClr val="FFF6DD"/>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723" b="1">
                <a:solidFill>
                  <a:schemeClr val="tx1"/>
                </a:solidFill>
                <a:latin typeface="Meiryo UI" panose="020B0604030504040204" pitchFamily="50" charset="-128"/>
                <a:ea typeface="Meiryo UI" panose="020B0604030504040204" pitchFamily="50" charset="-128"/>
              </a:rPr>
              <a:t>日本人と同等の給与</a:t>
            </a:r>
            <a:r>
              <a:rPr kumimoji="1" lang="ja-JP" altLang="en-US" sz="1723">
                <a:solidFill>
                  <a:schemeClr val="tx1"/>
                </a:solidFill>
                <a:latin typeface="Meiryo UI" panose="020B0604030504040204" pitchFamily="50" charset="-128"/>
                <a:ea typeface="Meiryo UI" panose="020B0604030504040204" pitchFamily="50" charset="-128"/>
              </a:rPr>
              <a:t>であり、</a:t>
            </a:r>
            <a:endParaRPr kumimoji="1" lang="en-US" altLang="ja-JP" sz="1723">
              <a:solidFill>
                <a:schemeClr val="tx1"/>
              </a:solidFill>
              <a:latin typeface="Meiryo UI" panose="020B0604030504040204" pitchFamily="50" charset="-128"/>
              <a:ea typeface="Meiryo UI" panose="020B0604030504040204" pitchFamily="50" charset="-128"/>
            </a:endParaRPr>
          </a:p>
          <a:p>
            <a:pPr algn="ctr"/>
            <a:r>
              <a:rPr kumimoji="1" lang="ja-JP" altLang="en-US" sz="1723">
                <a:solidFill>
                  <a:schemeClr val="tx1"/>
                </a:solidFill>
                <a:latin typeface="Meiryo UI" panose="020B0604030504040204" pitchFamily="50" charset="-128"/>
                <a:ea typeface="Meiryo UI" panose="020B0604030504040204" pitchFamily="50" charset="-128"/>
              </a:rPr>
              <a:t>仕送りも十分にできる</a:t>
            </a:r>
            <a:endParaRPr kumimoji="1" lang="en-US" altLang="ja-JP" sz="1723">
              <a:solidFill>
                <a:schemeClr val="tx1"/>
              </a:solidFill>
              <a:latin typeface="Meiryo UI" panose="020B0604030504040204" pitchFamily="50" charset="-128"/>
              <a:ea typeface="Meiryo UI" panose="020B0604030504040204" pitchFamily="50" charset="-128"/>
            </a:endParaRPr>
          </a:p>
        </p:txBody>
      </p:sp>
      <p:sp>
        <p:nvSpPr>
          <p:cNvPr id="22" name="角丸四角形吹き出し 14">
            <a:extLst>
              <a:ext uri="{FF2B5EF4-FFF2-40B4-BE49-F238E27FC236}">
                <a16:creationId xmlns:a16="http://schemas.microsoft.com/office/drawing/2014/main" id="{C15D8CD3-6B78-01D4-1C3A-720756841579}"/>
              </a:ext>
            </a:extLst>
          </p:cNvPr>
          <p:cNvSpPr/>
          <p:nvPr/>
        </p:nvSpPr>
        <p:spPr>
          <a:xfrm>
            <a:off x="7831818" y="1774012"/>
            <a:ext cx="3240000" cy="900000"/>
          </a:xfrm>
          <a:prstGeom prst="wedgeRoundRectCallout">
            <a:avLst>
              <a:gd name="adj1" fmla="val -63591"/>
              <a:gd name="adj2" fmla="val 53754"/>
              <a:gd name="adj3" fmla="val 16667"/>
            </a:avLst>
          </a:prstGeom>
          <a:solidFill>
            <a:srgbClr val="FDF1E9"/>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723">
                <a:solidFill>
                  <a:schemeClr val="tx1">
                    <a:lumMod val="50000"/>
                  </a:schemeClr>
                </a:solidFill>
                <a:latin typeface="Meiryo UI" panose="020B0604030504040204" pitchFamily="50" charset="-128"/>
                <a:ea typeface="Meiryo UI" panose="020B0604030504040204" pitchFamily="50" charset="-128"/>
              </a:rPr>
              <a:t>災害があっても、</a:t>
            </a:r>
            <a:r>
              <a:rPr kumimoji="1" lang="ja-JP" altLang="en-US" sz="1723" b="1">
                <a:solidFill>
                  <a:schemeClr val="tx1">
                    <a:lumMod val="50000"/>
                  </a:schemeClr>
                </a:solidFill>
                <a:latin typeface="Meiryo UI" panose="020B0604030504040204" pitchFamily="50" charset="-128"/>
                <a:ea typeface="Meiryo UI" panose="020B0604030504040204" pitchFamily="50" charset="-128"/>
              </a:rPr>
              <a:t>物価が高騰せず、復興が早い</a:t>
            </a:r>
            <a:endParaRPr kumimoji="1" lang="ja-JP" altLang="en-US" sz="1723">
              <a:solidFill>
                <a:schemeClr val="tx1">
                  <a:lumMod val="50000"/>
                </a:schemeClr>
              </a:solidFill>
              <a:latin typeface="Meiryo UI" panose="020B0604030504040204" pitchFamily="50" charset="-128"/>
              <a:ea typeface="Meiryo UI" panose="020B0604030504040204" pitchFamily="50" charset="-128"/>
            </a:endParaRPr>
          </a:p>
        </p:txBody>
      </p:sp>
      <p:sp>
        <p:nvSpPr>
          <p:cNvPr id="23" name="角丸四角形吹き出し 14">
            <a:extLst>
              <a:ext uri="{FF2B5EF4-FFF2-40B4-BE49-F238E27FC236}">
                <a16:creationId xmlns:a16="http://schemas.microsoft.com/office/drawing/2014/main" id="{FE24A28F-B10C-F8FC-368E-9B66CE4311AD}"/>
              </a:ext>
            </a:extLst>
          </p:cNvPr>
          <p:cNvSpPr/>
          <p:nvPr/>
        </p:nvSpPr>
        <p:spPr>
          <a:xfrm>
            <a:off x="466134" y="1437595"/>
            <a:ext cx="3240000" cy="900000"/>
          </a:xfrm>
          <a:prstGeom prst="wedgeRoundRectCallout">
            <a:avLst>
              <a:gd name="adj1" fmla="val 36120"/>
              <a:gd name="adj2" fmla="val 80579"/>
              <a:gd name="adj3" fmla="val 16667"/>
            </a:avLst>
          </a:prstGeom>
          <a:solidFill>
            <a:srgbClr val="FFF6DD"/>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723" b="1">
                <a:solidFill>
                  <a:schemeClr val="tx1">
                    <a:lumMod val="50000"/>
                  </a:schemeClr>
                </a:solidFill>
                <a:latin typeface="Meiryo UI" panose="020B0604030504040204" pitchFamily="50" charset="-128"/>
                <a:ea typeface="Meiryo UI" panose="020B0604030504040204" pitchFamily="50" charset="-128"/>
              </a:rPr>
              <a:t>治安が良く安全</a:t>
            </a:r>
            <a:endParaRPr kumimoji="1" lang="en-US" altLang="ja-JP" sz="1723" b="1">
              <a:solidFill>
                <a:schemeClr val="tx1">
                  <a:lumMod val="50000"/>
                </a:schemeClr>
              </a:solidFill>
              <a:latin typeface="Meiryo UI" panose="020B0604030504040204" pitchFamily="50" charset="-128"/>
              <a:ea typeface="Meiryo UI" panose="020B0604030504040204" pitchFamily="50" charset="-128"/>
            </a:endParaRPr>
          </a:p>
          <a:p>
            <a:pPr algn="ctr"/>
            <a:r>
              <a:rPr kumimoji="1" lang="ja-JP" altLang="en-US" sz="1723" b="1">
                <a:solidFill>
                  <a:schemeClr val="tx1">
                    <a:lumMod val="50000"/>
                  </a:schemeClr>
                </a:solidFill>
                <a:latin typeface="Meiryo UI" panose="020B0604030504040204" pitchFamily="50" charset="-128"/>
                <a:ea typeface="Meiryo UI" panose="020B0604030504040204" pitchFamily="50" charset="-128"/>
              </a:rPr>
              <a:t>道路にゴミが落ちておらず清潔</a:t>
            </a:r>
            <a:endParaRPr kumimoji="1" lang="en-US" altLang="ja-JP" sz="1723">
              <a:solidFill>
                <a:schemeClr val="tx1">
                  <a:lumMod val="50000"/>
                </a:schemeClr>
              </a:solidFill>
              <a:latin typeface="Meiryo UI" panose="020B0604030504040204" pitchFamily="50" charset="-128"/>
              <a:ea typeface="Meiryo UI" panose="020B0604030504040204" pitchFamily="50" charset="-128"/>
            </a:endParaRPr>
          </a:p>
        </p:txBody>
      </p:sp>
      <p:sp>
        <p:nvSpPr>
          <p:cNvPr id="24" name="角丸四角形吹き出し 14">
            <a:extLst>
              <a:ext uri="{FF2B5EF4-FFF2-40B4-BE49-F238E27FC236}">
                <a16:creationId xmlns:a16="http://schemas.microsoft.com/office/drawing/2014/main" id="{9D0BD73B-E941-AF05-1E57-D47EBC4788CE}"/>
              </a:ext>
            </a:extLst>
          </p:cNvPr>
          <p:cNvSpPr/>
          <p:nvPr/>
        </p:nvSpPr>
        <p:spPr>
          <a:xfrm>
            <a:off x="246535" y="4030740"/>
            <a:ext cx="3240000" cy="900000"/>
          </a:xfrm>
          <a:prstGeom prst="wedgeRoundRectCallout">
            <a:avLst>
              <a:gd name="adj1" fmla="val 46824"/>
              <a:gd name="adj2" fmla="val -82695"/>
              <a:gd name="adj3" fmla="val 16667"/>
            </a:avLst>
          </a:prstGeom>
          <a:solidFill>
            <a:srgbClr val="FDF1E9"/>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723">
                <a:solidFill>
                  <a:schemeClr val="tx1"/>
                </a:solidFill>
                <a:latin typeface="Meiryo UI" panose="020B0604030504040204" pitchFamily="50" charset="-128"/>
                <a:ea typeface="Meiryo UI" panose="020B0604030504040204" pitchFamily="50" charset="-128"/>
              </a:rPr>
              <a:t>休みがしっかりあり、</a:t>
            </a:r>
            <a:endParaRPr kumimoji="1" lang="en-US" altLang="ja-JP" sz="1723">
              <a:solidFill>
                <a:schemeClr val="tx1"/>
              </a:solidFill>
              <a:latin typeface="Meiryo UI" panose="020B0604030504040204" pitchFamily="50" charset="-128"/>
              <a:ea typeface="Meiryo UI" panose="020B0604030504040204" pitchFamily="50" charset="-128"/>
            </a:endParaRPr>
          </a:p>
          <a:p>
            <a:pPr algn="ctr"/>
            <a:r>
              <a:rPr kumimoji="1" lang="ja-JP" altLang="en-US" sz="1723" b="1">
                <a:solidFill>
                  <a:schemeClr val="tx1"/>
                </a:solidFill>
                <a:latin typeface="Meiryo UI" panose="020B0604030504040204" pitchFamily="50" charset="-128"/>
                <a:ea typeface="Meiryo UI" panose="020B0604030504040204" pitchFamily="50" charset="-128"/>
              </a:rPr>
              <a:t>プライベートが充実できる</a:t>
            </a:r>
            <a:endParaRPr kumimoji="1" lang="en-US" altLang="ja-JP" sz="1723">
              <a:solidFill>
                <a:schemeClr val="tx1"/>
              </a:solidFill>
              <a:latin typeface="Meiryo UI" panose="020B0604030504040204" pitchFamily="50" charset="-128"/>
              <a:ea typeface="Meiryo UI" panose="020B0604030504040204" pitchFamily="50" charset="-128"/>
            </a:endParaRPr>
          </a:p>
        </p:txBody>
      </p:sp>
      <p:sp>
        <p:nvSpPr>
          <p:cNvPr id="28" name="角丸四角形吹き出し 14">
            <a:extLst>
              <a:ext uri="{FF2B5EF4-FFF2-40B4-BE49-F238E27FC236}">
                <a16:creationId xmlns:a16="http://schemas.microsoft.com/office/drawing/2014/main" id="{7560BFD5-E12F-4275-6C5D-AD479FCD7141}"/>
              </a:ext>
            </a:extLst>
          </p:cNvPr>
          <p:cNvSpPr/>
          <p:nvPr/>
        </p:nvSpPr>
        <p:spPr>
          <a:xfrm>
            <a:off x="6978772" y="316281"/>
            <a:ext cx="3240000" cy="900000"/>
          </a:xfrm>
          <a:prstGeom prst="wedgeRoundRectCallout">
            <a:avLst>
              <a:gd name="adj1" fmla="val -35278"/>
              <a:gd name="adj2" fmla="val 75944"/>
              <a:gd name="adj3" fmla="val 16667"/>
            </a:avLst>
          </a:prstGeom>
          <a:solidFill>
            <a:srgbClr val="FFF6DD"/>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723" b="1">
                <a:solidFill>
                  <a:schemeClr val="tx1">
                    <a:lumMod val="50000"/>
                  </a:schemeClr>
                </a:solidFill>
                <a:latin typeface="Meiryo UI" panose="020B0604030504040204" pitchFamily="50" charset="-128"/>
                <a:ea typeface="Meiryo UI" panose="020B0604030504040204" pitchFamily="50" charset="-128"/>
              </a:rPr>
              <a:t>インターネットで注文すると、</a:t>
            </a:r>
            <a:endParaRPr kumimoji="1" lang="en-US" altLang="ja-JP" sz="1723" b="1">
              <a:solidFill>
                <a:schemeClr val="tx1">
                  <a:lumMod val="50000"/>
                </a:schemeClr>
              </a:solidFill>
              <a:latin typeface="Meiryo UI" panose="020B0604030504040204" pitchFamily="50" charset="-128"/>
              <a:ea typeface="Meiryo UI" panose="020B0604030504040204" pitchFamily="50" charset="-128"/>
            </a:endParaRPr>
          </a:p>
          <a:p>
            <a:pPr algn="ctr"/>
            <a:r>
              <a:rPr kumimoji="1" lang="ja-JP" altLang="en-US" sz="1723" b="1">
                <a:solidFill>
                  <a:schemeClr val="tx1">
                    <a:lumMod val="50000"/>
                  </a:schemeClr>
                </a:solidFill>
                <a:latin typeface="Meiryo UI" panose="020B0604030504040204" pitchFamily="50" charset="-128"/>
                <a:ea typeface="Meiryo UI" panose="020B0604030504040204" pitchFamily="50" charset="-128"/>
              </a:rPr>
              <a:t>すぐに届く</a:t>
            </a:r>
            <a:endParaRPr kumimoji="1" lang="en-US" altLang="ja-JP" sz="1723" b="1">
              <a:solidFill>
                <a:schemeClr val="tx1">
                  <a:lumMod val="50000"/>
                </a:schemeClr>
              </a:solidFill>
              <a:latin typeface="Meiryo UI" panose="020B0604030504040204" pitchFamily="50" charset="-128"/>
              <a:ea typeface="Meiryo UI" panose="020B0604030504040204" pitchFamily="50" charset="-128"/>
            </a:endParaRPr>
          </a:p>
          <a:p>
            <a:pPr algn="ctr"/>
            <a:r>
              <a:rPr kumimoji="1" lang="ja-JP" altLang="en-US" sz="1723" b="1">
                <a:solidFill>
                  <a:schemeClr val="tx1">
                    <a:lumMod val="50000"/>
                  </a:schemeClr>
                </a:solidFill>
                <a:latin typeface="Meiryo UI" panose="020B0604030504040204" pitchFamily="50" charset="-128"/>
                <a:ea typeface="Meiryo UI" panose="020B0604030504040204" pitchFamily="50" charset="-128"/>
              </a:rPr>
              <a:t>（母国の食材も簡単に購入）</a:t>
            </a:r>
            <a:endParaRPr kumimoji="1" lang="en-US" altLang="ja-JP" sz="1723">
              <a:solidFill>
                <a:schemeClr val="tx1">
                  <a:lumMod val="50000"/>
                </a:schemeClr>
              </a:solidFill>
              <a:latin typeface="Meiryo UI" panose="020B0604030504040204" pitchFamily="50" charset="-128"/>
              <a:ea typeface="Meiryo UI" panose="020B0604030504040204" pitchFamily="50" charset="-128"/>
            </a:endParaRPr>
          </a:p>
        </p:txBody>
      </p:sp>
      <p:sp>
        <p:nvSpPr>
          <p:cNvPr id="29" name="角丸四角形吹き出し 14">
            <a:extLst>
              <a:ext uri="{FF2B5EF4-FFF2-40B4-BE49-F238E27FC236}">
                <a16:creationId xmlns:a16="http://schemas.microsoft.com/office/drawing/2014/main" id="{47E426E8-45C2-7940-62C6-CCF39440FAA6}"/>
              </a:ext>
            </a:extLst>
          </p:cNvPr>
          <p:cNvSpPr/>
          <p:nvPr/>
        </p:nvSpPr>
        <p:spPr>
          <a:xfrm>
            <a:off x="6978772" y="5569381"/>
            <a:ext cx="3240000" cy="900000"/>
          </a:xfrm>
          <a:prstGeom prst="wedgeRoundRectCallout">
            <a:avLst>
              <a:gd name="adj1" fmla="val -34259"/>
              <a:gd name="adj2" fmla="val -86730"/>
              <a:gd name="adj3" fmla="val 16667"/>
            </a:avLst>
          </a:prstGeom>
          <a:solidFill>
            <a:srgbClr val="FDF1E9"/>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723">
                <a:solidFill>
                  <a:schemeClr val="tx1"/>
                </a:solidFill>
                <a:latin typeface="Meiryo UI" panose="020B0604030504040204" pitchFamily="50" charset="-128"/>
                <a:ea typeface="Meiryo UI" panose="020B0604030504040204" pitchFamily="50" charset="-128"/>
              </a:rPr>
              <a:t>病気になっても</a:t>
            </a:r>
            <a:endParaRPr kumimoji="1" lang="en-US" altLang="ja-JP" sz="1723">
              <a:solidFill>
                <a:schemeClr val="tx1"/>
              </a:solidFill>
              <a:latin typeface="Meiryo UI" panose="020B0604030504040204" pitchFamily="50" charset="-128"/>
              <a:ea typeface="Meiryo UI" panose="020B0604030504040204" pitchFamily="50" charset="-128"/>
            </a:endParaRPr>
          </a:p>
          <a:p>
            <a:pPr algn="ctr"/>
            <a:r>
              <a:rPr kumimoji="1" lang="ja-JP" altLang="en-US" sz="1723" b="1">
                <a:solidFill>
                  <a:schemeClr val="tx1"/>
                </a:solidFill>
                <a:latin typeface="Meiryo UI" panose="020B0604030504040204" pitchFamily="50" charset="-128"/>
                <a:ea typeface="Meiryo UI" panose="020B0604030504040204" pitchFamily="50" charset="-128"/>
              </a:rPr>
              <a:t>医療保険</a:t>
            </a:r>
            <a:r>
              <a:rPr kumimoji="1" lang="ja-JP" altLang="en-US" sz="1723">
                <a:solidFill>
                  <a:schemeClr val="tx1"/>
                </a:solidFill>
                <a:latin typeface="Meiryo UI" panose="020B0604030504040204" pitchFamily="50" charset="-128"/>
                <a:ea typeface="Meiryo UI" panose="020B0604030504040204" pitchFamily="50" charset="-128"/>
              </a:rPr>
              <a:t>があるから安心</a:t>
            </a:r>
            <a:endParaRPr kumimoji="1" lang="en-US" altLang="ja-JP" sz="1723">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14538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6F3494C0-ABDD-4C4D-8C46-49B8F20CC7E9}"/>
              </a:ext>
            </a:extLst>
          </p:cNvPr>
          <p:cNvSpPr>
            <a:spLocks noGrp="1"/>
          </p:cNvSpPr>
          <p:nvPr>
            <p:ph type="title"/>
          </p:nvPr>
        </p:nvSpPr>
        <p:spPr/>
        <p:txBody>
          <a:bodyPr rtlCol="0">
            <a:normAutofit/>
          </a:bodyPr>
          <a:lstStyle/>
          <a:p>
            <a:pPr rtl="0"/>
            <a:r>
              <a:rPr lang="ja-JP" altLang="en-US" sz="4500" dirty="0">
                <a:latin typeface="Meiryo UI" panose="020B0604030504040204" pitchFamily="50" charset="-128"/>
                <a:ea typeface="Meiryo UI" panose="020B0604030504040204" pitchFamily="50" charset="-128"/>
              </a:rPr>
              <a:t>１．日本と</a:t>
            </a:r>
            <a:r>
              <a:rPr lang="en-US" altLang="ja-JP" sz="4500" dirty="0">
                <a:latin typeface="Meiryo UI" panose="020B0604030504040204" pitchFamily="50" charset="-128"/>
                <a:ea typeface="Meiryo UI" panose="020B0604030504040204" pitchFamily="50" charset="-128"/>
              </a:rPr>
              <a:t>XXX</a:t>
            </a:r>
            <a:r>
              <a:rPr lang="ja-JP" altLang="en-US" sz="4500" dirty="0">
                <a:latin typeface="Meiryo UI" panose="020B0604030504040204" pitchFamily="50" charset="-128"/>
                <a:ea typeface="Meiryo UI" panose="020B0604030504040204" pitchFamily="50" charset="-128"/>
              </a:rPr>
              <a:t>（自治体名）の魅力</a:t>
            </a:r>
            <a:r>
              <a:rPr lang="en-US" altLang="ja-JP" sz="4500" dirty="0">
                <a:latin typeface="Meiryo UI" panose="020B0604030504040204" pitchFamily="50" charset="-128"/>
                <a:ea typeface="Meiryo UI" panose="020B0604030504040204" pitchFamily="50" charset="-128"/>
              </a:rPr>
              <a:t> </a:t>
            </a:r>
            <a:endParaRPr lang="ja-JP" altLang="en-US" sz="4500" dirty="0">
              <a:latin typeface="Meiryo UI" panose="020B0604030504040204" pitchFamily="50" charset="-128"/>
              <a:ea typeface="Meiryo UI" panose="020B0604030504040204" pitchFamily="50" charset="-128"/>
            </a:endParaRPr>
          </a:p>
        </p:txBody>
      </p:sp>
      <p:sp>
        <p:nvSpPr>
          <p:cNvPr id="7" name="テキスト プレースホルダー 6">
            <a:extLst>
              <a:ext uri="{FF2B5EF4-FFF2-40B4-BE49-F238E27FC236}">
                <a16:creationId xmlns:a16="http://schemas.microsoft.com/office/drawing/2014/main" id="{84191E72-0774-9674-11D4-E199AA01356B}"/>
              </a:ext>
            </a:extLst>
          </p:cNvPr>
          <p:cNvSpPr>
            <a:spLocks noGrp="1"/>
          </p:cNvSpPr>
          <p:nvPr>
            <p:ph type="body" idx="1"/>
          </p:nvPr>
        </p:nvSpPr>
        <p:spPr/>
        <p:txBody>
          <a:bodyPr/>
          <a:lstStyle/>
          <a:p>
            <a:endParaRPr lang="ja-JP" altLang="en-US" dirty="0"/>
          </a:p>
        </p:txBody>
      </p:sp>
      <p:sp>
        <p:nvSpPr>
          <p:cNvPr id="3" name="スライド番号プレースホルダー 2">
            <a:extLst>
              <a:ext uri="{FF2B5EF4-FFF2-40B4-BE49-F238E27FC236}">
                <a16:creationId xmlns:a16="http://schemas.microsoft.com/office/drawing/2014/main" id="{C9D622C3-EE4F-4FB9-94FB-550563528286}"/>
              </a:ext>
            </a:extLst>
          </p:cNvPr>
          <p:cNvSpPr>
            <a:spLocks noGrp="1"/>
          </p:cNvSpPr>
          <p:nvPr>
            <p:ph type="sldNum" sz="quarter" idx="12"/>
          </p:nvPr>
        </p:nvSpPr>
        <p:spPr/>
        <p:txBody>
          <a:bodyPr rtlCol="0"/>
          <a:lstStyle/>
          <a:p>
            <a:pPr rtl="0"/>
            <a:fld id="{03DC2DEF-D2FE-4B45-ABA4-9F153FD1C98A}" type="slidenum">
              <a:rPr lang="en-US" altLang="ja-JP" smtClean="0"/>
              <a:t>3</a:t>
            </a:fld>
            <a:endParaRPr lang="ja-JP" altLang="en-US"/>
          </a:p>
        </p:txBody>
      </p:sp>
    </p:spTree>
    <p:extLst>
      <p:ext uri="{BB962C8B-B14F-4D97-AF65-F5344CB8AC3E}">
        <p14:creationId xmlns:p14="http://schemas.microsoft.com/office/powerpoint/2010/main" val="34628842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312B3-7493-3009-0F8E-2CB797F5C20A}"/>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156E4F03-BE07-F04B-1EEE-167A0CA879BF}"/>
              </a:ext>
            </a:extLst>
          </p:cNvPr>
          <p:cNvSpPr>
            <a:spLocks noGrp="1"/>
          </p:cNvSpPr>
          <p:nvPr>
            <p:ph type="title"/>
          </p:nvPr>
        </p:nvSpPr>
        <p:spPr/>
        <p:txBody>
          <a:bodyPr rtlCol="0">
            <a:normAutofit/>
          </a:bodyPr>
          <a:lstStyle/>
          <a:p>
            <a:r>
              <a:rPr lang="ja-JP" altLang="en-US" sz="4500"/>
              <a:t>６．受入れプロセスと条件</a:t>
            </a:r>
          </a:p>
        </p:txBody>
      </p:sp>
      <p:sp>
        <p:nvSpPr>
          <p:cNvPr id="7" name="テキスト プレースホルダー 6">
            <a:extLst>
              <a:ext uri="{FF2B5EF4-FFF2-40B4-BE49-F238E27FC236}">
                <a16:creationId xmlns:a16="http://schemas.microsoft.com/office/drawing/2014/main" id="{EF37ED15-3EC4-42B9-738C-6910F11F9A3D}"/>
              </a:ext>
            </a:extLst>
          </p:cNvPr>
          <p:cNvSpPr>
            <a:spLocks noGrp="1"/>
          </p:cNvSpPr>
          <p:nvPr>
            <p:ph type="body" idx="1"/>
          </p:nvPr>
        </p:nvSpPr>
        <p:spPr/>
        <p:txBody>
          <a:bodyPr/>
          <a:lstStyle/>
          <a:p>
            <a:endParaRPr lang="ja-JP" altLang="en-US"/>
          </a:p>
        </p:txBody>
      </p:sp>
      <p:sp>
        <p:nvSpPr>
          <p:cNvPr id="3" name="スライド番号プレースホルダー 2">
            <a:extLst>
              <a:ext uri="{FF2B5EF4-FFF2-40B4-BE49-F238E27FC236}">
                <a16:creationId xmlns:a16="http://schemas.microsoft.com/office/drawing/2014/main" id="{A6ACF8BC-1144-90B6-6C09-3EBC44650D38}"/>
              </a:ext>
            </a:extLst>
          </p:cNvPr>
          <p:cNvSpPr>
            <a:spLocks noGrp="1"/>
          </p:cNvSpPr>
          <p:nvPr>
            <p:ph type="sldNum" sz="quarter" idx="12"/>
          </p:nvPr>
        </p:nvSpPr>
        <p:spPr/>
        <p:txBody>
          <a:bodyPr rtlCol="0"/>
          <a:lstStyle/>
          <a:p>
            <a:pPr rtl="0"/>
            <a:fld id="{03DC2DEF-D2FE-4B45-ABA4-9F153FD1C98A}" type="slidenum">
              <a:rPr lang="en-US" altLang="ja-JP" smtClean="0"/>
              <a:t>39</a:t>
            </a:fld>
            <a:endParaRPr lang="ja-JP" altLang="en-US"/>
          </a:p>
        </p:txBody>
      </p:sp>
    </p:spTree>
    <p:extLst>
      <p:ext uri="{BB962C8B-B14F-4D97-AF65-F5344CB8AC3E}">
        <p14:creationId xmlns:p14="http://schemas.microsoft.com/office/powerpoint/2010/main" val="1010079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577EF179-E295-02F4-50D8-807186F869A6}"/>
              </a:ext>
            </a:extLst>
          </p:cNvPr>
          <p:cNvSpPr>
            <a:spLocks noGrp="1"/>
          </p:cNvSpPr>
          <p:nvPr>
            <p:ph type="title"/>
          </p:nvPr>
        </p:nvSpPr>
        <p:spPr/>
        <p:txBody>
          <a:bodyPr/>
          <a:lstStyle/>
          <a:p>
            <a:r>
              <a:rPr lang="ja-JP" altLang="en-US"/>
              <a:t>受入れの仕組み</a:t>
            </a:r>
          </a:p>
        </p:txBody>
      </p:sp>
      <p:sp>
        <p:nvSpPr>
          <p:cNvPr id="21" name="テキスト ボックス 20">
            <a:extLst>
              <a:ext uri="{FF2B5EF4-FFF2-40B4-BE49-F238E27FC236}">
                <a16:creationId xmlns:a16="http://schemas.microsoft.com/office/drawing/2014/main" id="{355FB93E-7710-1EC1-07B3-79E3613AA8A0}"/>
              </a:ext>
            </a:extLst>
          </p:cNvPr>
          <p:cNvSpPr txBox="1"/>
          <p:nvPr/>
        </p:nvSpPr>
        <p:spPr>
          <a:xfrm>
            <a:off x="4208310" y="5974099"/>
            <a:ext cx="7610261" cy="769441"/>
          </a:xfrm>
          <a:prstGeom prst="rect">
            <a:avLst/>
          </a:prstGeom>
          <a:noFill/>
        </p:spPr>
        <p:txBody>
          <a:bodyPr wrap="square">
            <a:spAutoFit/>
          </a:bodyPr>
          <a:lstStyle/>
          <a:p>
            <a:pPr algn="just" defTabSz="457200" fontAlgn="base"/>
            <a:r>
              <a:rPr lang="ja-JP" altLang="en-US" sz="1100" dirty="0">
                <a:solidFill>
                  <a:prstClr val="black"/>
                </a:solidFill>
                <a:latin typeface="Meiryo UI" panose="020B0604030504040204" pitchFamily="50" charset="-128"/>
                <a:ea typeface="Meiryo UI" panose="020B0604030504040204" pitchFamily="50" charset="-128"/>
              </a:rPr>
              <a:t>＊</a:t>
            </a:r>
            <a:r>
              <a:rPr lang="en-US" altLang="ja-JP" sz="1100" dirty="0">
                <a:solidFill>
                  <a:prstClr val="black"/>
                </a:solidFill>
                <a:latin typeface="Meiryo UI" panose="020B0604030504040204" pitchFamily="50" charset="-128"/>
                <a:ea typeface="Meiryo UI" panose="020B0604030504040204" pitchFamily="50" charset="-128"/>
              </a:rPr>
              <a:t>¹</a:t>
            </a:r>
            <a:r>
              <a:rPr lang="ja-JP" altLang="en-US" sz="1100" dirty="0">
                <a:solidFill>
                  <a:prstClr val="black"/>
                </a:solidFill>
                <a:latin typeface="Meiryo UI" panose="020B0604030504040204" pitchFamily="50" charset="-128"/>
                <a:ea typeface="Meiryo UI" panose="020B0604030504040204" pitchFamily="50" charset="-128"/>
              </a:rPr>
              <a:t>　技能実習</a:t>
            </a:r>
            <a:r>
              <a:rPr lang="en-US" altLang="ja-JP" sz="1100" dirty="0">
                <a:solidFill>
                  <a:prstClr val="black"/>
                </a:solidFill>
                <a:latin typeface="Meiryo UI" panose="020B0604030504040204" pitchFamily="50" charset="-128"/>
                <a:ea typeface="Meiryo UI" panose="020B0604030504040204" pitchFamily="50" charset="-128"/>
              </a:rPr>
              <a:t>2</a:t>
            </a:r>
            <a:r>
              <a:rPr lang="ja-JP" altLang="en-US" sz="1100" dirty="0">
                <a:solidFill>
                  <a:prstClr val="black"/>
                </a:solidFill>
                <a:latin typeface="Meiryo UI" panose="020B0604030504040204" pitchFamily="50" charset="-128"/>
                <a:ea typeface="Meiryo UI" panose="020B0604030504040204" pitchFamily="50" charset="-128"/>
              </a:rPr>
              <a:t>号修了者は、特技能に無試験で移行可能なため、「技能実習」→「特定技能」に移行する人も多いです。</a:t>
            </a:r>
            <a:endParaRPr lang="en-US" altLang="ja-JP" sz="1100" dirty="0">
              <a:solidFill>
                <a:prstClr val="black"/>
              </a:solidFill>
              <a:latin typeface="Meiryo UI" panose="020B0604030504040204" pitchFamily="50" charset="-128"/>
              <a:ea typeface="Meiryo UI" panose="020B0604030504040204" pitchFamily="50" charset="-128"/>
            </a:endParaRPr>
          </a:p>
          <a:p>
            <a:pPr algn="just" defTabSz="457200" fontAlgn="base"/>
            <a:r>
              <a:rPr lang="ja-JP" altLang="en-US" sz="1100" dirty="0">
                <a:solidFill>
                  <a:prstClr val="black"/>
                </a:solidFill>
                <a:latin typeface="Meiryo UI" panose="020B0604030504040204" pitchFamily="50" charset="-128"/>
                <a:ea typeface="Meiryo UI" panose="020B0604030504040204" pitchFamily="50" charset="-128"/>
              </a:rPr>
              <a:t>＊</a:t>
            </a:r>
            <a:r>
              <a:rPr lang="en-US" altLang="ja-JP" sz="1100" dirty="0">
                <a:solidFill>
                  <a:prstClr val="black"/>
                </a:solidFill>
                <a:latin typeface="Meiryo UI" panose="020B0604030504040204" pitchFamily="50" charset="-128"/>
                <a:ea typeface="Meiryo UI" panose="020B0604030504040204" pitchFamily="50" charset="-128"/>
              </a:rPr>
              <a:t>²</a:t>
            </a:r>
            <a:r>
              <a:rPr lang="ja-JP" altLang="en-US" sz="1100" dirty="0">
                <a:solidFill>
                  <a:prstClr val="black"/>
                </a:solidFill>
                <a:latin typeface="Meiryo UI" panose="020B0604030504040204" pitchFamily="50" charset="-128"/>
                <a:ea typeface="Meiryo UI" panose="020B0604030504040204" pitchFamily="50" charset="-128"/>
              </a:rPr>
              <a:t>　今後、「技能実習」は廃止され、「育成就労」が新たに創設されます。</a:t>
            </a:r>
            <a:endParaRPr lang="en-US" altLang="ja-JP" sz="1100" dirty="0">
              <a:solidFill>
                <a:prstClr val="black"/>
              </a:solidFill>
              <a:latin typeface="Meiryo UI" panose="020B0604030504040204" pitchFamily="50" charset="-128"/>
              <a:ea typeface="Meiryo UI" panose="020B0604030504040204" pitchFamily="50" charset="-128"/>
            </a:endParaRPr>
          </a:p>
          <a:p>
            <a:pPr algn="just" defTabSz="457200" fontAlgn="base"/>
            <a:r>
              <a:rPr lang="ja-JP" altLang="en-US" sz="1100" dirty="0">
                <a:latin typeface="Meiryo UI" panose="020B0604030504040204" pitchFamily="50" charset="-128"/>
                <a:ea typeface="Meiryo UI" panose="020B0604030504040204" pitchFamily="50" charset="-128"/>
              </a:rPr>
              <a:t>＊</a:t>
            </a:r>
            <a:r>
              <a:rPr lang="en-US" altLang="ja-JP" sz="1100" dirty="0">
                <a:latin typeface="Meiryo UI" panose="020B0604030504040204" pitchFamily="50" charset="-128"/>
                <a:ea typeface="Meiryo UI" panose="020B0604030504040204" pitchFamily="50" charset="-128"/>
              </a:rPr>
              <a:t>³</a:t>
            </a:r>
            <a:r>
              <a:rPr lang="ja-JP" altLang="en-US" sz="1100" dirty="0">
                <a:latin typeface="Meiryo UI" panose="020B0604030504040204" pitchFamily="50" charset="-128"/>
                <a:ea typeface="Meiryo UI" panose="020B0604030504040204" pitchFamily="50" charset="-128"/>
              </a:rPr>
              <a:t>　「</a:t>
            </a:r>
            <a:r>
              <a:rPr kumimoji="1" lang="en-US" altLang="ja-JP" sz="11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rPr>
              <a:t>JLPT</a:t>
            </a:r>
            <a:r>
              <a:rPr lang="ja-JP" altLang="en-US" sz="1100" dirty="0">
                <a:latin typeface="Meiryo UI" panose="020B0604030504040204" pitchFamily="50" charset="-128"/>
                <a:ea typeface="Meiryo UI" panose="020B0604030504040204" pitchFamily="50" charset="-128"/>
              </a:rPr>
              <a:t>」は、</a:t>
            </a:r>
            <a:r>
              <a:rPr lang="zh-TW" altLang="en-US" sz="1100" dirty="0">
                <a:latin typeface="Meiryo UI" panose="020B0604030504040204" pitchFamily="50" charset="-128"/>
                <a:ea typeface="Meiryo UI" panose="020B0604030504040204" pitchFamily="50" charset="-128"/>
              </a:rPr>
              <a:t> 「日本語能力試験」</a:t>
            </a:r>
            <a:r>
              <a:rPr lang="ja-JP" altLang="en-US" sz="1100" dirty="0">
                <a:latin typeface="Meiryo UI" panose="020B0604030504040204" pitchFamily="50" charset="-128"/>
                <a:ea typeface="Meiryo UI" panose="020B0604030504040204" pitchFamily="50" charset="-128"/>
              </a:rPr>
              <a:t>のことを指します。</a:t>
            </a:r>
            <a:endParaRPr lang="en-US" altLang="ja-JP" sz="1100" dirty="0">
              <a:latin typeface="Meiryo UI" panose="020B0604030504040204" pitchFamily="50" charset="-128"/>
              <a:ea typeface="Meiryo UI" panose="020B0604030504040204" pitchFamily="50" charset="-128"/>
            </a:endParaRPr>
          </a:p>
          <a:p>
            <a:pPr algn="just" defTabSz="457200" fontAlgn="base"/>
            <a:r>
              <a:rPr lang="ja-JP" altLang="en-US" sz="1100" dirty="0">
                <a:solidFill>
                  <a:prstClr val="black"/>
                </a:solidFill>
                <a:latin typeface="Meiryo UI" panose="020B0604030504040204" pitchFamily="50" charset="-128"/>
                <a:ea typeface="Meiryo UI" panose="020B0604030504040204" pitchFamily="50" charset="-128"/>
              </a:rPr>
              <a:t>＊⁴　「特定活動（</a:t>
            </a:r>
            <a:r>
              <a:rPr lang="en-US" altLang="ja-JP" sz="1100" dirty="0">
                <a:solidFill>
                  <a:prstClr val="black"/>
                </a:solidFill>
                <a:latin typeface="Meiryo UI" panose="020B0604030504040204" pitchFamily="50" charset="-128"/>
                <a:ea typeface="Meiryo UI" panose="020B0604030504040204" pitchFamily="50" charset="-128"/>
              </a:rPr>
              <a:t>EPA</a:t>
            </a:r>
            <a:r>
              <a:rPr lang="ja-JP" altLang="en-US" sz="1100" dirty="0">
                <a:solidFill>
                  <a:prstClr val="black"/>
                </a:solidFill>
                <a:latin typeface="Meiryo UI" panose="020B0604030504040204" pitchFamily="50" charset="-128"/>
                <a:ea typeface="Meiryo UI" panose="020B0604030504040204" pitchFamily="50" charset="-128"/>
              </a:rPr>
              <a:t>）」は、現在、インドネシア、フィリピン、ベトナムの</a:t>
            </a:r>
            <a:r>
              <a:rPr lang="en-US" altLang="ja-JP" sz="1100" dirty="0">
                <a:solidFill>
                  <a:prstClr val="black"/>
                </a:solidFill>
                <a:latin typeface="Meiryo UI" panose="020B0604030504040204" pitchFamily="50" charset="-128"/>
                <a:ea typeface="Meiryo UI" panose="020B0604030504040204" pitchFamily="50" charset="-128"/>
              </a:rPr>
              <a:t>3</a:t>
            </a:r>
            <a:r>
              <a:rPr lang="ja-JP" altLang="en-US" sz="1100" dirty="0">
                <a:solidFill>
                  <a:prstClr val="black"/>
                </a:solidFill>
                <a:latin typeface="Meiryo UI" panose="020B0604030504040204" pitchFamily="50" charset="-128"/>
                <a:ea typeface="Meiryo UI" panose="020B0604030504040204" pitchFamily="50" charset="-128"/>
              </a:rPr>
              <a:t>か国です。国によって求められる条件が異なります。</a:t>
            </a: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45" name="テキスト プレースホルダー 17">
            <a:extLst>
              <a:ext uri="{FF2B5EF4-FFF2-40B4-BE49-F238E27FC236}">
                <a16:creationId xmlns:a16="http://schemas.microsoft.com/office/drawing/2014/main" id="{E462BCCF-C470-40C1-C718-E6451DC07098}"/>
              </a:ext>
            </a:extLst>
          </p:cNvPr>
          <p:cNvSpPr txBox="1">
            <a:spLocks/>
          </p:cNvSpPr>
          <p:nvPr/>
        </p:nvSpPr>
        <p:spPr>
          <a:xfrm>
            <a:off x="518160" y="1275714"/>
            <a:ext cx="11597640" cy="15234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000"/>
              <a:t>どの在留資格でもすぐに介護現場で就労することができます。</a:t>
            </a:r>
            <a:endParaRPr lang="en-US" altLang="ja-JP" sz="2000"/>
          </a:p>
          <a:p>
            <a:r>
              <a:rPr lang="ja-JP" altLang="en-US" sz="2000"/>
              <a:t>介護福祉士国家試験に合格した場合は、滞在期間に制限がなくなります。また、家族も帯同することができます。</a:t>
            </a:r>
          </a:p>
        </p:txBody>
      </p:sp>
      <p:sp>
        <p:nvSpPr>
          <p:cNvPr id="68" name="スライド番号プレースホルダー 2">
            <a:extLst>
              <a:ext uri="{FF2B5EF4-FFF2-40B4-BE49-F238E27FC236}">
                <a16:creationId xmlns:a16="http://schemas.microsoft.com/office/drawing/2014/main" id="{441135DD-FA72-7461-44E7-791F84F15900}"/>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40</a:t>
            </a:fld>
            <a:endParaRPr lang="ja-JP" altLang="en-US" sz="1500"/>
          </a:p>
        </p:txBody>
      </p:sp>
      <p:grpSp>
        <p:nvGrpSpPr>
          <p:cNvPr id="15" name="グループ化 14">
            <a:extLst>
              <a:ext uri="{FF2B5EF4-FFF2-40B4-BE49-F238E27FC236}">
                <a16:creationId xmlns:a16="http://schemas.microsoft.com/office/drawing/2014/main" id="{568AF360-B1AC-153B-BB40-98CFA21E2312}"/>
              </a:ext>
            </a:extLst>
          </p:cNvPr>
          <p:cNvGrpSpPr/>
          <p:nvPr/>
        </p:nvGrpSpPr>
        <p:grpSpPr>
          <a:xfrm>
            <a:off x="580193" y="2153373"/>
            <a:ext cx="11473574" cy="3980370"/>
            <a:chOff x="518160" y="2032075"/>
            <a:chExt cx="11473574" cy="3980370"/>
          </a:xfrm>
        </p:grpSpPr>
        <p:grpSp>
          <p:nvGrpSpPr>
            <p:cNvPr id="6" name="グループ化 5">
              <a:extLst>
                <a:ext uri="{FF2B5EF4-FFF2-40B4-BE49-F238E27FC236}">
                  <a16:creationId xmlns:a16="http://schemas.microsoft.com/office/drawing/2014/main" id="{68314126-AF0D-7969-D06A-AA6C4894547E}"/>
                </a:ext>
              </a:extLst>
            </p:cNvPr>
            <p:cNvGrpSpPr/>
            <p:nvPr/>
          </p:nvGrpSpPr>
          <p:grpSpPr>
            <a:xfrm>
              <a:off x="518160" y="2032075"/>
              <a:ext cx="11473574" cy="3952210"/>
              <a:chOff x="518160" y="2032075"/>
              <a:chExt cx="11473574" cy="3952210"/>
            </a:xfrm>
          </p:grpSpPr>
          <p:sp>
            <p:nvSpPr>
              <p:cNvPr id="66" name="角丸四角形 26">
                <a:extLst>
                  <a:ext uri="{FF2B5EF4-FFF2-40B4-BE49-F238E27FC236}">
                    <a16:creationId xmlns:a16="http://schemas.microsoft.com/office/drawing/2014/main" id="{2F0EA004-309B-F40B-61DD-3CD29AA115FB}"/>
                  </a:ext>
                </a:extLst>
              </p:cNvPr>
              <p:cNvSpPr/>
              <p:nvPr/>
            </p:nvSpPr>
            <p:spPr>
              <a:xfrm>
                <a:off x="11258979" y="3124697"/>
                <a:ext cx="732755" cy="513696"/>
              </a:xfrm>
              <a:prstGeom prst="roundRect">
                <a:avLst>
                  <a:gd name="adj" fmla="val 0"/>
                </a:avLst>
              </a:prstGeom>
              <a:noFill/>
              <a:ln>
                <a:noFill/>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増加中</a:t>
                </a:r>
              </a:p>
            </p:txBody>
          </p:sp>
          <p:grpSp>
            <p:nvGrpSpPr>
              <p:cNvPr id="2" name="グループ化 1">
                <a:extLst>
                  <a:ext uri="{FF2B5EF4-FFF2-40B4-BE49-F238E27FC236}">
                    <a16:creationId xmlns:a16="http://schemas.microsoft.com/office/drawing/2014/main" id="{3454957D-9664-166F-9EBD-59497F70841D}"/>
                  </a:ext>
                </a:extLst>
              </p:cNvPr>
              <p:cNvGrpSpPr/>
              <p:nvPr/>
            </p:nvGrpSpPr>
            <p:grpSpPr>
              <a:xfrm>
                <a:off x="518160" y="2032075"/>
                <a:ext cx="10693179" cy="3952210"/>
                <a:chOff x="518160" y="2032075"/>
                <a:chExt cx="10693179" cy="3952210"/>
              </a:xfrm>
            </p:grpSpPr>
            <p:sp>
              <p:nvSpPr>
                <p:cNvPr id="12" name="矢印: 上 11">
                  <a:extLst>
                    <a:ext uri="{FF2B5EF4-FFF2-40B4-BE49-F238E27FC236}">
                      <a16:creationId xmlns:a16="http://schemas.microsoft.com/office/drawing/2014/main" id="{F3B7891D-992E-D23D-6A28-1CD732281CCF}"/>
                    </a:ext>
                  </a:extLst>
                </p:cNvPr>
                <p:cNvSpPr/>
                <p:nvPr/>
              </p:nvSpPr>
              <p:spPr>
                <a:xfrm>
                  <a:off x="7700106" y="4170403"/>
                  <a:ext cx="705058" cy="1083307"/>
                </a:xfrm>
                <a:prstGeom prst="upArrow">
                  <a:avLst>
                    <a:gd name="adj1" fmla="val 50000"/>
                    <a:gd name="adj2" fmla="val 2598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26">
                  <a:extLst>
                    <a:ext uri="{FF2B5EF4-FFF2-40B4-BE49-F238E27FC236}">
                      <a16:creationId xmlns:a16="http://schemas.microsoft.com/office/drawing/2014/main" id="{CBFE4452-5681-6683-42E1-778EA46FDB97}"/>
                    </a:ext>
                  </a:extLst>
                </p:cNvPr>
                <p:cNvSpPr/>
                <p:nvPr/>
              </p:nvSpPr>
              <p:spPr>
                <a:xfrm>
                  <a:off x="7804925" y="2466730"/>
                  <a:ext cx="990522" cy="857691"/>
                </a:xfrm>
                <a:prstGeom prst="roundRect">
                  <a:avLst/>
                </a:prstGeom>
                <a:ln/>
              </p:spPr>
              <p:style>
                <a:lnRef idx="0">
                  <a:schemeClr val="accent2"/>
                </a:lnRef>
                <a:fillRef idx="3">
                  <a:schemeClr val="accent2"/>
                </a:fillRef>
                <a:effectRef idx="3">
                  <a:schemeClr val="accent2"/>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介護福祉士</a:t>
                  </a:r>
                  <a:endParaRPr kumimoji="1" lang="en-US" altLang="ja-JP" sz="1100" b="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国家試験</a:t>
                  </a:r>
                </a:p>
              </p:txBody>
            </p:sp>
            <p:sp>
              <p:nvSpPr>
                <p:cNvPr id="11" name="角丸四角形 26">
                  <a:extLst>
                    <a:ext uri="{FF2B5EF4-FFF2-40B4-BE49-F238E27FC236}">
                      <a16:creationId xmlns:a16="http://schemas.microsoft.com/office/drawing/2014/main" id="{3A7EB5A1-0B0C-9D3D-D71A-E44696CDA503}"/>
                    </a:ext>
                  </a:extLst>
                </p:cNvPr>
                <p:cNvSpPr/>
                <p:nvPr/>
              </p:nvSpPr>
              <p:spPr>
                <a:xfrm>
                  <a:off x="4218381" y="2467823"/>
                  <a:ext cx="1505223" cy="486109"/>
                </a:xfrm>
                <a:prstGeom prst="homePlate">
                  <a:avLst/>
                </a:prstGeom>
                <a:solidFill>
                  <a:schemeClr val="accent1">
                    <a:lumMod val="40000"/>
                    <a:lumOff val="60000"/>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日本語学校</a:t>
                  </a:r>
                  <a:endParaRPr kumimoji="1" lang="en-US" altLang="ja-JP" sz="1300" kern="0">
                    <a:solidFill>
                      <a:sysClr val="windowText" lastClr="000000"/>
                    </a:solidFill>
                    <a:latin typeface="Meiryo UI" panose="020B0604030504040204" pitchFamily="50" charset="-128"/>
                    <a:ea typeface="Meiryo UI" panose="020B0604030504040204" pitchFamily="50" charset="-128"/>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１～２年</a:t>
                  </a:r>
                  <a:endParaRPr kumimoji="1" lang="en-US" altLang="ja-JP" sz="1300" b="1"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3" name="角丸四角形 26">
                  <a:extLst>
                    <a:ext uri="{FF2B5EF4-FFF2-40B4-BE49-F238E27FC236}">
                      <a16:creationId xmlns:a16="http://schemas.microsoft.com/office/drawing/2014/main" id="{931B4B4C-14FB-851D-D2BB-3E41E847EF49}"/>
                    </a:ext>
                  </a:extLst>
                </p:cNvPr>
                <p:cNvSpPr/>
                <p:nvPr/>
              </p:nvSpPr>
              <p:spPr>
                <a:xfrm>
                  <a:off x="4215473" y="3645165"/>
                  <a:ext cx="4318317" cy="486109"/>
                </a:xfrm>
                <a:prstGeom prst="homePlate">
                  <a:avLst/>
                </a:prstGeom>
                <a:solidFill>
                  <a:schemeClr val="accent5">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介護施設で就労</a:t>
                  </a:r>
                  <a:endParaRPr kumimoji="1" lang="en-US" altLang="ja-JP" sz="130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kern="0">
                      <a:solidFill>
                        <a:sysClr val="windowText" lastClr="000000"/>
                      </a:solidFill>
                      <a:latin typeface="Meiryo UI" panose="020B0604030504040204" pitchFamily="50" charset="-128"/>
                      <a:ea typeface="Meiryo UI" panose="020B0604030504040204" pitchFamily="50" charset="-128"/>
                    </a:rPr>
                    <a:t>最大５年</a:t>
                  </a:r>
                  <a:endParaRPr kumimoji="1" lang="ja-JP" altLang="en-US" sz="1300" b="1"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4" name="角丸四角形 26">
                  <a:extLst>
                    <a:ext uri="{FF2B5EF4-FFF2-40B4-BE49-F238E27FC236}">
                      <a16:creationId xmlns:a16="http://schemas.microsoft.com/office/drawing/2014/main" id="{585F01B9-0B88-90DA-9113-06EE9B3A725C}"/>
                    </a:ext>
                  </a:extLst>
                </p:cNvPr>
                <p:cNvSpPr/>
                <p:nvPr/>
              </p:nvSpPr>
              <p:spPr>
                <a:xfrm>
                  <a:off x="4968749" y="4456310"/>
                  <a:ext cx="3892920" cy="486109"/>
                </a:xfrm>
                <a:prstGeom prst="homePlate">
                  <a:avLst/>
                </a:prstGeom>
                <a:solidFill>
                  <a:schemeClr val="accent5">
                    <a:alpha val="50000"/>
                  </a:schemeClr>
                </a:solidFill>
                <a:ln>
                  <a:solidFill>
                    <a:sysClr val="windowText" lastClr="000000"/>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介護施設で就労</a:t>
                  </a:r>
                  <a:endParaRPr kumimoji="1" lang="en-US" altLang="ja-JP"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kern="0">
                      <a:solidFill>
                        <a:sysClr val="windowText" lastClr="000000"/>
                      </a:solidFill>
                      <a:latin typeface="Meiryo UI" panose="020B0604030504040204" pitchFamily="50" charset="-128"/>
                      <a:ea typeface="Meiryo UI" panose="020B0604030504040204" pitchFamily="50" charset="-128"/>
                    </a:rPr>
                    <a:t>最大５年</a:t>
                  </a:r>
                  <a:r>
                    <a:rPr kumimoji="1" lang="ja-JP" altLang="en-US" sz="1300" kern="0">
                      <a:solidFill>
                        <a:sysClr val="windowText" lastClr="000000"/>
                      </a:solidFill>
                      <a:latin typeface="Meiryo UI" panose="020B0604030504040204" pitchFamily="50" charset="-128"/>
                      <a:ea typeface="Meiryo UI" panose="020B0604030504040204" pitchFamily="50" charset="-128"/>
                    </a:rPr>
                    <a:t>（途中、技能の確認試験有）</a:t>
                  </a:r>
                  <a:endPar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8" name="角丸四角形 26">
                  <a:extLst>
                    <a:ext uri="{FF2B5EF4-FFF2-40B4-BE49-F238E27FC236}">
                      <a16:creationId xmlns:a16="http://schemas.microsoft.com/office/drawing/2014/main" id="{2BFE2C5D-8F38-6318-0640-73E7DEE86972}"/>
                    </a:ext>
                  </a:extLst>
                </p:cNvPr>
                <p:cNvSpPr/>
                <p:nvPr/>
              </p:nvSpPr>
              <p:spPr>
                <a:xfrm>
                  <a:off x="1950457" y="3528183"/>
                  <a:ext cx="2148521" cy="662246"/>
                </a:xfrm>
                <a:prstGeom prst="roundRect">
                  <a:avLst>
                    <a:gd name="adj" fmla="val 0"/>
                  </a:avLst>
                </a:prstGeom>
                <a:solidFill>
                  <a:sysClr val="window" lastClr="FFFFFF">
                    <a:alpha val="50000"/>
                  </a:sysClr>
                </a:solidFill>
                <a:ln>
                  <a:noFill/>
                </a:ln>
                <a:effectLst/>
              </p:spPr>
              <p:txBody>
                <a:bodyPr vert="horz" rtlCol="0" anchor="ctr"/>
                <a:lstStyle/>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kern="0" dirty="0">
                      <a:solidFill>
                        <a:schemeClr val="tx1">
                          <a:lumMod val="50000"/>
                        </a:schemeClr>
                      </a:solidFill>
                      <a:latin typeface="Meiryo UI" panose="020B0604030504040204" pitchFamily="50" charset="-128"/>
                      <a:ea typeface="Meiryo UI" panose="020B0604030504040204" pitchFamily="50" charset="-128"/>
                    </a:rPr>
                    <a:t>技能試験＋日本語試験</a:t>
                  </a:r>
                  <a:r>
                    <a:rPr kumimoji="1" lang="ja-JP" altLang="en-US" sz="1300" kern="0" dirty="0">
                      <a:latin typeface="Meiryo UI" panose="020B0604030504040204" pitchFamily="50" charset="-128"/>
                      <a:ea typeface="Meiryo UI" panose="020B0604030504040204" pitchFamily="50" charset="-128"/>
                    </a:rPr>
                    <a:t>（</a:t>
                  </a:r>
                  <a:r>
                    <a:rPr kumimoji="1" lang="en-US" altLang="ja-JP" sz="1300" kern="0" dirty="0">
                      <a:latin typeface="Meiryo UI" panose="020B0604030504040204" pitchFamily="50" charset="-128"/>
                      <a:ea typeface="Meiryo UI" panose="020B0604030504040204" pitchFamily="50" charset="-128"/>
                    </a:rPr>
                    <a:t>JLPT N4</a:t>
                  </a:r>
                  <a:r>
                    <a:rPr kumimoji="1" lang="ja-JP" altLang="en-US" sz="1300" kern="0" dirty="0">
                      <a:latin typeface="Meiryo UI" panose="020B0604030504040204" pitchFamily="50" charset="-128"/>
                      <a:ea typeface="Meiryo UI" panose="020B0604030504040204" pitchFamily="50" charset="-128"/>
                    </a:rPr>
                    <a:t>程度）</a:t>
                  </a:r>
                  <a:r>
                    <a:rPr kumimoji="1" lang="ja-JP" altLang="en-US" sz="1300" kern="0" dirty="0">
                      <a:solidFill>
                        <a:schemeClr val="tx1">
                          <a:lumMod val="50000"/>
                        </a:schemeClr>
                      </a:solidFill>
                      <a:latin typeface="Meiryo UI" panose="020B0604030504040204" pitchFamily="50" charset="-128"/>
                      <a:ea typeface="Meiryo UI" panose="020B0604030504040204" pitchFamily="50" charset="-128"/>
                    </a:rPr>
                    <a:t>合格後すぐに入国可能</a:t>
                  </a:r>
                  <a:endParaRPr kumimoji="1" lang="en-US" altLang="ja-JP" sz="1300" kern="0" dirty="0">
                    <a:solidFill>
                      <a:schemeClr val="tx1">
                        <a:lumMod val="50000"/>
                      </a:schemeClr>
                    </a:solidFill>
                    <a:latin typeface="Meiryo UI" panose="020B0604030504040204" pitchFamily="50" charset="-128"/>
                    <a:ea typeface="Meiryo UI" panose="020B0604030504040204" pitchFamily="50" charset="-128"/>
                  </a:endParaRPr>
                </a:p>
              </p:txBody>
            </p:sp>
            <p:sp>
              <p:nvSpPr>
                <p:cNvPr id="38" name="角丸四角形 26">
                  <a:extLst>
                    <a:ext uri="{FF2B5EF4-FFF2-40B4-BE49-F238E27FC236}">
                      <a16:creationId xmlns:a16="http://schemas.microsoft.com/office/drawing/2014/main" id="{979D0962-AABD-3EEE-787E-4F005902B65A}"/>
                    </a:ext>
                  </a:extLst>
                </p:cNvPr>
                <p:cNvSpPr/>
                <p:nvPr/>
              </p:nvSpPr>
              <p:spPr>
                <a:xfrm>
                  <a:off x="768629" y="2032075"/>
                  <a:ext cx="3199281" cy="284693"/>
                </a:xfrm>
                <a:prstGeom prst="roundRect">
                  <a:avLst/>
                </a:prstGeom>
                <a:solidFill>
                  <a:sysClr val="window" lastClr="FFFFFF">
                    <a:lumMod val="75000"/>
                    <a:alpha val="50000"/>
                  </a:sys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入国までの準備</a:t>
                  </a:r>
                </a:p>
              </p:txBody>
            </p:sp>
            <p:sp>
              <p:nvSpPr>
                <p:cNvPr id="42" name="角丸四角形 26">
                  <a:extLst>
                    <a:ext uri="{FF2B5EF4-FFF2-40B4-BE49-F238E27FC236}">
                      <a16:creationId xmlns:a16="http://schemas.microsoft.com/office/drawing/2014/main" id="{AFD7CA0C-F319-0F84-9B89-6D311B65FE8B}"/>
                    </a:ext>
                  </a:extLst>
                </p:cNvPr>
                <p:cNvSpPr/>
                <p:nvPr/>
              </p:nvSpPr>
              <p:spPr>
                <a:xfrm>
                  <a:off x="4215473" y="2036791"/>
                  <a:ext cx="6766813" cy="284693"/>
                </a:xfrm>
                <a:prstGeom prst="roundRect">
                  <a:avLst/>
                </a:prstGeom>
                <a:solidFill>
                  <a:sysClr val="window" lastClr="FFFFFF">
                    <a:lumMod val="75000"/>
                    <a:alpha val="50000"/>
                  </a:sys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日本での就労</a:t>
                  </a:r>
                </a:p>
              </p:txBody>
            </p:sp>
            <p:sp>
              <p:nvSpPr>
                <p:cNvPr id="48" name="角丸四角形 26">
                  <a:extLst>
                    <a:ext uri="{FF2B5EF4-FFF2-40B4-BE49-F238E27FC236}">
                      <a16:creationId xmlns:a16="http://schemas.microsoft.com/office/drawing/2014/main" id="{F3E91EE1-BC12-E0D2-769F-6E7BB3CD5F8C}"/>
                    </a:ext>
                  </a:extLst>
                </p:cNvPr>
                <p:cNvSpPr/>
                <p:nvPr/>
              </p:nvSpPr>
              <p:spPr>
                <a:xfrm>
                  <a:off x="1956183" y="2457311"/>
                  <a:ext cx="2148521" cy="857691"/>
                </a:xfrm>
                <a:prstGeom prst="roundRect">
                  <a:avLst>
                    <a:gd name="adj" fmla="val 0"/>
                  </a:avLst>
                </a:prstGeom>
                <a:solidFill>
                  <a:sysClr val="window" lastClr="FFFFFF">
                    <a:alpha val="50000"/>
                  </a:sysClr>
                </a:solidFill>
                <a:ln>
                  <a:noFill/>
                </a:ln>
                <a:effectLst/>
              </p:spPr>
              <p:txBody>
                <a:bodyPr vert="horz" rtlCol="0" anchor="ctr"/>
                <a:lstStyle/>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直接、学校と契約</a:t>
                  </a:r>
                  <a:endParaRPr kumimoji="1" lang="en-US" altLang="ja-JP"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endParaRPr>
                </a:p>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kern="0">
                      <a:solidFill>
                        <a:schemeClr val="tx1">
                          <a:lumMod val="50000"/>
                        </a:schemeClr>
                      </a:solidFill>
                      <a:latin typeface="Meiryo UI" panose="020B0604030504040204" pitchFamily="50" charset="-128"/>
                      <a:ea typeface="Meiryo UI" panose="020B0604030504040204" pitchFamily="50" charset="-128"/>
                    </a:rPr>
                    <a:t>学校によって、入学時に求める日本語能力が異なる</a:t>
                  </a:r>
                  <a:endParaRPr kumimoji="1" lang="en-US" altLang="ja-JP" sz="1300" kern="0">
                    <a:solidFill>
                      <a:schemeClr val="tx1">
                        <a:lumMod val="50000"/>
                      </a:schemeClr>
                    </a:solidFill>
                    <a:latin typeface="Meiryo UI" panose="020B0604030504040204" pitchFamily="50" charset="-128"/>
                    <a:ea typeface="Meiryo UI" panose="020B0604030504040204" pitchFamily="50" charset="-128"/>
                  </a:endParaRPr>
                </a:p>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入学時期は固定</a:t>
                  </a:r>
                  <a:endParaRPr kumimoji="1" lang="en-US" altLang="ja-JP"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endParaRPr>
                </a:p>
              </p:txBody>
            </p:sp>
            <p:sp>
              <p:nvSpPr>
                <p:cNvPr id="49" name="角丸四角形 26">
                  <a:extLst>
                    <a:ext uri="{FF2B5EF4-FFF2-40B4-BE49-F238E27FC236}">
                      <a16:creationId xmlns:a16="http://schemas.microsoft.com/office/drawing/2014/main" id="{32191468-D655-1128-CD9F-D221D07F55C3}"/>
                    </a:ext>
                  </a:extLst>
                </p:cNvPr>
                <p:cNvSpPr/>
                <p:nvPr/>
              </p:nvSpPr>
              <p:spPr>
                <a:xfrm>
                  <a:off x="5727194" y="2471886"/>
                  <a:ext cx="2012906" cy="486109"/>
                </a:xfrm>
                <a:prstGeom prst="homePlate">
                  <a:avLst/>
                </a:prstGeom>
                <a:solidFill>
                  <a:schemeClr val="accent1">
                    <a:lumMod val="40000"/>
                    <a:lumOff val="60000"/>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kern="0">
                      <a:solidFill>
                        <a:sysClr val="windowText" lastClr="000000"/>
                      </a:solidFill>
                      <a:latin typeface="Meiryo UI" panose="020B0604030504040204" pitchFamily="50" charset="-128"/>
                      <a:ea typeface="Meiryo UI" panose="020B0604030504040204" pitchFamily="50" charset="-128"/>
                    </a:rPr>
                    <a:t>介護の専門学校</a:t>
                  </a:r>
                  <a:endParaRPr kumimoji="1" lang="en-US" altLang="ja-JP" sz="1300" kern="0">
                    <a:solidFill>
                      <a:sysClr val="windowText" lastClr="000000"/>
                    </a:solidFill>
                    <a:latin typeface="Meiryo UI" panose="020B0604030504040204" pitchFamily="50" charset="-128"/>
                    <a:ea typeface="Meiryo UI" panose="020B0604030504040204" pitchFamily="50" charset="-128"/>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kern="0">
                      <a:solidFill>
                        <a:sysClr val="windowText" lastClr="000000"/>
                      </a:solidFill>
                      <a:latin typeface="Meiryo UI" panose="020B0604030504040204" pitchFamily="50" charset="-128"/>
                      <a:ea typeface="Meiryo UI" panose="020B0604030504040204" pitchFamily="50" charset="-128"/>
                    </a:rPr>
                    <a:t>２</a:t>
                  </a:r>
                  <a:r>
                    <a:rPr kumimoji="1" lang="ja-JP" altLang="en-US" sz="1300" b="1"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年</a:t>
                  </a:r>
                  <a:endParaRPr kumimoji="1" lang="en-US" altLang="ja-JP" sz="1300" b="1"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50" name="角丸四角形 26">
                  <a:extLst>
                    <a:ext uri="{FF2B5EF4-FFF2-40B4-BE49-F238E27FC236}">
                      <a16:creationId xmlns:a16="http://schemas.microsoft.com/office/drawing/2014/main" id="{6762DB3A-16D2-F9EE-756F-4835BD49A393}"/>
                    </a:ext>
                  </a:extLst>
                </p:cNvPr>
                <p:cNvSpPr/>
                <p:nvPr/>
              </p:nvSpPr>
              <p:spPr>
                <a:xfrm>
                  <a:off x="4218381" y="3045763"/>
                  <a:ext cx="3521719" cy="279752"/>
                </a:xfrm>
                <a:prstGeom prst="homePlate">
                  <a:avLst/>
                </a:prstGeom>
                <a:solidFill>
                  <a:schemeClr val="accent5">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kern="0">
                      <a:solidFill>
                        <a:sysClr val="windowText" lastClr="000000"/>
                      </a:solidFill>
                      <a:latin typeface="Meiryo UI" panose="020B0604030504040204" pitchFamily="50" charset="-128"/>
                      <a:ea typeface="Meiryo UI" panose="020B0604030504040204" pitchFamily="50" charset="-128"/>
                    </a:rPr>
                    <a:t>アルバイト（週</a:t>
                  </a:r>
                  <a:r>
                    <a:rPr kumimoji="1" lang="en-US" altLang="ja-JP" sz="1300" b="1" kern="0">
                      <a:solidFill>
                        <a:sysClr val="windowText" lastClr="000000"/>
                      </a:solidFill>
                      <a:latin typeface="Meiryo UI" panose="020B0604030504040204" pitchFamily="50" charset="-128"/>
                      <a:ea typeface="Meiryo UI" panose="020B0604030504040204" pitchFamily="50" charset="-128"/>
                    </a:rPr>
                    <a:t>28</a:t>
                  </a:r>
                  <a:r>
                    <a:rPr kumimoji="1" lang="ja-JP" altLang="en-US" sz="1300" b="1" kern="0">
                      <a:solidFill>
                        <a:sysClr val="windowText" lastClr="000000"/>
                      </a:solidFill>
                      <a:latin typeface="Meiryo UI" panose="020B0604030504040204" pitchFamily="50" charset="-128"/>
                      <a:ea typeface="Meiryo UI" panose="020B0604030504040204" pitchFamily="50" charset="-128"/>
                    </a:rPr>
                    <a:t>時間）</a:t>
                  </a:r>
                  <a:endParaRPr kumimoji="1" lang="en-US" altLang="ja-JP" sz="1300" b="1"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51" name="角丸四角形 26">
                  <a:extLst>
                    <a:ext uri="{FF2B5EF4-FFF2-40B4-BE49-F238E27FC236}">
                      <a16:creationId xmlns:a16="http://schemas.microsoft.com/office/drawing/2014/main" id="{F5F26CAB-5EB3-F8BD-113F-378E8D50CEBF}"/>
                    </a:ext>
                  </a:extLst>
                </p:cNvPr>
                <p:cNvSpPr/>
                <p:nvPr/>
              </p:nvSpPr>
              <p:spPr>
                <a:xfrm>
                  <a:off x="771142" y="2458405"/>
                  <a:ext cx="1107820" cy="857691"/>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留学</a:t>
                  </a:r>
                </a:p>
              </p:txBody>
            </p:sp>
            <p:sp>
              <p:nvSpPr>
                <p:cNvPr id="52" name="角丸四角形 26">
                  <a:extLst>
                    <a:ext uri="{FF2B5EF4-FFF2-40B4-BE49-F238E27FC236}">
                      <a16:creationId xmlns:a16="http://schemas.microsoft.com/office/drawing/2014/main" id="{BF5F148F-5B98-4DDF-3FA2-BBAB91BE96E9}"/>
                    </a:ext>
                  </a:extLst>
                </p:cNvPr>
                <p:cNvSpPr/>
                <p:nvPr/>
              </p:nvSpPr>
              <p:spPr>
                <a:xfrm>
                  <a:off x="771142" y="3522665"/>
                  <a:ext cx="1107820" cy="673035"/>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特定技能</a:t>
                  </a:r>
                </a:p>
              </p:txBody>
            </p:sp>
            <p:sp>
              <p:nvSpPr>
                <p:cNvPr id="53" name="角丸四角形 26">
                  <a:extLst>
                    <a:ext uri="{FF2B5EF4-FFF2-40B4-BE49-F238E27FC236}">
                      <a16:creationId xmlns:a16="http://schemas.microsoft.com/office/drawing/2014/main" id="{36BD2452-C0E6-5103-FF65-BB064E8F5722}"/>
                    </a:ext>
                  </a:extLst>
                </p:cNvPr>
                <p:cNvSpPr/>
                <p:nvPr/>
              </p:nvSpPr>
              <p:spPr>
                <a:xfrm>
                  <a:off x="771141" y="4399809"/>
                  <a:ext cx="1107820" cy="673035"/>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技能実習</a:t>
                  </a:r>
                </a:p>
              </p:txBody>
            </p:sp>
            <p:sp>
              <p:nvSpPr>
                <p:cNvPr id="54" name="角丸四角形 26">
                  <a:extLst>
                    <a:ext uri="{FF2B5EF4-FFF2-40B4-BE49-F238E27FC236}">
                      <a16:creationId xmlns:a16="http://schemas.microsoft.com/office/drawing/2014/main" id="{E37E47EE-2CFF-89BE-BFD7-ADD3F1E253EC}"/>
                    </a:ext>
                  </a:extLst>
                </p:cNvPr>
                <p:cNvSpPr/>
                <p:nvPr/>
              </p:nvSpPr>
              <p:spPr>
                <a:xfrm>
                  <a:off x="1956512" y="4399808"/>
                  <a:ext cx="2308723" cy="686365"/>
                </a:xfrm>
                <a:prstGeom prst="roundRect">
                  <a:avLst>
                    <a:gd name="adj" fmla="val 0"/>
                  </a:avLst>
                </a:prstGeom>
                <a:solidFill>
                  <a:sysClr val="window" lastClr="FFFFFF">
                    <a:alpha val="50000"/>
                  </a:sysClr>
                </a:solidFill>
                <a:ln>
                  <a:noFill/>
                </a:ln>
                <a:effectLst/>
              </p:spPr>
              <p:txBody>
                <a:bodyPr vert="horz" rtlCol="0" anchor="ctr"/>
                <a:lstStyle/>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kern="0">
                      <a:solidFill>
                        <a:schemeClr val="tx1">
                          <a:lumMod val="50000"/>
                        </a:schemeClr>
                      </a:solidFill>
                      <a:latin typeface="Meiryo UI" panose="020B0604030504040204" pitchFamily="50" charset="-128"/>
                      <a:ea typeface="Meiryo UI" panose="020B0604030504040204" pitchFamily="50" charset="-128"/>
                    </a:rPr>
                    <a:t>介護に関連した業務経験</a:t>
                  </a:r>
                  <a:endParaRPr kumimoji="1" lang="en-US" altLang="ja-JP" sz="1300" kern="0">
                    <a:solidFill>
                      <a:schemeClr val="tx1">
                        <a:lumMod val="50000"/>
                      </a:schemeClr>
                    </a:solidFill>
                    <a:latin typeface="Meiryo UI" panose="020B0604030504040204" pitchFamily="50" charset="-128"/>
                    <a:ea typeface="Meiryo UI" panose="020B0604030504040204" pitchFamily="50" charset="-128"/>
                  </a:endParaRP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JLPT</a:t>
                  </a:r>
                  <a:r>
                    <a:rPr kumimoji="1" lang="ja-JP" altLang="en-US"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　</a:t>
                  </a:r>
                  <a:r>
                    <a:rPr kumimoji="1" lang="en-US" altLang="ja-JP"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N4</a:t>
                  </a:r>
                  <a:r>
                    <a:rPr kumimoji="1" lang="ja-JP" altLang="en-US"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程度合格*</a:t>
                  </a:r>
                  <a:r>
                    <a:rPr kumimoji="1" lang="en-US" altLang="ja-JP"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³</a:t>
                  </a: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入国前講習あり（入国まで</a:t>
                  </a:r>
                  <a:r>
                    <a:rPr kumimoji="1" lang="en-US" altLang="ja-JP"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3</a:t>
                  </a:r>
                  <a:r>
                    <a:rPr kumimoji="1" lang="ja-JP" altLang="en-US"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a:t>
                  </a:r>
                  <a:r>
                    <a:rPr kumimoji="1" lang="en-US" altLang="ja-JP"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12</a:t>
                  </a:r>
                  <a:r>
                    <a:rPr kumimoji="1" lang="ja-JP" altLang="en-US"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か月程度）</a:t>
                  </a:r>
                </a:p>
              </p:txBody>
            </p:sp>
            <p:sp>
              <p:nvSpPr>
                <p:cNvPr id="55" name="角丸四角形 26">
                  <a:extLst>
                    <a:ext uri="{FF2B5EF4-FFF2-40B4-BE49-F238E27FC236}">
                      <a16:creationId xmlns:a16="http://schemas.microsoft.com/office/drawing/2014/main" id="{F4A324A6-C237-1FCE-37D1-1AA7CFDA61BA}"/>
                    </a:ext>
                  </a:extLst>
                </p:cNvPr>
                <p:cNvSpPr/>
                <p:nvPr/>
              </p:nvSpPr>
              <p:spPr>
                <a:xfrm>
                  <a:off x="771141" y="5311250"/>
                  <a:ext cx="1107820" cy="673035"/>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kern="0">
                      <a:solidFill>
                        <a:schemeClr val="bg1"/>
                      </a:solidFill>
                      <a:latin typeface="Meiryo UI" panose="020B0604030504040204" pitchFamily="50" charset="-128"/>
                      <a:ea typeface="Meiryo UI" panose="020B0604030504040204" pitchFamily="50" charset="-128"/>
                    </a:rPr>
                    <a:t>特定活動</a:t>
                  </a:r>
                  <a:endParaRPr kumimoji="1" lang="en-US" altLang="ja-JP" sz="1300" b="1" kern="0">
                    <a:solidFill>
                      <a:schemeClr val="bg1"/>
                    </a:solidFill>
                    <a:latin typeface="Meiryo UI" panose="020B0604030504040204" pitchFamily="50" charset="-128"/>
                    <a:ea typeface="Meiryo UI" panose="020B0604030504040204" pitchFamily="50" charset="-128"/>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EPA</a:t>
                  </a:r>
                  <a:endParaRPr kumimoji="1" lang="ja-JP" altLang="en-US" sz="13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
              <p:nvSpPr>
                <p:cNvPr id="56" name="角丸四角形 26">
                  <a:extLst>
                    <a:ext uri="{FF2B5EF4-FFF2-40B4-BE49-F238E27FC236}">
                      <a16:creationId xmlns:a16="http://schemas.microsoft.com/office/drawing/2014/main" id="{D6399374-EE68-94C1-67C6-25F2B81FB32E}"/>
                    </a:ext>
                  </a:extLst>
                </p:cNvPr>
                <p:cNvSpPr/>
                <p:nvPr/>
              </p:nvSpPr>
              <p:spPr>
                <a:xfrm>
                  <a:off x="4970293" y="5315524"/>
                  <a:ext cx="3563073" cy="486109"/>
                </a:xfrm>
                <a:prstGeom prst="homePlate">
                  <a:avLst/>
                </a:prstGeom>
                <a:solidFill>
                  <a:schemeClr val="accent5">
                    <a:alpha val="50000"/>
                  </a:schemeClr>
                </a:solidFill>
                <a:ln>
                  <a:solidFill>
                    <a:sysClr val="windowText" lastClr="000000"/>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介護施設で就労</a:t>
                  </a:r>
                  <a:endParaRPr kumimoji="1" lang="en-US" altLang="ja-JP"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1" kern="0">
                      <a:solidFill>
                        <a:sysClr val="windowText" lastClr="000000"/>
                      </a:solidFill>
                      <a:latin typeface="Meiryo UI" panose="020B0604030504040204" pitchFamily="50" charset="-128"/>
                      <a:ea typeface="Meiryo UI" panose="020B0604030504040204" pitchFamily="50" charset="-128"/>
                    </a:rPr>
                    <a:t>最大４年</a:t>
                  </a:r>
                  <a:r>
                    <a:rPr kumimoji="1" lang="ja-JP" altLang="en-US" sz="1300" kern="0">
                      <a:solidFill>
                        <a:sysClr val="windowText" lastClr="000000"/>
                      </a:solidFill>
                      <a:latin typeface="Meiryo UI" panose="020B0604030504040204" pitchFamily="50" charset="-128"/>
                      <a:ea typeface="Meiryo UI" panose="020B0604030504040204" pitchFamily="50" charset="-128"/>
                    </a:rPr>
                    <a:t>（介護福祉士合格後は制限無）</a:t>
                  </a:r>
                  <a:endPar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57" name="角丸四角形 26">
                  <a:extLst>
                    <a:ext uri="{FF2B5EF4-FFF2-40B4-BE49-F238E27FC236}">
                      <a16:creationId xmlns:a16="http://schemas.microsoft.com/office/drawing/2014/main" id="{ED876FEE-CBD3-F723-2D28-194180297D35}"/>
                    </a:ext>
                  </a:extLst>
                </p:cNvPr>
                <p:cNvSpPr/>
                <p:nvPr/>
              </p:nvSpPr>
              <p:spPr>
                <a:xfrm>
                  <a:off x="1952511" y="5290161"/>
                  <a:ext cx="2308723" cy="686365"/>
                </a:xfrm>
                <a:prstGeom prst="roundRect">
                  <a:avLst>
                    <a:gd name="adj" fmla="val 0"/>
                  </a:avLst>
                </a:prstGeom>
                <a:solidFill>
                  <a:sysClr val="window" lastClr="FFFFFF">
                    <a:alpha val="50000"/>
                  </a:sysClr>
                </a:solidFill>
                <a:ln>
                  <a:noFill/>
                </a:ln>
                <a:effectLst/>
              </p:spPr>
              <p:txBody>
                <a:bodyPr vert="horz" rtlCol="0" anchor="ctr"/>
                <a:lstStyle/>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kern="0">
                      <a:solidFill>
                        <a:schemeClr val="tx1">
                          <a:lumMod val="50000"/>
                        </a:schemeClr>
                      </a:solidFill>
                      <a:latin typeface="Meiryo UI" panose="020B0604030504040204" pitchFamily="50" charset="-128"/>
                      <a:ea typeface="Meiryo UI" panose="020B0604030504040204" pitchFamily="50" charset="-128"/>
                    </a:rPr>
                    <a:t>看護学校卒業等の条件有</a:t>
                  </a:r>
                  <a:endParaRPr kumimoji="1" lang="en-US" altLang="ja-JP" sz="1300" kern="0">
                    <a:solidFill>
                      <a:schemeClr val="tx1">
                        <a:lumMod val="50000"/>
                      </a:schemeClr>
                    </a:solidFill>
                    <a:latin typeface="Meiryo UI" panose="020B0604030504040204" pitchFamily="50" charset="-128"/>
                    <a:ea typeface="Meiryo UI" panose="020B0604030504040204" pitchFamily="50" charset="-128"/>
                  </a:endParaRP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JLPT</a:t>
                  </a:r>
                  <a:r>
                    <a:rPr kumimoji="1" lang="ja-JP" altLang="en-US"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rPr>
                    <a:t>　要件有</a:t>
                  </a:r>
                  <a:endParaRPr kumimoji="1" lang="en-US" altLang="ja-JP"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endParaRP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300" kern="0">
                      <a:solidFill>
                        <a:schemeClr val="tx1">
                          <a:lumMod val="50000"/>
                        </a:schemeClr>
                      </a:solidFill>
                      <a:latin typeface="Meiryo UI" panose="020B0604030504040204" pitchFamily="50" charset="-128"/>
                      <a:ea typeface="Meiryo UI" panose="020B0604030504040204" pitchFamily="50" charset="-128"/>
                    </a:rPr>
                    <a:t>入国前講習あり（入国まで</a:t>
                  </a:r>
                  <a:r>
                    <a:rPr kumimoji="1" lang="en-US" altLang="ja-JP" sz="1300" kern="0">
                      <a:solidFill>
                        <a:schemeClr val="tx1">
                          <a:lumMod val="50000"/>
                        </a:schemeClr>
                      </a:solidFill>
                      <a:latin typeface="Meiryo UI" panose="020B0604030504040204" pitchFamily="50" charset="-128"/>
                      <a:ea typeface="Meiryo UI" panose="020B0604030504040204" pitchFamily="50" charset="-128"/>
                    </a:rPr>
                    <a:t>6</a:t>
                  </a:r>
                  <a:r>
                    <a:rPr kumimoji="1" lang="ja-JP" altLang="en-US" sz="1300" kern="0">
                      <a:solidFill>
                        <a:schemeClr val="tx1">
                          <a:lumMod val="50000"/>
                        </a:schemeClr>
                      </a:solidFill>
                      <a:latin typeface="Meiryo UI" panose="020B0604030504040204" pitchFamily="50" charset="-128"/>
                      <a:ea typeface="Meiryo UI" panose="020B0604030504040204" pitchFamily="50" charset="-128"/>
                    </a:rPr>
                    <a:t>～</a:t>
                  </a:r>
                  <a:r>
                    <a:rPr kumimoji="1" lang="en-US" altLang="ja-JP" sz="1300" kern="0">
                      <a:solidFill>
                        <a:schemeClr val="tx1">
                          <a:lumMod val="50000"/>
                        </a:schemeClr>
                      </a:solidFill>
                      <a:latin typeface="Meiryo UI" panose="020B0604030504040204" pitchFamily="50" charset="-128"/>
                      <a:ea typeface="Meiryo UI" panose="020B0604030504040204" pitchFamily="50" charset="-128"/>
                    </a:rPr>
                    <a:t>12</a:t>
                  </a:r>
                  <a:r>
                    <a:rPr kumimoji="1" lang="ja-JP" altLang="en-US" sz="1300" kern="0">
                      <a:solidFill>
                        <a:schemeClr val="tx1">
                          <a:lumMod val="50000"/>
                        </a:schemeClr>
                      </a:solidFill>
                      <a:latin typeface="Meiryo UI" panose="020B0604030504040204" pitchFamily="50" charset="-128"/>
                      <a:ea typeface="Meiryo UI" panose="020B0604030504040204" pitchFamily="50" charset="-128"/>
                    </a:rPr>
                    <a:t>か月程度）</a:t>
                  </a:r>
                  <a:endParaRPr kumimoji="1" lang="ja-JP" altLang="en-US" sz="13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cs typeface="+mn-cs"/>
                  </a:endParaRPr>
                </a:p>
              </p:txBody>
            </p:sp>
            <p:sp>
              <p:nvSpPr>
                <p:cNvPr id="58" name="角丸四角形 26">
                  <a:extLst>
                    <a:ext uri="{FF2B5EF4-FFF2-40B4-BE49-F238E27FC236}">
                      <a16:creationId xmlns:a16="http://schemas.microsoft.com/office/drawing/2014/main" id="{5744131E-68AB-8CAB-E0FC-4B98EAF242FF}"/>
                    </a:ext>
                  </a:extLst>
                </p:cNvPr>
                <p:cNvSpPr/>
                <p:nvPr/>
              </p:nvSpPr>
              <p:spPr>
                <a:xfrm>
                  <a:off x="4221979" y="4461697"/>
                  <a:ext cx="748314" cy="486109"/>
                </a:xfrm>
                <a:prstGeom prst="homePlate">
                  <a:avLst/>
                </a:prstGeom>
                <a:solidFill>
                  <a:schemeClr val="accent1">
                    <a:lumMod val="40000"/>
                    <a:lumOff val="60000"/>
                    <a:alpha val="50000"/>
                  </a:schemeClr>
                </a:solidFill>
                <a:ln>
                  <a:solidFill>
                    <a:sysClr val="windowText" lastClr="000000"/>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研修</a:t>
                  </a:r>
                </a:p>
              </p:txBody>
            </p:sp>
            <p:sp>
              <p:nvSpPr>
                <p:cNvPr id="59" name="角丸四角形 26">
                  <a:extLst>
                    <a:ext uri="{FF2B5EF4-FFF2-40B4-BE49-F238E27FC236}">
                      <a16:creationId xmlns:a16="http://schemas.microsoft.com/office/drawing/2014/main" id="{85964EA9-B5CD-8502-FE6D-B5C928F3DBCD}"/>
                    </a:ext>
                  </a:extLst>
                </p:cNvPr>
                <p:cNvSpPr/>
                <p:nvPr/>
              </p:nvSpPr>
              <p:spPr>
                <a:xfrm>
                  <a:off x="4220435" y="5316629"/>
                  <a:ext cx="748314" cy="486109"/>
                </a:xfrm>
                <a:prstGeom prst="homePlate">
                  <a:avLst/>
                </a:prstGeom>
                <a:solidFill>
                  <a:schemeClr val="accent1">
                    <a:lumMod val="40000"/>
                    <a:lumOff val="60000"/>
                    <a:alpha val="50000"/>
                  </a:schemeClr>
                </a:solidFill>
                <a:ln>
                  <a:solidFill>
                    <a:sysClr val="windowText" lastClr="000000"/>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研修</a:t>
                  </a:r>
                </a:p>
              </p:txBody>
            </p:sp>
            <p:sp>
              <p:nvSpPr>
                <p:cNvPr id="60" name="角丸四角形 26">
                  <a:extLst>
                    <a:ext uri="{FF2B5EF4-FFF2-40B4-BE49-F238E27FC236}">
                      <a16:creationId xmlns:a16="http://schemas.microsoft.com/office/drawing/2014/main" id="{EF2D68F9-C0C2-BCEA-BA61-FB83C3547005}"/>
                    </a:ext>
                  </a:extLst>
                </p:cNvPr>
                <p:cNvSpPr/>
                <p:nvPr/>
              </p:nvSpPr>
              <p:spPr>
                <a:xfrm>
                  <a:off x="8909309" y="3537601"/>
                  <a:ext cx="1009083" cy="2264031"/>
                </a:xfrm>
                <a:prstGeom prst="roundRect">
                  <a:avLst/>
                </a:prstGeom>
                <a:ln/>
              </p:spPr>
              <p:style>
                <a:lnRef idx="0">
                  <a:schemeClr val="accent2"/>
                </a:lnRef>
                <a:fillRef idx="3">
                  <a:schemeClr val="accent2"/>
                </a:fillRef>
                <a:effectRef idx="3">
                  <a:schemeClr val="accent2"/>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介護福祉士</a:t>
                  </a:r>
                  <a:endParaRPr kumimoji="1" lang="en-US" altLang="ja-JP" sz="1100" b="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rPr>
                    <a:t>国家試験</a:t>
                  </a:r>
                </a:p>
              </p:txBody>
            </p:sp>
            <p:sp>
              <p:nvSpPr>
                <p:cNvPr id="61" name="角丸四角形 26">
                  <a:extLst>
                    <a:ext uri="{FF2B5EF4-FFF2-40B4-BE49-F238E27FC236}">
                      <a16:creationId xmlns:a16="http://schemas.microsoft.com/office/drawing/2014/main" id="{BDC0EE17-5D30-9D48-37AC-640C2437C274}"/>
                    </a:ext>
                  </a:extLst>
                </p:cNvPr>
                <p:cNvSpPr/>
                <p:nvPr/>
              </p:nvSpPr>
              <p:spPr>
                <a:xfrm>
                  <a:off x="8911939" y="2498788"/>
                  <a:ext cx="2073254" cy="825633"/>
                </a:xfrm>
                <a:prstGeom prst="homePlate">
                  <a:avLst>
                    <a:gd name="adj" fmla="val 42228"/>
                  </a:avLst>
                </a:prstGeom>
                <a:gradFill flip="none" rotWithShape="1">
                  <a:gsLst>
                    <a:gs pos="0">
                      <a:schemeClr val="accent5">
                        <a:lumMod val="20000"/>
                        <a:lumOff val="80000"/>
                        <a:alpha val="50000"/>
                      </a:schemeClr>
                    </a:gs>
                    <a:gs pos="71000">
                      <a:schemeClr val="accent5">
                        <a:alpha val="50000"/>
                      </a:schemeClr>
                    </a:gs>
                    <a:gs pos="17000">
                      <a:schemeClr val="accent5">
                        <a:lumMod val="40000"/>
                        <a:lumOff val="60000"/>
                        <a:alpha val="50000"/>
                      </a:schemeClr>
                    </a:gs>
                    <a:gs pos="41000">
                      <a:schemeClr val="accent5">
                        <a:lumMod val="60000"/>
                        <a:lumOff val="40000"/>
                        <a:alpha val="50000"/>
                      </a:schemeClr>
                    </a:gs>
                    <a:gs pos="100000">
                      <a:schemeClr val="accent5">
                        <a:alpha val="50000"/>
                      </a:schemeClr>
                    </a:gs>
                  </a:gsLst>
                  <a:lin ang="10800000" scaled="1"/>
                  <a:tileRect/>
                </a:gra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期間制限なく就労</a:t>
                  </a: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kern="0">
                      <a:solidFill>
                        <a:sysClr val="windowText" lastClr="000000"/>
                      </a:solidFill>
                      <a:latin typeface="Meiryo UI" panose="020B0604030504040204" pitchFamily="50" charset="-128"/>
                      <a:ea typeface="Meiryo UI" panose="020B0604030504040204" pitchFamily="50" charset="-128"/>
                    </a:rPr>
                    <a:t>（在留資格「介護」）</a:t>
                  </a:r>
                  <a:endParaRPr kumimoji="1" lang="en-US" altLang="ja-JP"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62" name="角丸四角形 26">
                  <a:extLst>
                    <a:ext uri="{FF2B5EF4-FFF2-40B4-BE49-F238E27FC236}">
                      <a16:creationId xmlns:a16="http://schemas.microsoft.com/office/drawing/2014/main" id="{A28140E7-5D71-BBF5-D223-27CBE4A92263}"/>
                    </a:ext>
                  </a:extLst>
                </p:cNvPr>
                <p:cNvSpPr/>
                <p:nvPr/>
              </p:nvSpPr>
              <p:spPr>
                <a:xfrm>
                  <a:off x="10034887" y="3532083"/>
                  <a:ext cx="950306" cy="2264031"/>
                </a:xfrm>
                <a:prstGeom prst="homePlate">
                  <a:avLst>
                    <a:gd name="adj" fmla="val 16443"/>
                  </a:avLst>
                </a:prstGeom>
                <a:gradFill flip="none" rotWithShape="1">
                  <a:gsLst>
                    <a:gs pos="0">
                      <a:schemeClr val="accent5">
                        <a:lumMod val="20000"/>
                        <a:lumOff val="80000"/>
                        <a:alpha val="50000"/>
                      </a:schemeClr>
                    </a:gs>
                    <a:gs pos="71000">
                      <a:schemeClr val="accent5">
                        <a:alpha val="50000"/>
                      </a:schemeClr>
                    </a:gs>
                    <a:gs pos="17000">
                      <a:schemeClr val="accent5">
                        <a:lumMod val="40000"/>
                        <a:lumOff val="60000"/>
                        <a:alpha val="50000"/>
                      </a:schemeClr>
                    </a:gs>
                    <a:gs pos="41000">
                      <a:schemeClr val="accent5">
                        <a:lumMod val="60000"/>
                        <a:lumOff val="40000"/>
                        <a:alpha val="50000"/>
                      </a:schemeClr>
                    </a:gs>
                    <a:gs pos="100000">
                      <a:schemeClr val="accent5">
                        <a:alpha val="50000"/>
                      </a:schemeClr>
                    </a:gs>
                  </a:gsLst>
                  <a:lin ang="10800000" scaled="1"/>
                  <a:tileRect/>
                </a:gra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期間制限なく就労</a:t>
                  </a:r>
                </a:p>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300" kern="0">
                      <a:solidFill>
                        <a:sysClr val="windowText" lastClr="000000"/>
                      </a:solidFill>
                      <a:latin typeface="Meiryo UI" panose="020B0604030504040204" pitchFamily="50" charset="-128"/>
                      <a:ea typeface="Meiryo UI" panose="020B0604030504040204" pitchFamily="50" charset="-128"/>
                    </a:rPr>
                    <a:t>（在留資格「介護」）</a:t>
                  </a:r>
                  <a:endParaRPr kumimoji="1" lang="en-US" altLang="ja-JP" sz="1300" kern="0">
                    <a:solidFill>
                      <a:sysClr val="windowText" lastClr="000000"/>
                    </a:solidFill>
                    <a:latin typeface="Meiryo UI" panose="020B0604030504040204" pitchFamily="50" charset="-128"/>
                    <a:ea typeface="Meiryo UI" panose="020B0604030504040204" pitchFamily="50" charset="-128"/>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8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※EPA</a:t>
                  </a:r>
                  <a:r>
                    <a:rPr kumimoji="1" lang="ja-JP" altLang="en-US" sz="8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の場合は、</a:t>
                  </a:r>
                  <a:r>
                    <a:rPr kumimoji="1" lang="en-US" altLang="ja-JP" sz="8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EPA</a:t>
                  </a:r>
                  <a:r>
                    <a:rPr kumimoji="1" lang="ja-JP" altLang="en-US" sz="8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のままも可</a:t>
                  </a:r>
                  <a:endParaRPr kumimoji="1" lang="en-US" altLang="ja-JP" sz="800"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5" name="矢印: 上 4">
                  <a:extLst>
                    <a:ext uri="{FF2B5EF4-FFF2-40B4-BE49-F238E27FC236}">
                      <a16:creationId xmlns:a16="http://schemas.microsoft.com/office/drawing/2014/main" id="{7135FC8E-D932-217D-BA0F-2678C59AC7C9}"/>
                    </a:ext>
                  </a:extLst>
                </p:cNvPr>
                <p:cNvSpPr/>
                <p:nvPr/>
              </p:nvSpPr>
              <p:spPr>
                <a:xfrm>
                  <a:off x="6291534" y="4201134"/>
                  <a:ext cx="705058" cy="221931"/>
                </a:xfrm>
                <a:prstGeom prst="up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正方形/長方形 64">
                  <a:extLst>
                    <a:ext uri="{FF2B5EF4-FFF2-40B4-BE49-F238E27FC236}">
                      <a16:creationId xmlns:a16="http://schemas.microsoft.com/office/drawing/2014/main" id="{0692B0C5-DAF5-A08B-7FAA-B02C83F54D2C}"/>
                    </a:ext>
                  </a:extLst>
                </p:cNvPr>
                <p:cNvSpPr/>
                <p:nvPr/>
              </p:nvSpPr>
              <p:spPr>
                <a:xfrm>
                  <a:off x="518160" y="2378657"/>
                  <a:ext cx="10693179" cy="181177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9529F6D6-A0ED-DB0A-1CC3-A8FA45923435}"/>
                    </a:ext>
                  </a:extLst>
                </p:cNvPr>
                <p:cNvSpPr txBox="1"/>
                <p:nvPr/>
              </p:nvSpPr>
              <p:spPr>
                <a:xfrm>
                  <a:off x="6915969" y="4159671"/>
                  <a:ext cx="912283" cy="292388"/>
                </a:xfrm>
                <a:prstGeom prst="rect">
                  <a:avLst/>
                </a:prstGeom>
                <a:noFill/>
              </p:spPr>
              <p:txBody>
                <a:bodyPr wrap="square">
                  <a:spAutoFit/>
                </a:bodyPr>
                <a:lstStyle/>
                <a:p>
                  <a:r>
                    <a:rPr kumimoji="1" lang="ja-JP" altLang="en-US" sz="1300" kern="0">
                      <a:solidFill>
                        <a:sysClr val="windowText" lastClr="000000"/>
                      </a:solidFill>
                      <a:latin typeface="Meiryo UI" panose="020B0604030504040204" pitchFamily="50" charset="-128"/>
                      <a:ea typeface="Meiryo UI" panose="020B0604030504040204" pitchFamily="50" charset="-128"/>
                    </a:rPr>
                    <a:t>*</a:t>
                  </a:r>
                  <a:r>
                    <a:rPr kumimoji="1" lang="en-US" altLang="ja-JP" sz="1300" kern="0">
                      <a:solidFill>
                        <a:sysClr val="windowText" lastClr="000000"/>
                      </a:solidFill>
                      <a:latin typeface="Meiryo UI" panose="020B0604030504040204" pitchFamily="50" charset="-128"/>
                      <a:ea typeface="Meiryo UI" panose="020B0604030504040204" pitchFamily="50" charset="-128"/>
                    </a:rPr>
                    <a:t>¹</a:t>
                  </a:r>
                  <a:endParaRPr lang="ja-JP" altLang="en-US" sz="1300"/>
                </a:p>
              </p:txBody>
            </p:sp>
            <p:sp>
              <p:nvSpPr>
                <p:cNvPr id="8" name="テキスト ボックス 7">
                  <a:extLst>
                    <a:ext uri="{FF2B5EF4-FFF2-40B4-BE49-F238E27FC236}">
                      <a16:creationId xmlns:a16="http://schemas.microsoft.com/office/drawing/2014/main" id="{5CC70A6F-798D-F9F6-7122-6C74D21B13EB}"/>
                    </a:ext>
                  </a:extLst>
                </p:cNvPr>
                <p:cNvSpPr txBox="1"/>
                <p:nvPr/>
              </p:nvSpPr>
              <p:spPr>
                <a:xfrm>
                  <a:off x="1435563" y="4842788"/>
                  <a:ext cx="559893" cy="292388"/>
                </a:xfrm>
                <a:prstGeom prst="rect">
                  <a:avLst/>
                </a:prstGeom>
                <a:noFill/>
              </p:spPr>
              <p:txBody>
                <a:bodyPr wrap="square">
                  <a:spAutoFit/>
                </a:bodyPr>
                <a:lstStyle/>
                <a:p>
                  <a:r>
                    <a:rPr kumimoji="1" lang="ja-JP" altLang="en-US" sz="1300" kern="0">
                      <a:solidFill>
                        <a:sysClr val="windowText" lastClr="000000"/>
                      </a:solidFill>
                      <a:latin typeface="Meiryo UI" panose="020B0604030504040204" pitchFamily="50" charset="-128"/>
                      <a:ea typeface="Meiryo UI" panose="020B0604030504040204" pitchFamily="50" charset="-128"/>
                    </a:rPr>
                    <a:t>*</a:t>
                  </a:r>
                  <a:r>
                    <a:rPr kumimoji="1" lang="en-US" altLang="ja-JP" sz="1300" kern="0">
                      <a:solidFill>
                        <a:sysClr val="windowText" lastClr="000000"/>
                      </a:solidFill>
                      <a:latin typeface="Meiryo UI" panose="020B0604030504040204" pitchFamily="50" charset="-128"/>
                      <a:ea typeface="Meiryo UI" panose="020B0604030504040204" pitchFamily="50" charset="-128"/>
                    </a:rPr>
                    <a:t>²</a:t>
                  </a:r>
                  <a:endParaRPr lang="ja-JP" altLang="en-US" sz="1300"/>
                </a:p>
              </p:txBody>
            </p:sp>
            <p:sp>
              <p:nvSpPr>
                <p:cNvPr id="9" name="矢印: 上 8">
                  <a:extLst>
                    <a:ext uri="{FF2B5EF4-FFF2-40B4-BE49-F238E27FC236}">
                      <a16:creationId xmlns:a16="http://schemas.microsoft.com/office/drawing/2014/main" id="{EC06A62B-F459-F630-E4C8-1F729D55D581}"/>
                    </a:ext>
                  </a:extLst>
                </p:cNvPr>
                <p:cNvSpPr/>
                <p:nvPr/>
              </p:nvSpPr>
              <p:spPr>
                <a:xfrm rot="10800000">
                  <a:off x="7246350" y="3394837"/>
                  <a:ext cx="705058" cy="221931"/>
                </a:xfrm>
                <a:prstGeom prst="up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4" name="テキスト ボックス 3">
              <a:extLst>
                <a:ext uri="{FF2B5EF4-FFF2-40B4-BE49-F238E27FC236}">
                  <a16:creationId xmlns:a16="http://schemas.microsoft.com/office/drawing/2014/main" id="{1BF937BE-8DA5-40F5-5B07-3595849FA12B}"/>
                </a:ext>
              </a:extLst>
            </p:cNvPr>
            <p:cNvSpPr txBox="1"/>
            <p:nvPr/>
          </p:nvSpPr>
          <p:spPr>
            <a:xfrm>
              <a:off x="1475621" y="5720057"/>
              <a:ext cx="559893" cy="292388"/>
            </a:xfrm>
            <a:prstGeom prst="rect">
              <a:avLst/>
            </a:prstGeom>
            <a:noFill/>
          </p:spPr>
          <p:txBody>
            <a:bodyPr wrap="square">
              <a:spAutoFit/>
            </a:bodyPr>
            <a:lstStyle/>
            <a:p>
              <a:r>
                <a:rPr kumimoji="1" lang="ja-JP" altLang="en-US" sz="1300" kern="0">
                  <a:solidFill>
                    <a:sysClr val="windowText" lastClr="000000"/>
                  </a:solidFill>
                  <a:latin typeface="Meiryo UI" panose="020B0604030504040204" pitchFamily="50" charset="-128"/>
                  <a:ea typeface="Meiryo UI" panose="020B0604030504040204" pitchFamily="50" charset="-128"/>
                </a:rPr>
                <a:t>*</a:t>
              </a:r>
              <a:r>
                <a:rPr kumimoji="1" lang="ja-JP" altLang="en-US" sz="1200" kern="0">
                  <a:solidFill>
                    <a:prstClr val="black"/>
                  </a:solidFill>
                  <a:latin typeface="Meiryo UI" panose="020B0604030504040204" pitchFamily="50" charset="-128"/>
                  <a:ea typeface="Meiryo UI" panose="020B0604030504040204" pitchFamily="50" charset="-128"/>
                </a:rPr>
                <a:t>⁴</a:t>
              </a:r>
              <a:endParaRPr lang="ja-JP" altLang="en-US" sz="1300"/>
            </a:p>
          </p:txBody>
        </p:sp>
      </p:grpSp>
    </p:spTree>
    <p:extLst>
      <p:ext uri="{BB962C8B-B14F-4D97-AF65-F5344CB8AC3E}">
        <p14:creationId xmlns:p14="http://schemas.microsoft.com/office/powerpoint/2010/main" val="28661229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092C04-6834-DD67-9762-F24B1A0DA44C}"/>
              </a:ext>
            </a:extLst>
          </p:cNvPr>
          <p:cNvSpPr>
            <a:spLocks noGrp="1"/>
          </p:cNvSpPr>
          <p:nvPr>
            <p:ph type="title"/>
          </p:nvPr>
        </p:nvSpPr>
        <p:spPr/>
        <p:txBody>
          <a:bodyPr/>
          <a:lstStyle/>
          <a:p>
            <a:r>
              <a:rPr kumimoji="1" lang="ja-JP" altLang="en-US"/>
              <a:t>自治体（</a:t>
            </a:r>
            <a:r>
              <a:rPr kumimoji="1" lang="en-US" altLang="ja-JP"/>
              <a:t>XXX</a:t>
            </a:r>
            <a:r>
              <a:rPr kumimoji="1" lang="ja-JP" altLang="en-US"/>
              <a:t>）独自のプログラム</a:t>
            </a:r>
          </a:p>
        </p:txBody>
      </p:sp>
      <p:sp>
        <p:nvSpPr>
          <p:cNvPr id="4" name="グラフ プレースホルダー 3">
            <a:extLst>
              <a:ext uri="{FF2B5EF4-FFF2-40B4-BE49-F238E27FC236}">
                <a16:creationId xmlns:a16="http://schemas.microsoft.com/office/drawing/2014/main" id="{53D4C076-FB07-70FA-017E-64D5F6791437}"/>
              </a:ext>
            </a:extLst>
          </p:cNvPr>
          <p:cNvSpPr>
            <a:spLocks noGrp="1"/>
          </p:cNvSpPr>
          <p:nvPr>
            <p:ph type="chart" sz="quarter" idx="13"/>
          </p:nvPr>
        </p:nvSpPr>
        <p:spPr/>
        <p:txBody>
          <a:bodyPr/>
          <a:lstStyle/>
          <a:p>
            <a:endParaRPr lang="ja-JP" altLang="en-US"/>
          </a:p>
        </p:txBody>
      </p:sp>
      <p:sp>
        <p:nvSpPr>
          <p:cNvPr id="5" name="スライド番号プレースホルダー 2">
            <a:extLst>
              <a:ext uri="{FF2B5EF4-FFF2-40B4-BE49-F238E27FC236}">
                <a16:creationId xmlns:a16="http://schemas.microsoft.com/office/drawing/2014/main" id="{19F110E0-20DD-2B61-F7B2-F9505A28C499}"/>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41</a:t>
            </a:fld>
            <a:endParaRPr lang="ja-JP" altLang="en-US" sz="1500"/>
          </a:p>
        </p:txBody>
      </p:sp>
    </p:spTree>
    <p:extLst>
      <p:ext uri="{BB962C8B-B14F-4D97-AF65-F5344CB8AC3E}">
        <p14:creationId xmlns:p14="http://schemas.microsoft.com/office/powerpoint/2010/main" val="41963140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07EDD-A11C-5F29-3F70-201A3F72E482}"/>
            </a:ext>
          </a:extLst>
        </p:cNvPr>
        <p:cNvGrpSpPr/>
        <p:nvPr/>
      </p:nvGrpSpPr>
      <p:grpSpPr>
        <a:xfrm>
          <a:off x="0" y="0"/>
          <a:ext cx="0" cy="0"/>
          <a:chOff x="0" y="0"/>
          <a:chExt cx="0" cy="0"/>
        </a:xfrm>
      </p:grpSpPr>
      <p:sp>
        <p:nvSpPr>
          <p:cNvPr id="7" name="コンテンツ プレースホルダー 6">
            <a:extLst>
              <a:ext uri="{FF2B5EF4-FFF2-40B4-BE49-F238E27FC236}">
                <a16:creationId xmlns:a16="http://schemas.microsoft.com/office/drawing/2014/main" id="{5B1EC016-099E-4A1C-824B-B31D301EADF0}"/>
              </a:ext>
            </a:extLst>
          </p:cNvPr>
          <p:cNvSpPr>
            <a:spLocks noGrp="1"/>
          </p:cNvSpPr>
          <p:nvPr>
            <p:ph idx="1"/>
          </p:nvPr>
        </p:nvSpPr>
        <p:spPr>
          <a:xfrm>
            <a:off x="6476214" y="882595"/>
            <a:ext cx="5415748" cy="5635455"/>
          </a:xfrm>
        </p:spPr>
        <p:txBody>
          <a:bodyPr rtlCol="0">
            <a:normAutofit/>
          </a:bodyPr>
          <a:lstStyle/>
          <a:p>
            <a:pPr rtl="0">
              <a:lnSpc>
                <a:spcPct val="150000"/>
              </a:lnSpc>
            </a:pPr>
            <a:r>
              <a:rPr lang="ja-JP" altLang="en-US"/>
              <a:t>日本で介護の仕事をすることは、専門的なスキルを身につけるチャンスが多くあります。入国後は、研修や周りのサポートで安心して学ぶことができます。</a:t>
            </a:r>
            <a:endParaRPr lang="en-US" altLang="ja-JP"/>
          </a:p>
          <a:p>
            <a:pPr rtl="0">
              <a:lnSpc>
                <a:spcPct val="150000"/>
              </a:lnSpc>
            </a:pPr>
            <a:r>
              <a:rPr lang="ja-JP" altLang="en-US"/>
              <a:t>介護は専門職として評価されており、資格を取得することでキャリアアップが可能です。</a:t>
            </a:r>
            <a:endParaRPr lang="en-US" altLang="ja-JP"/>
          </a:p>
          <a:p>
            <a:pPr rtl="0">
              <a:lnSpc>
                <a:spcPct val="150000"/>
              </a:lnSpc>
            </a:pPr>
            <a:r>
              <a:rPr lang="ja-JP" altLang="en-US"/>
              <a:t>資格を取得すれば、昇進や給与の向上も期待でき、安定した未来を築くことができます。</a:t>
            </a:r>
            <a:endParaRPr lang="en-US" altLang="ja-JP"/>
          </a:p>
          <a:p>
            <a:pPr rtl="0">
              <a:lnSpc>
                <a:spcPct val="150000"/>
              </a:lnSpc>
            </a:pPr>
            <a:r>
              <a:rPr lang="ja-JP" altLang="en-US"/>
              <a:t>また、他の先進国でも高齢化が進む中で、日本での介護の就労経験が母国や他国でも生かせる可能性があります。</a:t>
            </a:r>
            <a:endParaRPr lang="en-US" altLang="ja-JP"/>
          </a:p>
          <a:p>
            <a:pPr rtl="0">
              <a:lnSpc>
                <a:spcPct val="150000"/>
              </a:lnSpc>
            </a:pPr>
            <a:r>
              <a:rPr lang="ja-JP" altLang="en-US"/>
              <a:t>是非、日本へ人材を送り出してみませんか。</a:t>
            </a:r>
          </a:p>
        </p:txBody>
      </p:sp>
      <p:sp>
        <p:nvSpPr>
          <p:cNvPr id="2" name="スライド番号プレースホルダー 2">
            <a:extLst>
              <a:ext uri="{FF2B5EF4-FFF2-40B4-BE49-F238E27FC236}">
                <a16:creationId xmlns:a16="http://schemas.microsoft.com/office/drawing/2014/main" id="{A9D02512-02DE-BDC2-5721-83B89EDDD5F0}"/>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42</a:t>
            </a:fld>
            <a:endParaRPr lang="ja-JP" altLang="en-US" sz="1500"/>
          </a:p>
        </p:txBody>
      </p:sp>
      <p:pic>
        <p:nvPicPr>
          <p:cNvPr id="9" name="図プレースホルダー 8" descr="フェンス, 人, 屋外, 座る が含まれている画像&#10;&#10;AI によって生成されたコンテンツは間違っている可能性があります。">
            <a:extLst>
              <a:ext uri="{FF2B5EF4-FFF2-40B4-BE49-F238E27FC236}">
                <a16:creationId xmlns:a16="http://schemas.microsoft.com/office/drawing/2014/main" id="{7669F84D-464D-44F2-C078-4F694B0D014C}"/>
              </a:ext>
            </a:extLst>
          </p:cNvPr>
          <p:cNvPicPr>
            <a:picLocks noGrp="1" noChangeAspect="1"/>
          </p:cNvPicPr>
          <p:nvPr>
            <p:ph type="pic" sz="quarter" idx="13"/>
          </p:nvPr>
        </p:nvPicPr>
        <p:blipFill>
          <a:blip r:embed="rId3"/>
          <a:srcRect l="15593" r="15593"/>
          <a:stretch>
            <a:fillRect/>
          </a:stretch>
        </p:blipFill>
        <p:spPr/>
      </p:pic>
    </p:spTree>
    <p:extLst>
      <p:ext uri="{BB962C8B-B14F-4D97-AF65-F5344CB8AC3E}">
        <p14:creationId xmlns:p14="http://schemas.microsoft.com/office/powerpoint/2010/main" val="12722650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accent5"/>
        </a:solidFill>
        <a:effectLst/>
      </p:bgPr>
    </p:bg>
    <p:spTree>
      <p:nvGrpSpPr>
        <p:cNvPr id="1" name="">
          <a:extLst>
            <a:ext uri="{FF2B5EF4-FFF2-40B4-BE49-F238E27FC236}">
              <a16:creationId xmlns:a16="http://schemas.microsoft.com/office/drawing/2014/main" id="{C71D27AE-3DA2-C411-8C1B-B0314E87D48E}"/>
            </a:ext>
          </a:extLst>
        </p:cNvPr>
        <p:cNvGrpSpPr/>
        <p:nvPr/>
      </p:nvGrpSpPr>
      <p:grpSpPr>
        <a:xfrm>
          <a:off x="0" y="0"/>
          <a:ext cx="0" cy="0"/>
          <a:chOff x="0" y="0"/>
          <a:chExt cx="0" cy="0"/>
        </a:xfrm>
      </p:grpSpPr>
      <p:sp>
        <p:nvSpPr>
          <p:cNvPr id="2" name="コンテンツ プレースホルダー 6">
            <a:extLst>
              <a:ext uri="{FF2B5EF4-FFF2-40B4-BE49-F238E27FC236}">
                <a16:creationId xmlns:a16="http://schemas.microsoft.com/office/drawing/2014/main" id="{953E6DBE-0913-2596-8B0D-6DF26BCC2A20}"/>
              </a:ext>
            </a:extLst>
          </p:cNvPr>
          <p:cNvSpPr txBox="1">
            <a:spLocks/>
          </p:cNvSpPr>
          <p:nvPr/>
        </p:nvSpPr>
        <p:spPr>
          <a:xfrm>
            <a:off x="2222395" y="1094734"/>
            <a:ext cx="7747210" cy="974682"/>
          </a:xfrm>
          <a:prstGeom prst="rect">
            <a:avLst/>
          </a:prstGeom>
          <a:noFill/>
        </p:spPr>
        <p:txBody>
          <a:bodyPr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622800" indent="0" algn="ctr">
              <a:lnSpc>
                <a:spcPct val="125000"/>
              </a:lnSpc>
              <a:buNone/>
            </a:pPr>
            <a:r>
              <a:rPr lang="ja-JP" altLang="en-US" sz="4000" b="1" dirty="0">
                <a:solidFill>
                  <a:schemeClr val="bg1"/>
                </a:solidFill>
              </a:rPr>
              <a:t>お問い合わせはこちらまで</a:t>
            </a:r>
            <a:endParaRPr lang="en-US" altLang="ja-JP" sz="4000" b="1" dirty="0">
              <a:solidFill>
                <a:schemeClr val="bg1"/>
              </a:solidFill>
            </a:endParaRPr>
          </a:p>
        </p:txBody>
      </p:sp>
      <p:sp>
        <p:nvSpPr>
          <p:cNvPr id="5" name="Freeform 2">
            <a:extLst>
              <a:ext uri="{FF2B5EF4-FFF2-40B4-BE49-F238E27FC236}">
                <a16:creationId xmlns:a16="http://schemas.microsoft.com/office/drawing/2014/main" id="{FC8A8C0A-EB1A-DADB-29AB-28219EBB1C88}"/>
              </a:ext>
            </a:extLst>
          </p:cNvPr>
          <p:cNvSpPr/>
          <p:nvPr/>
        </p:nvSpPr>
        <p:spPr>
          <a:xfrm>
            <a:off x="2279286" y="2345641"/>
            <a:ext cx="538793" cy="458030"/>
          </a:xfrm>
          <a:custGeom>
            <a:avLst/>
            <a:gdLst/>
            <a:ahLst/>
            <a:cxnLst/>
            <a:rect l="l" t="t" r="r" b="b"/>
            <a:pathLst>
              <a:path w="538793" h="458030">
                <a:moveTo>
                  <a:pt x="0" y="0"/>
                </a:moveTo>
                <a:lnTo>
                  <a:pt x="538793" y="0"/>
                </a:lnTo>
                <a:lnTo>
                  <a:pt x="538793" y="458030"/>
                </a:lnTo>
                <a:lnTo>
                  <a:pt x="0" y="4580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ja-JP" altLang="en-US"/>
          </a:p>
        </p:txBody>
      </p:sp>
      <p:sp>
        <p:nvSpPr>
          <p:cNvPr id="6" name="Freeform 3">
            <a:extLst>
              <a:ext uri="{FF2B5EF4-FFF2-40B4-BE49-F238E27FC236}">
                <a16:creationId xmlns:a16="http://schemas.microsoft.com/office/drawing/2014/main" id="{81204084-14E5-6A92-F81F-C7CFE7A7DFE2}"/>
              </a:ext>
            </a:extLst>
          </p:cNvPr>
          <p:cNvSpPr/>
          <p:nvPr/>
        </p:nvSpPr>
        <p:spPr>
          <a:xfrm>
            <a:off x="2222395" y="5427187"/>
            <a:ext cx="588989" cy="536516"/>
          </a:xfrm>
          <a:custGeom>
            <a:avLst/>
            <a:gdLst/>
            <a:ahLst/>
            <a:cxnLst/>
            <a:rect l="l" t="t" r="r" b="b"/>
            <a:pathLst>
              <a:path w="588989" h="536516">
                <a:moveTo>
                  <a:pt x="0" y="0"/>
                </a:moveTo>
                <a:lnTo>
                  <a:pt x="588989" y="0"/>
                </a:lnTo>
                <a:lnTo>
                  <a:pt x="588989" y="536516"/>
                </a:lnTo>
                <a:lnTo>
                  <a:pt x="0" y="5365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ja-JP" altLang="en-US"/>
          </a:p>
        </p:txBody>
      </p:sp>
      <p:sp>
        <p:nvSpPr>
          <p:cNvPr id="7" name="Freeform 4">
            <a:extLst>
              <a:ext uri="{FF2B5EF4-FFF2-40B4-BE49-F238E27FC236}">
                <a16:creationId xmlns:a16="http://schemas.microsoft.com/office/drawing/2014/main" id="{3A6671F5-4E46-BA53-0A72-C1C945CEFB64}"/>
              </a:ext>
            </a:extLst>
          </p:cNvPr>
          <p:cNvSpPr/>
          <p:nvPr/>
        </p:nvSpPr>
        <p:spPr>
          <a:xfrm>
            <a:off x="2322895" y="3216710"/>
            <a:ext cx="451575" cy="699623"/>
          </a:xfrm>
          <a:custGeom>
            <a:avLst/>
            <a:gdLst/>
            <a:ahLst/>
            <a:cxnLst/>
            <a:rect l="l" t="t" r="r" b="b"/>
            <a:pathLst>
              <a:path w="451575" h="699623">
                <a:moveTo>
                  <a:pt x="0" y="0"/>
                </a:moveTo>
                <a:lnTo>
                  <a:pt x="451575" y="0"/>
                </a:lnTo>
                <a:lnTo>
                  <a:pt x="451575" y="699623"/>
                </a:lnTo>
                <a:lnTo>
                  <a:pt x="0" y="69962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ja-JP" altLang="en-US"/>
          </a:p>
        </p:txBody>
      </p:sp>
      <p:sp>
        <p:nvSpPr>
          <p:cNvPr id="8" name="Freeform 5">
            <a:extLst>
              <a:ext uri="{FF2B5EF4-FFF2-40B4-BE49-F238E27FC236}">
                <a16:creationId xmlns:a16="http://schemas.microsoft.com/office/drawing/2014/main" id="{21BAC6BD-95DA-5158-C3D0-F1DAA7DC1E97}"/>
              </a:ext>
            </a:extLst>
          </p:cNvPr>
          <p:cNvSpPr/>
          <p:nvPr/>
        </p:nvSpPr>
        <p:spPr>
          <a:xfrm>
            <a:off x="2322895" y="4423162"/>
            <a:ext cx="451575" cy="451575"/>
          </a:xfrm>
          <a:custGeom>
            <a:avLst/>
            <a:gdLst/>
            <a:ahLst/>
            <a:cxnLst/>
            <a:rect l="l" t="t" r="r" b="b"/>
            <a:pathLst>
              <a:path w="451575" h="451575">
                <a:moveTo>
                  <a:pt x="0" y="0"/>
                </a:moveTo>
                <a:lnTo>
                  <a:pt x="451575" y="0"/>
                </a:lnTo>
                <a:lnTo>
                  <a:pt x="451575" y="451575"/>
                </a:lnTo>
                <a:lnTo>
                  <a:pt x="0" y="451575"/>
                </a:lnTo>
                <a:lnTo>
                  <a:pt x="0" y="0"/>
                </a:lnTo>
                <a:close/>
              </a:path>
            </a:pathLst>
          </a:custGeom>
          <a:blipFill>
            <a:blip r:embed="rId9">
              <a:extLst>
                <a:ext uri="{96DAC541-7B7A-43D3-8B79-37D633B846F1}">
                  <asvg:svgBlip xmlns:asvg="http://schemas.microsoft.com/office/drawing/2016/SVG/main" r:embed="rId10"/>
                </a:ext>
              </a:extLst>
            </a:blip>
            <a:stretch>
              <a:fillRect t="-800" b="-800"/>
            </a:stretch>
          </a:blipFill>
        </p:spPr>
        <p:txBody>
          <a:bodyPr/>
          <a:lstStyle/>
          <a:p>
            <a:endParaRPr lang="ja-JP" altLang="en-US"/>
          </a:p>
        </p:txBody>
      </p:sp>
      <p:sp>
        <p:nvSpPr>
          <p:cNvPr id="3" name="テキスト ボックス 2">
            <a:extLst>
              <a:ext uri="{FF2B5EF4-FFF2-40B4-BE49-F238E27FC236}">
                <a16:creationId xmlns:a16="http://schemas.microsoft.com/office/drawing/2014/main" id="{FA061D11-7A8E-B845-595B-7FA150A40013}"/>
              </a:ext>
            </a:extLst>
          </p:cNvPr>
          <p:cNvSpPr txBox="1"/>
          <p:nvPr/>
        </p:nvSpPr>
        <p:spPr>
          <a:xfrm>
            <a:off x="9078891" y="6375315"/>
            <a:ext cx="3293502" cy="338554"/>
          </a:xfrm>
          <a:prstGeom prst="rect">
            <a:avLst/>
          </a:prstGeom>
          <a:noFill/>
        </p:spPr>
        <p:txBody>
          <a:bodyPr wrap="square">
            <a:spAutoFit/>
          </a:bodyPr>
          <a:lstStyle/>
          <a:p>
            <a:pPr algn="just" defTabSz="457200" fontAlgn="base"/>
            <a:r>
              <a:rPr lang="ja-JP" altLang="en-US" sz="1600" dirty="0">
                <a:solidFill>
                  <a:schemeClr val="bg1"/>
                </a:solidFill>
                <a:latin typeface="Meiryo UI" panose="020B0604030504040204" pitchFamily="50" charset="-128"/>
                <a:ea typeface="Meiryo UI" panose="020B0604030504040204" pitchFamily="50" charset="-128"/>
              </a:rPr>
              <a:t>画像引用元：</a:t>
            </a:r>
            <a:r>
              <a:rPr lang="en-US" altLang="ja-JP" sz="1600" dirty="0">
                <a:solidFill>
                  <a:schemeClr val="bg1"/>
                </a:solidFill>
                <a:latin typeface="Meiryo UI" panose="020B0604030504040204" pitchFamily="50" charset="-128"/>
                <a:ea typeface="Meiryo UI" panose="020B0604030504040204" pitchFamily="50" charset="-128"/>
              </a:rPr>
              <a:t>Adobe Stock</a:t>
            </a:r>
          </a:p>
        </p:txBody>
      </p:sp>
    </p:spTree>
    <p:extLst>
      <p:ext uri="{BB962C8B-B14F-4D97-AF65-F5344CB8AC3E}">
        <p14:creationId xmlns:p14="http://schemas.microsoft.com/office/powerpoint/2010/main" val="4183204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コンテンツ プレースホルダー 6">
            <a:extLst>
              <a:ext uri="{FF2B5EF4-FFF2-40B4-BE49-F238E27FC236}">
                <a16:creationId xmlns:a16="http://schemas.microsoft.com/office/drawing/2014/main" id="{A7F42263-DE86-44BB-AC19-CD7982D365B2}"/>
              </a:ext>
            </a:extLst>
          </p:cNvPr>
          <p:cNvSpPr>
            <a:spLocks noGrp="1"/>
          </p:cNvSpPr>
          <p:nvPr>
            <p:ph sz="half" idx="2"/>
          </p:nvPr>
        </p:nvSpPr>
        <p:spPr/>
        <p:txBody>
          <a:bodyPr rtlCol="0">
            <a:normAutofit/>
          </a:bodyPr>
          <a:lstStyle/>
          <a:p>
            <a:pPr marL="0" indent="0" rtl="0">
              <a:buNone/>
            </a:pPr>
            <a:r>
              <a:rPr lang="ja-JP" altLang="en-US" sz="2000"/>
              <a:t>＜特徴＞</a:t>
            </a:r>
            <a:endParaRPr lang="en-US" altLang="ja-JP" sz="2000"/>
          </a:p>
          <a:p>
            <a:pPr rtl="0"/>
            <a:endParaRPr lang="en-US" altLang="ja-JP" sz="2000"/>
          </a:p>
          <a:p>
            <a:pPr rtl="0"/>
            <a:r>
              <a:rPr lang="ja-JP" altLang="en-US" sz="2000"/>
              <a:t>四季が明瞭</a:t>
            </a:r>
            <a:endParaRPr lang="en-US" altLang="ja-JP" sz="2000"/>
          </a:p>
          <a:p>
            <a:pPr rtl="0"/>
            <a:r>
              <a:rPr lang="ja-JP" altLang="en-US" sz="2000"/>
              <a:t>治安が良く、街が清潔</a:t>
            </a:r>
            <a:endParaRPr lang="en-US" altLang="ja-JP" sz="2000"/>
          </a:p>
          <a:p>
            <a:pPr rtl="0"/>
            <a:r>
              <a:rPr lang="ja-JP" altLang="en-US" sz="2000"/>
              <a:t>安定した経済規模（名目</a:t>
            </a:r>
            <a:r>
              <a:rPr lang="en-US" altLang="ja-JP" sz="2000"/>
              <a:t>GDP</a:t>
            </a:r>
            <a:r>
              <a:rPr lang="ja-JP" altLang="en-US" sz="2000"/>
              <a:t>世界</a:t>
            </a:r>
            <a:r>
              <a:rPr lang="en-US" altLang="ja-JP" sz="2000"/>
              <a:t>4</a:t>
            </a:r>
            <a:r>
              <a:rPr lang="ja-JP" altLang="en-US" sz="2000"/>
              <a:t>位）</a:t>
            </a:r>
            <a:endParaRPr lang="en-US" altLang="ja-JP" sz="2000"/>
          </a:p>
          <a:p>
            <a:pPr rtl="0"/>
            <a:r>
              <a:rPr lang="ja-JP" altLang="en-US" sz="2000"/>
              <a:t>アニメや漫画などのサブカルチャーが発展</a:t>
            </a:r>
          </a:p>
        </p:txBody>
      </p:sp>
      <p:sp>
        <p:nvSpPr>
          <p:cNvPr id="3" name="スライド番号プレースホルダー 2">
            <a:extLst>
              <a:ext uri="{FF2B5EF4-FFF2-40B4-BE49-F238E27FC236}">
                <a16:creationId xmlns:a16="http://schemas.microsoft.com/office/drawing/2014/main" id="{774AF259-0EA0-486A-A345-68549DF558C8}"/>
              </a:ext>
            </a:extLst>
          </p:cNvPr>
          <p:cNvSpPr>
            <a:spLocks noGrp="1"/>
          </p:cNvSpPr>
          <p:nvPr>
            <p:ph type="sldNum" sz="quarter" idx="12"/>
          </p:nvPr>
        </p:nvSpPr>
        <p:spPr>
          <a:xfrm>
            <a:off x="11518900" y="6581978"/>
            <a:ext cx="373062" cy="206104"/>
          </a:xfrm>
        </p:spPr>
        <p:txBody>
          <a:bodyPr rtlCol="0"/>
          <a:lstStyle/>
          <a:p>
            <a:pPr rtl="0"/>
            <a:fld id="{03DC2DEF-D2FE-4B45-ABA4-9F153FD1C98A}" type="slidenum">
              <a:rPr lang="en-US" altLang="ja-JP" smtClean="0"/>
              <a:t>4</a:t>
            </a:fld>
            <a:endParaRPr lang="ja-JP" altLang="en-US"/>
          </a:p>
        </p:txBody>
      </p:sp>
      <p:sp>
        <p:nvSpPr>
          <p:cNvPr id="6" name="コンテンツ プレースホルダー 5">
            <a:extLst>
              <a:ext uri="{FF2B5EF4-FFF2-40B4-BE49-F238E27FC236}">
                <a16:creationId xmlns:a16="http://schemas.microsoft.com/office/drawing/2014/main" id="{33DA7B46-E592-40C7-91D7-A26B47A30C67}"/>
              </a:ext>
            </a:extLst>
          </p:cNvPr>
          <p:cNvSpPr>
            <a:spLocks noGrp="1"/>
          </p:cNvSpPr>
          <p:nvPr>
            <p:ph sz="half" idx="1"/>
          </p:nvPr>
        </p:nvSpPr>
        <p:spPr/>
        <p:txBody>
          <a:bodyPr rtlCol="0">
            <a:normAutofit/>
          </a:bodyPr>
          <a:lstStyle/>
          <a:p>
            <a:pPr marL="0" indent="0" rtl="0">
              <a:buNone/>
            </a:pPr>
            <a:r>
              <a:rPr lang="ja-JP" altLang="en-US" sz="2000" dirty="0"/>
              <a:t>＜基本情報＞</a:t>
            </a:r>
            <a:endParaRPr lang="en-US" altLang="zh-TW" sz="2000" dirty="0"/>
          </a:p>
          <a:p>
            <a:pPr rtl="0"/>
            <a:endParaRPr lang="en-US" altLang="zh-TW" sz="2000" dirty="0"/>
          </a:p>
          <a:p>
            <a:pPr rtl="0"/>
            <a:r>
              <a:rPr lang="zh-TW" altLang="en-US" sz="2000" dirty="0"/>
              <a:t>首都：東京</a:t>
            </a:r>
          </a:p>
          <a:p>
            <a:pPr rtl="0"/>
            <a:r>
              <a:rPr lang="zh-TW" altLang="en-US" sz="2000" dirty="0"/>
              <a:t>公用語：日本語</a:t>
            </a:r>
          </a:p>
          <a:p>
            <a:pPr rtl="0"/>
            <a:r>
              <a:rPr lang="zh-TW" altLang="en-US" sz="2000" dirty="0"/>
              <a:t>面積：</a:t>
            </a:r>
            <a:r>
              <a:rPr lang="en-US" altLang="zh-TW" sz="2000" dirty="0"/>
              <a:t>37.80</a:t>
            </a:r>
            <a:r>
              <a:rPr lang="zh-TW" altLang="en-US" sz="2000" dirty="0"/>
              <a:t>万</a:t>
            </a:r>
            <a:r>
              <a:rPr lang="en-US" altLang="zh-TW" sz="2000" dirty="0"/>
              <a:t>km²</a:t>
            </a:r>
          </a:p>
          <a:p>
            <a:pPr rtl="0"/>
            <a:r>
              <a:rPr lang="zh-TW" altLang="en-US" sz="2000" dirty="0"/>
              <a:t>人口：</a:t>
            </a:r>
            <a:r>
              <a:rPr lang="en-US" altLang="zh-TW" sz="2000" dirty="0"/>
              <a:t>1</a:t>
            </a:r>
            <a:r>
              <a:rPr lang="zh-TW" altLang="en-US" sz="2000" dirty="0"/>
              <a:t>億</a:t>
            </a:r>
            <a:r>
              <a:rPr lang="en-US" altLang="zh-TW" sz="2000" dirty="0"/>
              <a:t>2388</a:t>
            </a:r>
            <a:r>
              <a:rPr lang="zh-TW" altLang="en-US" sz="2000" dirty="0"/>
              <a:t>万</a:t>
            </a:r>
            <a:r>
              <a:rPr lang="en-US" altLang="zh-TW" sz="2000" dirty="0"/>
              <a:t>7</a:t>
            </a:r>
            <a:r>
              <a:rPr lang="zh-TW" altLang="en-US" sz="2000" dirty="0"/>
              <a:t>千人</a:t>
            </a:r>
          </a:p>
          <a:p>
            <a:pPr marL="0" indent="0" rtl="0">
              <a:buNone/>
            </a:pPr>
            <a:r>
              <a:rPr lang="ja-JP" altLang="en-US" sz="2000" dirty="0"/>
              <a:t>　</a:t>
            </a:r>
            <a:r>
              <a:rPr lang="zh-TW" altLang="en-US" sz="2000" dirty="0"/>
              <a:t>（</a:t>
            </a:r>
            <a:r>
              <a:rPr lang="en-US" altLang="zh-TW" sz="2000" dirty="0"/>
              <a:t>2024</a:t>
            </a:r>
            <a:r>
              <a:rPr lang="zh-TW" altLang="en-US" sz="2000" dirty="0"/>
              <a:t>年</a:t>
            </a:r>
            <a:r>
              <a:rPr lang="en-US" altLang="zh-TW" sz="2000" dirty="0"/>
              <a:t>8</a:t>
            </a:r>
            <a:r>
              <a:rPr lang="zh-TW" altLang="en-US" sz="2000" dirty="0"/>
              <a:t>月</a:t>
            </a:r>
            <a:r>
              <a:rPr lang="en-US" altLang="zh-TW" sz="2000" dirty="0"/>
              <a:t>1</a:t>
            </a:r>
            <a:r>
              <a:rPr lang="zh-TW" altLang="en-US" sz="2000" dirty="0"/>
              <a:t>日現在）</a:t>
            </a:r>
          </a:p>
        </p:txBody>
      </p:sp>
      <p:sp>
        <p:nvSpPr>
          <p:cNvPr id="5" name="タイトル 4">
            <a:extLst>
              <a:ext uri="{FF2B5EF4-FFF2-40B4-BE49-F238E27FC236}">
                <a16:creationId xmlns:a16="http://schemas.microsoft.com/office/drawing/2014/main" id="{9151932C-7145-4FBD-B81D-9ADC42401B87}"/>
              </a:ext>
            </a:extLst>
          </p:cNvPr>
          <p:cNvSpPr>
            <a:spLocks noGrp="1"/>
          </p:cNvSpPr>
          <p:nvPr>
            <p:ph type="title"/>
          </p:nvPr>
        </p:nvSpPr>
        <p:spPr/>
        <p:txBody>
          <a:bodyPr rtlCol="0"/>
          <a:lstStyle/>
          <a:p>
            <a:pPr rtl="0"/>
            <a:r>
              <a:rPr lang="ja-JP" altLang="en-US">
                <a:latin typeface="Meiryo UI" panose="020B0604030504040204" pitchFamily="50" charset="-128"/>
                <a:ea typeface="Meiryo UI" panose="020B0604030504040204" pitchFamily="50" charset="-128"/>
              </a:rPr>
              <a:t>日本の基本情報</a:t>
            </a:r>
          </a:p>
        </p:txBody>
      </p:sp>
      <p:pic>
        <p:nvPicPr>
          <p:cNvPr id="10" name="図プレースホルダー 9" descr="木の枝&#10;&#10;AI によって生成されたコンテンツは間違っている可能性があります。">
            <a:extLst>
              <a:ext uri="{FF2B5EF4-FFF2-40B4-BE49-F238E27FC236}">
                <a16:creationId xmlns:a16="http://schemas.microsoft.com/office/drawing/2014/main" id="{7AD1CE69-BEFB-52F6-894F-99CCF9AA8E06}"/>
              </a:ext>
            </a:extLst>
          </p:cNvPr>
          <p:cNvPicPr>
            <a:picLocks noGrp="1" noChangeAspect="1"/>
          </p:cNvPicPr>
          <p:nvPr>
            <p:ph type="pic" sz="quarter" idx="13"/>
          </p:nvPr>
        </p:nvPicPr>
        <p:blipFill>
          <a:blip r:embed="rId3"/>
          <a:srcRect t="4656" b="4656"/>
          <a:stretch>
            <a:fillRect/>
          </a:stretch>
        </p:blipFill>
        <p:spPr/>
      </p:pic>
      <p:pic>
        <p:nvPicPr>
          <p:cNvPr id="14" name="図 13" descr="ダイアグラム&#10;&#10;AI によって生成されたコンテンツは間違っている可能性があります。">
            <a:extLst>
              <a:ext uri="{FF2B5EF4-FFF2-40B4-BE49-F238E27FC236}">
                <a16:creationId xmlns:a16="http://schemas.microsoft.com/office/drawing/2014/main" id="{8650686E-638A-0916-E254-59A18AAEF91E}"/>
              </a:ext>
            </a:extLst>
          </p:cNvPr>
          <p:cNvPicPr>
            <a:picLocks noChangeAspect="1"/>
          </p:cNvPicPr>
          <p:nvPr/>
        </p:nvPicPr>
        <p:blipFill>
          <a:blip r:embed="rId4"/>
          <a:stretch>
            <a:fillRect/>
          </a:stretch>
        </p:blipFill>
        <p:spPr>
          <a:xfrm rot="211647">
            <a:off x="9477620" y="4841544"/>
            <a:ext cx="2473908" cy="1391531"/>
          </a:xfrm>
          <a:prstGeom prst="rect">
            <a:avLst/>
          </a:prstGeom>
        </p:spPr>
      </p:pic>
    </p:spTree>
    <p:extLst>
      <p:ext uri="{BB962C8B-B14F-4D97-AF65-F5344CB8AC3E}">
        <p14:creationId xmlns:p14="http://schemas.microsoft.com/office/powerpoint/2010/main" val="3242389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8D74C-331A-C7A7-AA4C-C11EFB972781}"/>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86E10C84-8177-F163-F749-F7E11A86BC3B}"/>
              </a:ext>
            </a:extLst>
          </p:cNvPr>
          <p:cNvSpPr>
            <a:spLocks noGrp="1"/>
          </p:cNvSpPr>
          <p:nvPr>
            <p:ph type="title"/>
          </p:nvPr>
        </p:nvSpPr>
        <p:spPr/>
        <p:txBody>
          <a:bodyPr rtlCol="0"/>
          <a:lstStyle/>
          <a:p>
            <a:pPr rtl="0"/>
            <a:r>
              <a:rPr lang="ja-JP" altLang="en-US">
                <a:latin typeface="Meiryo UI" panose="020B0604030504040204" pitchFamily="50" charset="-128"/>
                <a:ea typeface="Meiryo UI" panose="020B0604030504040204" pitchFamily="50" charset="-128"/>
              </a:rPr>
              <a:t>世界で一番長寿の国</a:t>
            </a:r>
          </a:p>
        </p:txBody>
      </p:sp>
      <p:sp>
        <p:nvSpPr>
          <p:cNvPr id="3" name="スライド番号プレースホルダー 2">
            <a:extLst>
              <a:ext uri="{FF2B5EF4-FFF2-40B4-BE49-F238E27FC236}">
                <a16:creationId xmlns:a16="http://schemas.microsoft.com/office/drawing/2014/main" id="{E2F6CFC5-44CF-F28D-011D-95875598F17C}"/>
              </a:ext>
            </a:extLst>
          </p:cNvPr>
          <p:cNvSpPr>
            <a:spLocks noGrp="1"/>
          </p:cNvSpPr>
          <p:nvPr>
            <p:ph type="sldNum" sz="quarter" idx="12"/>
          </p:nvPr>
        </p:nvSpPr>
        <p:spPr>
          <a:xfrm>
            <a:off x="11518900" y="6581978"/>
            <a:ext cx="373062" cy="206104"/>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3DC2DEF-D2FE-4B45-ABA4-9F153FD1C98A}" type="slidenum">
              <a:rPr kumimoji="0" lang="en-US" altLang="ja-JP" sz="1200" b="0" i="0" u="none" strike="noStrike" kern="1200" cap="none" spc="0" normalizeH="0" baseline="0" noProof="0" smtClean="0">
                <a:ln>
                  <a:noFill/>
                </a:ln>
                <a:solidFill>
                  <a:prstClr val="white"/>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8" name="テキスト プレースホルダー 17">
            <a:extLst>
              <a:ext uri="{FF2B5EF4-FFF2-40B4-BE49-F238E27FC236}">
                <a16:creationId xmlns:a16="http://schemas.microsoft.com/office/drawing/2014/main" id="{9C13BB0F-2881-5648-6259-7A137623A33E}"/>
              </a:ext>
            </a:extLst>
          </p:cNvPr>
          <p:cNvSpPr>
            <a:spLocks noGrp="1"/>
          </p:cNvSpPr>
          <p:nvPr>
            <p:ph type="body" sz="quarter" idx="4294967295"/>
          </p:nvPr>
        </p:nvSpPr>
        <p:spPr>
          <a:xfrm>
            <a:off x="518160" y="1275714"/>
            <a:ext cx="10073640" cy="881331"/>
          </a:xfrm>
        </p:spPr>
        <p:txBody>
          <a:bodyPr rtlCol="0">
            <a:normAutofit/>
          </a:bodyPr>
          <a:lstStyle/>
          <a:p>
            <a:pPr rtl="0"/>
            <a:r>
              <a:rPr lang="ja-JP" altLang="en-US" sz="2000"/>
              <a:t>日本の平均寿命・健康寿命は世界でもトップレベルであり、長く健康に暮らすことができます。</a:t>
            </a:r>
          </a:p>
        </p:txBody>
      </p:sp>
      <p:sp>
        <p:nvSpPr>
          <p:cNvPr id="6" name="コンテンツ プレースホルダー 2">
            <a:extLst>
              <a:ext uri="{FF2B5EF4-FFF2-40B4-BE49-F238E27FC236}">
                <a16:creationId xmlns:a16="http://schemas.microsoft.com/office/drawing/2014/main" id="{10BC2CA5-51AA-9A3E-5DDC-1ADFE6333DE2}"/>
              </a:ext>
            </a:extLst>
          </p:cNvPr>
          <p:cNvSpPr txBox="1">
            <a:spLocks/>
          </p:cNvSpPr>
          <p:nvPr/>
        </p:nvSpPr>
        <p:spPr>
          <a:xfrm>
            <a:off x="3209731" y="5919780"/>
            <a:ext cx="5449689"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292">
                <a:latin typeface="Meiryo UI" panose="020B0604030504040204" pitchFamily="50" charset="-128"/>
                <a:ea typeface="Meiryo UI" panose="020B0604030504040204" pitchFamily="50" charset="-128"/>
              </a:rPr>
              <a:t>出典：</a:t>
            </a:r>
            <a:r>
              <a:rPr lang="en-US" altLang="ja-JP" sz="1292">
                <a:latin typeface="Meiryo UI" panose="020B0604030504040204" pitchFamily="50" charset="-128"/>
                <a:ea typeface="Meiryo UI" panose="020B0604030504040204" pitchFamily="50" charset="-128"/>
              </a:rPr>
              <a:t>WHO</a:t>
            </a:r>
            <a:r>
              <a:rPr lang="ja-JP" altLang="en-US" sz="1292">
                <a:latin typeface="Meiryo UI" panose="020B0604030504040204" pitchFamily="50" charset="-128"/>
                <a:ea typeface="Meiryo UI" panose="020B0604030504040204" pitchFamily="50" charset="-128"/>
              </a:rPr>
              <a:t>「</a:t>
            </a:r>
            <a:r>
              <a:rPr lang="zh-TW" altLang="en-US" sz="1292">
                <a:latin typeface="Meiryo UI" panose="020B0604030504040204" pitchFamily="50" charset="-128"/>
                <a:ea typeface="Meiryo UI" panose="020B0604030504040204" pitchFamily="50" charset="-128"/>
              </a:rPr>
              <a:t>出生時平均余命</a:t>
            </a:r>
            <a:r>
              <a:rPr lang="en-US" altLang="zh-TW" sz="1292">
                <a:latin typeface="Meiryo UI" panose="020B0604030504040204" pitchFamily="50" charset="-128"/>
                <a:ea typeface="Meiryo UI" panose="020B0604030504040204" pitchFamily="50" charset="-128"/>
              </a:rPr>
              <a:t>(</a:t>
            </a:r>
            <a:r>
              <a:rPr lang="ja-JP" altLang="en-US" sz="1292">
                <a:latin typeface="Meiryo UI" panose="020B0604030504040204" pitchFamily="50" charset="-128"/>
                <a:ea typeface="Meiryo UI" panose="020B0604030504040204" pitchFamily="50" charset="-128"/>
              </a:rPr>
              <a:t>年</a:t>
            </a:r>
            <a:r>
              <a:rPr lang="en-US" altLang="ja-JP" sz="1292">
                <a:latin typeface="Meiryo UI" panose="020B0604030504040204" pitchFamily="50" charset="-128"/>
                <a:ea typeface="Meiryo UI" panose="020B0604030504040204" pitchFamily="50" charset="-128"/>
              </a:rPr>
              <a:t>)</a:t>
            </a:r>
            <a:r>
              <a:rPr lang="ja-JP" altLang="en-US" sz="1292">
                <a:latin typeface="Meiryo UI" panose="020B0604030504040204" pitchFamily="50" charset="-128"/>
                <a:ea typeface="Meiryo UI" panose="020B0604030504040204" pitchFamily="50" charset="-128"/>
              </a:rPr>
              <a:t>」（</a:t>
            </a:r>
            <a:r>
              <a:rPr lang="en-US" altLang="ja-JP" sz="1292">
                <a:latin typeface="Meiryo UI" panose="020B0604030504040204" pitchFamily="50" charset="-128"/>
                <a:ea typeface="Meiryo UI" panose="020B0604030504040204" pitchFamily="50" charset="-128"/>
              </a:rPr>
              <a:t>2024</a:t>
            </a:r>
            <a:r>
              <a:rPr lang="ja-JP" altLang="en-US" sz="1292">
                <a:latin typeface="Meiryo UI" panose="020B0604030504040204" pitchFamily="50" charset="-128"/>
                <a:ea typeface="Meiryo UI" panose="020B0604030504040204" pitchFamily="50" charset="-128"/>
              </a:rPr>
              <a:t>年</a:t>
            </a:r>
            <a:r>
              <a:rPr lang="en-US" altLang="ja-JP" sz="1292">
                <a:latin typeface="Meiryo UI" panose="020B0604030504040204" pitchFamily="50" charset="-128"/>
                <a:ea typeface="Meiryo UI" panose="020B0604030504040204" pitchFamily="50" charset="-128"/>
              </a:rPr>
              <a:t>8</a:t>
            </a:r>
            <a:r>
              <a:rPr lang="ja-JP" altLang="en-US" sz="1292">
                <a:latin typeface="Meiryo UI" panose="020B0604030504040204" pitchFamily="50" charset="-128"/>
                <a:ea typeface="Meiryo UI" panose="020B0604030504040204" pitchFamily="50" charset="-128"/>
              </a:rPr>
              <a:t>月</a:t>
            </a:r>
            <a:r>
              <a:rPr lang="en-US" altLang="ja-JP" sz="1292">
                <a:latin typeface="Meiryo UI" panose="020B0604030504040204" pitchFamily="50" charset="-128"/>
                <a:ea typeface="Meiryo UI" panose="020B0604030504040204" pitchFamily="50" charset="-128"/>
              </a:rPr>
              <a:t>2</a:t>
            </a:r>
            <a:r>
              <a:rPr lang="ja-JP" altLang="en-US" sz="1292">
                <a:latin typeface="Meiryo UI" panose="020B0604030504040204" pitchFamily="50" charset="-128"/>
                <a:ea typeface="Meiryo UI" panose="020B0604030504040204" pitchFamily="50" charset="-128"/>
              </a:rPr>
              <a:t>日公開）をもとに作成</a:t>
            </a:r>
            <a:endParaRPr lang="en-US" altLang="ja-JP" sz="1292">
              <a:latin typeface="Meiryo UI" panose="020B0604030504040204" pitchFamily="50" charset="-128"/>
              <a:ea typeface="Meiryo UI" panose="020B0604030504040204" pitchFamily="50" charset="-128"/>
            </a:endParaRPr>
          </a:p>
        </p:txBody>
      </p:sp>
      <p:graphicFrame>
        <p:nvGraphicFramePr>
          <p:cNvPr id="7" name="表 6">
            <a:extLst>
              <a:ext uri="{FF2B5EF4-FFF2-40B4-BE49-F238E27FC236}">
                <a16:creationId xmlns:a16="http://schemas.microsoft.com/office/drawing/2014/main" id="{9AE05449-D5B4-4B89-2F8C-269782BB6568}"/>
              </a:ext>
            </a:extLst>
          </p:cNvPr>
          <p:cNvGraphicFramePr>
            <a:graphicFrameLocks noGrp="1"/>
          </p:cNvGraphicFramePr>
          <p:nvPr>
            <p:extLst>
              <p:ext uri="{D42A27DB-BD31-4B8C-83A1-F6EECF244321}">
                <p14:modId xmlns:p14="http://schemas.microsoft.com/office/powerpoint/2010/main" val="1366989459"/>
              </p:ext>
            </p:extLst>
          </p:nvPr>
        </p:nvGraphicFramePr>
        <p:xfrm>
          <a:off x="3495704" y="2529769"/>
          <a:ext cx="4607436" cy="3240590"/>
        </p:xfrm>
        <a:graphic>
          <a:graphicData uri="http://schemas.openxmlformats.org/drawingml/2006/table">
            <a:tbl>
              <a:tblPr firstRow="1" bandRow="1">
                <a:tableStyleId>{5940675A-B579-460E-94D1-54222C63F5DA}</a:tableStyleId>
              </a:tblPr>
              <a:tblGrid>
                <a:gridCol w="849086">
                  <a:extLst>
                    <a:ext uri="{9D8B030D-6E8A-4147-A177-3AD203B41FA5}">
                      <a16:colId xmlns:a16="http://schemas.microsoft.com/office/drawing/2014/main" val="805250401"/>
                    </a:ext>
                  </a:extLst>
                </a:gridCol>
                <a:gridCol w="2110581">
                  <a:extLst>
                    <a:ext uri="{9D8B030D-6E8A-4147-A177-3AD203B41FA5}">
                      <a16:colId xmlns:a16="http://schemas.microsoft.com/office/drawing/2014/main" val="13765521"/>
                    </a:ext>
                  </a:extLst>
                </a:gridCol>
                <a:gridCol w="1647769">
                  <a:extLst>
                    <a:ext uri="{9D8B030D-6E8A-4147-A177-3AD203B41FA5}">
                      <a16:colId xmlns:a16="http://schemas.microsoft.com/office/drawing/2014/main" val="1346324089"/>
                    </a:ext>
                  </a:extLst>
                </a:gridCol>
              </a:tblGrid>
              <a:tr h="610996">
                <a:tc>
                  <a:txBody>
                    <a:bodyPr/>
                    <a:lstStyle/>
                    <a:p>
                      <a:pPr algn="ctr"/>
                      <a:r>
                        <a:rPr kumimoji="1" lang="ja-JP" altLang="en-US" sz="1800" b="1">
                          <a:solidFill>
                            <a:schemeClr val="bg1"/>
                          </a:solidFill>
                          <a:latin typeface="Meiryo UI" panose="020B0604030504040204" pitchFamily="50" charset="-128"/>
                          <a:ea typeface="Meiryo UI" panose="020B0604030504040204" pitchFamily="50" charset="-128"/>
                          <a:cs typeface="Malgun Gothic Semilight" panose="020B0502040204020203" pitchFamily="50" charset="-128"/>
                        </a:rPr>
                        <a:t>順位</a:t>
                      </a:r>
                    </a:p>
                  </a:txBody>
                  <a:tcPr>
                    <a:solidFill>
                      <a:schemeClr val="accent4"/>
                    </a:solidFill>
                  </a:tcPr>
                </a:tc>
                <a:tc>
                  <a:txBody>
                    <a:bodyPr/>
                    <a:lstStyle/>
                    <a:p>
                      <a:pPr algn="ctr"/>
                      <a:r>
                        <a:rPr kumimoji="1" lang="ja-JP" altLang="en-US" sz="1800" b="1">
                          <a:solidFill>
                            <a:schemeClr val="bg1"/>
                          </a:solidFill>
                          <a:latin typeface="Meiryo UI" panose="020B0604030504040204" pitchFamily="50" charset="-128"/>
                          <a:ea typeface="Meiryo UI" panose="020B0604030504040204" pitchFamily="50" charset="-128"/>
                          <a:cs typeface="Malgun Gothic Semilight" panose="020B0502040204020203" pitchFamily="50" charset="-128"/>
                        </a:rPr>
                        <a:t>国</a:t>
                      </a:r>
                    </a:p>
                  </a:txBody>
                  <a:tcPr>
                    <a:solidFill>
                      <a:schemeClr val="accent4"/>
                    </a:solidFill>
                  </a:tcPr>
                </a:tc>
                <a:tc>
                  <a:txBody>
                    <a:bodyPr/>
                    <a:lstStyle/>
                    <a:p>
                      <a:pPr algn="ctr"/>
                      <a:r>
                        <a:rPr kumimoji="1" lang="ja-JP" altLang="en-US" sz="1800" b="1">
                          <a:solidFill>
                            <a:schemeClr val="bg1"/>
                          </a:solidFill>
                          <a:latin typeface="Meiryo UI" panose="020B0604030504040204" pitchFamily="50" charset="-128"/>
                          <a:ea typeface="Meiryo UI" panose="020B0604030504040204" pitchFamily="50" charset="-128"/>
                          <a:cs typeface="Malgun Gothic Semilight" panose="020B0502040204020203" pitchFamily="50" charset="-128"/>
                        </a:rPr>
                        <a:t>平均寿命</a:t>
                      </a:r>
                      <a:endParaRPr kumimoji="1" lang="en-US" altLang="ja-JP" sz="1800" b="1">
                        <a:solidFill>
                          <a:schemeClr val="bg1"/>
                        </a:solidFill>
                        <a:latin typeface="Meiryo UI" panose="020B0604030504040204" pitchFamily="50" charset="-128"/>
                        <a:ea typeface="Meiryo UI" panose="020B0604030504040204" pitchFamily="50" charset="-128"/>
                        <a:cs typeface="Malgun Gothic Semilight" panose="020B0502040204020203" pitchFamily="50" charset="-128"/>
                      </a:endParaRPr>
                    </a:p>
                    <a:p>
                      <a:pPr algn="ctr"/>
                      <a:r>
                        <a:rPr kumimoji="1" lang="ja-JP" altLang="en-US" sz="1800" b="1">
                          <a:solidFill>
                            <a:schemeClr val="bg1"/>
                          </a:solidFill>
                          <a:latin typeface="Meiryo UI" panose="020B0604030504040204" pitchFamily="50" charset="-128"/>
                          <a:ea typeface="Meiryo UI" panose="020B0604030504040204" pitchFamily="50" charset="-128"/>
                          <a:cs typeface="Malgun Gothic Semilight" panose="020B0502040204020203" pitchFamily="50" charset="-128"/>
                        </a:rPr>
                        <a:t>（男女）</a:t>
                      </a:r>
                    </a:p>
                  </a:txBody>
                  <a:tcPr>
                    <a:solidFill>
                      <a:schemeClr val="accent4"/>
                    </a:solidFill>
                  </a:tcPr>
                </a:tc>
                <a:extLst>
                  <a:ext uri="{0D108BD9-81ED-4DB2-BD59-A6C34878D82A}">
                    <a16:rowId xmlns:a16="http://schemas.microsoft.com/office/drawing/2014/main" val="4179862324"/>
                  </a:ext>
                </a:extLst>
              </a:tr>
              <a:tr h="520102">
                <a:tc>
                  <a:txBody>
                    <a:bodyPr/>
                    <a:lstStyle/>
                    <a:p>
                      <a:r>
                        <a:rPr kumimoji="1" lang="en-US" altLang="ja-JP" sz="1800">
                          <a:latin typeface="Meiryo UI" panose="020B0604030504040204" pitchFamily="50" charset="-128"/>
                          <a:ea typeface="Meiryo UI" panose="020B0604030504040204" pitchFamily="50" charset="-128"/>
                          <a:cs typeface="Malgun Gothic Semilight" panose="020B0502040204020203" pitchFamily="50" charset="-128"/>
                        </a:rPr>
                        <a:t>1</a:t>
                      </a:r>
                      <a:endParaRPr kumimoji="1" lang="ja-JP" altLang="en-US" sz="1800">
                        <a:latin typeface="Meiryo UI" panose="020B0604030504040204" pitchFamily="50" charset="-128"/>
                        <a:ea typeface="Meiryo UI" panose="020B0604030504040204" pitchFamily="50" charset="-128"/>
                        <a:cs typeface="Malgun Gothic Semilight" panose="020B0502040204020203" pitchFamily="50" charset="-128"/>
                      </a:endParaRPr>
                    </a:p>
                  </a:txBody>
                  <a:tcPr/>
                </a:tc>
                <a:tc>
                  <a:txBody>
                    <a:bodyPr/>
                    <a:lstStyle/>
                    <a:p>
                      <a:pPr algn="ctr"/>
                      <a:r>
                        <a:rPr kumimoji="1" lang="ja-JP" altLang="en-US" sz="1800">
                          <a:latin typeface="Meiryo UI" panose="020B0604030504040204" pitchFamily="50" charset="-128"/>
                          <a:ea typeface="Meiryo UI" panose="020B0604030504040204" pitchFamily="50" charset="-128"/>
                          <a:cs typeface="Malgun Gothic Semilight" panose="020B0502040204020203" pitchFamily="50" charset="-128"/>
                        </a:rPr>
                        <a:t>日本</a:t>
                      </a:r>
                    </a:p>
                  </a:txBody>
                  <a:tcPr/>
                </a:tc>
                <a:tc>
                  <a:txBody>
                    <a:bodyPr/>
                    <a:lstStyle/>
                    <a:p>
                      <a:pPr algn="r"/>
                      <a:r>
                        <a:rPr kumimoji="1" lang="en-US" altLang="ja-JP" sz="1800" u="none">
                          <a:latin typeface="Meiryo UI" panose="020B0604030504040204" pitchFamily="50" charset="-128"/>
                          <a:ea typeface="Meiryo UI" panose="020B0604030504040204" pitchFamily="50" charset="-128"/>
                          <a:cs typeface="Malgun Gothic Semilight" panose="020B0502040204020203" pitchFamily="50" charset="-128"/>
                        </a:rPr>
                        <a:t>84.46</a:t>
                      </a:r>
                      <a:r>
                        <a:rPr kumimoji="1" lang="ja-JP" altLang="en-US" sz="1800" u="none">
                          <a:latin typeface="Meiryo UI" panose="020B0604030504040204" pitchFamily="50" charset="-128"/>
                          <a:ea typeface="Meiryo UI" panose="020B0604030504040204" pitchFamily="50" charset="-128"/>
                          <a:cs typeface="Malgun Gothic Semilight" panose="020B0502040204020203" pitchFamily="50" charset="-128"/>
                        </a:rPr>
                        <a:t>歳</a:t>
                      </a:r>
                      <a:endParaRPr kumimoji="1" lang="en-US" altLang="ja-JP" sz="1800" u="none">
                        <a:latin typeface="Meiryo UI" panose="020B0604030504040204" pitchFamily="50" charset="-128"/>
                        <a:ea typeface="Meiryo UI" panose="020B0604030504040204" pitchFamily="50" charset="-128"/>
                        <a:cs typeface="Malgun Gothic Semilight" panose="020B0502040204020203" pitchFamily="50" charset="-128"/>
                      </a:endParaRPr>
                    </a:p>
                  </a:txBody>
                  <a:tcPr/>
                </a:tc>
                <a:extLst>
                  <a:ext uri="{0D108BD9-81ED-4DB2-BD59-A6C34878D82A}">
                    <a16:rowId xmlns:a16="http://schemas.microsoft.com/office/drawing/2014/main" val="2712318356"/>
                  </a:ext>
                </a:extLst>
              </a:tr>
              <a:tr h="520102">
                <a:tc>
                  <a:txBody>
                    <a:bodyPr/>
                    <a:lstStyle/>
                    <a:p>
                      <a:r>
                        <a:rPr kumimoji="1" lang="en-US" altLang="ja-JP" sz="1800">
                          <a:latin typeface="Meiryo UI" panose="020B0604030504040204" pitchFamily="50" charset="-128"/>
                          <a:ea typeface="Meiryo UI" panose="020B0604030504040204" pitchFamily="50" charset="-128"/>
                          <a:cs typeface="Malgun Gothic Semilight" panose="020B0502040204020203" pitchFamily="50" charset="-128"/>
                        </a:rPr>
                        <a:t>2</a:t>
                      </a:r>
                      <a:endParaRPr kumimoji="1" lang="ja-JP" altLang="en-US" sz="1800">
                        <a:latin typeface="Meiryo UI" panose="020B0604030504040204" pitchFamily="50" charset="-128"/>
                        <a:ea typeface="Meiryo UI" panose="020B0604030504040204" pitchFamily="50" charset="-128"/>
                        <a:cs typeface="Malgun Gothic Semilight" panose="020B0502040204020203" pitchFamily="50" charset="-128"/>
                      </a:endParaRPr>
                    </a:p>
                  </a:txBody>
                  <a:tcPr/>
                </a:tc>
                <a:tc>
                  <a:txBody>
                    <a:bodyPr/>
                    <a:lstStyle/>
                    <a:p>
                      <a:pPr algn="ctr"/>
                      <a:r>
                        <a:rPr kumimoji="1" lang="ja-JP" altLang="en-US" sz="1800">
                          <a:latin typeface="Meiryo UI" panose="020B0604030504040204" pitchFamily="50" charset="-128"/>
                          <a:ea typeface="Meiryo UI" panose="020B0604030504040204" pitchFamily="50" charset="-128"/>
                          <a:cs typeface="Malgun Gothic Semilight" panose="020B0502040204020203" pitchFamily="50" charset="-128"/>
                        </a:rPr>
                        <a:t>シンガポール</a:t>
                      </a:r>
                    </a:p>
                  </a:txBody>
                  <a:tcPr/>
                </a:tc>
                <a:tc>
                  <a:txBody>
                    <a:bodyPr/>
                    <a:lstStyle/>
                    <a:p>
                      <a:pPr algn="r"/>
                      <a:r>
                        <a:rPr kumimoji="1" lang="en-US" altLang="ja-JP" sz="1800">
                          <a:latin typeface="Meiryo UI" panose="020B0604030504040204" pitchFamily="50" charset="-128"/>
                          <a:ea typeface="Meiryo UI" panose="020B0604030504040204" pitchFamily="50" charset="-128"/>
                          <a:cs typeface="Malgun Gothic Semilight" panose="020B0502040204020203" pitchFamily="50" charset="-128"/>
                        </a:rPr>
                        <a:t>83.86</a:t>
                      </a:r>
                      <a:r>
                        <a:rPr kumimoji="1" lang="ja-JP" altLang="en-US" sz="1800">
                          <a:latin typeface="Meiryo UI" panose="020B0604030504040204" pitchFamily="50" charset="-128"/>
                          <a:ea typeface="Meiryo UI" panose="020B0604030504040204" pitchFamily="50" charset="-128"/>
                          <a:cs typeface="Malgun Gothic Semilight" panose="020B0502040204020203" pitchFamily="50" charset="-128"/>
                        </a:rPr>
                        <a:t>歳</a:t>
                      </a:r>
                    </a:p>
                  </a:txBody>
                  <a:tcPr/>
                </a:tc>
                <a:extLst>
                  <a:ext uri="{0D108BD9-81ED-4DB2-BD59-A6C34878D82A}">
                    <a16:rowId xmlns:a16="http://schemas.microsoft.com/office/drawing/2014/main" val="1094085986"/>
                  </a:ext>
                </a:extLst>
              </a:tr>
              <a:tr h="520102">
                <a:tc>
                  <a:txBody>
                    <a:bodyPr/>
                    <a:lstStyle/>
                    <a:p>
                      <a:r>
                        <a:rPr kumimoji="1" lang="en-US" altLang="ja-JP" sz="1800">
                          <a:latin typeface="Meiryo UI" panose="020B0604030504040204" pitchFamily="50" charset="-128"/>
                          <a:ea typeface="Meiryo UI" panose="020B0604030504040204" pitchFamily="50" charset="-128"/>
                          <a:cs typeface="Malgun Gothic Semilight" panose="020B0502040204020203" pitchFamily="50" charset="-128"/>
                        </a:rPr>
                        <a:t>3</a:t>
                      </a:r>
                      <a:endParaRPr kumimoji="1" lang="ja-JP" altLang="en-US" sz="1800">
                        <a:latin typeface="Meiryo UI" panose="020B0604030504040204" pitchFamily="50" charset="-128"/>
                        <a:ea typeface="Meiryo UI" panose="020B0604030504040204" pitchFamily="50" charset="-128"/>
                        <a:cs typeface="Malgun Gothic Semilight" panose="020B0502040204020203" pitchFamily="50" charset="-128"/>
                      </a:endParaRPr>
                    </a:p>
                  </a:txBody>
                  <a:tcPr/>
                </a:tc>
                <a:tc>
                  <a:txBody>
                    <a:bodyPr/>
                    <a:lstStyle/>
                    <a:p>
                      <a:pPr algn="ctr"/>
                      <a:r>
                        <a:rPr kumimoji="1" lang="ja-JP" altLang="en-US" sz="1800">
                          <a:latin typeface="Meiryo UI" panose="020B0604030504040204" pitchFamily="50" charset="-128"/>
                          <a:ea typeface="Meiryo UI" panose="020B0604030504040204" pitchFamily="50" charset="-128"/>
                          <a:cs typeface="Malgun Gothic Semilight" panose="020B0502040204020203" pitchFamily="50" charset="-128"/>
                        </a:rPr>
                        <a:t>韓国</a:t>
                      </a:r>
                    </a:p>
                  </a:txBody>
                  <a:tcPr/>
                </a:tc>
                <a:tc>
                  <a:txBody>
                    <a:bodyPr/>
                    <a:lstStyle/>
                    <a:p>
                      <a:pPr algn="r"/>
                      <a:r>
                        <a:rPr kumimoji="1" lang="en-US" altLang="ja-JP" sz="1800">
                          <a:latin typeface="Meiryo UI" panose="020B0604030504040204" pitchFamily="50" charset="-128"/>
                          <a:ea typeface="Meiryo UI" panose="020B0604030504040204" pitchFamily="50" charset="-128"/>
                          <a:cs typeface="Malgun Gothic Semilight" panose="020B0502040204020203" pitchFamily="50" charset="-128"/>
                        </a:rPr>
                        <a:t>83.80</a:t>
                      </a:r>
                      <a:r>
                        <a:rPr kumimoji="1" lang="ja-JP" altLang="en-US" sz="1800">
                          <a:latin typeface="Meiryo UI" panose="020B0604030504040204" pitchFamily="50" charset="-128"/>
                          <a:ea typeface="Meiryo UI" panose="020B0604030504040204" pitchFamily="50" charset="-128"/>
                          <a:cs typeface="Malgun Gothic Semilight" panose="020B0502040204020203" pitchFamily="50" charset="-128"/>
                        </a:rPr>
                        <a:t>歳</a:t>
                      </a:r>
                    </a:p>
                  </a:txBody>
                  <a:tcPr/>
                </a:tc>
                <a:extLst>
                  <a:ext uri="{0D108BD9-81ED-4DB2-BD59-A6C34878D82A}">
                    <a16:rowId xmlns:a16="http://schemas.microsoft.com/office/drawing/2014/main" val="2099094658"/>
                  </a:ext>
                </a:extLst>
              </a:tr>
              <a:tr h="520102">
                <a:tc>
                  <a:txBody>
                    <a:bodyPr/>
                    <a:lstStyle/>
                    <a:p>
                      <a:r>
                        <a:rPr kumimoji="1" lang="en-US" altLang="ja-JP" sz="1800">
                          <a:latin typeface="Meiryo UI" panose="020B0604030504040204" pitchFamily="50" charset="-128"/>
                          <a:ea typeface="Meiryo UI" panose="020B0604030504040204" pitchFamily="50" charset="-128"/>
                          <a:cs typeface="Malgun Gothic Semilight" panose="020B0502040204020203" pitchFamily="50" charset="-128"/>
                        </a:rPr>
                        <a:t>4</a:t>
                      </a:r>
                      <a:endParaRPr kumimoji="1" lang="ja-JP" altLang="en-US" sz="1800">
                        <a:latin typeface="Meiryo UI" panose="020B0604030504040204" pitchFamily="50" charset="-128"/>
                        <a:ea typeface="Meiryo UI" panose="020B0604030504040204" pitchFamily="50" charset="-128"/>
                        <a:cs typeface="Malgun Gothic Semilight" panose="020B0502040204020203" pitchFamily="50" charset="-128"/>
                      </a:endParaRPr>
                    </a:p>
                  </a:txBody>
                  <a:tcPr/>
                </a:tc>
                <a:tc>
                  <a:txBody>
                    <a:bodyPr/>
                    <a:lstStyle/>
                    <a:p>
                      <a:pPr algn="ctr"/>
                      <a:r>
                        <a:rPr kumimoji="1" lang="ja-JP" altLang="en-US" sz="1800">
                          <a:latin typeface="Meiryo UI" panose="020B0604030504040204" pitchFamily="50" charset="-128"/>
                          <a:ea typeface="Meiryo UI" panose="020B0604030504040204" pitchFamily="50" charset="-128"/>
                          <a:cs typeface="Malgun Gothic Semilight" panose="020B0502040204020203" pitchFamily="50" charset="-128"/>
                        </a:rPr>
                        <a:t>スイス</a:t>
                      </a:r>
                    </a:p>
                  </a:txBody>
                  <a:tcPr/>
                </a:tc>
                <a:tc>
                  <a:txBody>
                    <a:bodyPr/>
                    <a:lstStyle/>
                    <a:p>
                      <a:pPr algn="r"/>
                      <a:r>
                        <a:rPr kumimoji="1" lang="en-US" altLang="ja-JP" sz="1800">
                          <a:latin typeface="Meiryo UI" panose="020B0604030504040204" pitchFamily="50" charset="-128"/>
                          <a:ea typeface="Meiryo UI" panose="020B0604030504040204" pitchFamily="50" charset="-128"/>
                          <a:cs typeface="Malgun Gothic Semilight" panose="020B0502040204020203" pitchFamily="50" charset="-128"/>
                        </a:rPr>
                        <a:t>83.33</a:t>
                      </a:r>
                      <a:r>
                        <a:rPr kumimoji="1" lang="ja-JP" altLang="en-US" sz="1800">
                          <a:latin typeface="Meiryo UI" panose="020B0604030504040204" pitchFamily="50" charset="-128"/>
                          <a:ea typeface="Meiryo UI" panose="020B0604030504040204" pitchFamily="50" charset="-128"/>
                          <a:cs typeface="Malgun Gothic Semilight" panose="020B0502040204020203" pitchFamily="50" charset="-128"/>
                        </a:rPr>
                        <a:t>歳</a:t>
                      </a:r>
                    </a:p>
                  </a:txBody>
                  <a:tcPr/>
                </a:tc>
                <a:extLst>
                  <a:ext uri="{0D108BD9-81ED-4DB2-BD59-A6C34878D82A}">
                    <a16:rowId xmlns:a16="http://schemas.microsoft.com/office/drawing/2014/main" val="1950703250"/>
                  </a:ext>
                </a:extLst>
              </a:tr>
              <a:tr h="520102">
                <a:tc>
                  <a:txBody>
                    <a:bodyPr/>
                    <a:lstStyle/>
                    <a:p>
                      <a:r>
                        <a:rPr kumimoji="1" lang="en-US" altLang="ja-JP" sz="1800">
                          <a:latin typeface="Meiryo UI" panose="020B0604030504040204" pitchFamily="50" charset="-128"/>
                          <a:ea typeface="Meiryo UI" panose="020B0604030504040204" pitchFamily="50" charset="-128"/>
                          <a:cs typeface="Malgun Gothic Semilight" panose="020B0502040204020203" pitchFamily="50" charset="-128"/>
                        </a:rPr>
                        <a:t>5</a:t>
                      </a:r>
                      <a:endParaRPr kumimoji="1" lang="ja-JP" altLang="en-US" sz="1800">
                        <a:latin typeface="Meiryo UI" panose="020B0604030504040204" pitchFamily="50" charset="-128"/>
                        <a:ea typeface="Meiryo UI" panose="020B0604030504040204" pitchFamily="50" charset="-128"/>
                        <a:cs typeface="Malgun Gothic Semilight" panose="020B0502040204020203" pitchFamily="50" charset="-128"/>
                      </a:endParaRPr>
                    </a:p>
                  </a:txBody>
                  <a:tcPr/>
                </a:tc>
                <a:tc>
                  <a:txBody>
                    <a:bodyPr/>
                    <a:lstStyle/>
                    <a:p>
                      <a:pPr algn="ctr"/>
                      <a:r>
                        <a:rPr kumimoji="1" lang="ja-JP" altLang="en-US" sz="1800">
                          <a:latin typeface="Meiryo UI" panose="020B0604030504040204" pitchFamily="50" charset="-128"/>
                          <a:ea typeface="Meiryo UI" panose="020B0604030504040204" pitchFamily="50" charset="-128"/>
                          <a:cs typeface="Malgun Gothic Semilight" panose="020B0502040204020203" pitchFamily="50" charset="-128"/>
                        </a:rPr>
                        <a:t>オーストラリア</a:t>
                      </a:r>
                    </a:p>
                  </a:txBody>
                  <a:tcPr/>
                </a:tc>
                <a:tc>
                  <a:txBody>
                    <a:bodyPr/>
                    <a:lstStyle/>
                    <a:p>
                      <a:pPr algn="r"/>
                      <a:r>
                        <a:rPr kumimoji="1" lang="en-US" altLang="ja-JP" sz="1800" dirty="0">
                          <a:latin typeface="Meiryo UI" panose="020B0604030504040204" pitchFamily="50" charset="-128"/>
                          <a:ea typeface="Meiryo UI" panose="020B0604030504040204" pitchFamily="50" charset="-128"/>
                          <a:cs typeface="Malgun Gothic Semilight" panose="020B0502040204020203" pitchFamily="50" charset="-128"/>
                        </a:rPr>
                        <a:t>83.10</a:t>
                      </a:r>
                      <a:r>
                        <a:rPr kumimoji="1" lang="ja-JP" altLang="en-US" sz="1800" dirty="0">
                          <a:latin typeface="Meiryo UI" panose="020B0604030504040204" pitchFamily="50" charset="-128"/>
                          <a:ea typeface="Meiryo UI" panose="020B0604030504040204" pitchFamily="50" charset="-128"/>
                          <a:cs typeface="Malgun Gothic Semilight" panose="020B0502040204020203" pitchFamily="50" charset="-128"/>
                        </a:rPr>
                        <a:t>歳</a:t>
                      </a:r>
                    </a:p>
                  </a:txBody>
                  <a:tcPr/>
                </a:tc>
                <a:extLst>
                  <a:ext uri="{0D108BD9-81ED-4DB2-BD59-A6C34878D82A}">
                    <a16:rowId xmlns:a16="http://schemas.microsoft.com/office/drawing/2014/main" val="1609131937"/>
                  </a:ext>
                </a:extLst>
              </a:tr>
            </a:tbl>
          </a:graphicData>
        </a:graphic>
      </p:graphicFrame>
      <p:sp>
        <p:nvSpPr>
          <p:cNvPr id="9" name="コンテンツ プレースホルダー 2">
            <a:extLst>
              <a:ext uri="{FF2B5EF4-FFF2-40B4-BE49-F238E27FC236}">
                <a16:creationId xmlns:a16="http://schemas.microsoft.com/office/drawing/2014/main" id="{F0D962B9-624E-83C3-3978-7B30E979EE6F}"/>
              </a:ext>
            </a:extLst>
          </p:cNvPr>
          <p:cNvSpPr txBox="1">
            <a:spLocks/>
          </p:cNvSpPr>
          <p:nvPr/>
        </p:nvSpPr>
        <p:spPr>
          <a:xfrm>
            <a:off x="4280171" y="1964079"/>
            <a:ext cx="3278654"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800">
                <a:latin typeface="Meiryo UI" panose="020B0604030504040204" pitchFamily="50" charset="-128"/>
                <a:ea typeface="Meiryo UI" panose="020B0604030504040204" pitchFamily="50" charset="-128"/>
              </a:rPr>
              <a:t>＜世界の平均寿命（男女）＞</a:t>
            </a:r>
            <a:endParaRPr lang="en-US" altLang="ja-JP" sz="1800">
              <a:latin typeface="Meiryo UI" panose="020B0604030504040204" pitchFamily="50" charset="-128"/>
              <a:ea typeface="Meiryo UI" panose="020B0604030504040204" pitchFamily="50" charset="-128"/>
            </a:endParaRPr>
          </a:p>
        </p:txBody>
      </p:sp>
      <p:sp>
        <p:nvSpPr>
          <p:cNvPr id="11" name="角丸四角形吹き出し 14">
            <a:extLst>
              <a:ext uri="{FF2B5EF4-FFF2-40B4-BE49-F238E27FC236}">
                <a16:creationId xmlns:a16="http://schemas.microsoft.com/office/drawing/2014/main" id="{08FA3A1F-F2A2-3D22-F0D7-D5028BCD5ED3}"/>
              </a:ext>
            </a:extLst>
          </p:cNvPr>
          <p:cNvSpPr/>
          <p:nvPr/>
        </p:nvSpPr>
        <p:spPr>
          <a:xfrm>
            <a:off x="8537599" y="2172214"/>
            <a:ext cx="2373974" cy="930957"/>
          </a:xfrm>
          <a:prstGeom prst="wedgeRoundRectCallout">
            <a:avLst>
              <a:gd name="adj1" fmla="val -59511"/>
              <a:gd name="adj2" fmla="val 80395"/>
              <a:gd name="adj3" fmla="val 16667"/>
            </a:avLst>
          </a:prstGeom>
          <a:solidFill>
            <a:srgbClr val="FDF1E9"/>
          </a:solidFill>
          <a:ln>
            <a:solidFill>
              <a:schemeClr val="accent2"/>
            </a:solidFill>
          </a:ln>
        </p:spPr>
        <p:style>
          <a:lnRef idx="2">
            <a:schemeClr val="accent4"/>
          </a:lnRef>
          <a:fillRef idx="1">
            <a:schemeClr val="lt1"/>
          </a:fillRef>
          <a:effectRef idx="0">
            <a:schemeClr val="accent4"/>
          </a:effectRef>
          <a:fontRef idx="minor">
            <a:schemeClr val="dk1"/>
          </a:fontRef>
        </p:style>
        <p:txBody>
          <a:bodyPr lIns="91440" tIns="45720" rIns="91440" bIns="45720" rtlCol="0" anchor="ctr"/>
          <a:lstStyle/>
          <a:p>
            <a:pPr algn="ctr"/>
            <a:r>
              <a:rPr lang="ja-JP" altLang="en-US">
                <a:solidFill>
                  <a:schemeClr val="tx1"/>
                </a:solidFill>
                <a:latin typeface="Meiryo UI"/>
                <a:ea typeface="Meiryo UI"/>
              </a:rPr>
              <a:t>日本は世界で一番</a:t>
            </a:r>
            <a:endParaRPr lang="en-US" altLang="ja-JP">
              <a:solidFill>
                <a:schemeClr val="tx1"/>
              </a:solidFill>
              <a:latin typeface="Meiryo UI"/>
              <a:ea typeface="Meiryo UI"/>
            </a:endParaRPr>
          </a:p>
          <a:p>
            <a:pPr algn="ctr"/>
            <a:r>
              <a:rPr lang="ja-JP" altLang="en-US">
                <a:solidFill>
                  <a:schemeClr val="tx1"/>
                </a:solidFill>
                <a:latin typeface="Meiryo UI"/>
                <a:ea typeface="Meiryo UI"/>
              </a:rPr>
              <a:t>長寿の国</a:t>
            </a:r>
            <a:endParaRPr lang="ja-JP" altLang="en-US">
              <a:solidFill>
                <a:schemeClr val="tx1"/>
              </a:solidFill>
              <a:latin typeface="Meiryo UI" panose="020B0604030504040204" pitchFamily="50" charset="-128"/>
              <a:ea typeface="Meiryo UI" panose="020B0604030504040204" pitchFamily="50" charset="-128"/>
            </a:endParaRPr>
          </a:p>
        </p:txBody>
      </p:sp>
      <p:sp>
        <p:nvSpPr>
          <p:cNvPr id="12" name="四角形: 角を丸くする 11">
            <a:extLst>
              <a:ext uri="{FF2B5EF4-FFF2-40B4-BE49-F238E27FC236}">
                <a16:creationId xmlns:a16="http://schemas.microsoft.com/office/drawing/2014/main" id="{8179664E-64AF-FAEC-04E5-0F9EC0F9FF9C}"/>
              </a:ext>
            </a:extLst>
          </p:cNvPr>
          <p:cNvSpPr/>
          <p:nvPr/>
        </p:nvSpPr>
        <p:spPr>
          <a:xfrm>
            <a:off x="3307404" y="3103171"/>
            <a:ext cx="5029199" cy="651659"/>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11662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8908B-DC10-4678-3574-7BB39BADED20}"/>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00B3380B-5853-EEA7-6888-1E16A78367EF}"/>
              </a:ext>
            </a:extLst>
          </p:cNvPr>
          <p:cNvSpPr>
            <a:spLocks noGrp="1"/>
          </p:cNvSpPr>
          <p:nvPr>
            <p:ph type="title"/>
          </p:nvPr>
        </p:nvSpPr>
        <p:spPr/>
        <p:txBody>
          <a:bodyPr rtlCol="0"/>
          <a:lstStyle/>
          <a:p>
            <a:pPr rtl="0"/>
            <a:r>
              <a:rPr lang="ja-JP" altLang="en-US">
                <a:latin typeface="Meiryo UI" panose="020B0604030504040204" pitchFamily="50" charset="-128"/>
                <a:ea typeface="Meiryo UI" panose="020B0604030504040204" pitchFamily="50" charset="-128"/>
              </a:rPr>
              <a:t>外国人材</a:t>
            </a:r>
            <a:r>
              <a:rPr lang="ja-JP" altLang="en-US"/>
              <a:t>の</a:t>
            </a:r>
            <a:r>
              <a:rPr lang="ja-JP" altLang="en-US">
                <a:latin typeface="Meiryo UI" panose="020B0604030504040204" pitchFamily="50" charset="-128"/>
                <a:ea typeface="Meiryo UI" panose="020B0604030504040204" pitchFamily="50" charset="-128"/>
              </a:rPr>
              <a:t>受入れ</a:t>
            </a:r>
          </a:p>
        </p:txBody>
      </p:sp>
      <p:sp>
        <p:nvSpPr>
          <p:cNvPr id="3" name="スライド番号プレースホルダー 2">
            <a:extLst>
              <a:ext uri="{FF2B5EF4-FFF2-40B4-BE49-F238E27FC236}">
                <a16:creationId xmlns:a16="http://schemas.microsoft.com/office/drawing/2014/main" id="{F964037E-F454-7F00-B8BC-3B3D33780121}"/>
              </a:ext>
            </a:extLst>
          </p:cNvPr>
          <p:cNvSpPr>
            <a:spLocks noGrp="1"/>
          </p:cNvSpPr>
          <p:nvPr>
            <p:ph type="sldNum" sz="quarter" idx="12"/>
          </p:nvPr>
        </p:nvSpPr>
        <p:spPr>
          <a:xfrm>
            <a:off x="11518900" y="6581978"/>
            <a:ext cx="373062" cy="206104"/>
          </a:xfrm>
        </p:spPr>
        <p:txBody>
          <a:bodyPr rtlCol="0"/>
          <a:lstStyle/>
          <a:p>
            <a:pPr rtl="0"/>
            <a:fld id="{03DC2DEF-D2FE-4B45-ABA4-9F153FD1C98A}" type="slidenum">
              <a:rPr lang="en-US" altLang="ja-JP" smtClean="0"/>
              <a:t>6</a:t>
            </a:fld>
            <a:endParaRPr lang="ja-JP" altLang="en-US"/>
          </a:p>
        </p:txBody>
      </p:sp>
      <p:sp>
        <p:nvSpPr>
          <p:cNvPr id="18" name="テキスト プレースホルダー 17">
            <a:extLst>
              <a:ext uri="{FF2B5EF4-FFF2-40B4-BE49-F238E27FC236}">
                <a16:creationId xmlns:a16="http://schemas.microsoft.com/office/drawing/2014/main" id="{97578037-0CB6-8A45-AEE3-AE47A582BFFA}"/>
              </a:ext>
            </a:extLst>
          </p:cNvPr>
          <p:cNvSpPr>
            <a:spLocks noGrp="1"/>
          </p:cNvSpPr>
          <p:nvPr>
            <p:ph type="body" sz="quarter" idx="4294967295"/>
          </p:nvPr>
        </p:nvSpPr>
        <p:spPr>
          <a:xfrm>
            <a:off x="518160" y="1275715"/>
            <a:ext cx="11373802" cy="758824"/>
          </a:xfrm>
        </p:spPr>
        <p:txBody>
          <a:bodyPr rtlCol="0">
            <a:normAutofit/>
          </a:bodyPr>
          <a:lstStyle/>
          <a:p>
            <a:pPr rtl="0"/>
            <a:r>
              <a:rPr lang="ja-JP" altLang="en-US" sz="2000"/>
              <a:t>少子高齢化が進む日本では、労働者の確保のために国として積極的に外国人の受入れを進めています。</a:t>
            </a:r>
          </a:p>
        </p:txBody>
      </p:sp>
      <p:sp>
        <p:nvSpPr>
          <p:cNvPr id="2" name="コンテンツ プレースホルダー 2">
            <a:extLst>
              <a:ext uri="{FF2B5EF4-FFF2-40B4-BE49-F238E27FC236}">
                <a16:creationId xmlns:a16="http://schemas.microsoft.com/office/drawing/2014/main" id="{D6A40060-021E-E1A0-D367-994286EF613C}"/>
              </a:ext>
            </a:extLst>
          </p:cNvPr>
          <p:cNvSpPr txBox="1">
            <a:spLocks/>
          </p:cNvSpPr>
          <p:nvPr/>
        </p:nvSpPr>
        <p:spPr>
          <a:xfrm>
            <a:off x="2749750" y="6175104"/>
            <a:ext cx="6692500"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292">
                <a:latin typeface="Meiryo UI" panose="020B0604030504040204" pitchFamily="50" charset="-128"/>
                <a:ea typeface="Meiryo UI" panose="020B0604030504040204" pitchFamily="50" charset="-128"/>
              </a:rPr>
              <a:t>出典：厚生労働省　「外国人雇用状況」の届出状況まとめ（令和５年</a:t>
            </a:r>
            <a:r>
              <a:rPr lang="en-US" altLang="ja-JP" sz="1292">
                <a:latin typeface="Meiryo UI" panose="020B0604030504040204" pitchFamily="50" charset="-128"/>
                <a:ea typeface="Meiryo UI" panose="020B0604030504040204" pitchFamily="50" charset="-128"/>
              </a:rPr>
              <a:t>10</a:t>
            </a:r>
            <a:r>
              <a:rPr lang="ja-JP" altLang="en-US" sz="1292">
                <a:latin typeface="Meiryo UI" panose="020B0604030504040204" pitchFamily="50" charset="-128"/>
                <a:ea typeface="Meiryo UI" panose="020B0604030504040204" pitchFamily="50" charset="-128"/>
              </a:rPr>
              <a:t>月末時点）」</a:t>
            </a:r>
            <a:endParaRPr lang="en-US" altLang="ja-JP" sz="1292">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5EB31C1C-E5EF-751B-CE9C-67C5DD4CF33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267330" y="1762593"/>
            <a:ext cx="7657340" cy="4412511"/>
          </a:xfrm>
          <a:prstGeom prst="rect">
            <a:avLst/>
          </a:prstGeom>
        </p:spPr>
      </p:pic>
      <p:sp>
        <p:nvSpPr>
          <p:cNvPr id="4" name="コンテンツ プレースホルダー 2">
            <a:extLst>
              <a:ext uri="{FF2B5EF4-FFF2-40B4-BE49-F238E27FC236}">
                <a16:creationId xmlns:a16="http://schemas.microsoft.com/office/drawing/2014/main" id="{53495634-F154-DB2E-9DA9-DD37522252F7}"/>
              </a:ext>
            </a:extLst>
          </p:cNvPr>
          <p:cNvSpPr txBox="1">
            <a:spLocks/>
          </p:cNvSpPr>
          <p:nvPr/>
        </p:nvSpPr>
        <p:spPr>
          <a:xfrm>
            <a:off x="9641039" y="2291079"/>
            <a:ext cx="2534554" cy="1193216"/>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ja-JP" altLang="en-US" sz="1400">
                <a:latin typeface="Meiryo UI" panose="020B0604030504040204" pitchFamily="50" charset="-128"/>
                <a:ea typeface="Meiryo UI" panose="020B0604030504040204" pitchFamily="50" charset="-128"/>
              </a:rPr>
              <a:t>（参考）</a:t>
            </a:r>
            <a:r>
              <a:rPr lang="ja-JP" altLang="en-US" sz="1400">
                <a:effectLst/>
                <a:latin typeface="Meiryo UI" panose="020B0604030504040204" pitchFamily="50" charset="-128"/>
                <a:ea typeface="Meiryo UI" panose="020B0604030504040204" pitchFamily="50" charset="-128"/>
              </a:rPr>
              <a:t>介護分野での外国人受入状況については、Ｐ１６に掲載</a:t>
            </a:r>
            <a:endParaRPr lang="en-US" altLang="ja-JP" sz="140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918206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189FF-EB5A-0920-6677-0D5595D31812}"/>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62CE3C3D-0212-76C9-B364-650844187B8A}"/>
              </a:ext>
            </a:extLst>
          </p:cNvPr>
          <p:cNvSpPr>
            <a:spLocks noGrp="1"/>
          </p:cNvSpPr>
          <p:nvPr>
            <p:ph type="title"/>
          </p:nvPr>
        </p:nvSpPr>
        <p:spPr/>
        <p:txBody>
          <a:bodyPr rtlCol="0"/>
          <a:lstStyle/>
          <a:p>
            <a:pPr rtl="0"/>
            <a:r>
              <a:rPr lang="ja-JP" altLang="en-US">
                <a:latin typeface="Meiryo UI" panose="020B0604030504040204" pitchFamily="50" charset="-128"/>
                <a:ea typeface="Meiryo UI" panose="020B0604030504040204" pitchFamily="50" charset="-128"/>
              </a:rPr>
              <a:t>治安がよく、安心して暮らせる社会</a:t>
            </a:r>
          </a:p>
        </p:txBody>
      </p:sp>
      <p:sp>
        <p:nvSpPr>
          <p:cNvPr id="3" name="スライド番号プレースホルダー 2">
            <a:extLst>
              <a:ext uri="{FF2B5EF4-FFF2-40B4-BE49-F238E27FC236}">
                <a16:creationId xmlns:a16="http://schemas.microsoft.com/office/drawing/2014/main" id="{F73ACB8D-D992-7A45-17A7-2CFC8A7F481C}"/>
              </a:ext>
            </a:extLst>
          </p:cNvPr>
          <p:cNvSpPr>
            <a:spLocks noGrp="1"/>
          </p:cNvSpPr>
          <p:nvPr>
            <p:ph type="sldNum" sz="quarter" idx="12"/>
          </p:nvPr>
        </p:nvSpPr>
        <p:spPr>
          <a:xfrm>
            <a:off x="11518900" y="6581978"/>
            <a:ext cx="373062" cy="206104"/>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3DC2DEF-D2FE-4B45-ABA4-9F153FD1C98A}" type="slidenum">
              <a:rPr kumimoji="0" lang="en-US" altLang="ja-JP" sz="1200" b="0" i="0" u="none" strike="noStrike" kern="1200" cap="none" spc="0" normalizeH="0" baseline="0" noProof="0" smtClean="0">
                <a:ln>
                  <a:noFill/>
                </a:ln>
                <a:solidFill>
                  <a:prstClr val="white"/>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8" name="テキスト プレースホルダー 17">
            <a:extLst>
              <a:ext uri="{FF2B5EF4-FFF2-40B4-BE49-F238E27FC236}">
                <a16:creationId xmlns:a16="http://schemas.microsoft.com/office/drawing/2014/main" id="{546033F3-2E0B-5165-6BA0-D8730BEF1115}"/>
              </a:ext>
            </a:extLst>
          </p:cNvPr>
          <p:cNvSpPr>
            <a:spLocks noGrp="1"/>
          </p:cNvSpPr>
          <p:nvPr>
            <p:ph type="body" sz="quarter" idx="4294967295"/>
          </p:nvPr>
        </p:nvSpPr>
        <p:spPr>
          <a:xfrm>
            <a:off x="518160" y="1275715"/>
            <a:ext cx="10073640" cy="758824"/>
          </a:xfrm>
        </p:spPr>
        <p:txBody>
          <a:bodyPr rtlCol="0">
            <a:normAutofit/>
          </a:bodyPr>
          <a:lstStyle/>
          <a:p>
            <a:pPr rtl="0"/>
            <a:r>
              <a:rPr lang="ja-JP" altLang="en-US" sz="2000"/>
              <a:t>日本は世界でも有数の治安のよさを有しており、安心して暮らすことができます。</a:t>
            </a:r>
            <a:endParaRPr lang="en-US" altLang="ja-JP" sz="2000"/>
          </a:p>
          <a:p>
            <a:pPr rtl="0"/>
            <a:endParaRPr lang="ja-JP" altLang="en-US" sz="2000"/>
          </a:p>
        </p:txBody>
      </p:sp>
      <p:sp>
        <p:nvSpPr>
          <p:cNvPr id="10" name="コンテンツ プレースホルダー 2">
            <a:extLst>
              <a:ext uri="{FF2B5EF4-FFF2-40B4-BE49-F238E27FC236}">
                <a16:creationId xmlns:a16="http://schemas.microsoft.com/office/drawing/2014/main" id="{DAEF7362-C945-5848-2A4D-CE26FB8FEE16}"/>
              </a:ext>
            </a:extLst>
          </p:cNvPr>
          <p:cNvSpPr txBox="1">
            <a:spLocks/>
          </p:cNvSpPr>
          <p:nvPr/>
        </p:nvSpPr>
        <p:spPr>
          <a:xfrm>
            <a:off x="3662908" y="1857812"/>
            <a:ext cx="4866183" cy="486686"/>
          </a:xfrm>
          <a:prstGeom prst="rect">
            <a:avLst/>
          </a:prstGeom>
        </p:spPr>
        <p:txBody>
          <a:bodyPr vert="horz" lIns="112524" tIns="56262" rIns="112524" bIns="56262"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800">
                <a:latin typeface="Meiryo UI"/>
                <a:ea typeface="Meiryo UI"/>
              </a:rPr>
              <a:t>＜主要国の殺人発生率、窃盗発生率＞</a:t>
            </a:r>
            <a:endParaRPr lang="en-US" altLang="ja-JP" sz="1800">
              <a:latin typeface="Meiryo UI"/>
              <a:ea typeface="Meiryo UI"/>
            </a:endParaRPr>
          </a:p>
        </p:txBody>
      </p:sp>
      <p:sp>
        <p:nvSpPr>
          <p:cNvPr id="11" name="コンテンツ プレースホルダー 2">
            <a:extLst>
              <a:ext uri="{FF2B5EF4-FFF2-40B4-BE49-F238E27FC236}">
                <a16:creationId xmlns:a16="http://schemas.microsoft.com/office/drawing/2014/main" id="{819AD9F2-8788-50C6-78F8-BC202FBBF7E3}"/>
              </a:ext>
            </a:extLst>
          </p:cNvPr>
          <p:cNvSpPr txBox="1">
            <a:spLocks/>
          </p:cNvSpPr>
          <p:nvPr/>
        </p:nvSpPr>
        <p:spPr>
          <a:xfrm>
            <a:off x="3713635" y="6165709"/>
            <a:ext cx="4764730" cy="416269"/>
          </a:xfrm>
          <a:prstGeom prst="rect">
            <a:avLst/>
          </a:prstGeom>
        </p:spPr>
        <p:txBody>
          <a:bodyPr vert="horz" lIns="112524" tIns="56262" rIns="112524" bIns="56262"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ja-JP" altLang="en-US" sz="1250" dirty="0">
                <a:latin typeface="Meiryo UI"/>
                <a:ea typeface="Meiryo UI"/>
              </a:rPr>
              <a:t>出典：法務省「令和６</a:t>
            </a:r>
            <a:r>
              <a:rPr lang="en-US" sz="1250" dirty="0" err="1">
                <a:latin typeface="Meiryo UI"/>
                <a:ea typeface="Meiryo UI"/>
              </a:rPr>
              <a:t>年版</a:t>
            </a:r>
            <a:r>
              <a:rPr lang="en-US" sz="1250" dirty="0">
                <a:latin typeface="Meiryo UI"/>
                <a:ea typeface="Meiryo UI"/>
              </a:rPr>
              <a:t> </a:t>
            </a:r>
            <a:r>
              <a:rPr lang="en-US" sz="1250" dirty="0" err="1">
                <a:latin typeface="Meiryo UI"/>
                <a:ea typeface="Meiryo UI"/>
              </a:rPr>
              <a:t>犯罪白書</a:t>
            </a:r>
            <a:r>
              <a:rPr lang="en-US" sz="1250" dirty="0">
                <a:latin typeface="Meiryo UI"/>
                <a:ea typeface="Meiryo UI"/>
              </a:rPr>
              <a:t>」</a:t>
            </a:r>
            <a:r>
              <a:rPr lang="ja-JP" altLang="en-US" sz="1250" dirty="0">
                <a:latin typeface="Meiryo UI"/>
                <a:ea typeface="Meiryo UI"/>
              </a:rPr>
              <a:t>をもとに作成</a:t>
            </a:r>
            <a:endParaRPr lang="en-US" dirty="0"/>
          </a:p>
        </p:txBody>
      </p:sp>
      <p:graphicFrame>
        <p:nvGraphicFramePr>
          <p:cNvPr id="5" name="表 4">
            <a:extLst>
              <a:ext uri="{FF2B5EF4-FFF2-40B4-BE49-F238E27FC236}">
                <a16:creationId xmlns:a16="http://schemas.microsoft.com/office/drawing/2014/main" id="{EB92A484-FC69-E561-2C7A-A951EA98577C}"/>
              </a:ext>
            </a:extLst>
          </p:cNvPr>
          <p:cNvGraphicFramePr>
            <a:graphicFrameLocks noGrp="1"/>
          </p:cNvGraphicFramePr>
          <p:nvPr>
            <p:extLst>
              <p:ext uri="{D42A27DB-BD31-4B8C-83A1-F6EECF244321}">
                <p14:modId xmlns:p14="http://schemas.microsoft.com/office/powerpoint/2010/main" val="810190617"/>
              </p:ext>
            </p:extLst>
          </p:nvPr>
        </p:nvGraphicFramePr>
        <p:xfrm>
          <a:off x="3478945" y="2291079"/>
          <a:ext cx="4866182" cy="3874628"/>
        </p:xfrm>
        <a:graphic>
          <a:graphicData uri="http://schemas.openxmlformats.org/drawingml/2006/table">
            <a:tbl>
              <a:tblPr firstRow="1" bandRow="1">
                <a:tableStyleId>{5940675A-B579-460E-94D1-54222C63F5DA}</a:tableStyleId>
              </a:tblPr>
              <a:tblGrid>
                <a:gridCol w="1510264">
                  <a:extLst>
                    <a:ext uri="{9D8B030D-6E8A-4147-A177-3AD203B41FA5}">
                      <a16:colId xmlns:a16="http://schemas.microsoft.com/office/drawing/2014/main" val="1314137641"/>
                    </a:ext>
                  </a:extLst>
                </a:gridCol>
                <a:gridCol w="1677959">
                  <a:extLst>
                    <a:ext uri="{9D8B030D-6E8A-4147-A177-3AD203B41FA5}">
                      <a16:colId xmlns:a16="http://schemas.microsoft.com/office/drawing/2014/main" val="4277934865"/>
                    </a:ext>
                  </a:extLst>
                </a:gridCol>
                <a:gridCol w="1677959">
                  <a:extLst>
                    <a:ext uri="{9D8B030D-6E8A-4147-A177-3AD203B41FA5}">
                      <a16:colId xmlns:a16="http://schemas.microsoft.com/office/drawing/2014/main" val="3414520025"/>
                    </a:ext>
                  </a:extLst>
                </a:gridCol>
              </a:tblGrid>
              <a:tr h="657518">
                <a:tc>
                  <a:txBody>
                    <a:bodyPr/>
                    <a:lstStyle/>
                    <a:p>
                      <a:pPr algn="ctr"/>
                      <a:r>
                        <a:rPr kumimoji="1" lang="ja-JP" altLang="en-US" b="1">
                          <a:solidFill>
                            <a:schemeClr val="bg1"/>
                          </a:solidFill>
                          <a:latin typeface="Meiryo UI" panose="020B0604030504040204" pitchFamily="50" charset="-128"/>
                          <a:ea typeface="Meiryo UI" panose="020B0604030504040204" pitchFamily="50" charset="-128"/>
                        </a:rPr>
                        <a:t>国</a:t>
                      </a:r>
                    </a:p>
                  </a:txBody>
                  <a:tcPr>
                    <a:solidFill>
                      <a:schemeClr val="accent4"/>
                    </a:solidFill>
                  </a:tcPr>
                </a:tc>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殺人発生率</a:t>
                      </a:r>
                      <a:endParaRPr kumimoji="1" lang="en-US" altLang="ja-JP" sz="1600" b="1">
                        <a:solidFill>
                          <a:schemeClr val="bg1"/>
                        </a:solidFill>
                        <a:latin typeface="Meiryo UI" panose="020B0604030504040204" pitchFamily="50" charset="-128"/>
                        <a:ea typeface="Meiryo UI" panose="020B0604030504040204" pitchFamily="50" charset="-128"/>
                      </a:endParaRPr>
                    </a:p>
                    <a:p>
                      <a:pPr algn="ctr"/>
                      <a:r>
                        <a:rPr kumimoji="1" lang="ja-JP" altLang="en-US" sz="1600" b="1">
                          <a:solidFill>
                            <a:schemeClr val="bg1"/>
                          </a:solidFill>
                          <a:latin typeface="Meiryo UI" panose="020B0604030504040204" pitchFamily="50" charset="-128"/>
                          <a:ea typeface="Meiryo UI" panose="020B0604030504040204" pitchFamily="50" charset="-128"/>
                        </a:rPr>
                        <a:t>（件</a:t>
                      </a:r>
                      <a:r>
                        <a:rPr kumimoji="1" lang="en-US" altLang="ja-JP" sz="1600" b="1">
                          <a:solidFill>
                            <a:schemeClr val="bg1"/>
                          </a:solidFill>
                          <a:latin typeface="Meiryo UI" panose="020B0604030504040204" pitchFamily="50" charset="-128"/>
                          <a:ea typeface="Meiryo UI" panose="020B0604030504040204" pitchFamily="50" charset="-128"/>
                        </a:rPr>
                        <a:t>/10</a:t>
                      </a:r>
                      <a:r>
                        <a:rPr kumimoji="1" lang="ja-JP" altLang="en-US" sz="1600" b="1">
                          <a:solidFill>
                            <a:schemeClr val="bg1"/>
                          </a:solidFill>
                          <a:latin typeface="Meiryo UI" panose="020B0604030504040204" pitchFamily="50" charset="-128"/>
                          <a:ea typeface="Meiryo UI" panose="020B0604030504040204" pitchFamily="50" charset="-128"/>
                        </a:rPr>
                        <a:t>万人）</a:t>
                      </a:r>
                    </a:p>
                  </a:txBody>
                  <a:tcPr>
                    <a:solidFill>
                      <a:schemeClr val="accent4"/>
                    </a:solidFill>
                  </a:tcPr>
                </a:tc>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窃盗発生率</a:t>
                      </a:r>
                      <a:endParaRPr kumimoji="1" lang="en-US" altLang="ja-JP" sz="1600" b="1">
                        <a:solidFill>
                          <a:schemeClr val="bg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a:solidFill>
                            <a:schemeClr val="bg1"/>
                          </a:solidFill>
                          <a:latin typeface="Meiryo UI" panose="020B0604030504040204" pitchFamily="50" charset="-128"/>
                          <a:ea typeface="Meiryo UI" panose="020B0604030504040204" pitchFamily="50" charset="-128"/>
                        </a:rPr>
                        <a:t>（件</a:t>
                      </a:r>
                      <a:r>
                        <a:rPr kumimoji="1" lang="en-US" altLang="ja-JP" sz="1600" b="1">
                          <a:solidFill>
                            <a:schemeClr val="bg1"/>
                          </a:solidFill>
                          <a:latin typeface="Meiryo UI" panose="020B0604030504040204" pitchFamily="50" charset="-128"/>
                          <a:ea typeface="Meiryo UI" panose="020B0604030504040204" pitchFamily="50" charset="-128"/>
                        </a:rPr>
                        <a:t>/10</a:t>
                      </a:r>
                      <a:r>
                        <a:rPr kumimoji="1" lang="ja-JP" altLang="en-US" sz="1600" b="1">
                          <a:solidFill>
                            <a:schemeClr val="bg1"/>
                          </a:solidFill>
                          <a:latin typeface="Meiryo UI" panose="020B0604030504040204" pitchFamily="50" charset="-128"/>
                          <a:ea typeface="Meiryo UI" panose="020B0604030504040204" pitchFamily="50" charset="-128"/>
                        </a:rPr>
                        <a:t>万人）</a:t>
                      </a:r>
                    </a:p>
                  </a:txBody>
                  <a:tcPr>
                    <a:solidFill>
                      <a:schemeClr val="accent4"/>
                    </a:solidFill>
                  </a:tcPr>
                </a:tc>
                <a:extLst>
                  <a:ext uri="{0D108BD9-81ED-4DB2-BD59-A6C34878D82A}">
                    <a16:rowId xmlns:a16="http://schemas.microsoft.com/office/drawing/2014/main" val="3881024303"/>
                  </a:ext>
                </a:extLst>
              </a:tr>
              <a:tr h="536185">
                <a:tc>
                  <a:txBody>
                    <a:bodyPr/>
                    <a:lstStyle/>
                    <a:p>
                      <a:pPr algn="ctr"/>
                      <a:r>
                        <a:rPr kumimoji="1" lang="ja-JP" altLang="en-US">
                          <a:latin typeface="Meiryo UI" panose="020B0604030504040204" pitchFamily="50" charset="-128"/>
                          <a:ea typeface="Meiryo UI" panose="020B0604030504040204" pitchFamily="50" charset="-128"/>
                        </a:rPr>
                        <a:t>日本</a:t>
                      </a:r>
                    </a:p>
                  </a:txBody>
                  <a:tcPr>
                    <a:noFill/>
                  </a:tcPr>
                </a:tc>
                <a:tc>
                  <a:txBody>
                    <a:bodyPr/>
                    <a:lstStyle/>
                    <a:p>
                      <a:pPr algn="r"/>
                      <a:r>
                        <a:rPr kumimoji="1" lang="en-US" altLang="ja-JP">
                          <a:latin typeface="Meiryo UI" panose="020B0604030504040204" pitchFamily="50" charset="-128"/>
                          <a:ea typeface="Meiryo UI" panose="020B0604030504040204" pitchFamily="50" charset="-128"/>
                        </a:rPr>
                        <a:t>0.2</a:t>
                      </a:r>
                      <a:endParaRPr kumimoji="1" lang="ja-JP" altLang="en-US">
                        <a:latin typeface="Meiryo UI" panose="020B0604030504040204" pitchFamily="50" charset="-128"/>
                        <a:ea typeface="Meiryo UI" panose="020B0604030504040204" pitchFamily="50" charset="-128"/>
                      </a:endParaRPr>
                    </a:p>
                  </a:txBody>
                  <a:tcPr>
                    <a:noFill/>
                  </a:tcPr>
                </a:tc>
                <a:tc>
                  <a:txBody>
                    <a:bodyPr/>
                    <a:lstStyle/>
                    <a:p>
                      <a:pPr algn="r"/>
                      <a:r>
                        <a:rPr kumimoji="1" lang="en-US" altLang="ja-JP">
                          <a:latin typeface="Meiryo UI" panose="020B0604030504040204" pitchFamily="50" charset="-128"/>
                          <a:ea typeface="Meiryo UI" panose="020B0604030504040204" pitchFamily="50" charset="-128"/>
                        </a:rPr>
                        <a:t>29.9</a:t>
                      </a:r>
                      <a:endParaRPr kumimoji="1" lang="ja-JP" altLang="en-US">
                        <a:latin typeface="Meiryo UI" panose="020B0604030504040204" pitchFamily="50" charset="-128"/>
                        <a:ea typeface="Meiryo UI" panose="020B0604030504040204" pitchFamily="50" charset="-128"/>
                      </a:endParaRPr>
                    </a:p>
                  </a:txBody>
                  <a:tcPr>
                    <a:noFill/>
                  </a:tcPr>
                </a:tc>
                <a:extLst>
                  <a:ext uri="{0D108BD9-81ED-4DB2-BD59-A6C34878D82A}">
                    <a16:rowId xmlns:a16="http://schemas.microsoft.com/office/drawing/2014/main" val="3927952387"/>
                  </a:ext>
                </a:extLst>
              </a:tr>
              <a:tr h="536185">
                <a:tc>
                  <a:txBody>
                    <a:bodyPr/>
                    <a:lstStyle/>
                    <a:p>
                      <a:pPr algn="ctr"/>
                      <a:r>
                        <a:rPr kumimoji="1" lang="ja-JP" altLang="en-US">
                          <a:latin typeface="Meiryo UI" panose="020B0604030504040204" pitchFamily="50" charset="-128"/>
                          <a:ea typeface="Meiryo UI" panose="020B0604030504040204" pitchFamily="50" charset="-128"/>
                        </a:rPr>
                        <a:t>韓国</a:t>
                      </a:r>
                    </a:p>
                  </a:txBody>
                  <a:tcPr>
                    <a:noFill/>
                  </a:tcPr>
                </a:tc>
                <a:tc>
                  <a:txBody>
                    <a:bodyPr/>
                    <a:lstStyle/>
                    <a:p>
                      <a:pPr algn="r"/>
                      <a:r>
                        <a:rPr kumimoji="1" lang="en-US" altLang="ja-JP">
                          <a:latin typeface="Meiryo UI" panose="020B0604030504040204" pitchFamily="50" charset="-128"/>
                          <a:ea typeface="Meiryo UI" panose="020B0604030504040204" pitchFamily="50" charset="-128"/>
                        </a:rPr>
                        <a:t>0.5</a:t>
                      </a:r>
                      <a:endParaRPr kumimoji="1" lang="ja-JP" altLang="en-US">
                        <a:latin typeface="Meiryo UI" panose="020B0604030504040204" pitchFamily="50" charset="-128"/>
                        <a:ea typeface="Meiryo UI" panose="020B0604030504040204" pitchFamily="50" charset="-128"/>
                      </a:endParaRPr>
                    </a:p>
                  </a:txBody>
                  <a:tcPr>
                    <a:noFill/>
                  </a:tcPr>
                </a:tc>
                <a:tc>
                  <a:txBody>
                    <a:bodyPr/>
                    <a:lstStyle/>
                    <a:p>
                      <a:pPr algn="r"/>
                      <a:r>
                        <a:rPr kumimoji="1" lang="en-US" altLang="ja-JP">
                          <a:latin typeface="Meiryo UI" panose="020B0604030504040204" pitchFamily="50" charset="-128"/>
                          <a:ea typeface="Meiryo UI" panose="020B0604030504040204" pitchFamily="50" charset="-128"/>
                        </a:rPr>
                        <a:t>40.6</a:t>
                      </a:r>
                      <a:endParaRPr kumimoji="1" lang="ja-JP" altLang="en-US">
                        <a:latin typeface="Meiryo UI" panose="020B0604030504040204" pitchFamily="50" charset="-128"/>
                        <a:ea typeface="Meiryo UI" panose="020B0604030504040204" pitchFamily="50" charset="-128"/>
                      </a:endParaRPr>
                    </a:p>
                  </a:txBody>
                  <a:tcPr>
                    <a:noFill/>
                  </a:tcPr>
                </a:tc>
                <a:extLst>
                  <a:ext uri="{0D108BD9-81ED-4DB2-BD59-A6C34878D82A}">
                    <a16:rowId xmlns:a16="http://schemas.microsoft.com/office/drawing/2014/main" val="640267479"/>
                  </a:ext>
                </a:extLst>
              </a:tr>
              <a:tr h="536185">
                <a:tc>
                  <a:txBody>
                    <a:bodyPr/>
                    <a:lstStyle/>
                    <a:p>
                      <a:pPr algn="ctr"/>
                      <a:r>
                        <a:rPr kumimoji="1" lang="ja-JP" altLang="en-US">
                          <a:latin typeface="Meiryo UI" panose="020B0604030504040204" pitchFamily="50" charset="-128"/>
                          <a:ea typeface="Meiryo UI" panose="020B0604030504040204" pitchFamily="50" charset="-128"/>
                        </a:rPr>
                        <a:t>ドイツ</a:t>
                      </a:r>
                    </a:p>
                  </a:txBody>
                  <a:tcPr>
                    <a:noFill/>
                  </a:tcPr>
                </a:tc>
                <a:tc>
                  <a:txBody>
                    <a:bodyPr/>
                    <a:lstStyle/>
                    <a:p>
                      <a:pPr algn="r"/>
                      <a:r>
                        <a:rPr kumimoji="1" lang="en-US" altLang="ja-JP">
                          <a:latin typeface="Meiryo UI" panose="020B0604030504040204" pitchFamily="50" charset="-128"/>
                          <a:ea typeface="Meiryo UI" panose="020B0604030504040204" pitchFamily="50" charset="-128"/>
                        </a:rPr>
                        <a:t>0.8</a:t>
                      </a:r>
                      <a:endParaRPr kumimoji="1" lang="ja-JP" altLang="en-US">
                        <a:latin typeface="Meiryo UI" panose="020B0604030504040204" pitchFamily="50" charset="-128"/>
                        <a:ea typeface="Meiryo UI" panose="020B0604030504040204" pitchFamily="50" charset="-128"/>
                      </a:endParaRPr>
                    </a:p>
                  </a:txBody>
                  <a:tcPr>
                    <a:noFill/>
                  </a:tcPr>
                </a:tc>
                <a:tc>
                  <a:txBody>
                    <a:bodyPr/>
                    <a:lstStyle/>
                    <a:p>
                      <a:pPr algn="r"/>
                      <a:r>
                        <a:rPr kumimoji="1" lang="en-US" altLang="ja-JP">
                          <a:latin typeface="Meiryo UI" panose="020B0604030504040204" pitchFamily="50" charset="-128"/>
                          <a:ea typeface="Meiryo UI" panose="020B0604030504040204" pitchFamily="50" charset="-128"/>
                        </a:rPr>
                        <a:t>291.5</a:t>
                      </a:r>
                      <a:endParaRPr kumimoji="1" lang="ja-JP" altLang="en-US">
                        <a:latin typeface="Meiryo UI" panose="020B0604030504040204" pitchFamily="50" charset="-128"/>
                        <a:ea typeface="Meiryo UI" panose="020B0604030504040204" pitchFamily="50" charset="-128"/>
                      </a:endParaRPr>
                    </a:p>
                  </a:txBody>
                  <a:tcPr>
                    <a:noFill/>
                  </a:tcPr>
                </a:tc>
                <a:extLst>
                  <a:ext uri="{0D108BD9-81ED-4DB2-BD59-A6C34878D82A}">
                    <a16:rowId xmlns:a16="http://schemas.microsoft.com/office/drawing/2014/main" val="3527672719"/>
                  </a:ext>
                </a:extLst>
              </a:tr>
              <a:tr h="536185">
                <a:tc>
                  <a:txBody>
                    <a:bodyPr/>
                    <a:lstStyle/>
                    <a:p>
                      <a:pPr algn="ctr"/>
                      <a:r>
                        <a:rPr kumimoji="1" lang="ja-JP" altLang="en-US">
                          <a:latin typeface="Meiryo UI" panose="020B0604030504040204" pitchFamily="50" charset="-128"/>
                          <a:ea typeface="Meiryo UI" panose="020B0604030504040204" pitchFamily="50" charset="-128"/>
                        </a:rPr>
                        <a:t>英国</a:t>
                      </a:r>
                    </a:p>
                  </a:txBody>
                  <a:tcPr>
                    <a:noFill/>
                  </a:tcPr>
                </a:tc>
                <a:tc>
                  <a:txBody>
                    <a:bodyPr/>
                    <a:lstStyle/>
                    <a:p>
                      <a:pPr algn="r"/>
                      <a:r>
                        <a:rPr kumimoji="1" lang="en-US" altLang="ja-JP">
                          <a:latin typeface="Meiryo UI" panose="020B0604030504040204" pitchFamily="50" charset="-128"/>
                          <a:ea typeface="Meiryo UI" panose="020B0604030504040204" pitchFamily="50" charset="-128"/>
                        </a:rPr>
                        <a:t>1.1</a:t>
                      </a:r>
                      <a:endParaRPr kumimoji="1" lang="ja-JP" altLang="en-US">
                        <a:latin typeface="Meiryo UI" panose="020B0604030504040204" pitchFamily="50" charset="-128"/>
                        <a:ea typeface="Meiryo UI" panose="020B0604030504040204" pitchFamily="50" charset="-128"/>
                      </a:endParaRPr>
                    </a:p>
                  </a:txBody>
                  <a:tcPr>
                    <a:noFill/>
                  </a:tcPr>
                </a:tc>
                <a:tc>
                  <a:txBody>
                    <a:bodyPr/>
                    <a:lstStyle/>
                    <a:p>
                      <a:pPr algn="r"/>
                      <a:r>
                        <a:rPr kumimoji="1" lang="en-US" altLang="ja-JP">
                          <a:latin typeface="Meiryo UI" panose="020B0604030504040204" pitchFamily="50" charset="-128"/>
                          <a:ea typeface="Meiryo UI" panose="020B0604030504040204" pitchFamily="50" charset="-128"/>
                        </a:rPr>
                        <a:t>413.9</a:t>
                      </a:r>
                      <a:endParaRPr kumimoji="1" lang="ja-JP" altLang="en-US">
                        <a:latin typeface="Meiryo UI" panose="020B0604030504040204" pitchFamily="50" charset="-128"/>
                        <a:ea typeface="Meiryo UI" panose="020B0604030504040204" pitchFamily="50" charset="-128"/>
                      </a:endParaRPr>
                    </a:p>
                  </a:txBody>
                  <a:tcPr>
                    <a:noFill/>
                  </a:tcPr>
                </a:tc>
                <a:extLst>
                  <a:ext uri="{0D108BD9-81ED-4DB2-BD59-A6C34878D82A}">
                    <a16:rowId xmlns:a16="http://schemas.microsoft.com/office/drawing/2014/main" val="1483518573"/>
                  </a:ext>
                </a:extLst>
              </a:tr>
              <a:tr h="536185">
                <a:tc>
                  <a:txBody>
                    <a:bodyPr/>
                    <a:lstStyle/>
                    <a:p>
                      <a:pPr algn="ctr"/>
                      <a:r>
                        <a:rPr kumimoji="1" lang="ja-JP" altLang="en-US">
                          <a:latin typeface="Meiryo UI" panose="020B0604030504040204" pitchFamily="50" charset="-128"/>
                          <a:ea typeface="Meiryo UI" panose="020B0604030504040204" pitchFamily="50" charset="-128"/>
                        </a:rPr>
                        <a:t>フランス</a:t>
                      </a:r>
                    </a:p>
                  </a:txBody>
                  <a:tcPr>
                    <a:noFill/>
                  </a:tcPr>
                </a:tc>
                <a:tc>
                  <a:txBody>
                    <a:bodyPr/>
                    <a:lstStyle/>
                    <a:p>
                      <a:pPr algn="r"/>
                      <a:r>
                        <a:rPr kumimoji="1" lang="en-US" altLang="ja-JP">
                          <a:latin typeface="Meiryo UI" panose="020B0604030504040204" pitchFamily="50" charset="-128"/>
                          <a:ea typeface="Meiryo UI" panose="020B0604030504040204" pitchFamily="50" charset="-128"/>
                        </a:rPr>
                        <a:t>1.1</a:t>
                      </a:r>
                      <a:endParaRPr kumimoji="1" lang="ja-JP" altLang="en-US">
                        <a:latin typeface="Meiryo UI" panose="020B0604030504040204" pitchFamily="50" charset="-128"/>
                        <a:ea typeface="Meiryo UI" panose="020B0604030504040204" pitchFamily="50" charset="-128"/>
                      </a:endParaRPr>
                    </a:p>
                  </a:txBody>
                  <a:tcPr>
                    <a:noFill/>
                  </a:tcPr>
                </a:tc>
                <a:tc>
                  <a:txBody>
                    <a:bodyPr/>
                    <a:lstStyle/>
                    <a:p>
                      <a:pPr algn="r"/>
                      <a:r>
                        <a:rPr kumimoji="1" lang="en-US" altLang="ja-JP">
                          <a:latin typeface="Meiryo UI" panose="020B0604030504040204" pitchFamily="50" charset="-128"/>
                          <a:ea typeface="Meiryo UI" panose="020B0604030504040204" pitchFamily="50" charset="-128"/>
                        </a:rPr>
                        <a:t>417.5</a:t>
                      </a:r>
                      <a:endParaRPr kumimoji="1" lang="ja-JP" altLang="en-US">
                        <a:latin typeface="Meiryo UI" panose="020B0604030504040204" pitchFamily="50" charset="-128"/>
                        <a:ea typeface="Meiryo UI" panose="020B0604030504040204" pitchFamily="50" charset="-128"/>
                      </a:endParaRPr>
                    </a:p>
                  </a:txBody>
                  <a:tcPr>
                    <a:noFill/>
                  </a:tcPr>
                </a:tc>
                <a:extLst>
                  <a:ext uri="{0D108BD9-81ED-4DB2-BD59-A6C34878D82A}">
                    <a16:rowId xmlns:a16="http://schemas.microsoft.com/office/drawing/2014/main" val="690620169"/>
                  </a:ext>
                </a:extLst>
              </a:tr>
              <a:tr h="536185">
                <a:tc>
                  <a:txBody>
                    <a:bodyPr/>
                    <a:lstStyle/>
                    <a:p>
                      <a:pPr algn="ctr"/>
                      <a:r>
                        <a:rPr kumimoji="1" lang="ja-JP" altLang="en-US">
                          <a:latin typeface="Meiryo UI" panose="020B0604030504040204" pitchFamily="50" charset="-128"/>
                          <a:ea typeface="Meiryo UI" panose="020B0604030504040204" pitchFamily="50" charset="-128"/>
                        </a:rPr>
                        <a:t>米国</a:t>
                      </a:r>
                    </a:p>
                  </a:txBody>
                  <a:tcPr>
                    <a:noFill/>
                  </a:tcPr>
                </a:tc>
                <a:tc>
                  <a:txBody>
                    <a:bodyPr/>
                    <a:lstStyle/>
                    <a:p>
                      <a:pPr algn="r"/>
                      <a:r>
                        <a:rPr kumimoji="1" lang="en-US" altLang="ja-JP">
                          <a:latin typeface="Meiryo UI" panose="020B0604030504040204" pitchFamily="50" charset="-128"/>
                          <a:ea typeface="Meiryo UI" panose="020B0604030504040204" pitchFamily="50" charset="-128"/>
                        </a:rPr>
                        <a:t>6.8</a:t>
                      </a:r>
                      <a:endParaRPr kumimoji="1" lang="ja-JP" altLang="en-US">
                        <a:latin typeface="Meiryo UI" panose="020B0604030504040204" pitchFamily="50" charset="-128"/>
                        <a:ea typeface="Meiryo UI" panose="020B0604030504040204" pitchFamily="50" charset="-128"/>
                      </a:endParaRPr>
                    </a:p>
                  </a:txBody>
                  <a:tcPr>
                    <a:noFill/>
                  </a:tcPr>
                </a:tc>
                <a:tc>
                  <a:txBody>
                    <a:bodyPr/>
                    <a:lstStyle/>
                    <a:p>
                      <a:pPr algn="r"/>
                      <a:r>
                        <a:rPr kumimoji="1" lang="en-US" altLang="ja-JP" dirty="0">
                          <a:latin typeface="Meiryo UI" panose="020B0604030504040204" pitchFamily="50" charset="-128"/>
                          <a:ea typeface="Meiryo UI" panose="020B0604030504040204" pitchFamily="50" charset="-128"/>
                        </a:rPr>
                        <a:t>269.1</a:t>
                      </a:r>
                      <a:endParaRPr kumimoji="1" lang="ja-JP" altLang="en-US" dirty="0">
                        <a:latin typeface="Meiryo UI" panose="020B0604030504040204" pitchFamily="50" charset="-128"/>
                        <a:ea typeface="Meiryo UI" panose="020B0604030504040204" pitchFamily="50" charset="-128"/>
                      </a:endParaRPr>
                    </a:p>
                  </a:txBody>
                  <a:tcPr>
                    <a:noFill/>
                  </a:tcPr>
                </a:tc>
                <a:extLst>
                  <a:ext uri="{0D108BD9-81ED-4DB2-BD59-A6C34878D82A}">
                    <a16:rowId xmlns:a16="http://schemas.microsoft.com/office/drawing/2014/main" val="2533615632"/>
                  </a:ext>
                </a:extLst>
              </a:tr>
            </a:tbl>
          </a:graphicData>
        </a:graphic>
      </p:graphicFrame>
      <p:sp>
        <p:nvSpPr>
          <p:cNvPr id="4" name="四角形: 角を丸くする 3">
            <a:extLst>
              <a:ext uri="{FF2B5EF4-FFF2-40B4-BE49-F238E27FC236}">
                <a16:creationId xmlns:a16="http://schemas.microsoft.com/office/drawing/2014/main" id="{724EE4F8-93A0-7E47-31BA-ED6E6581880D}"/>
              </a:ext>
            </a:extLst>
          </p:cNvPr>
          <p:cNvSpPr/>
          <p:nvPr/>
        </p:nvSpPr>
        <p:spPr>
          <a:xfrm>
            <a:off x="3122579" y="2926596"/>
            <a:ext cx="5486400" cy="502404"/>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吹き出し 14">
            <a:extLst>
              <a:ext uri="{FF2B5EF4-FFF2-40B4-BE49-F238E27FC236}">
                <a16:creationId xmlns:a16="http://schemas.microsoft.com/office/drawing/2014/main" id="{7386702C-E5F0-3BF5-1D12-984C5DCEFE5C}"/>
              </a:ext>
            </a:extLst>
          </p:cNvPr>
          <p:cNvSpPr/>
          <p:nvPr/>
        </p:nvSpPr>
        <p:spPr>
          <a:xfrm>
            <a:off x="8713054" y="1757636"/>
            <a:ext cx="2075591" cy="930957"/>
          </a:xfrm>
          <a:prstGeom prst="wedgeRoundRectCallout">
            <a:avLst>
              <a:gd name="adj1" fmla="val -59549"/>
              <a:gd name="adj2" fmla="val 109017"/>
              <a:gd name="adj3" fmla="val 16667"/>
            </a:avLst>
          </a:prstGeom>
          <a:solidFill>
            <a:srgbClr val="FDF1E9"/>
          </a:solidFill>
          <a:ln>
            <a:solidFill>
              <a:schemeClr val="accent2"/>
            </a:solidFill>
          </a:ln>
        </p:spPr>
        <p:style>
          <a:lnRef idx="2">
            <a:schemeClr val="accent4"/>
          </a:lnRef>
          <a:fillRef idx="1">
            <a:schemeClr val="lt1"/>
          </a:fillRef>
          <a:effectRef idx="0">
            <a:schemeClr val="accent4"/>
          </a:effectRef>
          <a:fontRef idx="minor">
            <a:schemeClr val="dk1"/>
          </a:fontRef>
        </p:style>
        <p:txBody>
          <a:bodyPr lIns="91440" tIns="45720" rIns="91440" bIns="45720" rtlCol="0" anchor="ctr"/>
          <a:lstStyle/>
          <a:p>
            <a:pPr algn="ctr"/>
            <a:r>
              <a:rPr lang="ja-JP" altLang="en-US">
                <a:solidFill>
                  <a:schemeClr val="tx1"/>
                </a:solidFill>
                <a:latin typeface="Meiryo UI"/>
                <a:ea typeface="Meiryo UI"/>
              </a:rPr>
              <a:t>日本は各国の中で</a:t>
            </a:r>
            <a:endParaRPr lang="en-US" altLang="ja-JP">
              <a:solidFill>
                <a:schemeClr val="tx1"/>
              </a:solidFill>
              <a:latin typeface="Meiryo UI"/>
              <a:ea typeface="Meiryo UI"/>
            </a:endParaRPr>
          </a:p>
          <a:p>
            <a:pPr algn="ctr"/>
            <a:r>
              <a:rPr lang="ja-JP" altLang="en-US">
                <a:solidFill>
                  <a:schemeClr val="tx1"/>
                </a:solidFill>
                <a:latin typeface="Meiryo UI"/>
                <a:ea typeface="Meiryo UI"/>
              </a:rPr>
              <a:t>最も治安がよい</a:t>
            </a:r>
            <a:endParaRPr lang="ja-JP" altLang="en-US">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54623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DA44D-E973-21B5-C6BE-991AFD95DF2C}"/>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51748120-3C22-1C06-3ABE-3CC9F655590E}"/>
              </a:ext>
            </a:extLst>
          </p:cNvPr>
          <p:cNvSpPr>
            <a:spLocks noGrp="1"/>
          </p:cNvSpPr>
          <p:nvPr>
            <p:ph type="title"/>
          </p:nvPr>
        </p:nvSpPr>
        <p:spPr/>
        <p:txBody>
          <a:bodyPr rtlCol="0"/>
          <a:lstStyle/>
          <a:p>
            <a:pPr rtl="0"/>
            <a:r>
              <a:rPr lang="en-US" altLang="ja-JP" dirty="0">
                <a:latin typeface="Meiryo UI" panose="020B0604030504040204" pitchFamily="50" charset="-128"/>
                <a:ea typeface="Meiryo UI" panose="020B0604030504040204" pitchFamily="50" charset="-128"/>
              </a:rPr>
              <a:t>XXX</a:t>
            </a:r>
            <a:r>
              <a:rPr lang="ja-JP" altLang="en-US" dirty="0">
                <a:latin typeface="Meiryo UI" panose="020B0604030504040204" pitchFamily="50" charset="-128"/>
                <a:ea typeface="Meiryo UI" panose="020B0604030504040204" pitchFamily="50" charset="-128"/>
              </a:rPr>
              <a:t>（自治体名）の紹介</a:t>
            </a:r>
          </a:p>
        </p:txBody>
      </p:sp>
      <p:sp>
        <p:nvSpPr>
          <p:cNvPr id="3" name="スライド番号プレースホルダー 2">
            <a:extLst>
              <a:ext uri="{FF2B5EF4-FFF2-40B4-BE49-F238E27FC236}">
                <a16:creationId xmlns:a16="http://schemas.microsoft.com/office/drawing/2014/main" id="{B06A7A47-A375-3E35-D508-90CB3E7F111E}"/>
              </a:ext>
            </a:extLst>
          </p:cNvPr>
          <p:cNvSpPr>
            <a:spLocks noGrp="1"/>
          </p:cNvSpPr>
          <p:nvPr>
            <p:ph type="sldNum" sz="quarter" idx="12"/>
          </p:nvPr>
        </p:nvSpPr>
        <p:spPr>
          <a:xfrm>
            <a:off x="11518900" y="6581978"/>
            <a:ext cx="373062" cy="206104"/>
          </a:xfrm>
        </p:spPr>
        <p:txBody>
          <a:bodyPr rtlCol="0"/>
          <a:lstStyle/>
          <a:p>
            <a:pPr rtl="0"/>
            <a:fld id="{03DC2DEF-D2FE-4B45-ABA4-9F153FD1C98A}" type="slidenum">
              <a:rPr lang="en-US" altLang="ja-JP" smtClean="0"/>
              <a:t>8</a:t>
            </a:fld>
            <a:endParaRPr lang="ja-JP" altLang="en-US"/>
          </a:p>
        </p:txBody>
      </p:sp>
      <p:sp>
        <p:nvSpPr>
          <p:cNvPr id="13" name="グラフ プレースホルダー 12">
            <a:extLst>
              <a:ext uri="{FF2B5EF4-FFF2-40B4-BE49-F238E27FC236}">
                <a16:creationId xmlns:a16="http://schemas.microsoft.com/office/drawing/2014/main" id="{2D78D4AD-91EF-3FA5-21E5-1DCEBEC2BAF3}"/>
              </a:ext>
            </a:extLst>
          </p:cNvPr>
          <p:cNvSpPr>
            <a:spLocks noGrp="1"/>
          </p:cNvSpPr>
          <p:nvPr>
            <p:ph type="chart" sz="quarter" idx="13"/>
          </p:nvPr>
        </p:nvSpPr>
        <p:spPr/>
        <p:txBody>
          <a:bodyPr/>
          <a:lstStyle/>
          <a:p>
            <a:endParaRPr lang="ja-JP" altLang="en-US"/>
          </a:p>
        </p:txBody>
      </p:sp>
    </p:spTree>
    <p:extLst>
      <p:ext uri="{BB962C8B-B14F-4D97-AF65-F5344CB8AC3E}">
        <p14:creationId xmlns:p14="http://schemas.microsoft.com/office/powerpoint/2010/main" val="2654329621"/>
      </p:ext>
    </p:extLst>
  </p:cSld>
  <p:clrMapOvr>
    <a:masterClrMapping/>
  </p:clrMapOvr>
</p:sld>
</file>

<file path=ppt/theme/theme1.xml><?xml version="1.0" encoding="utf-8"?>
<a:theme xmlns:a="http://schemas.openxmlformats.org/drawingml/2006/main" name="Office テーマ">
  <a:themeElements>
    <a:clrScheme name="MSFT_Color_1">
      <a:dk1>
        <a:srgbClr val="32363F"/>
      </a:dk1>
      <a:lt1>
        <a:sysClr val="window" lastClr="FFFFFF"/>
      </a:lt1>
      <a:dk2>
        <a:srgbClr val="313C41"/>
      </a:dk2>
      <a:lt2>
        <a:srgbClr val="FFFFFF"/>
      </a:lt2>
      <a:accent1>
        <a:srgbClr val="2C85AE"/>
      </a:accent1>
      <a:accent2>
        <a:srgbClr val="5E5CA2"/>
      </a:accent2>
      <a:accent3>
        <a:srgbClr val="5268A5"/>
      </a:accent3>
      <a:accent4>
        <a:srgbClr val="4276AA"/>
      </a:accent4>
      <a:accent5>
        <a:srgbClr val="1891AB"/>
      </a:accent5>
      <a:accent6>
        <a:srgbClr val="00A09D"/>
      </a:accent6>
      <a:hlink>
        <a:srgbClr val="2C85AE"/>
      </a:hlink>
      <a:folHlink>
        <a:srgbClr val="00A09D"/>
      </a:folHlink>
    </a:clrScheme>
    <a:fontScheme name="MSFT_Font">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2570617_TF34126823" id="{ED68F734-FACC-4E07-8434-11FC727AACA4}" vid="{A6704CFA-7031-4016-9F6D-4E0B96F7681B}"/>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938925C87F7AF44EB9A0C2575584A491" ma:contentTypeVersion="14" ma:contentTypeDescription="新しいドキュメントを作成します。" ma:contentTypeScope="" ma:versionID="7c74638816ab4a7952a43269e8128ff7">
  <xsd:schema xmlns:xsd="http://www.w3.org/2001/XMLSchema" xmlns:xs="http://www.w3.org/2001/XMLSchema" xmlns:p="http://schemas.microsoft.com/office/2006/metadata/properties" xmlns:ns2="b499feaa-4dc5-4b9d-9757-f0e348c987c5" xmlns:ns3="a358dd13-f026-4fc5-b8ec-a72709660641" targetNamespace="http://schemas.microsoft.com/office/2006/metadata/properties" ma:root="true" ma:fieldsID="5816811b89d4ad095b6688bc0dcf9601" ns2:_="" ns3:_="">
    <xsd:import namespace="b499feaa-4dc5-4b9d-9757-f0e348c987c5"/>
    <xsd:import namespace="a358dd13-f026-4fc5-b8ec-a7270966064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99feaa-4dc5-4b9d-9757-f0e348c987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画像タグ" ma:readOnly="false" ma:fieldId="{5cf76f15-5ced-4ddc-b409-7134ff3c332f}" ma:taxonomyMulti="true" ma:sspId="079c317c-d538-4ed4-85e0-1d22358aeb3d"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358dd13-f026-4fc5-b8ec-a72709660641" elementFormDefault="qualified">
    <xsd:import namespace="http://schemas.microsoft.com/office/2006/documentManagement/types"/>
    <xsd:import namespace="http://schemas.microsoft.com/office/infopath/2007/PartnerControls"/>
    <xsd:element name="SharedWithUsers" ma:index="12"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共有相手の詳細情報" ma:internalName="SharedWithDetails" ma:readOnly="true">
      <xsd:simpleType>
        <xsd:restriction base="dms:Note">
          <xsd:maxLength value="255"/>
        </xsd:restriction>
      </xsd:simpleType>
    </xsd:element>
    <xsd:element name="TaxCatchAll" ma:index="16" nillable="true" ma:displayName="Taxonomy Catch All Column" ma:hidden="true" ma:list="{9f7a86d8-6057-4003-916c-09053c002752}" ma:internalName="TaxCatchAll" ma:showField="CatchAllData" ma:web="a358dd13-f026-4fc5-b8ec-a72709660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499feaa-4dc5-4b9d-9757-f0e348c987c5">
      <Terms xmlns="http://schemas.microsoft.com/office/infopath/2007/PartnerControls"/>
    </lcf76f155ced4ddcb4097134ff3c332f>
    <TaxCatchAll xmlns="a358dd13-f026-4fc5-b8ec-a72709660641" xsi:nil="true"/>
  </documentManagement>
</p:properties>
</file>

<file path=customXml/itemProps1.xml><?xml version="1.0" encoding="utf-8"?>
<ds:datastoreItem xmlns:ds="http://schemas.openxmlformats.org/officeDocument/2006/customXml" ds:itemID="{BEA189A2-B1F0-457A-9254-497C73703D59}"/>
</file>

<file path=customXml/itemProps2.xml><?xml version="1.0" encoding="utf-8"?>
<ds:datastoreItem xmlns:ds="http://schemas.openxmlformats.org/officeDocument/2006/customXml" ds:itemID="{7D9CCC5C-DE29-4658-BC20-C83052D8EC69}"/>
</file>

<file path=customXml/itemProps3.xml><?xml version="1.0" encoding="utf-8"?>
<ds:datastoreItem xmlns:ds="http://schemas.openxmlformats.org/officeDocument/2006/customXml" ds:itemID="{35C71806-7152-4AD3-B987-37768AA4B1BD}"/>
</file>

<file path=docProps/app.xml><?xml version="1.0" encoding="utf-8"?>
<Properties xmlns="http://schemas.openxmlformats.org/officeDocument/2006/extended-properties" xmlns:vt="http://schemas.openxmlformats.org/officeDocument/2006/docPropsVTypes">
  <Template>クラシックで大胆なブロック式のプレゼンテーション</Template>
  <TotalTime>0</TotalTime>
  <Words>3990</Words>
  <Application>Microsoft Office PowerPoint</Application>
  <PresentationFormat>ワイド画面</PresentationFormat>
  <Paragraphs>549</Paragraphs>
  <Slides>44</Slides>
  <Notes>32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44</vt:i4>
      </vt:variant>
    </vt:vector>
  </HeadingPairs>
  <TitlesOfParts>
    <vt:vector size="49" baseType="lpstr">
      <vt:lpstr>Meiryo UI</vt:lpstr>
      <vt:lpstr>ＭＳ Ｐゴシック</vt:lpstr>
      <vt:lpstr>Arial</vt:lpstr>
      <vt:lpstr>Wingdings</vt:lpstr>
      <vt:lpstr>Office テーマ</vt:lpstr>
      <vt:lpstr>XXX国の皆様へ  日本での新たなキャリアと可能性</vt:lpstr>
      <vt:lpstr>PowerPoint プレゼンテーション</vt:lpstr>
      <vt:lpstr>PowerPoint プレゼンテーション</vt:lpstr>
      <vt:lpstr>１．日本とXXX（自治体名）の魅力 </vt:lpstr>
      <vt:lpstr>日本の基本情報</vt:lpstr>
      <vt:lpstr>世界で一番長寿の国</vt:lpstr>
      <vt:lpstr>外国人材の受入れ</vt:lpstr>
      <vt:lpstr>治安がよく、安心して暮らせる社会</vt:lpstr>
      <vt:lpstr>XXX（自治体名）の紹介</vt:lpstr>
      <vt:lpstr>２．日本の介護分野の魅力</vt:lpstr>
      <vt:lpstr>日本は世界有数の高齢社会</vt:lpstr>
      <vt:lpstr>少子高齢化が進む日本</vt:lpstr>
      <vt:lpstr>介護の市場規模は拡大中</vt:lpstr>
      <vt:lpstr>高齢者を公的に支える仕組み</vt:lpstr>
      <vt:lpstr>日本の介護技術はトップクラス</vt:lpstr>
      <vt:lpstr>介護人材の必要性</vt:lpstr>
      <vt:lpstr>外国人介護人材の受入れ拡大</vt:lpstr>
      <vt:lpstr>他国との比較</vt:lpstr>
      <vt:lpstr>３．日本の介護の仕事とは</vt:lpstr>
      <vt:lpstr>日本における介護とは</vt:lpstr>
      <vt:lpstr>介護の場面</vt:lpstr>
      <vt:lpstr>日本の介護の特徴</vt:lpstr>
      <vt:lpstr>介護現場のイメージ（施設）</vt:lpstr>
      <vt:lpstr>介護現場のイメージ（在宅）</vt:lpstr>
      <vt:lpstr>４．日本で活躍する外国人介護人材</vt:lpstr>
      <vt:lpstr>日本で広がるキャリア</vt:lpstr>
      <vt:lpstr>Jenni　 インドネシア出身  2012年　看護大学卒業後、EPA介護福祉士候補者として来日。その後、帰国を経て、2019年に技能実習生として再来日。  所属先：特別養護老人ホーム </vt:lpstr>
      <vt:lpstr>Khan　 バングラデシュ出身  母国で土木系の専門学校を卒業後、2019年に建設分野の技能実習生として来日。日本の文化や生活に対する憧れと、介護への関心を抱いていたため、介護の道に転換することを決意。2022年に「特定技能」（介護分野）に切り替え、都内の有料老人ホームにて勤務。介護福祉士を目指している。  所属先：有料老人ホーム </vt:lpstr>
      <vt:lpstr>Hanh　 ベトナム出身  2016年来日。日本語学校、介護福祉士専門学校を卒業後、施設系サービスに勤務し、現在の会社に転職して訪問系サービスに従事する。現在は、管理者を務める。  所属先：定期巡回・随時対応型訪問介護看護 </vt:lpstr>
      <vt:lpstr>介護職員の１日のスケジュール</vt:lpstr>
      <vt:lpstr>賃金について</vt:lpstr>
      <vt:lpstr>＜参考＞ Japan Care Worker Guide</vt:lpstr>
      <vt:lpstr>５．生活環境とサポート体制</vt:lpstr>
      <vt:lpstr>PowerPoint プレゼンテーション</vt:lpstr>
      <vt:lpstr>政府によるサポート</vt:lpstr>
      <vt:lpstr>自治体によるサポート</vt:lpstr>
      <vt:lpstr>受入れ施設によるサポート</vt:lpstr>
      <vt:lpstr>XXX（自治体）によるサポート</vt:lpstr>
      <vt:lpstr>外国人介護人材の声（一例）</vt:lpstr>
      <vt:lpstr>６．受入れプロセスと条件</vt:lpstr>
      <vt:lpstr>受入れの仕組み</vt:lpstr>
      <vt:lpstr>自治体（XXX）独自のプログラム</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2025-04-04T11:31:17Z</dcterms:created>
  <dcterms:modified xsi:type="dcterms:W3CDTF">2025-04-04T11:33:32Z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0x010100938925C87F7AF44EB9A0C2575584A491</vt:lpwstr>
  </property>
</Properties>
</file>