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autoCompressPictures="0">
  <p:sldMasterIdLst>
    <p:sldMasterId id="2147483648" r:id="rId1"/>
  </p:sldMasterIdLst>
  <p:notesMasterIdLst>
    <p:notesMasterId r:id="rId9"/>
  </p:notesMasterIdLst>
  <p:handoutMasterIdLst>
    <p:handoutMasterId r:id="rId10"/>
  </p:handoutMasterIdLst>
  <p:sldIdLst>
    <p:sldId id="266" r:id="rId2"/>
    <p:sldId id="307" r:id="rId3"/>
    <p:sldId id="353" r:id="rId4"/>
    <p:sldId id="354" r:id="rId5"/>
    <p:sldId id="349" r:id="rId6"/>
    <p:sldId id="350" r:id="rId7"/>
    <p:sldId id="328" r:id="rId8"/>
  </p:sldIdLst>
  <p:sldSz cx="12192000" cy="6858000"/>
  <p:notesSz cx="6858000" cy="9144000"/>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6DD"/>
    <a:srgbClr val="F8F8CC"/>
    <a:srgbClr val="FDF1E9"/>
    <a:srgbClr val="000000"/>
    <a:srgbClr val="FFCCCC"/>
    <a:srgbClr val="2C85AE"/>
    <a:srgbClr val="FFFFFF"/>
    <a:srgbClr val="FFC000"/>
    <a:srgbClr val="F2F2F2"/>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962CAC-5B6E-436B-907C-0EF0AB05723C}" v="6" dt="2025-04-04T11:37:38.27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47" autoAdjust="0"/>
    <p:restoredTop sz="94177" autoAdjust="0"/>
  </p:normalViewPr>
  <p:slideViewPr>
    <p:cSldViewPr snapToGrid="0">
      <p:cViewPr varScale="1">
        <p:scale>
          <a:sx n="82" d="100"/>
          <a:sy n="82" d="100"/>
        </p:scale>
        <p:origin x="533" y="48"/>
      </p:cViewPr>
      <p:guideLst>
        <p:guide orient="horz" pos="890"/>
        <p:guide pos="3840"/>
      </p:guideLst>
    </p:cSldViewPr>
  </p:slideViewPr>
  <p:notesTextViewPr>
    <p:cViewPr>
      <p:scale>
        <a:sx n="1" d="1"/>
        <a:sy n="1" d="1"/>
      </p:scale>
      <p:origin x="0" y="0"/>
    </p:cViewPr>
  </p:notesTextViewPr>
  <p:sorterViewPr>
    <p:cViewPr>
      <p:scale>
        <a:sx n="100" d="100"/>
        <a:sy n="100" d="100"/>
      </p:scale>
      <p:origin x="0" y="-1579"/>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handoutMaster" Target="handoutMasters/handoutMaster1.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nttdiomc.sharepoint.com/sites/XX908/Shared%20Documents/03_&#23550;&#22806;&#30330;&#20449;&#36039;&#26009;/&#12464;&#12521;&#12501;/&#22806;&#22269;&#20154;&#22312;&#30041;&#32773;&#25968;&#22522;&#30990;&#12487;&#12540;&#12479;&#65288;2017-2023&#6528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9.6746940523051411E-2"/>
          <c:y val="4.634044292219671E-2"/>
          <c:w val="0.89640916467569509"/>
          <c:h val="0.85047483750437858"/>
        </c:manualLayout>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'棒グラフ (事例集掲載用)2023'!$F$8:$H$8</c:f>
              <c:numCache>
                <c:formatCode>#,##0_);[Red]\(#,##0\)</c:formatCode>
                <c:ptCount val="3"/>
                <c:pt idx="0">
                  <c:v>23196</c:v>
                </c:pt>
                <c:pt idx="1">
                  <c:v>40306</c:v>
                </c:pt>
                <c:pt idx="2">
                  <c:v>49787</c:v>
                </c:pt>
              </c:numCache>
            </c:numRef>
          </c:val>
          <c:extLst>
            <c:ext xmlns:c15="http://schemas.microsoft.com/office/drawing/2012/chart" uri="{02D57815-91ED-43cb-92C2-25804820EDAC}">
              <c15:filteredSeriesTitle>
                <c15:tx>
                  <c:strRef>
                    <c:extLst>
                      <c:ext uri="{02D57815-91ED-43cb-92C2-25804820EDAC}">
                        <c15:formulaRef>
                          <c15:sqref>'棒グラフ (事例集掲載用)2023'!$A$8</c15:sqref>
                        </c15:formulaRef>
                      </c:ext>
                    </c:extLst>
                    <c:strCache>
                      <c:ptCount val="1"/>
                      <c:pt idx="0">
                        <c:v>合計</c:v>
                      </c:pt>
                    </c:strCache>
                  </c:strRef>
                </c15:tx>
              </c15:filteredSeriesTitle>
            </c:ext>
            <c:ext xmlns:c15="http://schemas.microsoft.com/office/drawing/2012/chart" uri="{02D57815-91ED-43cb-92C2-25804820EDAC}">
              <c15:filteredCategoryTitle>
                <c15:cat>
                  <c:strRef>
                    <c:extLst>
                      <c:ext uri="{02D57815-91ED-43cb-92C2-25804820EDAC}">
                        <c15:formulaRef>
                          <c15:sqref>'棒グラフ (事例集掲載用)2023'!$F$3:$H$3</c15:sqref>
                        </c15:formulaRef>
                      </c:ext>
                    </c:extLst>
                    <c:strCache>
                      <c:ptCount val="3"/>
                      <c:pt idx="0">
                        <c:v>2021年</c:v>
                      </c:pt>
                      <c:pt idx="1">
                        <c:v>2022年</c:v>
                      </c:pt>
                      <c:pt idx="2">
                        <c:v>2023年</c:v>
                      </c:pt>
                    </c:strCache>
                  </c:strRef>
                </c15:cat>
              </c15:filteredCategoryTitle>
            </c:ext>
            <c:ext xmlns:c16="http://schemas.microsoft.com/office/drawing/2014/chart" uri="{C3380CC4-5D6E-409C-BE32-E72D297353CC}">
              <c16:uniqueId val="{00000000-73A2-47F4-A8B8-BAF08F67C547}"/>
            </c:ext>
          </c:extLst>
        </c:ser>
        <c:dLbls>
          <c:dLblPos val="outEnd"/>
          <c:showLegendKey val="0"/>
          <c:showVal val="1"/>
          <c:showCatName val="0"/>
          <c:showSerName val="0"/>
          <c:showPercent val="0"/>
          <c:showBubbleSize val="0"/>
        </c:dLbls>
        <c:gapWidth val="150"/>
        <c:axId val="1917899871"/>
        <c:axId val="1929460111"/>
      </c:barChart>
      <c:catAx>
        <c:axId val="1917899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29460111"/>
        <c:crosses val="autoZero"/>
        <c:auto val="1"/>
        <c:lblAlgn val="ctr"/>
        <c:lblOffset val="100"/>
        <c:noMultiLvlLbl val="0"/>
      </c:catAx>
      <c:valAx>
        <c:axId val="1929460111"/>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17899871"/>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CAAC74A-664E-43D3-859E-B35855730D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2710C658-31F9-4A67-8267-E3463B262A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04D13CA-7790-490E-BB75-9585A0B3B326}" type="datetime1">
              <a:rPr lang="en-US" altLang="ja-JP" smtClean="0">
                <a:latin typeface="Meiryo UI" panose="020B0604030504040204" pitchFamily="50" charset="-128"/>
                <a:ea typeface="Meiryo UI" panose="020B0604030504040204" pitchFamily="50" charset="-128"/>
              </a:rPr>
              <a:t>4/4/2025</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CD7BBBF1-3A7A-4F4B-8592-578ABE65B7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02F046-B531-4374-9A89-AC21BCA06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D2DFAA7-D3C3-4D01-9299-453E25D16D4E}"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005273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noProof="0"/>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F8973289-1868-46AE-ABFC-46465B97666F}" type="datetime1">
              <a:rPr lang="en-US" altLang="ja-JP" noProof="0" smtClean="0"/>
              <a:pPr/>
              <a:t>4/4/2025</a:t>
            </a:fld>
            <a:endParaRPr lang="ja-JP" altLang="en-US" noProof="0"/>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noProof="0"/>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6DC51814-3B91-4036-94D2-3977634EE214}" type="slidenum">
              <a:rPr lang="en-US" altLang="ja-JP" noProof="0" smtClean="0"/>
              <a:pPr/>
              <a:t>‹#›</a:t>
            </a:fld>
            <a:endParaRPr lang="ja-JP" altLang="en-US" noProof="0"/>
          </a:p>
        </p:txBody>
      </p:sp>
    </p:spTree>
    <p:extLst>
      <p:ext uri="{BB962C8B-B14F-4D97-AF65-F5344CB8AC3E}">
        <p14:creationId xmlns:p14="http://schemas.microsoft.com/office/powerpoint/2010/main" val="13006257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0</a:t>
            </a:fld>
            <a:endParaRPr lang="ja-JP" altLang="en-US"/>
          </a:p>
        </p:txBody>
      </p:sp>
    </p:spTree>
    <p:extLst>
      <p:ext uri="{BB962C8B-B14F-4D97-AF65-F5344CB8AC3E}">
        <p14:creationId xmlns:p14="http://schemas.microsoft.com/office/powerpoint/2010/main" val="1292115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1A0D5-E68A-F463-4AF4-19D692DF59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B5448AF-24F6-2E50-FAE9-C2643B2A842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BC3C3AD-F608-0702-C3E7-6BE05C2C504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DBFDE73-AB54-4255-05E5-FAB412A8C5EC}"/>
              </a:ext>
            </a:extLst>
          </p:cNvPr>
          <p:cNvSpPr>
            <a:spLocks noGrp="1"/>
          </p:cNvSpPr>
          <p:nvPr>
            <p:ph type="sldNum" sz="quarter" idx="5"/>
          </p:nvPr>
        </p:nvSpPr>
        <p:spPr/>
        <p:txBody>
          <a:bodyPr/>
          <a:lstStyle/>
          <a:p>
            <a:fld id="{6DC51814-3B91-4036-94D2-3977634EE214}" type="slidenum">
              <a:rPr lang="en-US" altLang="ja-JP" smtClean="0"/>
              <a:pPr/>
              <a:t>1</a:t>
            </a:fld>
            <a:endParaRPr lang="ja-JP" altLang="en-US"/>
          </a:p>
        </p:txBody>
      </p:sp>
    </p:spTree>
    <p:extLst>
      <p:ext uri="{BB962C8B-B14F-4D97-AF65-F5344CB8AC3E}">
        <p14:creationId xmlns:p14="http://schemas.microsoft.com/office/powerpoint/2010/main" val="974423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D94E5-1B36-8FA1-3918-656C327FF2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CA6A09F-E32E-3D4B-2C2A-2539FEE1A6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CE1CEE-0092-3981-4B5A-CCDDB7AB41D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DEE3D8E-1DFA-D35E-110C-7B59D98265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51814-3B91-4036-94D2-3977634EE214}"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13438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D19B-DBF6-72DF-68CC-25C635E9F6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03F062-C278-0B68-3EBE-13074DE215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28D5A6-564D-912A-B121-E43B1BBD464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9FA5A7-01D5-9BFB-AB15-9099B02C7B3C}"/>
              </a:ext>
            </a:extLst>
          </p:cNvPr>
          <p:cNvSpPr>
            <a:spLocks noGrp="1"/>
          </p:cNvSpPr>
          <p:nvPr>
            <p:ph type="sldNum" sz="quarter" idx="5"/>
          </p:nvPr>
        </p:nvSpPr>
        <p:spPr/>
        <p:txBody>
          <a:bodyPr/>
          <a:lstStyle/>
          <a:p>
            <a:fld id="{6DC51814-3B91-4036-94D2-3977634EE214}" type="slidenum">
              <a:rPr lang="en-US" altLang="ja-JP" smtClean="0"/>
              <a:pPr/>
              <a:t>4</a:t>
            </a:fld>
            <a:endParaRPr lang="ja-JP" altLang="en-US"/>
          </a:p>
        </p:txBody>
      </p:sp>
    </p:spTree>
    <p:extLst>
      <p:ext uri="{BB962C8B-B14F-4D97-AF65-F5344CB8AC3E}">
        <p14:creationId xmlns:p14="http://schemas.microsoft.com/office/powerpoint/2010/main" val="765100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D19B-DBF6-72DF-68CC-25C635E9F6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03F062-C278-0B68-3EBE-13074DE215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28D5A6-564D-912A-B121-E43B1BBD464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9FA5A7-01D5-9BFB-AB15-9099B02C7B3C}"/>
              </a:ext>
            </a:extLst>
          </p:cNvPr>
          <p:cNvSpPr>
            <a:spLocks noGrp="1"/>
          </p:cNvSpPr>
          <p:nvPr>
            <p:ph type="sldNum" sz="quarter" idx="5"/>
          </p:nvPr>
        </p:nvSpPr>
        <p:spPr/>
        <p:txBody>
          <a:bodyPr/>
          <a:lstStyle/>
          <a:p>
            <a:fld id="{6DC51814-3B91-4036-94D2-3977634EE214}" type="slidenum">
              <a:rPr lang="en-US" altLang="ja-JP" smtClean="0"/>
              <a:pPr/>
              <a:t>5</a:t>
            </a:fld>
            <a:endParaRPr lang="ja-JP" altLang="en-US"/>
          </a:p>
        </p:txBody>
      </p:sp>
    </p:spTree>
    <p:extLst>
      <p:ext uri="{BB962C8B-B14F-4D97-AF65-F5344CB8AC3E}">
        <p14:creationId xmlns:p14="http://schemas.microsoft.com/office/powerpoint/2010/main" val="3595697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DC51814-3B91-4036-94D2-3977634EE214}" type="slidenum">
              <a:rPr lang="en-US" altLang="ja-JP" noProof="0" smtClean="0"/>
              <a:pPr/>
              <a:t>6</a:t>
            </a:fld>
            <a:endParaRPr lang="ja-JP" altLang="en-US" noProof="0"/>
          </a:p>
        </p:txBody>
      </p:sp>
    </p:spTree>
    <p:extLst>
      <p:ext uri="{BB962C8B-B14F-4D97-AF65-F5344CB8AC3E}">
        <p14:creationId xmlns:p14="http://schemas.microsoft.com/office/powerpoint/2010/main" val="3266217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4448175"/>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9">
            <a:extLst>
              <a:ext uri="{FF2B5EF4-FFF2-40B4-BE49-F238E27FC236}">
                <a16:creationId xmlns:a16="http://schemas.microsoft.com/office/drawing/2014/main" id="{F04A5F51-C7E6-44CC-ADF3-1C83AA35D0DC}"/>
              </a:ext>
            </a:extLst>
          </p:cNvPr>
          <p:cNvSpPr/>
          <p:nvPr userDrawn="1"/>
        </p:nvSpPr>
        <p:spPr>
          <a:xfrm>
            <a:off x="0" y="4448175"/>
            <a:ext cx="12192000" cy="240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71475" y="4551363"/>
            <a:ext cx="11520488" cy="1176337"/>
          </a:xfrm>
        </p:spPr>
        <p:txBody>
          <a:bodyPr rtlCol="0" anchor="ctr"/>
          <a:lstStyle>
            <a:lvl1pPr algn="ct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71475" y="5830888"/>
            <a:ext cx="11520488" cy="550862"/>
          </a:xfrm>
        </p:spPr>
        <p:txBody>
          <a:bodyPr rtlCol="0"/>
          <a:lstStyle>
            <a:lvl1pPr marL="0" indent="0" algn="ctr">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269481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476250"/>
            <a:ext cx="5165724" cy="2557463"/>
          </a:xfrm>
        </p:spPr>
        <p:txBody>
          <a:bodyPr rtlCol="0" anchor="ctr">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6096000" y="476250"/>
            <a:ext cx="5795963"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371476" y="3233941"/>
            <a:ext cx="11520486" cy="2966833"/>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1" name="長方形 10">
            <a:extLst>
              <a:ext uri="{FF2B5EF4-FFF2-40B4-BE49-F238E27FC236}">
                <a16:creationId xmlns:a16="http://schemas.microsoft.com/office/drawing/2014/main" id="{0E4979D5-6F1E-40A2-9A8E-8C5AE1AA3B62}"/>
              </a:ext>
            </a:extLst>
          </p:cNvPr>
          <p:cNvSpPr/>
          <p:nvPr userDrawn="1"/>
        </p:nvSpPr>
        <p:spPr>
          <a:xfrm>
            <a:off x="0" y="476250"/>
            <a:ext cx="165100" cy="2557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87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0E4979D5-6F1E-40A2-9A8E-8C5AE1AA3B62}"/>
              </a:ext>
            </a:extLst>
          </p:cNvPr>
          <p:cNvSpPr/>
          <p:nvPr userDrawn="1"/>
        </p:nvSpPr>
        <p:spPr>
          <a:xfrm>
            <a:off x="0" y="0"/>
            <a:ext cx="513805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6619197" y="1296176"/>
            <a:ext cx="5272764" cy="1551573"/>
          </a:xfrm>
        </p:spPr>
        <p:txBody>
          <a:bodyPr rtlCol="0" anchor="b">
            <a:noAutofit/>
          </a:bodyPr>
          <a:lstStyle>
            <a:lvl1pPr>
              <a:defRPr sz="40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6619198" y="3073967"/>
            <a:ext cx="5272764"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1117601" y="1016000"/>
            <a:ext cx="5138058" cy="49784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4" name="長方形 3">
            <a:extLst>
              <a:ext uri="{FF2B5EF4-FFF2-40B4-BE49-F238E27FC236}">
                <a16:creationId xmlns:a16="http://schemas.microsoft.com/office/drawing/2014/main" id="{7306EB3B-6A54-45E7-B23D-F9515CC15D12}"/>
              </a:ext>
            </a:extLst>
          </p:cNvPr>
          <p:cNvSpPr/>
          <p:nvPr userDrawn="1"/>
        </p:nvSpPr>
        <p:spPr>
          <a:xfrm>
            <a:off x="0" y="5994400"/>
            <a:ext cx="4093029" cy="86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7E110354-15BA-4B22-B7CF-3D5BFA5C722D}"/>
              </a:ext>
            </a:extLst>
          </p:cNvPr>
          <p:cNvSpPr/>
          <p:nvPr userDrawn="1"/>
        </p:nvSpPr>
        <p:spPr>
          <a:xfrm>
            <a:off x="2162630" y="873210"/>
            <a:ext cx="4093029" cy="138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135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5" y="1783831"/>
            <a:ext cx="3111954" cy="3290338"/>
          </a:xfrm>
        </p:spPr>
        <p:txBody>
          <a:bodyPr rtlCol="0" anchor="ctr">
            <a:noAutofit/>
          </a:bodyPr>
          <a:lstStyle>
            <a:lvl1pPr>
              <a:defRPr sz="40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7489370" y="1783832"/>
            <a:ext cx="4402592" cy="3290338"/>
          </a:xfrm>
        </p:spPr>
        <p:txBody>
          <a:bodyPr rtlCol="0" anchor="ctr">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3672114" y="0"/>
            <a:ext cx="3628571"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5" name="長方形 4">
            <a:extLst>
              <a:ext uri="{FF2B5EF4-FFF2-40B4-BE49-F238E27FC236}">
                <a16:creationId xmlns:a16="http://schemas.microsoft.com/office/drawing/2014/main" id="{8E16C293-C1E0-4EA5-BDE5-D226D72FC08B}"/>
              </a:ext>
            </a:extLst>
          </p:cNvPr>
          <p:cNvSpPr/>
          <p:nvPr userDrawn="1"/>
        </p:nvSpPr>
        <p:spPr>
          <a:xfrm>
            <a:off x="371475" y="5297714"/>
            <a:ext cx="3111954" cy="15602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DC770C08-8FFF-4293-8E7D-DBFEE4E3E443}"/>
              </a:ext>
            </a:extLst>
          </p:cNvPr>
          <p:cNvSpPr/>
          <p:nvPr userDrawn="1"/>
        </p:nvSpPr>
        <p:spPr>
          <a:xfrm>
            <a:off x="7489370" y="0"/>
            <a:ext cx="4402593" cy="1560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462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4F93C6CC-9D8D-4981-8106-72C617756BD8}"/>
              </a:ext>
            </a:extLst>
          </p:cNvPr>
          <p:cNvSpPr/>
          <p:nvPr userDrawn="1"/>
        </p:nvSpPr>
        <p:spPr>
          <a:xfrm>
            <a:off x="0" y="1389743"/>
            <a:ext cx="12192000" cy="40785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831850" y="2331584"/>
            <a:ext cx="10515600" cy="1500187"/>
          </a:xfrm>
        </p:spPr>
        <p:txBody>
          <a:bodyPr rtlCol="0" anchor="ctr"/>
          <a:lstStyle>
            <a:lvl1pP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E6F2E6F7-3BE5-4484-A73E-3EFDB7348BB5}"/>
              </a:ext>
            </a:extLst>
          </p:cNvPr>
          <p:cNvSpPr>
            <a:spLocks noGrp="1"/>
          </p:cNvSpPr>
          <p:nvPr>
            <p:ph type="body" idx="1" hasCustomPrompt="1"/>
          </p:nvPr>
        </p:nvSpPr>
        <p:spPr>
          <a:xfrm>
            <a:off x="831850" y="3968071"/>
            <a:ext cx="10515600" cy="805542"/>
          </a:xfrm>
        </p:spPr>
        <p:txBody>
          <a:bodyPr rtlCol="0"/>
          <a:lstStyle>
            <a:lvl1pPr marL="0" indent="0">
              <a:buNone/>
              <a:defRPr sz="2400">
                <a:solidFill>
                  <a:schemeClr val="bg1"/>
                </a:solidFill>
                <a:latin typeface="Meiryo UI" panose="020B0604030504040204" pitchFamily="50" charset="-128"/>
                <a:ea typeface="Meiryo UI" panose="020B0604030504040204" pitchFamily="50"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a:t>クリックしてマスター テキストのスタイルを編集</a:t>
            </a:r>
          </a:p>
        </p:txBody>
      </p:sp>
      <p:sp>
        <p:nvSpPr>
          <p:cNvPr id="6" name="スライド番号プレースホルダー 5">
            <a:extLst>
              <a:ext uri="{FF2B5EF4-FFF2-40B4-BE49-F238E27FC236}">
                <a16:creationId xmlns:a16="http://schemas.microsoft.com/office/drawing/2014/main" id="{A8D10129-98D8-456D-9925-F02A38DE142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
        <p:nvSpPr>
          <p:cNvPr id="9" name="長方形 8">
            <a:extLst>
              <a:ext uri="{FF2B5EF4-FFF2-40B4-BE49-F238E27FC236}">
                <a16:creationId xmlns:a16="http://schemas.microsoft.com/office/drawing/2014/main" id="{919AEFA0-9379-4E32-9D66-976465036916}"/>
              </a:ext>
            </a:extLst>
          </p:cNvPr>
          <p:cNvSpPr/>
          <p:nvPr userDrawn="1"/>
        </p:nvSpPr>
        <p:spPr>
          <a:xfrm>
            <a:off x="371475" y="580571"/>
            <a:ext cx="1573439" cy="15001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64FFB43B-30D9-4055-B912-4E3C85B03657}"/>
              </a:ext>
            </a:extLst>
          </p:cNvPr>
          <p:cNvSpPr/>
          <p:nvPr userDrawn="1"/>
        </p:nvSpPr>
        <p:spPr>
          <a:xfrm>
            <a:off x="7097486" y="5105274"/>
            <a:ext cx="4794477" cy="72596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28814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4F93C6CC-9D8D-4981-8106-72C617756BD8}"/>
              </a:ext>
            </a:extLst>
          </p:cNvPr>
          <p:cNvSpPr/>
          <p:nvPr userDrawn="1"/>
        </p:nvSpPr>
        <p:spPr>
          <a:xfrm>
            <a:off x="0" y="0"/>
            <a:ext cx="6096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図プレースホルダー 6">
            <a:extLst>
              <a:ext uri="{FF2B5EF4-FFF2-40B4-BE49-F238E27FC236}">
                <a16:creationId xmlns:a16="http://schemas.microsoft.com/office/drawing/2014/main" id="{391EAACA-1322-4E60-917E-C7408F539D5D}"/>
              </a:ext>
            </a:extLst>
          </p:cNvPr>
          <p:cNvSpPr>
            <a:spLocks noGrp="1"/>
          </p:cNvSpPr>
          <p:nvPr>
            <p:ph type="pic" sz="quarter" idx="13" hasCustomPrompt="1"/>
          </p:nvPr>
        </p:nvSpPr>
        <p:spPr>
          <a:xfrm>
            <a:off x="371476" y="260350"/>
            <a:ext cx="11520488" cy="6009821"/>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1174750" y="3957831"/>
            <a:ext cx="9620250" cy="1500187"/>
          </a:xfrm>
        </p:spPr>
        <p:txBody>
          <a:bodyPr rtlCol="0" anchor="ctr"/>
          <a:lstStyle>
            <a:lvl1pP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2" name="フリーフォーム:図形 11">
            <a:extLst>
              <a:ext uri="{FF2B5EF4-FFF2-40B4-BE49-F238E27FC236}">
                <a16:creationId xmlns:a16="http://schemas.microsoft.com/office/drawing/2014/main" id="{43296215-27AE-462B-9127-E1C932633896}"/>
              </a:ext>
            </a:extLst>
          </p:cNvPr>
          <p:cNvSpPr/>
          <p:nvPr userDrawn="1"/>
        </p:nvSpPr>
        <p:spPr>
          <a:xfrm>
            <a:off x="1093471" y="3843394"/>
            <a:ext cx="1722120" cy="1729060"/>
          </a:xfrm>
          <a:custGeom>
            <a:avLst/>
            <a:gdLst>
              <a:gd name="connsiteX0" fmla="*/ 0 w 2730500"/>
              <a:gd name="connsiteY0" fmla="*/ 0 h 2730500"/>
              <a:gd name="connsiteX1" fmla="*/ 2730500 w 2730500"/>
              <a:gd name="connsiteY1" fmla="*/ 0 h 2730500"/>
              <a:gd name="connsiteX2" fmla="*/ 2730500 w 2730500"/>
              <a:gd name="connsiteY2" fmla="*/ 672834 h 2730500"/>
              <a:gd name="connsiteX3" fmla="*/ 2606675 w 2730500"/>
              <a:gd name="connsiteY3" fmla="*/ 672834 h 2730500"/>
              <a:gd name="connsiteX4" fmla="*/ 2606675 w 2730500"/>
              <a:gd name="connsiteY4" fmla="*/ 116870 h 2730500"/>
              <a:gd name="connsiteX5" fmla="*/ 123826 w 2730500"/>
              <a:gd name="connsiteY5" fmla="*/ 116870 h 2730500"/>
              <a:gd name="connsiteX6" fmla="*/ 123826 w 2730500"/>
              <a:gd name="connsiteY6" fmla="*/ 2613630 h 2730500"/>
              <a:gd name="connsiteX7" fmla="*/ 2606675 w 2730500"/>
              <a:gd name="connsiteY7" fmla="*/ 2613630 h 2730500"/>
              <a:gd name="connsiteX8" fmla="*/ 2606675 w 2730500"/>
              <a:gd name="connsiteY8" fmla="*/ 2066205 h 2730500"/>
              <a:gd name="connsiteX9" fmla="*/ 2730500 w 2730500"/>
              <a:gd name="connsiteY9" fmla="*/ 2066205 h 2730500"/>
              <a:gd name="connsiteX10" fmla="*/ 2730500 w 2730500"/>
              <a:gd name="connsiteY10" fmla="*/ 2730500 h 2730500"/>
              <a:gd name="connsiteX11" fmla="*/ 0 w 2730500"/>
              <a:gd name="connsiteY11" fmla="*/ 2730500 h 27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0500" h="273050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1EC35B37-7686-C580-E5CC-7AED99A3684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2747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図プレースホルダー 32">
            <a:extLst>
              <a:ext uri="{FF2B5EF4-FFF2-40B4-BE49-F238E27FC236}">
                <a16:creationId xmlns:a16="http://schemas.microsoft.com/office/drawing/2014/main" id="{2DB7CFEB-6952-4BC3-B9E0-0C382490F9E6}"/>
              </a:ext>
            </a:extLst>
          </p:cNvPr>
          <p:cNvSpPr>
            <a:spLocks noGrp="1"/>
          </p:cNvSpPr>
          <p:nvPr>
            <p:ph type="pic" sz="quarter" idx="13" hasCustomPrompt="1"/>
          </p:nvPr>
        </p:nvSpPr>
        <p:spPr>
          <a:xfrm>
            <a:off x="5400675" y="260350"/>
            <a:ext cx="6499502" cy="5940425"/>
          </a:xfrm>
          <a:custGeom>
            <a:avLst/>
            <a:gdLst>
              <a:gd name="connsiteX0" fmla="*/ 4432576 w 6499502"/>
              <a:gd name="connsiteY0" fmla="*/ 4057650 h 5940425"/>
              <a:gd name="connsiteX1" fmla="*/ 6499502 w 6499502"/>
              <a:gd name="connsiteY1" fmla="*/ 4057650 h 5940425"/>
              <a:gd name="connsiteX2" fmla="*/ 6499502 w 6499502"/>
              <a:gd name="connsiteY2" fmla="*/ 5940425 h 5940425"/>
              <a:gd name="connsiteX3" fmla="*/ 4432576 w 6499502"/>
              <a:gd name="connsiteY3" fmla="*/ 5940425 h 5940425"/>
              <a:gd name="connsiteX4" fmla="*/ 2216288 w 6499502"/>
              <a:gd name="connsiteY4" fmla="*/ 4057650 h 5940425"/>
              <a:gd name="connsiteX5" fmla="*/ 4283214 w 6499502"/>
              <a:gd name="connsiteY5" fmla="*/ 4057650 h 5940425"/>
              <a:gd name="connsiteX6" fmla="*/ 4283214 w 6499502"/>
              <a:gd name="connsiteY6" fmla="*/ 5940425 h 5940425"/>
              <a:gd name="connsiteX7" fmla="*/ 2216288 w 6499502"/>
              <a:gd name="connsiteY7" fmla="*/ 5940425 h 5940425"/>
              <a:gd name="connsiteX8" fmla="*/ 0 w 6499502"/>
              <a:gd name="connsiteY8" fmla="*/ 4057650 h 5940425"/>
              <a:gd name="connsiteX9" fmla="*/ 2066926 w 6499502"/>
              <a:gd name="connsiteY9" fmla="*/ 4057650 h 5940425"/>
              <a:gd name="connsiteX10" fmla="*/ 2066926 w 6499502"/>
              <a:gd name="connsiteY10" fmla="*/ 5940425 h 5940425"/>
              <a:gd name="connsiteX11" fmla="*/ 0 w 6499502"/>
              <a:gd name="connsiteY11" fmla="*/ 5940425 h 5940425"/>
              <a:gd name="connsiteX12" fmla="*/ 4432576 w 6499502"/>
              <a:gd name="connsiteY12" fmla="*/ 2028825 h 5940425"/>
              <a:gd name="connsiteX13" fmla="*/ 6499502 w 6499502"/>
              <a:gd name="connsiteY13" fmla="*/ 2028825 h 5940425"/>
              <a:gd name="connsiteX14" fmla="*/ 6499502 w 6499502"/>
              <a:gd name="connsiteY14" fmla="*/ 3911600 h 5940425"/>
              <a:gd name="connsiteX15" fmla="*/ 4432576 w 6499502"/>
              <a:gd name="connsiteY15" fmla="*/ 3911600 h 5940425"/>
              <a:gd name="connsiteX16" fmla="*/ 2216288 w 6499502"/>
              <a:gd name="connsiteY16" fmla="*/ 2028825 h 5940425"/>
              <a:gd name="connsiteX17" fmla="*/ 4283214 w 6499502"/>
              <a:gd name="connsiteY17" fmla="*/ 2028825 h 5940425"/>
              <a:gd name="connsiteX18" fmla="*/ 4283214 w 6499502"/>
              <a:gd name="connsiteY18" fmla="*/ 3911600 h 5940425"/>
              <a:gd name="connsiteX19" fmla="*/ 2216288 w 6499502"/>
              <a:gd name="connsiteY19" fmla="*/ 3911600 h 5940425"/>
              <a:gd name="connsiteX20" fmla="*/ 0 w 6499502"/>
              <a:gd name="connsiteY20" fmla="*/ 2028825 h 5940425"/>
              <a:gd name="connsiteX21" fmla="*/ 2066926 w 6499502"/>
              <a:gd name="connsiteY21" fmla="*/ 2028825 h 5940425"/>
              <a:gd name="connsiteX22" fmla="*/ 2066926 w 6499502"/>
              <a:gd name="connsiteY22" fmla="*/ 3911600 h 5940425"/>
              <a:gd name="connsiteX23" fmla="*/ 0 w 6499502"/>
              <a:gd name="connsiteY23" fmla="*/ 3911600 h 5940425"/>
              <a:gd name="connsiteX24" fmla="*/ 4432576 w 6499502"/>
              <a:gd name="connsiteY24" fmla="*/ 0 h 5940425"/>
              <a:gd name="connsiteX25" fmla="*/ 6499502 w 6499502"/>
              <a:gd name="connsiteY25" fmla="*/ 0 h 5940425"/>
              <a:gd name="connsiteX26" fmla="*/ 6499502 w 6499502"/>
              <a:gd name="connsiteY26" fmla="*/ 1882775 h 5940425"/>
              <a:gd name="connsiteX27" fmla="*/ 4432576 w 6499502"/>
              <a:gd name="connsiteY27" fmla="*/ 1882775 h 5940425"/>
              <a:gd name="connsiteX28" fmla="*/ 2216288 w 6499502"/>
              <a:gd name="connsiteY28" fmla="*/ 0 h 5940425"/>
              <a:gd name="connsiteX29" fmla="*/ 4283214 w 6499502"/>
              <a:gd name="connsiteY29" fmla="*/ 0 h 5940425"/>
              <a:gd name="connsiteX30" fmla="*/ 4283214 w 6499502"/>
              <a:gd name="connsiteY30" fmla="*/ 1882775 h 5940425"/>
              <a:gd name="connsiteX31" fmla="*/ 2216288 w 6499502"/>
              <a:gd name="connsiteY31" fmla="*/ 1882775 h 5940425"/>
              <a:gd name="connsiteX32" fmla="*/ 0 w 6499502"/>
              <a:gd name="connsiteY32" fmla="*/ 0 h 5940425"/>
              <a:gd name="connsiteX33" fmla="*/ 2066926 w 6499502"/>
              <a:gd name="connsiteY33" fmla="*/ 0 h 5940425"/>
              <a:gd name="connsiteX34" fmla="*/ 2066926 w 6499502"/>
              <a:gd name="connsiteY34" fmla="*/ 1882775 h 5940425"/>
              <a:gd name="connsiteX35" fmla="*/ 0 w 6499502"/>
              <a:gd name="connsiteY35" fmla="*/ 1882775 h 5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99502" h="5940425">
                <a:moveTo>
                  <a:pt x="4432576" y="4057650"/>
                </a:moveTo>
                <a:lnTo>
                  <a:pt x="6499502" y="4057650"/>
                </a:lnTo>
                <a:lnTo>
                  <a:pt x="6499502" y="5940425"/>
                </a:lnTo>
                <a:lnTo>
                  <a:pt x="4432576" y="5940425"/>
                </a:lnTo>
                <a:close/>
                <a:moveTo>
                  <a:pt x="2216288" y="4057650"/>
                </a:moveTo>
                <a:lnTo>
                  <a:pt x="4283214" y="4057650"/>
                </a:lnTo>
                <a:lnTo>
                  <a:pt x="4283214" y="5940425"/>
                </a:lnTo>
                <a:lnTo>
                  <a:pt x="2216288" y="5940425"/>
                </a:lnTo>
                <a:close/>
                <a:moveTo>
                  <a:pt x="0" y="4057650"/>
                </a:moveTo>
                <a:lnTo>
                  <a:pt x="2066926" y="4057650"/>
                </a:lnTo>
                <a:lnTo>
                  <a:pt x="2066926" y="5940425"/>
                </a:lnTo>
                <a:lnTo>
                  <a:pt x="0" y="5940425"/>
                </a:lnTo>
                <a:close/>
                <a:moveTo>
                  <a:pt x="4432576" y="2028825"/>
                </a:moveTo>
                <a:lnTo>
                  <a:pt x="6499502" y="2028825"/>
                </a:lnTo>
                <a:lnTo>
                  <a:pt x="6499502" y="3911600"/>
                </a:lnTo>
                <a:lnTo>
                  <a:pt x="4432576" y="3911600"/>
                </a:lnTo>
                <a:close/>
                <a:moveTo>
                  <a:pt x="2216288" y="2028825"/>
                </a:moveTo>
                <a:lnTo>
                  <a:pt x="4283214" y="2028825"/>
                </a:lnTo>
                <a:lnTo>
                  <a:pt x="4283214" y="3911600"/>
                </a:lnTo>
                <a:lnTo>
                  <a:pt x="2216288" y="3911600"/>
                </a:lnTo>
                <a:close/>
                <a:moveTo>
                  <a:pt x="0" y="2028825"/>
                </a:moveTo>
                <a:lnTo>
                  <a:pt x="2066926" y="2028825"/>
                </a:lnTo>
                <a:lnTo>
                  <a:pt x="2066926" y="3911600"/>
                </a:lnTo>
                <a:lnTo>
                  <a:pt x="0" y="3911600"/>
                </a:lnTo>
                <a:close/>
                <a:moveTo>
                  <a:pt x="4432576" y="0"/>
                </a:moveTo>
                <a:lnTo>
                  <a:pt x="6499502" y="0"/>
                </a:lnTo>
                <a:lnTo>
                  <a:pt x="6499502" y="1882775"/>
                </a:lnTo>
                <a:lnTo>
                  <a:pt x="4432576" y="1882775"/>
                </a:lnTo>
                <a:close/>
                <a:moveTo>
                  <a:pt x="2216288" y="0"/>
                </a:moveTo>
                <a:lnTo>
                  <a:pt x="4283214" y="0"/>
                </a:lnTo>
                <a:lnTo>
                  <a:pt x="4283214" y="1882775"/>
                </a:lnTo>
                <a:lnTo>
                  <a:pt x="2216288" y="1882775"/>
                </a:lnTo>
                <a:close/>
                <a:moveTo>
                  <a:pt x="0" y="0"/>
                </a:moveTo>
                <a:lnTo>
                  <a:pt x="2066926" y="0"/>
                </a:lnTo>
                <a:lnTo>
                  <a:pt x="2066926" y="1882775"/>
                </a:lnTo>
                <a:lnTo>
                  <a:pt x="0" y="1882775"/>
                </a:lnTo>
                <a:close/>
              </a:path>
            </a:pathLst>
          </a:custGeom>
          <a:solidFill>
            <a:schemeClr val="bg1">
              <a:lumMod val="95000"/>
            </a:schemeClr>
          </a:solidFill>
        </p:spPr>
        <p:txBody>
          <a:bodyPr vert="horz" wrap="square" lIns="91440" tIns="45720" rIns="91440" bIns="45720" rtlCol="0" anchor="ctr">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371475" y="1596928"/>
            <a:ext cx="4810125" cy="3267268"/>
          </a:xfrm>
        </p:spPr>
        <p:txBody>
          <a:bodyPr rtlCol="0" anchor="ctr"/>
          <a:lstStyle>
            <a:lvl1pPr>
              <a:defRPr sz="6000">
                <a:solidFill>
                  <a:schemeClr val="accent5"/>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3933498" y="4952673"/>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長方形 16">
            <a:extLst>
              <a:ext uri="{FF2B5EF4-FFF2-40B4-BE49-F238E27FC236}">
                <a16:creationId xmlns:a16="http://schemas.microsoft.com/office/drawing/2014/main" id="{76B43515-5C7A-4125-B76D-8A24D2BBE5EC}"/>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8" name="長方形 17">
            <a:extLst>
              <a:ext uri="{FF2B5EF4-FFF2-40B4-BE49-F238E27FC236}">
                <a16:creationId xmlns:a16="http://schemas.microsoft.com/office/drawing/2014/main" id="{0C9A713B-4176-4C86-9E87-4ADBD6F444FB}"/>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3F7B7786-CF73-878D-5FD6-271E96D11289}"/>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162233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371475" y="3917949"/>
            <a:ext cx="6915150" cy="2268337"/>
          </a:xfrm>
        </p:spPr>
        <p:txBody>
          <a:bodyPr rtlCol="0" anchor="ctr"/>
          <a:lstStyle>
            <a:lvl1pPr>
              <a:defRPr sz="6000">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5222179" y="2327274"/>
            <a:ext cx="2176462" cy="1511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DFA0623C-0B34-4074-8AA0-6428A5AF07A3}"/>
              </a:ext>
            </a:extLst>
          </p:cNvPr>
          <p:cNvSpPr/>
          <p:nvPr userDrawn="1"/>
        </p:nvSpPr>
        <p:spPr>
          <a:xfrm>
            <a:off x="7468839" y="3917949"/>
            <a:ext cx="2176462" cy="22828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図プレースホルダー 32">
            <a:extLst>
              <a:ext uri="{FF2B5EF4-FFF2-40B4-BE49-F238E27FC236}">
                <a16:creationId xmlns:a16="http://schemas.microsoft.com/office/drawing/2014/main" id="{B5D335A5-A601-4D8A-AEF5-F34792FF565A}"/>
              </a:ext>
            </a:extLst>
          </p:cNvPr>
          <p:cNvSpPr>
            <a:spLocks noGrp="1"/>
          </p:cNvSpPr>
          <p:nvPr>
            <p:ph type="pic" sz="quarter" idx="21" hasCustomPrompt="1"/>
          </p:nvPr>
        </p:nvSpPr>
        <p:spPr>
          <a:xfrm>
            <a:off x="371474" y="260351"/>
            <a:ext cx="11520489" cy="5940424"/>
          </a:xfrm>
          <a:custGeom>
            <a:avLst/>
            <a:gdLst>
              <a:gd name="connsiteX0" fmla="*/ 9344026 w 11520489"/>
              <a:gd name="connsiteY0" fmla="*/ 3657598 h 5940424"/>
              <a:gd name="connsiteX1" fmla="*/ 11520489 w 11520489"/>
              <a:gd name="connsiteY1" fmla="*/ 3657598 h 5940424"/>
              <a:gd name="connsiteX2" fmla="*/ 11520489 w 11520489"/>
              <a:gd name="connsiteY2" fmla="*/ 5940424 h 5940424"/>
              <a:gd name="connsiteX3" fmla="*/ 9344026 w 11520489"/>
              <a:gd name="connsiteY3" fmla="*/ 5940424 h 5940424"/>
              <a:gd name="connsiteX4" fmla="*/ 9344026 w 11520489"/>
              <a:gd name="connsiteY4" fmla="*/ 2066924 h 5940424"/>
              <a:gd name="connsiteX5" fmla="*/ 11520489 w 11520489"/>
              <a:gd name="connsiteY5" fmla="*/ 2066924 h 5940424"/>
              <a:gd name="connsiteX6" fmla="*/ 11520489 w 11520489"/>
              <a:gd name="connsiteY6" fmla="*/ 3578224 h 5940424"/>
              <a:gd name="connsiteX7" fmla="*/ 9344026 w 11520489"/>
              <a:gd name="connsiteY7" fmla="*/ 3578224 h 5940424"/>
              <a:gd name="connsiteX8" fmla="*/ 7097365 w 11520489"/>
              <a:gd name="connsiteY8" fmla="*/ 2066924 h 5940424"/>
              <a:gd name="connsiteX9" fmla="*/ 9273828 w 11520489"/>
              <a:gd name="connsiteY9" fmla="*/ 2066924 h 5940424"/>
              <a:gd name="connsiteX10" fmla="*/ 9273828 w 11520489"/>
              <a:gd name="connsiteY10" fmla="*/ 3578224 h 5940424"/>
              <a:gd name="connsiteX11" fmla="*/ 7097365 w 11520489"/>
              <a:gd name="connsiteY11" fmla="*/ 3578224 h 5940424"/>
              <a:gd name="connsiteX12" fmla="*/ 2604044 w 11520489"/>
              <a:gd name="connsiteY12" fmla="*/ 2066923 h 5940424"/>
              <a:gd name="connsiteX13" fmla="*/ 4780506 w 11520489"/>
              <a:gd name="connsiteY13" fmla="*/ 2066923 h 5940424"/>
              <a:gd name="connsiteX14" fmla="*/ 4780506 w 11520489"/>
              <a:gd name="connsiteY14" fmla="*/ 3578222 h 5940424"/>
              <a:gd name="connsiteX15" fmla="*/ 2604044 w 11520489"/>
              <a:gd name="connsiteY15" fmla="*/ 3578222 h 5940424"/>
              <a:gd name="connsiteX16" fmla="*/ 0 w 11520489"/>
              <a:gd name="connsiteY16" fmla="*/ 2066923 h 5940424"/>
              <a:gd name="connsiteX17" fmla="*/ 2533843 w 11520489"/>
              <a:gd name="connsiteY17" fmla="*/ 2066923 h 5940424"/>
              <a:gd name="connsiteX18" fmla="*/ 2533843 w 11520489"/>
              <a:gd name="connsiteY18" fmla="*/ 3578222 h 5940424"/>
              <a:gd name="connsiteX19" fmla="*/ 0 w 11520489"/>
              <a:gd name="connsiteY19" fmla="*/ 3578222 h 5940424"/>
              <a:gd name="connsiteX20" fmla="*/ 2604046 w 11520489"/>
              <a:gd name="connsiteY20" fmla="*/ 0 h 5940424"/>
              <a:gd name="connsiteX21" fmla="*/ 4780509 w 11520489"/>
              <a:gd name="connsiteY21" fmla="*/ 0 h 5940424"/>
              <a:gd name="connsiteX22" fmla="*/ 4780509 w 11520489"/>
              <a:gd name="connsiteY22" fmla="*/ 1987550 h 5940424"/>
              <a:gd name="connsiteX23" fmla="*/ 2604046 w 11520489"/>
              <a:gd name="connsiteY23" fmla="*/ 1987550 h 5940424"/>
              <a:gd name="connsiteX24" fmla="*/ 2 w 11520489"/>
              <a:gd name="connsiteY24" fmla="*/ 0 h 5940424"/>
              <a:gd name="connsiteX25" fmla="*/ 2533845 w 11520489"/>
              <a:gd name="connsiteY25" fmla="*/ 0 h 5940424"/>
              <a:gd name="connsiteX26" fmla="*/ 2533845 w 11520489"/>
              <a:gd name="connsiteY26" fmla="*/ 1987550 h 5940424"/>
              <a:gd name="connsiteX27" fmla="*/ 2 w 11520489"/>
              <a:gd name="connsiteY27" fmla="*/ 1987550 h 5940424"/>
              <a:gd name="connsiteX28" fmla="*/ 7097365 w 11520489"/>
              <a:gd name="connsiteY28" fmla="*/ 0 h 5940424"/>
              <a:gd name="connsiteX29" fmla="*/ 9273828 w 11520489"/>
              <a:gd name="connsiteY29" fmla="*/ 0 h 5940424"/>
              <a:gd name="connsiteX30" fmla="*/ 9273828 w 11520489"/>
              <a:gd name="connsiteY30" fmla="*/ 1987550 h 5940424"/>
              <a:gd name="connsiteX31" fmla="*/ 7097365 w 11520489"/>
              <a:gd name="connsiteY31" fmla="*/ 1987550 h 5940424"/>
              <a:gd name="connsiteX32" fmla="*/ 4850705 w 11520489"/>
              <a:gd name="connsiteY32" fmla="*/ 0 h 5940424"/>
              <a:gd name="connsiteX33" fmla="*/ 7027168 w 11520489"/>
              <a:gd name="connsiteY33" fmla="*/ 0 h 5940424"/>
              <a:gd name="connsiteX34" fmla="*/ 7027168 w 11520489"/>
              <a:gd name="connsiteY34" fmla="*/ 1987550 h 5940424"/>
              <a:gd name="connsiteX35" fmla="*/ 4850705 w 11520489"/>
              <a:gd name="connsiteY35" fmla="*/ 1987550 h 5940424"/>
              <a:gd name="connsiteX36" fmla="*/ 9344025 w 11520489"/>
              <a:gd name="connsiteY36" fmla="*/ 0 h 5940424"/>
              <a:gd name="connsiteX37" fmla="*/ 11520488 w 11520489"/>
              <a:gd name="connsiteY37" fmla="*/ 0 h 5940424"/>
              <a:gd name="connsiteX38" fmla="*/ 11520488 w 11520489"/>
              <a:gd name="connsiteY38" fmla="*/ 1987550 h 5940424"/>
              <a:gd name="connsiteX39" fmla="*/ 9344025 w 11520489"/>
              <a:gd name="connsiteY39" fmla="*/ 1987550 h 594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520489" h="5940424">
                <a:moveTo>
                  <a:pt x="9344026" y="3657598"/>
                </a:moveTo>
                <a:lnTo>
                  <a:pt x="11520489" y="3657598"/>
                </a:lnTo>
                <a:lnTo>
                  <a:pt x="11520489" y="5940424"/>
                </a:lnTo>
                <a:lnTo>
                  <a:pt x="9344026" y="5940424"/>
                </a:lnTo>
                <a:close/>
                <a:moveTo>
                  <a:pt x="9344026" y="2066924"/>
                </a:moveTo>
                <a:lnTo>
                  <a:pt x="11520489" y="2066924"/>
                </a:lnTo>
                <a:lnTo>
                  <a:pt x="11520489" y="3578224"/>
                </a:lnTo>
                <a:lnTo>
                  <a:pt x="9344026" y="3578224"/>
                </a:lnTo>
                <a:close/>
                <a:moveTo>
                  <a:pt x="7097365" y="2066924"/>
                </a:moveTo>
                <a:lnTo>
                  <a:pt x="9273828" y="2066924"/>
                </a:lnTo>
                <a:lnTo>
                  <a:pt x="9273828" y="3578224"/>
                </a:lnTo>
                <a:lnTo>
                  <a:pt x="7097365" y="3578224"/>
                </a:lnTo>
                <a:close/>
                <a:moveTo>
                  <a:pt x="2604044" y="2066923"/>
                </a:moveTo>
                <a:lnTo>
                  <a:pt x="4780506" y="2066923"/>
                </a:lnTo>
                <a:lnTo>
                  <a:pt x="4780506" y="3578222"/>
                </a:lnTo>
                <a:lnTo>
                  <a:pt x="2604044" y="3578222"/>
                </a:lnTo>
                <a:close/>
                <a:moveTo>
                  <a:pt x="0" y="2066923"/>
                </a:moveTo>
                <a:lnTo>
                  <a:pt x="2533843" y="2066923"/>
                </a:lnTo>
                <a:lnTo>
                  <a:pt x="2533843" y="3578222"/>
                </a:lnTo>
                <a:lnTo>
                  <a:pt x="0" y="3578222"/>
                </a:lnTo>
                <a:close/>
                <a:moveTo>
                  <a:pt x="2604046" y="0"/>
                </a:moveTo>
                <a:lnTo>
                  <a:pt x="4780509" y="0"/>
                </a:lnTo>
                <a:lnTo>
                  <a:pt x="4780509" y="1987550"/>
                </a:lnTo>
                <a:lnTo>
                  <a:pt x="2604046" y="1987550"/>
                </a:lnTo>
                <a:close/>
                <a:moveTo>
                  <a:pt x="2" y="0"/>
                </a:moveTo>
                <a:lnTo>
                  <a:pt x="2533845" y="0"/>
                </a:lnTo>
                <a:lnTo>
                  <a:pt x="2533845" y="1987550"/>
                </a:lnTo>
                <a:lnTo>
                  <a:pt x="2" y="1987550"/>
                </a:lnTo>
                <a:close/>
                <a:moveTo>
                  <a:pt x="7097365" y="0"/>
                </a:moveTo>
                <a:lnTo>
                  <a:pt x="9273828" y="0"/>
                </a:lnTo>
                <a:lnTo>
                  <a:pt x="9273828" y="1987550"/>
                </a:lnTo>
                <a:lnTo>
                  <a:pt x="7097365" y="1987550"/>
                </a:lnTo>
                <a:close/>
                <a:moveTo>
                  <a:pt x="4850705" y="0"/>
                </a:moveTo>
                <a:lnTo>
                  <a:pt x="7027168" y="0"/>
                </a:lnTo>
                <a:lnTo>
                  <a:pt x="7027168" y="1987550"/>
                </a:lnTo>
                <a:lnTo>
                  <a:pt x="4850705" y="1987550"/>
                </a:lnTo>
                <a:close/>
                <a:moveTo>
                  <a:pt x="9344025" y="0"/>
                </a:moveTo>
                <a:lnTo>
                  <a:pt x="11520488" y="0"/>
                </a:lnTo>
                <a:lnTo>
                  <a:pt x="11520488" y="1987550"/>
                </a:lnTo>
                <a:lnTo>
                  <a:pt x="9344025" y="1987550"/>
                </a:lnTo>
                <a:close/>
              </a:path>
            </a:pathLst>
          </a:custGeom>
          <a:solidFill>
            <a:schemeClr val="bg1">
              <a:lumMod val="95000"/>
            </a:schemeClr>
          </a:solidFill>
        </p:spPr>
        <p:txBody>
          <a:bodyPr vert="horz" wrap="square" lIns="91440" tIns="45720" rIns="91440" bIns="45720" rtlCol="0" anchor="t">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F5B761E6-2A19-ED52-CEB6-9677F85537FD}"/>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883340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876300" y="4406207"/>
            <a:ext cx="10439400" cy="1175444"/>
          </a:xfrm>
        </p:spPr>
        <p:txBody>
          <a:bodyPr rtlCol="0" anchor="ctr"/>
          <a:lstStyle>
            <a:lvl1pPr algn="ctr">
              <a:defRPr sz="6000">
                <a:solidFill>
                  <a:schemeClr val="accent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0" y="0"/>
            <a:ext cx="12191999" cy="2847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図プレースホルダー 6">
            <a:extLst>
              <a:ext uri="{FF2B5EF4-FFF2-40B4-BE49-F238E27FC236}">
                <a16:creationId xmlns:a16="http://schemas.microsoft.com/office/drawing/2014/main" id="{230D70C6-13FD-45D4-8FB6-26C56B8FF2D4}"/>
              </a:ext>
            </a:extLst>
          </p:cNvPr>
          <p:cNvSpPr>
            <a:spLocks noGrp="1"/>
          </p:cNvSpPr>
          <p:nvPr>
            <p:ph type="pic" sz="quarter" idx="13" hasCustomPrompt="1"/>
          </p:nvPr>
        </p:nvSpPr>
        <p:spPr>
          <a:xfrm>
            <a:off x="371476" y="260350"/>
            <a:ext cx="11520488" cy="365759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3" name="長方形 2">
            <a:extLst>
              <a:ext uri="{FF2B5EF4-FFF2-40B4-BE49-F238E27FC236}">
                <a16:creationId xmlns:a16="http://schemas.microsoft.com/office/drawing/2014/main" id="{E10ED78A-2A17-41C4-9030-D406C56DDF4A}"/>
              </a:ext>
            </a:extLst>
          </p:cNvPr>
          <p:cNvSpPr/>
          <p:nvPr userDrawn="1"/>
        </p:nvSpPr>
        <p:spPr>
          <a:xfrm>
            <a:off x="5795961" y="3914082"/>
            <a:ext cx="600075" cy="291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8865DA48-5BB4-8FA6-2A80-B3C6A2957D3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454458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0A6C789F-805A-4494-8430-C63414191AC2}"/>
              </a:ext>
            </a:extLst>
          </p:cNvPr>
          <p:cNvSpPr/>
          <p:nvPr userDrawn="1"/>
        </p:nvSpPr>
        <p:spPr>
          <a:xfrm>
            <a:off x="371475" y="1526382"/>
            <a:ext cx="3595688" cy="4562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A5A73287-EED0-4EEC-8007-E2C13366027B}"/>
              </a:ext>
            </a:extLst>
          </p:cNvPr>
          <p:cNvSpPr/>
          <p:nvPr userDrawn="1"/>
        </p:nvSpPr>
        <p:spPr>
          <a:xfrm>
            <a:off x="8224838" y="1526382"/>
            <a:ext cx="3595688" cy="45624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581026" y="1724025"/>
            <a:ext cx="3143250" cy="41910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8451282" y="1712119"/>
            <a:ext cx="3142800" cy="41910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967163" y="1233488"/>
            <a:ext cx="4257675" cy="514826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5" name="スライド番号プレースホルダー 5">
            <a:extLst>
              <a:ext uri="{FF2B5EF4-FFF2-40B4-BE49-F238E27FC236}">
                <a16:creationId xmlns:a16="http://schemas.microsoft.com/office/drawing/2014/main" id="{4BFDBBE9-17CA-747B-BB5E-4945589F11CF}"/>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187661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段組">
    <p:spTree>
      <p:nvGrpSpPr>
        <p:cNvPr id="1" name=""/>
        <p:cNvGrpSpPr/>
        <p:nvPr/>
      </p:nvGrpSpPr>
      <p:grpSpPr>
        <a:xfrm>
          <a:off x="0" y="0"/>
          <a:ext cx="0" cy="0"/>
          <a:chOff x="0" y="0"/>
          <a:chExt cx="0" cy="0"/>
        </a:xfrm>
      </p:grpSpPr>
      <p:sp>
        <p:nvSpPr>
          <p:cNvPr id="10" name="長方形 9">
            <a:extLst>
              <a:ext uri="{FF2B5EF4-FFF2-40B4-BE49-F238E27FC236}">
                <a16:creationId xmlns:a16="http://schemas.microsoft.com/office/drawing/2014/main" id="{A5A73287-EED0-4EEC-8007-E2C13366027B}"/>
              </a:ext>
            </a:extLst>
          </p:cNvPr>
          <p:cNvSpPr/>
          <p:nvPr userDrawn="1"/>
        </p:nvSpPr>
        <p:spPr>
          <a:xfrm>
            <a:off x="6200775" y="1233487"/>
            <a:ext cx="5619751" cy="2733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83054" y="1357414"/>
            <a:ext cx="5255193" cy="240486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71475" y="1233488"/>
            <a:ext cx="5757863" cy="24156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1" name="図プレースホルダー 6">
            <a:extLst>
              <a:ext uri="{FF2B5EF4-FFF2-40B4-BE49-F238E27FC236}">
                <a16:creationId xmlns:a16="http://schemas.microsoft.com/office/drawing/2014/main" id="{B9795E85-7B91-41BB-9DF4-A4893AA48FFA}"/>
              </a:ext>
            </a:extLst>
          </p:cNvPr>
          <p:cNvSpPr>
            <a:spLocks noGrp="1"/>
          </p:cNvSpPr>
          <p:nvPr>
            <p:ph type="pic" sz="quarter" idx="14" hasCustomPrompt="1"/>
          </p:nvPr>
        </p:nvSpPr>
        <p:spPr>
          <a:xfrm>
            <a:off x="6200775" y="3967163"/>
            <a:ext cx="5619750" cy="24145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2" name="長方形 11">
            <a:extLst>
              <a:ext uri="{FF2B5EF4-FFF2-40B4-BE49-F238E27FC236}">
                <a16:creationId xmlns:a16="http://schemas.microsoft.com/office/drawing/2014/main" id="{BB372D75-4BAD-4C47-AE7D-0F2711031EEC}"/>
              </a:ext>
            </a:extLst>
          </p:cNvPr>
          <p:cNvSpPr/>
          <p:nvPr userDrawn="1"/>
        </p:nvSpPr>
        <p:spPr>
          <a:xfrm>
            <a:off x="371475" y="3643799"/>
            <a:ext cx="5757863"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622406" y="3848474"/>
            <a:ext cx="5256000" cy="24048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スライド番号プレースホルダー 5">
            <a:extLst>
              <a:ext uri="{FF2B5EF4-FFF2-40B4-BE49-F238E27FC236}">
                <a16:creationId xmlns:a16="http://schemas.microsoft.com/office/drawing/2014/main" id="{8D6ABBFD-5DAD-93FF-70FE-357BACDA734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28101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21508BC1-7ABB-42C8-B268-3C6F4FD455DE}"/>
              </a:ext>
            </a:extLst>
          </p:cNvPr>
          <p:cNvSpPr/>
          <p:nvPr userDrawn="1"/>
        </p:nvSpPr>
        <p:spPr>
          <a:xfrm>
            <a:off x="200025" y="-1"/>
            <a:ext cx="11991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571500" y="0"/>
            <a:ext cx="6034088"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9">
            <a:extLst>
              <a:ext uri="{FF2B5EF4-FFF2-40B4-BE49-F238E27FC236}">
                <a16:creationId xmlns:a16="http://schemas.microsoft.com/office/drawing/2014/main" id="{F04A5F51-C7E6-44CC-ADF3-1C83AA35D0DC}"/>
              </a:ext>
            </a:extLst>
          </p:cNvPr>
          <p:cNvSpPr/>
          <p:nvPr userDrawn="1"/>
        </p:nvSpPr>
        <p:spPr>
          <a:xfrm>
            <a:off x="0" y="1"/>
            <a:ext cx="37147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6905625" y="1512889"/>
            <a:ext cx="4986338" cy="3262311"/>
          </a:xfrm>
        </p:spPr>
        <p:txBody>
          <a:bodyPr rtlCol="0" anchor="b"/>
          <a:lstStyle>
            <a:lvl1pPr algn="l">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6905625" y="4927600"/>
            <a:ext cx="4986338" cy="976311"/>
          </a:xfrm>
        </p:spPr>
        <p:txBody>
          <a:bodyPr rtlCol="0"/>
          <a:lstStyle>
            <a:lvl1pPr marL="0" indent="0" algn="l">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3105085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71475" y="1233488"/>
            <a:ext cx="11520488" cy="2381361"/>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2" name="長方形 11">
            <a:extLst>
              <a:ext uri="{FF2B5EF4-FFF2-40B4-BE49-F238E27FC236}">
                <a16:creationId xmlns:a16="http://schemas.microsoft.com/office/drawing/2014/main" id="{BB372D75-4BAD-4C47-AE7D-0F2711031EEC}"/>
              </a:ext>
            </a:extLst>
          </p:cNvPr>
          <p:cNvSpPr/>
          <p:nvPr userDrawn="1"/>
        </p:nvSpPr>
        <p:spPr>
          <a:xfrm>
            <a:off x="371475" y="3643799"/>
            <a:ext cx="11520488"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83054" y="3808206"/>
            <a:ext cx="5255193" cy="240486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622406" y="3808236"/>
            <a:ext cx="5256000" cy="24048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cxnSp>
        <p:nvCxnSpPr>
          <p:cNvPr id="6" name="直線​​コネクタ(S) 5">
            <a:extLst>
              <a:ext uri="{FF2B5EF4-FFF2-40B4-BE49-F238E27FC236}">
                <a16:creationId xmlns:a16="http://schemas.microsoft.com/office/drawing/2014/main" id="{C15E3050-1157-4448-A84E-5AC72FC84A7F}"/>
              </a:ext>
            </a:extLst>
          </p:cNvPr>
          <p:cNvCxnSpPr/>
          <p:nvPr userDrawn="1"/>
        </p:nvCxnSpPr>
        <p:spPr>
          <a:xfrm>
            <a:off x="6131719" y="3774712"/>
            <a:ext cx="0" cy="247184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スライド番号プレースホルダー 5">
            <a:extLst>
              <a:ext uri="{FF2B5EF4-FFF2-40B4-BE49-F238E27FC236}">
                <a16:creationId xmlns:a16="http://schemas.microsoft.com/office/drawing/2014/main" id="{460337B3-8EF7-6019-7EF2-94974D0472D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10538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115DEB4D-1697-4E72-B2BF-F5EA1EF3B009}"/>
              </a:ext>
            </a:extLst>
          </p:cNvPr>
          <p:cNvSpPr/>
          <p:nvPr userDrawn="1"/>
        </p:nvSpPr>
        <p:spPr>
          <a:xfrm>
            <a:off x="7162799" y="3052634"/>
            <a:ext cx="1368533" cy="11301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a:xfrm>
            <a:off x="371475" y="1334424"/>
            <a:ext cx="4448175" cy="1520824"/>
          </a:xfrm>
        </p:spPr>
        <p:txBody>
          <a:bodyPr rtlCol="0" anchor="b">
            <a:noAutofit/>
          </a:bodyPr>
          <a:lstStyle>
            <a:lvl1pPr>
              <a:defRPr sz="36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3609563" y="3118775"/>
            <a:ext cx="2927311" cy="3081999"/>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371475" y="3118776"/>
            <a:ext cx="2926800" cy="3081922"/>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25" name="図プレースホルダー 24">
            <a:extLst>
              <a:ext uri="{FF2B5EF4-FFF2-40B4-BE49-F238E27FC236}">
                <a16:creationId xmlns:a16="http://schemas.microsoft.com/office/drawing/2014/main" id="{84421AF3-217F-49BD-BF47-1140F3F445D8}"/>
              </a:ext>
            </a:extLst>
          </p:cNvPr>
          <p:cNvSpPr>
            <a:spLocks noGrp="1"/>
          </p:cNvSpPr>
          <p:nvPr>
            <p:ph type="pic" sz="quarter" idx="15" hasCustomPrompt="1"/>
          </p:nvPr>
        </p:nvSpPr>
        <p:spPr>
          <a:xfrm>
            <a:off x="4908415" y="-4277"/>
            <a:ext cx="7283585" cy="6204974"/>
          </a:xfrm>
          <a:custGeom>
            <a:avLst/>
            <a:gdLst>
              <a:gd name="connsiteX0" fmla="*/ 4914900 w 7283585"/>
              <a:gd name="connsiteY0" fmla="*/ 4064000 h 6204974"/>
              <a:gd name="connsiteX1" fmla="*/ 7283585 w 7283585"/>
              <a:gd name="connsiteY1" fmla="*/ 4064000 h 6204974"/>
              <a:gd name="connsiteX2" fmla="*/ 7283585 w 7283585"/>
              <a:gd name="connsiteY2" fmla="*/ 6204974 h 6204974"/>
              <a:gd name="connsiteX3" fmla="*/ 4914900 w 7283585"/>
              <a:gd name="connsiteY3" fmla="*/ 6204974 h 6204974"/>
              <a:gd name="connsiteX4" fmla="*/ 4914900 w 7283585"/>
              <a:gd name="connsiteY4" fmla="*/ 2032000 h 6204974"/>
              <a:gd name="connsiteX5" fmla="*/ 7283585 w 7283585"/>
              <a:gd name="connsiteY5" fmla="*/ 2032000 h 6204974"/>
              <a:gd name="connsiteX6" fmla="*/ 7283585 w 7283585"/>
              <a:gd name="connsiteY6" fmla="*/ 3946525 h 6204974"/>
              <a:gd name="connsiteX7" fmla="*/ 4914900 w 7283585"/>
              <a:gd name="connsiteY7" fmla="*/ 3946525 h 6204974"/>
              <a:gd name="connsiteX8" fmla="*/ 2457450 w 7283585"/>
              <a:gd name="connsiteY8" fmla="*/ 2032000 h 6204974"/>
              <a:gd name="connsiteX9" fmla="*/ 4826135 w 7283585"/>
              <a:gd name="connsiteY9" fmla="*/ 2032000 h 6204974"/>
              <a:gd name="connsiteX10" fmla="*/ 4826135 w 7283585"/>
              <a:gd name="connsiteY10" fmla="*/ 3946525 h 6204974"/>
              <a:gd name="connsiteX11" fmla="*/ 2457450 w 7283585"/>
              <a:gd name="connsiteY11" fmla="*/ 3946525 h 6204974"/>
              <a:gd name="connsiteX12" fmla="*/ 0 w 7283585"/>
              <a:gd name="connsiteY12" fmla="*/ 8552 h 6204974"/>
              <a:gd name="connsiteX13" fmla="*/ 2368685 w 7283585"/>
              <a:gd name="connsiteY13" fmla="*/ 8552 h 6204974"/>
              <a:gd name="connsiteX14" fmla="*/ 2368685 w 7283585"/>
              <a:gd name="connsiteY14" fmla="*/ 1923077 h 6204974"/>
              <a:gd name="connsiteX15" fmla="*/ 0 w 7283585"/>
              <a:gd name="connsiteY15" fmla="*/ 1923077 h 6204974"/>
              <a:gd name="connsiteX16" fmla="*/ 2457450 w 7283585"/>
              <a:gd name="connsiteY16" fmla="*/ 4276 h 6204974"/>
              <a:gd name="connsiteX17" fmla="*/ 4826135 w 7283585"/>
              <a:gd name="connsiteY17" fmla="*/ 4276 h 6204974"/>
              <a:gd name="connsiteX18" fmla="*/ 4826135 w 7283585"/>
              <a:gd name="connsiteY18" fmla="*/ 1918801 h 6204974"/>
              <a:gd name="connsiteX19" fmla="*/ 2457450 w 7283585"/>
              <a:gd name="connsiteY19" fmla="*/ 1918801 h 6204974"/>
              <a:gd name="connsiteX20" fmla="*/ 4914900 w 7283585"/>
              <a:gd name="connsiteY20" fmla="*/ 0 h 6204974"/>
              <a:gd name="connsiteX21" fmla="*/ 7283585 w 7283585"/>
              <a:gd name="connsiteY21" fmla="*/ 0 h 6204974"/>
              <a:gd name="connsiteX22" fmla="*/ 7283585 w 7283585"/>
              <a:gd name="connsiteY22" fmla="*/ 1914525 h 6204974"/>
              <a:gd name="connsiteX23" fmla="*/ 4914900 w 7283585"/>
              <a:gd name="connsiteY23" fmla="*/ 1914525 h 620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83585" h="6204974">
                <a:moveTo>
                  <a:pt x="4914900" y="4064000"/>
                </a:moveTo>
                <a:lnTo>
                  <a:pt x="7283585" y="4064000"/>
                </a:lnTo>
                <a:lnTo>
                  <a:pt x="7283585" y="6204974"/>
                </a:lnTo>
                <a:lnTo>
                  <a:pt x="4914900" y="6204974"/>
                </a:lnTo>
                <a:close/>
                <a:moveTo>
                  <a:pt x="4914900" y="2032000"/>
                </a:moveTo>
                <a:lnTo>
                  <a:pt x="7283585" y="2032000"/>
                </a:lnTo>
                <a:lnTo>
                  <a:pt x="7283585" y="3946525"/>
                </a:lnTo>
                <a:lnTo>
                  <a:pt x="4914900" y="3946525"/>
                </a:lnTo>
                <a:close/>
                <a:moveTo>
                  <a:pt x="2457450" y="2032000"/>
                </a:moveTo>
                <a:lnTo>
                  <a:pt x="4826135" y="2032000"/>
                </a:lnTo>
                <a:lnTo>
                  <a:pt x="4826135" y="3946525"/>
                </a:lnTo>
                <a:lnTo>
                  <a:pt x="2457450" y="3946525"/>
                </a:lnTo>
                <a:close/>
                <a:moveTo>
                  <a:pt x="0" y="8552"/>
                </a:moveTo>
                <a:lnTo>
                  <a:pt x="2368685" y="8552"/>
                </a:lnTo>
                <a:lnTo>
                  <a:pt x="2368685" y="1923077"/>
                </a:lnTo>
                <a:lnTo>
                  <a:pt x="0" y="1923077"/>
                </a:lnTo>
                <a:close/>
                <a:moveTo>
                  <a:pt x="2457450" y="4276"/>
                </a:moveTo>
                <a:lnTo>
                  <a:pt x="4826135" y="4276"/>
                </a:lnTo>
                <a:lnTo>
                  <a:pt x="4826135" y="1918801"/>
                </a:lnTo>
                <a:lnTo>
                  <a:pt x="2457450" y="1918801"/>
                </a:lnTo>
                <a:close/>
                <a:moveTo>
                  <a:pt x="4914900" y="0"/>
                </a:moveTo>
                <a:lnTo>
                  <a:pt x="7283585" y="0"/>
                </a:lnTo>
                <a:lnTo>
                  <a:pt x="7283585" y="1914525"/>
                </a:lnTo>
                <a:lnTo>
                  <a:pt x="4914900" y="1914525"/>
                </a:lnTo>
                <a:close/>
              </a:path>
            </a:pathLst>
          </a:custGeom>
          <a:solidFill>
            <a:schemeClr val="bg1">
              <a:lumMod val="95000"/>
            </a:schemeClr>
          </a:solidFill>
        </p:spPr>
        <p:txBody>
          <a:bodyPr vert="horz" wrap="square" lIns="91440" tIns="45720" rIns="91440" bIns="45720" rtlCol="0">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0" name="長方形 19">
            <a:extLst>
              <a:ext uri="{FF2B5EF4-FFF2-40B4-BE49-F238E27FC236}">
                <a16:creationId xmlns:a16="http://schemas.microsoft.com/office/drawing/2014/main" id="{475378D9-445B-4812-AE73-9B2CF92DCDF1}"/>
              </a:ext>
            </a:extLst>
          </p:cNvPr>
          <p:cNvSpPr/>
          <p:nvPr userDrawn="1"/>
        </p:nvSpPr>
        <p:spPr>
          <a:xfrm>
            <a:off x="6210299" y="2027725"/>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B569B8CC-B741-4501-A871-F6CC58941F5C}"/>
              </a:ext>
            </a:extLst>
          </p:cNvPr>
          <p:cNvSpPr/>
          <p:nvPr userDrawn="1"/>
        </p:nvSpPr>
        <p:spPr>
          <a:xfrm>
            <a:off x="8661263" y="4055448"/>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cxnSp>
        <p:nvCxnSpPr>
          <p:cNvPr id="23" name="直線​​コネクタ(S) 22">
            <a:extLst>
              <a:ext uri="{FF2B5EF4-FFF2-40B4-BE49-F238E27FC236}">
                <a16:creationId xmlns:a16="http://schemas.microsoft.com/office/drawing/2014/main" id="{8ED9C5BC-5F16-4DC8-BAA3-30A378B7F5FB}"/>
              </a:ext>
            </a:extLst>
          </p:cNvPr>
          <p:cNvCxnSpPr>
            <a:cxnSpLocks/>
          </p:cNvCxnSpPr>
          <p:nvPr userDrawn="1"/>
        </p:nvCxnSpPr>
        <p:spPr>
          <a:xfrm>
            <a:off x="3452019" y="3106075"/>
            <a:ext cx="0" cy="30947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長方形 23">
            <a:extLst>
              <a:ext uri="{FF2B5EF4-FFF2-40B4-BE49-F238E27FC236}">
                <a16:creationId xmlns:a16="http://schemas.microsoft.com/office/drawing/2014/main" id="{2F0E9B02-FBE7-4B3F-833A-FCDE146B2DAD}"/>
              </a:ext>
            </a:extLst>
          </p:cNvPr>
          <p:cNvSpPr/>
          <p:nvPr userDrawn="1"/>
        </p:nvSpPr>
        <p:spPr>
          <a:xfrm>
            <a:off x="0" y="1405862"/>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スライド番号プレースホルダー 5">
            <a:extLst>
              <a:ext uri="{FF2B5EF4-FFF2-40B4-BE49-F238E27FC236}">
                <a16:creationId xmlns:a16="http://schemas.microsoft.com/office/drawing/2014/main" id="{58908DA7-3662-9EF6-6F6E-9B9CB83A76F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2589608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図プレースホルダー 6">
            <a:extLst>
              <a:ext uri="{FF2B5EF4-FFF2-40B4-BE49-F238E27FC236}">
                <a16:creationId xmlns:a16="http://schemas.microsoft.com/office/drawing/2014/main" id="{73E3AB81-FB3C-492F-8AB9-CFC37EECCEE7}"/>
              </a:ext>
            </a:extLst>
          </p:cNvPr>
          <p:cNvSpPr>
            <a:spLocks noGrp="1"/>
          </p:cNvSpPr>
          <p:nvPr>
            <p:ph type="pic" sz="quarter" idx="13" hasCustomPrompt="1"/>
          </p:nvPr>
        </p:nvSpPr>
        <p:spPr>
          <a:xfrm>
            <a:off x="371475" y="260350"/>
            <a:ext cx="11520488" cy="61214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4" name="長方形 13">
            <a:extLst>
              <a:ext uri="{FF2B5EF4-FFF2-40B4-BE49-F238E27FC236}">
                <a16:creationId xmlns:a16="http://schemas.microsoft.com/office/drawing/2014/main" id="{BF2C4CC9-6F35-4EBF-857F-EBD298D77347}"/>
              </a:ext>
            </a:extLst>
          </p:cNvPr>
          <p:cNvSpPr/>
          <p:nvPr userDrawn="1"/>
        </p:nvSpPr>
        <p:spPr>
          <a:xfrm>
            <a:off x="1578741"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5" name="長方形 14">
            <a:extLst>
              <a:ext uri="{FF2B5EF4-FFF2-40B4-BE49-F238E27FC236}">
                <a16:creationId xmlns:a16="http://schemas.microsoft.com/office/drawing/2014/main" id="{D1D54A23-014A-49B4-9E28-7641C8A4F0C1}"/>
              </a:ext>
            </a:extLst>
          </p:cNvPr>
          <p:cNvSpPr/>
          <p:nvPr userDrawn="1"/>
        </p:nvSpPr>
        <p:spPr>
          <a:xfrm>
            <a:off x="6184487"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a:xfrm>
            <a:off x="1587504" y="1233488"/>
            <a:ext cx="9016993" cy="761076"/>
          </a:xfrm>
        </p:spPr>
        <p:txBody>
          <a:bodyPr rtlCol="0" anchor="ctr">
            <a:noAutofit/>
          </a:bodyPr>
          <a:lstStyle>
            <a:lvl1pPr algn="ctr">
              <a:defRPr sz="36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28091" y="2424864"/>
            <a:ext cx="4132800" cy="28332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1722820" y="2424864"/>
            <a:ext cx="4131850" cy="2832101"/>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スライド番号プレースホルダー 5">
            <a:extLst>
              <a:ext uri="{FF2B5EF4-FFF2-40B4-BE49-F238E27FC236}">
                <a16:creationId xmlns:a16="http://schemas.microsoft.com/office/drawing/2014/main" id="{06FCC9B6-06BE-ABBD-4808-2C0C5E7D367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10695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長方形 4">
            <a:extLst>
              <a:ext uri="{FF2B5EF4-FFF2-40B4-BE49-F238E27FC236}">
                <a16:creationId xmlns:a16="http://schemas.microsoft.com/office/drawing/2014/main" id="{113E1565-5B33-4914-9800-50B8400266FF}"/>
              </a:ext>
            </a:extLst>
          </p:cNvPr>
          <p:cNvSpPr/>
          <p:nvPr userDrawn="1"/>
        </p:nvSpPr>
        <p:spPr>
          <a:xfrm>
            <a:off x="0" y="0"/>
            <a:ext cx="12191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図プレースホルダー 6">
            <a:extLst>
              <a:ext uri="{FF2B5EF4-FFF2-40B4-BE49-F238E27FC236}">
                <a16:creationId xmlns:a16="http://schemas.microsoft.com/office/drawing/2014/main" id="{DE438B2E-01A6-453B-928D-97D98438168E}"/>
              </a:ext>
            </a:extLst>
          </p:cNvPr>
          <p:cNvSpPr>
            <a:spLocks noGrp="1"/>
          </p:cNvSpPr>
          <p:nvPr>
            <p:ph type="pic" sz="quarter" idx="13" hasCustomPrompt="1"/>
          </p:nvPr>
        </p:nvSpPr>
        <p:spPr>
          <a:xfrm>
            <a:off x="335756" y="260350"/>
            <a:ext cx="11520488"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EDC97959-6740-AE4B-BC61-93AE6586801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911057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図プレースホルダー 26">
            <a:extLst>
              <a:ext uri="{FF2B5EF4-FFF2-40B4-BE49-F238E27FC236}">
                <a16:creationId xmlns:a16="http://schemas.microsoft.com/office/drawing/2014/main" id="{404FC023-3732-4036-B4DA-F34DC453036D}"/>
              </a:ext>
            </a:extLst>
          </p:cNvPr>
          <p:cNvSpPr>
            <a:spLocks noGrp="1"/>
          </p:cNvSpPr>
          <p:nvPr>
            <p:ph type="pic" sz="quarter" idx="13" hasCustomPrompt="1"/>
          </p:nvPr>
        </p:nvSpPr>
        <p:spPr>
          <a:xfrm>
            <a:off x="1" y="1"/>
            <a:ext cx="12191999" cy="6857999"/>
          </a:xfrm>
          <a:custGeom>
            <a:avLst/>
            <a:gdLst>
              <a:gd name="connsiteX0" fmla="*/ 9194799 w 12191999"/>
              <a:gd name="connsiteY0" fmla="*/ 4114799 h 6108699"/>
              <a:gd name="connsiteX1" fmla="*/ 12191999 w 12191999"/>
              <a:gd name="connsiteY1" fmla="*/ 4114799 h 6108699"/>
              <a:gd name="connsiteX2" fmla="*/ 12191999 w 12191999"/>
              <a:gd name="connsiteY2" fmla="*/ 6108699 h 6108699"/>
              <a:gd name="connsiteX3" fmla="*/ 9194799 w 12191999"/>
              <a:gd name="connsiteY3" fmla="*/ 6108699 h 6108699"/>
              <a:gd name="connsiteX4" fmla="*/ 6129865 w 12191999"/>
              <a:gd name="connsiteY4" fmla="*/ 4114799 h 6108699"/>
              <a:gd name="connsiteX5" fmla="*/ 9127065 w 12191999"/>
              <a:gd name="connsiteY5" fmla="*/ 4114799 h 6108699"/>
              <a:gd name="connsiteX6" fmla="*/ 9127065 w 12191999"/>
              <a:gd name="connsiteY6" fmla="*/ 6108699 h 6108699"/>
              <a:gd name="connsiteX7" fmla="*/ 6129865 w 12191999"/>
              <a:gd name="connsiteY7" fmla="*/ 6108699 h 6108699"/>
              <a:gd name="connsiteX8" fmla="*/ 3064933 w 12191999"/>
              <a:gd name="connsiteY8" fmla="*/ 4114799 h 6108699"/>
              <a:gd name="connsiteX9" fmla="*/ 6062132 w 12191999"/>
              <a:gd name="connsiteY9" fmla="*/ 4114799 h 6108699"/>
              <a:gd name="connsiteX10" fmla="*/ 6062132 w 12191999"/>
              <a:gd name="connsiteY10" fmla="*/ 6108699 h 6108699"/>
              <a:gd name="connsiteX11" fmla="*/ 3064933 w 12191999"/>
              <a:gd name="connsiteY11" fmla="*/ 6108699 h 6108699"/>
              <a:gd name="connsiteX12" fmla="*/ 0 w 12191999"/>
              <a:gd name="connsiteY12" fmla="*/ 4114799 h 6108699"/>
              <a:gd name="connsiteX13" fmla="*/ 2997200 w 12191999"/>
              <a:gd name="connsiteY13" fmla="*/ 4114799 h 6108699"/>
              <a:gd name="connsiteX14" fmla="*/ 2997200 w 12191999"/>
              <a:gd name="connsiteY14" fmla="*/ 6108699 h 6108699"/>
              <a:gd name="connsiteX15" fmla="*/ 0 w 12191999"/>
              <a:gd name="connsiteY15" fmla="*/ 6108699 h 6108699"/>
              <a:gd name="connsiteX16" fmla="*/ 9194799 w 12191999"/>
              <a:gd name="connsiteY16" fmla="*/ 2057400 h 6108699"/>
              <a:gd name="connsiteX17" fmla="*/ 12191999 w 12191999"/>
              <a:gd name="connsiteY17" fmla="*/ 2057400 h 6108699"/>
              <a:gd name="connsiteX18" fmla="*/ 12191999 w 12191999"/>
              <a:gd name="connsiteY18" fmla="*/ 4051299 h 6108699"/>
              <a:gd name="connsiteX19" fmla="*/ 9194799 w 12191999"/>
              <a:gd name="connsiteY19" fmla="*/ 4051299 h 6108699"/>
              <a:gd name="connsiteX20" fmla="*/ 6129865 w 12191999"/>
              <a:gd name="connsiteY20" fmla="*/ 2057400 h 6108699"/>
              <a:gd name="connsiteX21" fmla="*/ 9127065 w 12191999"/>
              <a:gd name="connsiteY21" fmla="*/ 2057400 h 6108699"/>
              <a:gd name="connsiteX22" fmla="*/ 9127065 w 12191999"/>
              <a:gd name="connsiteY22" fmla="*/ 4051299 h 6108699"/>
              <a:gd name="connsiteX23" fmla="*/ 6129865 w 12191999"/>
              <a:gd name="connsiteY23" fmla="*/ 4051299 h 6108699"/>
              <a:gd name="connsiteX24" fmla="*/ 3064934 w 12191999"/>
              <a:gd name="connsiteY24" fmla="*/ 2057400 h 6108699"/>
              <a:gd name="connsiteX25" fmla="*/ 6062132 w 12191999"/>
              <a:gd name="connsiteY25" fmla="*/ 2057400 h 6108699"/>
              <a:gd name="connsiteX26" fmla="*/ 6062132 w 12191999"/>
              <a:gd name="connsiteY26" fmla="*/ 4051299 h 6108699"/>
              <a:gd name="connsiteX27" fmla="*/ 3064934 w 12191999"/>
              <a:gd name="connsiteY27" fmla="*/ 4051299 h 6108699"/>
              <a:gd name="connsiteX28" fmla="*/ 0 w 12191999"/>
              <a:gd name="connsiteY28" fmla="*/ 2057400 h 6108699"/>
              <a:gd name="connsiteX29" fmla="*/ 2997200 w 12191999"/>
              <a:gd name="connsiteY29" fmla="*/ 2057400 h 6108699"/>
              <a:gd name="connsiteX30" fmla="*/ 2997200 w 12191999"/>
              <a:gd name="connsiteY30" fmla="*/ 4051299 h 6108699"/>
              <a:gd name="connsiteX31" fmla="*/ 0 w 12191999"/>
              <a:gd name="connsiteY31" fmla="*/ 4051299 h 6108699"/>
              <a:gd name="connsiteX32" fmla="*/ 9194799 w 12191999"/>
              <a:gd name="connsiteY32" fmla="*/ 0 h 6108699"/>
              <a:gd name="connsiteX33" fmla="*/ 12191999 w 12191999"/>
              <a:gd name="connsiteY33" fmla="*/ 0 h 6108699"/>
              <a:gd name="connsiteX34" fmla="*/ 12191999 w 12191999"/>
              <a:gd name="connsiteY34" fmla="*/ 1993900 h 6108699"/>
              <a:gd name="connsiteX35" fmla="*/ 9194799 w 12191999"/>
              <a:gd name="connsiteY35" fmla="*/ 1993900 h 6108699"/>
              <a:gd name="connsiteX36" fmla="*/ 6129865 w 12191999"/>
              <a:gd name="connsiteY36" fmla="*/ 0 h 6108699"/>
              <a:gd name="connsiteX37" fmla="*/ 9127065 w 12191999"/>
              <a:gd name="connsiteY37" fmla="*/ 0 h 6108699"/>
              <a:gd name="connsiteX38" fmla="*/ 9127065 w 12191999"/>
              <a:gd name="connsiteY38" fmla="*/ 1993900 h 6108699"/>
              <a:gd name="connsiteX39" fmla="*/ 6129865 w 12191999"/>
              <a:gd name="connsiteY39" fmla="*/ 1993900 h 6108699"/>
              <a:gd name="connsiteX40" fmla="*/ 3064934 w 12191999"/>
              <a:gd name="connsiteY40" fmla="*/ 0 h 6108699"/>
              <a:gd name="connsiteX41" fmla="*/ 6062132 w 12191999"/>
              <a:gd name="connsiteY41" fmla="*/ 0 h 6108699"/>
              <a:gd name="connsiteX42" fmla="*/ 6062132 w 12191999"/>
              <a:gd name="connsiteY42" fmla="*/ 1993900 h 6108699"/>
              <a:gd name="connsiteX43" fmla="*/ 3064934 w 12191999"/>
              <a:gd name="connsiteY43" fmla="*/ 1993900 h 6108699"/>
              <a:gd name="connsiteX44" fmla="*/ 1 w 12191999"/>
              <a:gd name="connsiteY44" fmla="*/ 0 h 6108699"/>
              <a:gd name="connsiteX45" fmla="*/ 2997201 w 12191999"/>
              <a:gd name="connsiteY45" fmla="*/ 0 h 6108699"/>
              <a:gd name="connsiteX46" fmla="*/ 2997201 w 12191999"/>
              <a:gd name="connsiteY46" fmla="*/ 1993900 h 6108699"/>
              <a:gd name="connsiteX47" fmla="*/ 1 w 12191999"/>
              <a:gd name="connsiteY47" fmla="*/ 1993900 h 610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191999" h="6108699">
                <a:moveTo>
                  <a:pt x="9194799" y="4114799"/>
                </a:moveTo>
                <a:lnTo>
                  <a:pt x="12191999" y="4114799"/>
                </a:lnTo>
                <a:lnTo>
                  <a:pt x="12191999" y="6108699"/>
                </a:lnTo>
                <a:lnTo>
                  <a:pt x="9194799" y="6108699"/>
                </a:lnTo>
                <a:close/>
                <a:moveTo>
                  <a:pt x="6129865" y="4114799"/>
                </a:moveTo>
                <a:lnTo>
                  <a:pt x="9127065" y="4114799"/>
                </a:lnTo>
                <a:lnTo>
                  <a:pt x="9127065" y="6108699"/>
                </a:lnTo>
                <a:lnTo>
                  <a:pt x="6129865" y="6108699"/>
                </a:lnTo>
                <a:close/>
                <a:moveTo>
                  <a:pt x="3064933" y="4114799"/>
                </a:moveTo>
                <a:lnTo>
                  <a:pt x="6062132" y="4114799"/>
                </a:lnTo>
                <a:lnTo>
                  <a:pt x="6062132" y="6108699"/>
                </a:lnTo>
                <a:lnTo>
                  <a:pt x="3064933" y="6108699"/>
                </a:lnTo>
                <a:close/>
                <a:moveTo>
                  <a:pt x="0" y="4114799"/>
                </a:moveTo>
                <a:lnTo>
                  <a:pt x="2997200" y="4114799"/>
                </a:lnTo>
                <a:lnTo>
                  <a:pt x="2997200" y="6108699"/>
                </a:lnTo>
                <a:lnTo>
                  <a:pt x="0" y="6108699"/>
                </a:lnTo>
                <a:close/>
                <a:moveTo>
                  <a:pt x="9194799" y="2057400"/>
                </a:moveTo>
                <a:lnTo>
                  <a:pt x="12191999" y="2057400"/>
                </a:lnTo>
                <a:lnTo>
                  <a:pt x="12191999" y="4051299"/>
                </a:lnTo>
                <a:lnTo>
                  <a:pt x="9194799" y="4051299"/>
                </a:lnTo>
                <a:close/>
                <a:moveTo>
                  <a:pt x="6129865" y="2057400"/>
                </a:moveTo>
                <a:lnTo>
                  <a:pt x="9127065" y="2057400"/>
                </a:lnTo>
                <a:lnTo>
                  <a:pt x="9127065" y="4051299"/>
                </a:lnTo>
                <a:lnTo>
                  <a:pt x="6129865" y="4051299"/>
                </a:lnTo>
                <a:close/>
                <a:moveTo>
                  <a:pt x="3064934" y="2057400"/>
                </a:moveTo>
                <a:lnTo>
                  <a:pt x="6062132" y="2057400"/>
                </a:lnTo>
                <a:lnTo>
                  <a:pt x="6062132" y="4051299"/>
                </a:lnTo>
                <a:lnTo>
                  <a:pt x="3064934" y="4051299"/>
                </a:lnTo>
                <a:close/>
                <a:moveTo>
                  <a:pt x="0" y="2057400"/>
                </a:moveTo>
                <a:lnTo>
                  <a:pt x="2997200" y="2057400"/>
                </a:lnTo>
                <a:lnTo>
                  <a:pt x="2997200" y="4051299"/>
                </a:lnTo>
                <a:lnTo>
                  <a:pt x="0" y="4051299"/>
                </a:lnTo>
                <a:close/>
                <a:moveTo>
                  <a:pt x="9194799" y="0"/>
                </a:moveTo>
                <a:lnTo>
                  <a:pt x="12191999" y="0"/>
                </a:lnTo>
                <a:lnTo>
                  <a:pt x="12191999" y="1993900"/>
                </a:lnTo>
                <a:lnTo>
                  <a:pt x="9194799" y="1993900"/>
                </a:lnTo>
                <a:close/>
                <a:moveTo>
                  <a:pt x="6129865" y="0"/>
                </a:moveTo>
                <a:lnTo>
                  <a:pt x="9127065" y="0"/>
                </a:lnTo>
                <a:lnTo>
                  <a:pt x="9127065" y="1993900"/>
                </a:lnTo>
                <a:lnTo>
                  <a:pt x="6129865" y="1993900"/>
                </a:lnTo>
                <a:close/>
                <a:moveTo>
                  <a:pt x="3064934" y="0"/>
                </a:moveTo>
                <a:lnTo>
                  <a:pt x="6062132" y="0"/>
                </a:lnTo>
                <a:lnTo>
                  <a:pt x="6062132" y="1993900"/>
                </a:lnTo>
                <a:lnTo>
                  <a:pt x="3064934" y="1993900"/>
                </a:lnTo>
                <a:close/>
                <a:moveTo>
                  <a:pt x="1" y="0"/>
                </a:moveTo>
                <a:lnTo>
                  <a:pt x="2997201" y="0"/>
                </a:lnTo>
                <a:lnTo>
                  <a:pt x="2997201" y="1993900"/>
                </a:lnTo>
                <a:lnTo>
                  <a:pt x="1" y="1993900"/>
                </a:lnTo>
                <a:close/>
              </a:path>
            </a:pathLst>
          </a:custGeom>
          <a:solidFill>
            <a:schemeClr val="bg1">
              <a:lumMod val="95000"/>
            </a:schemeClr>
          </a:solidFill>
        </p:spPr>
        <p:txBody>
          <a:bodyPr vert="horz" wrap="square" lIns="91440" tIns="45720" rIns="91440" bIns="45720" rtlCol="0">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C7914533-3284-4C25-EA40-D406AF9AD0C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221609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371475" y="260350"/>
            <a:ext cx="4492625"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5" name="図プレースホルダー 6">
            <a:extLst>
              <a:ext uri="{FF2B5EF4-FFF2-40B4-BE49-F238E27FC236}">
                <a16:creationId xmlns:a16="http://schemas.microsoft.com/office/drawing/2014/main" id="{D9C7DFC2-3A77-4761-A9AF-98963C5CCA07}"/>
              </a:ext>
            </a:extLst>
          </p:cNvPr>
          <p:cNvSpPr>
            <a:spLocks noGrp="1"/>
          </p:cNvSpPr>
          <p:nvPr>
            <p:ph type="pic" sz="quarter" idx="14" hasCustomPrompt="1"/>
          </p:nvPr>
        </p:nvSpPr>
        <p:spPr>
          <a:xfrm>
            <a:off x="4981575" y="260350"/>
            <a:ext cx="2740025"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6" name="図プレースホルダー 6">
            <a:extLst>
              <a:ext uri="{FF2B5EF4-FFF2-40B4-BE49-F238E27FC236}">
                <a16:creationId xmlns:a16="http://schemas.microsoft.com/office/drawing/2014/main" id="{3F6FD22A-5FDA-45EC-BE49-3C0E30A397B0}"/>
              </a:ext>
            </a:extLst>
          </p:cNvPr>
          <p:cNvSpPr>
            <a:spLocks noGrp="1"/>
          </p:cNvSpPr>
          <p:nvPr>
            <p:ph type="pic" sz="quarter" idx="15" hasCustomPrompt="1"/>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7" name="図プレースホルダー 6">
            <a:extLst>
              <a:ext uri="{FF2B5EF4-FFF2-40B4-BE49-F238E27FC236}">
                <a16:creationId xmlns:a16="http://schemas.microsoft.com/office/drawing/2014/main" id="{B64BDA74-9644-41EB-984D-939D27B60F3F}"/>
              </a:ext>
            </a:extLst>
          </p:cNvPr>
          <p:cNvSpPr>
            <a:spLocks noGrp="1"/>
          </p:cNvSpPr>
          <p:nvPr>
            <p:ph type="pic" sz="quarter" idx="16" hasCustomPrompt="1"/>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75FCD909-EDF2-1A4C-C4F6-95EA72CFA4F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114473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0" y="1233488"/>
            <a:ext cx="12192001" cy="439102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grpSp>
        <p:nvGrpSpPr>
          <p:cNvPr id="2" name="グループ 1">
            <a:extLst>
              <a:ext uri="{FF2B5EF4-FFF2-40B4-BE49-F238E27FC236}">
                <a16:creationId xmlns:a16="http://schemas.microsoft.com/office/drawing/2014/main" id="{18F30468-CC2E-4430-88DD-81D548B988FA}"/>
              </a:ext>
            </a:extLst>
          </p:cNvPr>
          <p:cNvGrpSpPr/>
          <p:nvPr userDrawn="1"/>
        </p:nvGrpSpPr>
        <p:grpSpPr>
          <a:xfrm>
            <a:off x="371474" y="260350"/>
            <a:ext cx="644525" cy="973138"/>
            <a:chOff x="371475" y="671713"/>
            <a:chExt cx="496540" cy="836738"/>
          </a:xfrm>
        </p:grpSpPr>
        <p:sp>
          <p:nvSpPr>
            <p:cNvPr id="8" name="長方形 7">
              <a:extLst>
                <a:ext uri="{FF2B5EF4-FFF2-40B4-BE49-F238E27FC236}">
                  <a16:creationId xmlns:a16="http://schemas.microsoft.com/office/drawing/2014/main" id="{BF6F92E0-2218-46A5-A183-84468D9B72A2}"/>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9B476586-864B-4C72-91AF-8CF8796C6DE8}"/>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10" name="長方形 9">
            <a:extLst>
              <a:ext uri="{FF2B5EF4-FFF2-40B4-BE49-F238E27FC236}">
                <a16:creationId xmlns:a16="http://schemas.microsoft.com/office/drawing/2014/main" id="{38B3D026-83A3-4D78-8B11-A20A6F47170C}"/>
              </a:ext>
            </a:extLst>
          </p:cNvPr>
          <p:cNvSpPr/>
          <p:nvPr userDrawn="1"/>
        </p:nvSpPr>
        <p:spPr>
          <a:xfrm>
            <a:off x="10795001" y="5642462"/>
            <a:ext cx="1397000" cy="12155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スライド番号プレースホルダー 5">
            <a:extLst>
              <a:ext uri="{FF2B5EF4-FFF2-40B4-BE49-F238E27FC236}">
                <a16:creationId xmlns:a16="http://schemas.microsoft.com/office/drawing/2014/main" id="{A8EC025A-BD30-54EF-B965-FD55C0291765}"/>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359956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9171FC10-F7C3-4841-A705-B83FDE093009}"/>
              </a:ext>
            </a:extLst>
          </p:cNvPr>
          <p:cNvSpPr/>
          <p:nvPr userDrawn="1"/>
        </p:nvSpPr>
        <p:spPr>
          <a:xfrm>
            <a:off x="9398000" y="0"/>
            <a:ext cx="2793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0" y="260350"/>
            <a:ext cx="11891963"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271EC8D2-D20C-73D8-A2E3-175B88FC997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35085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371475" y="1233488"/>
            <a:ext cx="2466000"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02FAA6CD-8686-4F0E-9F34-3D74AC34027E}"/>
              </a:ext>
            </a:extLst>
          </p:cNvPr>
          <p:cNvSpPr/>
          <p:nvPr userDrawn="1"/>
        </p:nvSpPr>
        <p:spPr>
          <a:xfrm>
            <a:off x="2892285"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3004445" y="1330963"/>
            <a:ext cx="2986019" cy="1076636"/>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0" name="長方形 9">
            <a:extLst>
              <a:ext uri="{FF2B5EF4-FFF2-40B4-BE49-F238E27FC236}">
                <a16:creationId xmlns:a16="http://schemas.microsoft.com/office/drawing/2014/main" id="{735AFBAA-25FF-494A-937E-3DFC5F737803}"/>
              </a:ext>
            </a:extLst>
          </p:cNvPr>
          <p:cNvSpPr/>
          <p:nvPr userDrawn="1"/>
        </p:nvSpPr>
        <p:spPr>
          <a:xfrm>
            <a:off x="2892284"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3004445" y="2623930"/>
            <a:ext cx="2986019" cy="3448880"/>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図プレースホルダー 6">
            <a:extLst>
              <a:ext uri="{FF2B5EF4-FFF2-40B4-BE49-F238E27FC236}">
                <a16:creationId xmlns:a16="http://schemas.microsoft.com/office/drawing/2014/main" id="{F36B08A9-4F2C-4D72-A755-CBF0DAD5A4FC}"/>
              </a:ext>
            </a:extLst>
          </p:cNvPr>
          <p:cNvSpPr>
            <a:spLocks noGrp="1"/>
          </p:cNvSpPr>
          <p:nvPr>
            <p:ph type="pic" sz="quarter" idx="14" hasCustomPrompt="1"/>
          </p:nvPr>
        </p:nvSpPr>
        <p:spPr>
          <a:xfrm>
            <a:off x="6151738" y="1233487"/>
            <a:ext cx="2464907"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12" name="長方形 11">
            <a:extLst>
              <a:ext uri="{FF2B5EF4-FFF2-40B4-BE49-F238E27FC236}">
                <a16:creationId xmlns:a16="http://schemas.microsoft.com/office/drawing/2014/main" id="{7CD8F79B-BFE6-4B3E-8853-5C61FDFF46D9}"/>
              </a:ext>
            </a:extLst>
          </p:cNvPr>
          <p:cNvSpPr/>
          <p:nvPr userDrawn="1"/>
        </p:nvSpPr>
        <p:spPr>
          <a:xfrm>
            <a:off x="8673131"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solidFill>
                <a:schemeClr val="bg1"/>
              </a:solidFill>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33B3569E-E4EC-433C-AFDA-E50961675D8F}"/>
              </a:ext>
            </a:extLst>
          </p:cNvPr>
          <p:cNvSpPr/>
          <p:nvPr userDrawn="1"/>
        </p:nvSpPr>
        <p:spPr>
          <a:xfrm>
            <a:off x="8673130"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8786099" y="1333189"/>
            <a:ext cx="2984400" cy="1074410"/>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8786099" y="2623930"/>
            <a:ext cx="2984400" cy="3448881"/>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5" name="スライド番号プレースホルダー 5">
            <a:extLst>
              <a:ext uri="{FF2B5EF4-FFF2-40B4-BE49-F238E27FC236}">
                <a16:creationId xmlns:a16="http://schemas.microsoft.com/office/drawing/2014/main" id="{FD90AF3F-2CC8-A3B9-002F-5E4BB98FCC3C}"/>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9618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7063827" y="1233488"/>
            <a:ext cx="4828135"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02FAA6CD-8686-4F0E-9F34-3D74AC34027E}"/>
              </a:ext>
            </a:extLst>
          </p:cNvPr>
          <p:cNvSpPr/>
          <p:nvPr userDrawn="1"/>
        </p:nvSpPr>
        <p:spPr>
          <a:xfrm>
            <a:off x="371476"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483636" y="1330963"/>
            <a:ext cx="2986019" cy="1076636"/>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0" name="長方形 9">
            <a:extLst>
              <a:ext uri="{FF2B5EF4-FFF2-40B4-BE49-F238E27FC236}">
                <a16:creationId xmlns:a16="http://schemas.microsoft.com/office/drawing/2014/main" id="{735AFBAA-25FF-494A-937E-3DFC5F737803}"/>
              </a:ext>
            </a:extLst>
          </p:cNvPr>
          <p:cNvSpPr/>
          <p:nvPr userDrawn="1"/>
        </p:nvSpPr>
        <p:spPr>
          <a:xfrm>
            <a:off x="371475"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483636" y="2623930"/>
            <a:ext cx="2986019" cy="3448880"/>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2" name="長方形 11">
            <a:extLst>
              <a:ext uri="{FF2B5EF4-FFF2-40B4-BE49-F238E27FC236}">
                <a16:creationId xmlns:a16="http://schemas.microsoft.com/office/drawing/2014/main" id="{7CD8F79B-BFE6-4B3E-8853-5C61FDFF46D9}"/>
              </a:ext>
            </a:extLst>
          </p:cNvPr>
          <p:cNvSpPr/>
          <p:nvPr userDrawn="1"/>
        </p:nvSpPr>
        <p:spPr>
          <a:xfrm>
            <a:off x="3717652"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solidFill>
                <a:schemeClr val="bg1"/>
              </a:solidFill>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33B3569E-E4EC-433C-AFDA-E50961675D8F}"/>
              </a:ext>
            </a:extLst>
          </p:cNvPr>
          <p:cNvSpPr/>
          <p:nvPr userDrawn="1"/>
        </p:nvSpPr>
        <p:spPr>
          <a:xfrm>
            <a:off x="3717651"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3830620" y="1333189"/>
            <a:ext cx="2984400" cy="1074410"/>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3830620" y="2623930"/>
            <a:ext cx="2984400" cy="3448881"/>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スライド番号プレースホルダー 5">
            <a:extLst>
              <a:ext uri="{FF2B5EF4-FFF2-40B4-BE49-F238E27FC236}">
                <a16:creationId xmlns:a16="http://schemas.microsoft.com/office/drawing/2014/main" id="{7CD7D79B-0A55-CD0B-F97C-49F77307B445}"/>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258851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436610" y="1779589"/>
            <a:ext cx="5318781" cy="2182811"/>
          </a:xfrm>
        </p:spPr>
        <p:txBody>
          <a:bodyPr rtlCol="0" anchor="b">
            <a:normAutofit/>
          </a:bodyPr>
          <a:lstStyle>
            <a:lvl1pPr algn="ctr">
              <a:defRPr sz="5400">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436610" y="4079083"/>
            <a:ext cx="5318781" cy="976311"/>
          </a:xfrm>
        </p:spPr>
        <p:txBody>
          <a:bodyPr rtlCol="0"/>
          <a:lstStyle>
            <a:lvl1pPr marL="0" indent="0" algn="ctr">
              <a:buNone/>
              <a:defRPr sz="2400">
                <a:solidFill>
                  <a:schemeClr val="tx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855044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371475" y="1233488"/>
            <a:ext cx="11520487"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ja-JP" altLang="en-US" noProof="0"/>
              <a:t>アイコンをクリックして画像を追加</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8" y="2910543"/>
            <a:ext cx="5058000" cy="518457"/>
          </a:xfrm>
        </p:spPr>
        <p:txBody>
          <a:bodyPr rtlCol="0" anchor="ctr">
            <a:normAutofit/>
          </a:bodyP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261798" y="3523420"/>
            <a:ext cx="5058000" cy="2181641"/>
          </a:xfrm>
        </p:spPr>
        <p:txBody>
          <a:bodyPr rtlCol="0">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895142" y="2910543"/>
            <a:ext cx="5058397" cy="518457"/>
          </a:xfrm>
        </p:spPr>
        <p:txBody>
          <a:bodyPr rtlCol="0" anchor="ct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895142" y="3523420"/>
            <a:ext cx="5058397" cy="2181641"/>
          </a:xfrm>
        </p:spPr>
        <p:txBody>
          <a:bodyPr rtlCol="0">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スライド番号プレースホルダー 5">
            <a:extLst>
              <a:ext uri="{FF2B5EF4-FFF2-40B4-BE49-F238E27FC236}">
                <a16:creationId xmlns:a16="http://schemas.microsoft.com/office/drawing/2014/main" id="{1C59676F-8F09-883C-CD69-EFEB4F416094}"/>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686419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4DB43705-0B3F-4F77-A8BB-08EC09D36A56}"/>
              </a:ext>
            </a:extLst>
          </p:cNvPr>
          <p:cNvSpPr/>
          <p:nvPr userDrawn="1"/>
        </p:nvSpPr>
        <p:spPr>
          <a:xfrm>
            <a:off x="0" y="0"/>
            <a:ext cx="12192000" cy="2146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lgn="ctr">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7" y="3634443"/>
            <a:ext cx="5630165" cy="518457"/>
          </a:xfrm>
        </p:spPr>
        <p:txBody>
          <a:bodyPr rtlCol="0" anchor="ctr">
            <a:normAutofit/>
          </a:bodyPr>
          <a:lstStyle>
            <a:lvl1pPr marL="0" indent="0">
              <a:buNone/>
              <a:defRPr sz="20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261797" y="4247320"/>
            <a:ext cx="5630165" cy="1953455"/>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371476" y="3634443"/>
            <a:ext cx="5582064" cy="518457"/>
          </a:xfrm>
        </p:spPr>
        <p:txBody>
          <a:bodyPr rtlCol="0" anchor="ctr"/>
          <a:lstStyle>
            <a:lvl1pPr marL="0" indent="0">
              <a:buNone/>
              <a:defRPr sz="20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371476" y="4247320"/>
            <a:ext cx="5582064" cy="1953455"/>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図プレースホルダー 6">
            <a:extLst>
              <a:ext uri="{FF2B5EF4-FFF2-40B4-BE49-F238E27FC236}">
                <a16:creationId xmlns:a16="http://schemas.microsoft.com/office/drawing/2014/main" id="{16CD8AAD-701B-4F23-AB47-6FC680787135}"/>
              </a:ext>
            </a:extLst>
          </p:cNvPr>
          <p:cNvSpPr>
            <a:spLocks noGrp="1"/>
          </p:cNvSpPr>
          <p:nvPr>
            <p:ph type="pic" sz="quarter" idx="13" hasCustomPrompt="1"/>
          </p:nvPr>
        </p:nvSpPr>
        <p:spPr>
          <a:xfrm>
            <a:off x="371476" y="1593851"/>
            <a:ext cx="5582064" cy="192956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6" name="図プレースホルダー 6">
            <a:extLst>
              <a:ext uri="{FF2B5EF4-FFF2-40B4-BE49-F238E27FC236}">
                <a16:creationId xmlns:a16="http://schemas.microsoft.com/office/drawing/2014/main" id="{2B9551A7-E41A-4D0E-925B-71270CA0F339}"/>
              </a:ext>
            </a:extLst>
          </p:cNvPr>
          <p:cNvSpPr>
            <a:spLocks noGrp="1"/>
          </p:cNvSpPr>
          <p:nvPr>
            <p:ph type="pic" sz="quarter" idx="14" hasCustomPrompt="1"/>
          </p:nvPr>
        </p:nvSpPr>
        <p:spPr>
          <a:xfrm>
            <a:off x="6281738" y="1593850"/>
            <a:ext cx="5582064" cy="192956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8" name="スライド番号プレースホルダー 5">
            <a:extLst>
              <a:ext uri="{FF2B5EF4-FFF2-40B4-BE49-F238E27FC236}">
                <a16:creationId xmlns:a16="http://schemas.microsoft.com/office/drawing/2014/main" id="{001C4881-3D20-D091-E85A-EFBCECFA920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15424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1" name=""/>
        <p:cNvGrpSpPr/>
        <p:nvPr/>
      </p:nvGrpSpPr>
      <p:grpSpPr>
        <a:xfrm>
          <a:off x="0" y="0"/>
          <a:ext cx="0" cy="0"/>
          <a:chOff x="0" y="0"/>
          <a:chExt cx="0" cy="0"/>
        </a:xfrm>
      </p:grpSpPr>
      <p:sp>
        <p:nvSpPr>
          <p:cNvPr id="15" name="長方形 14">
            <a:extLst>
              <a:ext uri="{FF2B5EF4-FFF2-40B4-BE49-F238E27FC236}">
                <a16:creationId xmlns:a16="http://schemas.microsoft.com/office/drawing/2014/main" id="{990C1024-E4C7-44C6-ADC4-870B3D482C3F}"/>
              </a:ext>
            </a:extLst>
          </p:cNvPr>
          <p:cNvSpPr/>
          <p:nvPr userDrawn="1"/>
        </p:nvSpPr>
        <p:spPr>
          <a:xfrm>
            <a:off x="6441279" y="3761720"/>
            <a:ext cx="5446800" cy="24009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4DB43705-0B3F-4F77-A8BB-08EC09D36A56}"/>
              </a:ext>
            </a:extLst>
          </p:cNvPr>
          <p:cNvSpPr/>
          <p:nvPr userDrawn="1"/>
        </p:nvSpPr>
        <p:spPr>
          <a:xfrm>
            <a:off x="371474" y="1271588"/>
            <a:ext cx="5445125" cy="24009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lgn="l">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hasCustomPrompt="1"/>
          </p:nvPr>
        </p:nvSpPr>
        <p:spPr>
          <a:xfrm>
            <a:off x="6610169" y="3956706"/>
            <a:ext cx="5109021" cy="518457"/>
          </a:xfrm>
        </p:spPr>
        <p:txBody>
          <a:bodyPr rtlCol="0" anchor="ctr">
            <a:normAutofit/>
          </a:bodyPr>
          <a:lstStyle>
            <a:lvl1pPr marL="0" indent="0">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610169" y="4569583"/>
            <a:ext cx="5109021" cy="1412117"/>
          </a:xfrm>
        </p:spPr>
        <p:txBody>
          <a:bodyPr rtlCol="0">
            <a:normAutofit/>
          </a:bodyPr>
          <a:lstStyle>
            <a:lvl1pPr>
              <a:defRPr sz="1600">
                <a:solidFill>
                  <a:schemeClr val="bg1"/>
                </a:solidFill>
                <a:latin typeface="Meiryo UI" panose="020B0604030504040204" pitchFamily="50" charset="-128"/>
                <a:ea typeface="Meiryo UI" panose="020B0604030504040204" pitchFamily="50" charset="-128"/>
              </a:defRPr>
            </a:lvl1pPr>
            <a:lvl2pPr>
              <a:defRPr sz="1400">
                <a:solidFill>
                  <a:schemeClr val="bg1"/>
                </a:solidFill>
                <a:latin typeface="Meiryo UI" panose="020B0604030504040204" pitchFamily="50" charset="-128"/>
                <a:ea typeface="Meiryo UI" panose="020B0604030504040204" pitchFamily="50" charset="-128"/>
              </a:defRPr>
            </a:lvl2pPr>
            <a:lvl3pPr>
              <a:defRPr sz="1200">
                <a:solidFill>
                  <a:schemeClr val="bg1"/>
                </a:solidFill>
                <a:latin typeface="Meiryo UI" panose="020B0604030504040204" pitchFamily="50" charset="-128"/>
                <a:ea typeface="Meiryo UI" panose="020B0604030504040204" pitchFamily="50" charset="-128"/>
              </a:defRPr>
            </a:lvl3pPr>
            <a:lvl4pPr>
              <a:defRPr sz="1100">
                <a:solidFill>
                  <a:schemeClr val="bg1"/>
                </a:solidFill>
                <a:latin typeface="Meiryo UI" panose="020B0604030504040204" pitchFamily="50" charset="-128"/>
                <a:ea typeface="Meiryo UI" panose="020B0604030504040204" pitchFamily="50" charset="-128"/>
              </a:defRPr>
            </a:lvl4pPr>
            <a:lvl5pPr>
              <a:defRPr sz="11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hasCustomPrompt="1"/>
          </p:nvPr>
        </p:nvSpPr>
        <p:spPr>
          <a:xfrm>
            <a:off x="539836" y="1462743"/>
            <a:ext cx="5108400" cy="518457"/>
          </a:xfrm>
        </p:spPr>
        <p:txBody>
          <a:bodyPr rtlCol="0" anchor="ctr"/>
          <a:lstStyle>
            <a:lvl1pPr marL="0" indent="0">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539836" y="2075621"/>
            <a:ext cx="5108400" cy="1391480"/>
          </a:xfrm>
        </p:spPr>
        <p:txBody>
          <a:bodyPr rtlCol="0">
            <a:normAutofit/>
          </a:bodyPr>
          <a:lstStyle>
            <a:lvl1pPr>
              <a:defRPr sz="1600">
                <a:solidFill>
                  <a:schemeClr val="bg1"/>
                </a:solidFill>
                <a:latin typeface="Meiryo UI" panose="020B0604030504040204" pitchFamily="50" charset="-128"/>
                <a:ea typeface="Meiryo UI" panose="020B0604030504040204" pitchFamily="50" charset="-128"/>
              </a:defRPr>
            </a:lvl1pPr>
            <a:lvl2pPr>
              <a:defRPr sz="1400">
                <a:solidFill>
                  <a:schemeClr val="bg1"/>
                </a:solidFill>
                <a:latin typeface="Meiryo UI" panose="020B0604030504040204" pitchFamily="50" charset="-128"/>
                <a:ea typeface="Meiryo UI" panose="020B0604030504040204" pitchFamily="50" charset="-128"/>
              </a:defRPr>
            </a:lvl2pPr>
            <a:lvl3pPr>
              <a:defRPr sz="1200">
                <a:solidFill>
                  <a:schemeClr val="bg1"/>
                </a:solidFill>
                <a:latin typeface="Meiryo UI" panose="020B0604030504040204" pitchFamily="50" charset="-128"/>
                <a:ea typeface="Meiryo UI" panose="020B0604030504040204" pitchFamily="50" charset="-128"/>
              </a:defRPr>
            </a:lvl3pPr>
            <a:lvl4pPr>
              <a:defRPr sz="1100">
                <a:solidFill>
                  <a:schemeClr val="bg1"/>
                </a:solidFill>
                <a:latin typeface="Meiryo UI" panose="020B0604030504040204" pitchFamily="50" charset="-128"/>
                <a:ea typeface="Meiryo UI" panose="020B0604030504040204" pitchFamily="50" charset="-128"/>
              </a:defRPr>
            </a:lvl4pPr>
            <a:lvl5pPr>
              <a:defRPr sz="11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7" name="図プレースホルダー 6">
            <a:extLst>
              <a:ext uri="{FF2B5EF4-FFF2-40B4-BE49-F238E27FC236}">
                <a16:creationId xmlns:a16="http://schemas.microsoft.com/office/drawing/2014/main" id="{9DFBCB44-5019-402B-BEC3-12F7F5526F0E}"/>
              </a:ext>
            </a:extLst>
          </p:cNvPr>
          <p:cNvSpPr>
            <a:spLocks noGrp="1"/>
          </p:cNvSpPr>
          <p:nvPr>
            <p:ph type="pic" sz="quarter" idx="13" hasCustomPrompt="1"/>
          </p:nvPr>
        </p:nvSpPr>
        <p:spPr>
          <a:xfrm>
            <a:off x="5880101" y="1271588"/>
            <a:ext cx="6012000" cy="240095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8" name="図プレースホルダー 6">
            <a:extLst>
              <a:ext uri="{FF2B5EF4-FFF2-40B4-BE49-F238E27FC236}">
                <a16:creationId xmlns:a16="http://schemas.microsoft.com/office/drawing/2014/main" id="{8CD826C9-080C-4638-B261-376BD8B31622}"/>
              </a:ext>
            </a:extLst>
          </p:cNvPr>
          <p:cNvSpPr>
            <a:spLocks noGrp="1"/>
          </p:cNvSpPr>
          <p:nvPr>
            <p:ph type="pic" sz="quarter" idx="14" hasCustomPrompt="1"/>
          </p:nvPr>
        </p:nvSpPr>
        <p:spPr>
          <a:xfrm>
            <a:off x="371475" y="3758268"/>
            <a:ext cx="6011800" cy="240095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8" name="スライド番号プレースホルダー 5">
            <a:extLst>
              <a:ext uri="{FF2B5EF4-FFF2-40B4-BE49-F238E27FC236}">
                <a16:creationId xmlns:a16="http://schemas.microsoft.com/office/drawing/2014/main" id="{1CA3FD5A-EE8A-FD24-F027-148DA5BD3E64}"/>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565490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371475" y="1233488"/>
            <a:ext cx="5572125" cy="3973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319837" y="2227263"/>
            <a:ext cx="5572125" cy="3973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85661614-E5E5-43DF-A12A-7BE84E58EE3B}"/>
              </a:ext>
            </a:extLst>
          </p:cNvPr>
          <p:cNvSpPr/>
          <p:nvPr userDrawn="1"/>
        </p:nvSpPr>
        <p:spPr>
          <a:xfrm>
            <a:off x="371475" y="5271760"/>
            <a:ext cx="5572125" cy="92901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9161B260-71A2-402A-A38D-FE2C484B7F99}"/>
              </a:ext>
            </a:extLst>
          </p:cNvPr>
          <p:cNvSpPr/>
          <p:nvPr userDrawn="1"/>
        </p:nvSpPr>
        <p:spPr>
          <a:xfrm>
            <a:off x="6319836" y="1233488"/>
            <a:ext cx="5572125" cy="929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534987" y="5380667"/>
            <a:ext cx="5245100" cy="711200"/>
          </a:xfrm>
        </p:spPr>
        <p:txBody>
          <a:bodyPr rtlCol="0" anchor="ctr">
            <a:noAutofit/>
          </a:bodyPr>
          <a:lstStyle>
            <a:lvl1pPr marL="0" indent="0" algn="ctr">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483348" y="1342395"/>
            <a:ext cx="5245100" cy="711200"/>
          </a:xfrm>
        </p:spPr>
        <p:txBody>
          <a:bodyPr rtlCol="0" anchor="ctr">
            <a:noAutofit/>
          </a:bodyPr>
          <a:lstStyle>
            <a:lvl1pPr marL="0" indent="0" algn="ctr">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F0FEA476-4986-310E-0DB4-D5D2066B907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8786417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451739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9" y="164210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0"/>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AF9F3577-4130-4F32-9302-DA8838D30560}"/>
              </a:ext>
            </a:extLst>
          </p:cNvPr>
          <p:cNvSpPr/>
          <p:nvPr userDrawn="1"/>
        </p:nvSpPr>
        <p:spPr>
          <a:xfrm>
            <a:off x="10337800" y="5122548"/>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647699" y="571500"/>
            <a:ext cx="5372097" cy="383984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54748" y="2429505"/>
            <a:ext cx="5372097" cy="385699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1EC779CD-E857-6681-6FF2-2F429028CD6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6818698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1932303"/>
            <a:ext cx="12192000" cy="29171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647699" y="1470977"/>
            <a:ext cx="5372097" cy="383984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54748" y="1462403"/>
            <a:ext cx="5372097" cy="385699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545147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8" y="591502"/>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grpSp>
        <p:nvGrpSpPr>
          <p:cNvPr id="14" name="グループ 13">
            <a:extLst>
              <a:ext uri="{FF2B5EF4-FFF2-40B4-BE49-F238E27FC236}">
                <a16:creationId xmlns:a16="http://schemas.microsoft.com/office/drawing/2014/main" id="{AF4B4D45-80E3-42F8-B437-4182608210C3}"/>
              </a:ext>
            </a:extLst>
          </p:cNvPr>
          <p:cNvGrpSpPr/>
          <p:nvPr userDrawn="1"/>
        </p:nvGrpSpPr>
        <p:grpSpPr>
          <a:xfrm>
            <a:off x="5387974" y="422433"/>
            <a:ext cx="644525" cy="973138"/>
            <a:chOff x="371475" y="671713"/>
            <a:chExt cx="496540" cy="836738"/>
          </a:xfrm>
          <a:solidFill>
            <a:schemeClr val="accent6"/>
          </a:solidFill>
        </p:grpSpPr>
        <p:sp>
          <p:nvSpPr>
            <p:cNvPr id="15" name="長方形 14">
              <a:extLst>
                <a:ext uri="{FF2B5EF4-FFF2-40B4-BE49-F238E27FC236}">
                  <a16:creationId xmlns:a16="http://schemas.microsoft.com/office/drawing/2014/main" id="{D670E361-AF23-4722-9250-CCF26B3C5884}"/>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6" name="長方形 15">
              <a:extLst>
                <a:ext uri="{FF2B5EF4-FFF2-40B4-BE49-F238E27FC236}">
                  <a16:creationId xmlns:a16="http://schemas.microsoft.com/office/drawing/2014/main" id="{BDE16CED-9FCD-4407-99EF-FFBE689DA9F1}"/>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grpSp>
        <p:nvGrpSpPr>
          <p:cNvPr id="17" name="グループ 16">
            <a:extLst>
              <a:ext uri="{FF2B5EF4-FFF2-40B4-BE49-F238E27FC236}">
                <a16:creationId xmlns:a16="http://schemas.microsoft.com/office/drawing/2014/main" id="{FA147081-5AFB-463F-B27C-7A0C4CA0573B}"/>
              </a:ext>
            </a:extLst>
          </p:cNvPr>
          <p:cNvGrpSpPr/>
          <p:nvPr userDrawn="1"/>
        </p:nvGrpSpPr>
        <p:grpSpPr>
          <a:xfrm flipH="1">
            <a:off x="6248401" y="5451475"/>
            <a:ext cx="644525" cy="973138"/>
            <a:chOff x="371475" y="671713"/>
            <a:chExt cx="496540" cy="836738"/>
          </a:xfrm>
          <a:solidFill>
            <a:schemeClr val="accent6"/>
          </a:solidFill>
        </p:grpSpPr>
        <p:sp>
          <p:nvSpPr>
            <p:cNvPr id="18" name="長方形 17">
              <a:extLst>
                <a:ext uri="{FF2B5EF4-FFF2-40B4-BE49-F238E27FC236}">
                  <a16:creationId xmlns:a16="http://schemas.microsoft.com/office/drawing/2014/main" id="{AE24567E-B0AE-4E55-A5FB-3019A9598162}"/>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9" name="長方形 18">
              <a:extLst>
                <a:ext uri="{FF2B5EF4-FFF2-40B4-BE49-F238E27FC236}">
                  <a16:creationId xmlns:a16="http://schemas.microsoft.com/office/drawing/2014/main" id="{4918E6C0-B582-4943-9462-FE9740846585}"/>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2" name="スライド番号プレースホルダー 5">
            <a:extLst>
              <a:ext uri="{FF2B5EF4-FFF2-40B4-BE49-F238E27FC236}">
                <a16:creationId xmlns:a16="http://schemas.microsoft.com/office/drawing/2014/main" id="{0B37400B-0FD1-2AFC-9204-69DD9E94364B}"/>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93388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0" y="0"/>
            <a:ext cx="6019200"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172201" y="0"/>
            <a:ext cx="6019799"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2" name="スライド番号プレースホルダー 5">
            <a:extLst>
              <a:ext uri="{FF2B5EF4-FFF2-40B4-BE49-F238E27FC236}">
                <a16:creationId xmlns:a16="http://schemas.microsoft.com/office/drawing/2014/main" id="{4F5DF728-1A60-A411-5EE0-01EB1B53495C}"/>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3037322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0"/>
            <a:ext cx="5372096"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371475" y="260350"/>
            <a:ext cx="5618153" cy="63007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20" name="長方形 19">
            <a:extLst>
              <a:ext uri="{FF2B5EF4-FFF2-40B4-BE49-F238E27FC236}">
                <a16:creationId xmlns:a16="http://schemas.microsoft.com/office/drawing/2014/main" id="{97E2F46B-C34E-40D3-9D43-BBA43EDFC924}"/>
              </a:ext>
            </a:extLst>
          </p:cNvPr>
          <p:cNvSpPr/>
          <p:nvPr userDrawn="1"/>
        </p:nvSpPr>
        <p:spPr>
          <a:xfrm>
            <a:off x="6819906" y="-18257"/>
            <a:ext cx="5372096"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80147" y="260350"/>
            <a:ext cx="5619600" cy="63007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2" name="スライド番号プレースホルダー 5">
            <a:extLst>
              <a:ext uri="{FF2B5EF4-FFF2-40B4-BE49-F238E27FC236}">
                <a16:creationId xmlns:a16="http://schemas.microsoft.com/office/drawing/2014/main" id="{38ABFBA6-40EC-5A7A-6654-219A7054471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633710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24" name="長方形 23">
            <a:extLst>
              <a:ext uri="{FF2B5EF4-FFF2-40B4-BE49-F238E27FC236}">
                <a16:creationId xmlns:a16="http://schemas.microsoft.com/office/drawing/2014/main" id="{E2950CCA-59F9-4C47-A5BA-294E9EDCBABE}"/>
              </a:ext>
            </a:extLst>
          </p:cNvPr>
          <p:cNvSpPr/>
          <p:nvPr userDrawn="1"/>
        </p:nvSpPr>
        <p:spPr>
          <a:xfrm>
            <a:off x="371475" y="1233488"/>
            <a:ext cx="2776354"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5" name="長方形 24">
            <a:extLst>
              <a:ext uri="{FF2B5EF4-FFF2-40B4-BE49-F238E27FC236}">
                <a16:creationId xmlns:a16="http://schemas.microsoft.com/office/drawing/2014/main" id="{EB5BF167-B9E6-4F02-9FA8-3CA79D552F0E}"/>
              </a:ext>
            </a:extLst>
          </p:cNvPr>
          <p:cNvSpPr/>
          <p:nvPr userDrawn="1"/>
        </p:nvSpPr>
        <p:spPr>
          <a:xfrm>
            <a:off x="3286186" y="1233488"/>
            <a:ext cx="2776354" cy="49672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B48694DE-D82B-49DB-8A45-D1DD4C9BCEF1}"/>
              </a:ext>
            </a:extLst>
          </p:cNvPr>
          <p:cNvSpPr/>
          <p:nvPr userDrawn="1"/>
        </p:nvSpPr>
        <p:spPr>
          <a:xfrm>
            <a:off x="6200897" y="1233488"/>
            <a:ext cx="2776354" cy="4967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407C1370-8D38-4641-8D37-30A1218A4372}"/>
              </a:ext>
            </a:extLst>
          </p:cNvPr>
          <p:cNvSpPr/>
          <p:nvPr userDrawn="1"/>
        </p:nvSpPr>
        <p:spPr>
          <a:xfrm>
            <a:off x="9115608" y="1246188"/>
            <a:ext cx="2776354" cy="49672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cxnSp>
        <p:nvCxnSpPr>
          <p:cNvPr id="29" name="直線​​コネクタ(S) 28">
            <a:extLst>
              <a:ext uri="{FF2B5EF4-FFF2-40B4-BE49-F238E27FC236}">
                <a16:creationId xmlns:a16="http://schemas.microsoft.com/office/drawing/2014/main" id="{CE3EDDE5-9B23-44D7-8546-0B2365B42B16}"/>
              </a:ext>
            </a:extLst>
          </p:cNvPr>
          <p:cNvCxnSpPr/>
          <p:nvPr userDrawn="1"/>
        </p:nvCxnSpPr>
        <p:spPr>
          <a:xfrm>
            <a:off x="591252"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B9D259D5-D3C0-4B60-B2D9-9B6DFFD270D8}"/>
              </a:ext>
            </a:extLst>
          </p:cNvPr>
          <p:cNvCxnSpPr/>
          <p:nvPr userDrawn="1"/>
        </p:nvCxnSpPr>
        <p:spPr>
          <a:xfrm>
            <a:off x="3505963"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0710C392-9E34-4640-AC70-210A1B8C47B5}"/>
              </a:ext>
            </a:extLst>
          </p:cNvPr>
          <p:cNvCxnSpPr/>
          <p:nvPr userDrawn="1"/>
        </p:nvCxnSpPr>
        <p:spPr>
          <a:xfrm>
            <a:off x="6420674"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コネクタ(S) 31">
            <a:extLst>
              <a:ext uri="{FF2B5EF4-FFF2-40B4-BE49-F238E27FC236}">
                <a16:creationId xmlns:a16="http://schemas.microsoft.com/office/drawing/2014/main" id="{D7A92E0B-B060-48FA-A650-36894FF4B216}"/>
              </a:ext>
            </a:extLst>
          </p:cNvPr>
          <p:cNvCxnSpPr/>
          <p:nvPr userDrawn="1"/>
        </p:nvCxnSpPr>
        <p:spPr>
          <a:xfrm>
            <a:off x="9335385"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図プレースホルダー 33">
            <a:extLst>
              <a:ext uri="{FF2B5EF4-FFF2-40B4-BE49-F238E27FC236}">
                <a16:creationId xmlns:a16="http://schemas.microsoft.com/office/drawing/2014/main" id="{D9056F2B-EAFD-4A57-BB92-D14816C84DDE}"/>
              </a:ext>
            </a:extLst>
          </p:cNvPr>
          <p:cNvSpPr>
            <a:spLocks noGrp="1"/>
          </p:cNvSpPr>
          <p:nvPr>
            <p:ph type="pic" sz="quarter" idx="13" hasCustomPrompt="1"/>
          </p:nvPr>
        </p:nvSpPr>
        <p:spPr>
          <a:xfrm>
            <a:off x="876300" y="1739900"/>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5" name="図プレースホルダー 33">
            <a:extLst>
              <a:ext uri="{FF2B5EF4-FFF2-40B4-BE49-F238E27FC236}">
                <a16:creationId xmlns:a16="http://schemas.microsoft.com/office/drawing/2014/main" id="{E65006DE-F797-4019-BB72-F484F9FE7E58}"/>
              </a:ext>
            </a:extLst>
          </p:cNvPr>
          <p:cNvSpPr>
            <a:spLocks noGrp="1"/>
          </p:cNvSpPr>
          <p:nvPr>
            <p:ph type="pic" sz="quarter" idx="14" hasCustomPrompt="1"/>
          </p:nvPr>
        </p:nvSpPr>
        <p:spPr>
          <a:xfrm>
            <a:off x="3829813" y="4263232"/>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6" name="図プレースホルダー 33">
            <a:extLst>
              <a:ext uri="{FF2B5EF4-FFF2-40B4-BE49-F238E27FC236}">
                <a16:creationId xmlns:a16="http://schemas.microsoft.com/office/drawing/2014/main" id="{0947D252-5545-4406-8764-B7712464DA56}"/>
              </a:ext>
            </a:extLst>
          </p:cNvPr>
          <p:cNvSpPr>
            <a:spLocks noGrp="1"/>
          </p:cNvSpPr>
          <p:nvPr>
            <p:ph type="pic" sz="quarter" idx="15" hasCustomPrompt="1"/>
          </p:nvPr>
        </p:nvSpPr>
        <p:spPr>
          <a:xfrm>
            <a:off x="6744524" y="1739900"/>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8" name="図プレースホルダー 33">
            <a:extLst>
              <a:ext uri="{FF2B5EF4-FFF2-40B4-BE49-F238E27FC236}">
                <a16:creationId xmlns:a16="http://schemas.microsoft.com/office/drawing/2014/main" id="{DD89F80C-C1D7-4F63-BAD2-F4EE1F9A162F}"/>
              </a:ext>
            </a:extLst>
          </p:cNvPr>
          <p:cNvSpPr>
            <a:spLocks noGrp="1"/>
          </p:cNvSpPr>
          <p:nvPr>
            <p:ph type="pic" sz="quarter" idx="17" hasCustomPrompt="1"/>
          </p:nvPr>
        </p:nvSpPr>
        <p:spPr>
          <a:xfrm>
            <a:off x="9659235" y="4263232"/>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0" name="テキスト プレースホルダー 39">
            <a:extLst>
              <a:ext uri="{FF2B5EF4-FFF2-40B4-BE49-F238E27FC236}">
                <a16:creationId xmlns:a16="http://schemas.microsoft.com/office/drawing/2014/main" id="{08BBFEC8-B6BE-4768-9284-26D98C06FFC4}"/>
              </a:ext>
            </a:extLst>
          </p:cNvPr>
          <p:cNvSpPr>
            <a:spLocks noGrp="1"/>
          </p:cNvSpPr>
          <p:nvPr>
            <p:ph type="body" sz="quarter" idx="18" hasCustomPrompt="1"/>
          </p:nvPr>
        </p:nvSpPr>
        <p:spPr>
          <a:xfrm>
            <a:off x="590550" y="3949700"/>
            <a:ext cx="2336800" cy="1854200"/>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D12C79C2-427D-418B-8FFA-C27D8F2C986B}"/>
              </a:ext>
            </a:extLst>
          </p:cNvPr>
          <p:cNvSpPr>
            <a:spLocks noGrp="1"/>
          </p:cNvSpPr>
          <p:nvPr>
            <p:ph type="body" sz="quarter" idx="19" hasCustomPrompt="1"/>
          </p:nvPr>
        </p:nvSpPr>
        <p:spPr>
          <a:xfrm>
            <a:off x="3505963" y="1595835"/>
            <a:ext cx="2336800" cy="1854200"/>
          </a:xfrm>
        </p:spPr>
        <p:txBody>
          <a:bodyPr rtlCol="0" anchor="b">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0FD568C4-A06D-4A56-B7D6-AF338F5C329A}"/>
              </a:ext>
            </a:extLst>
          </p:cNvPr>
          <p:cNvSpPr>
            <a:spLocks noGrp="1"/>
          </p:cNvSpPr>
          <p:nvPr>
            <p:ph type="body" sz="quarter" idx="20" hasCustomPrompt="1"/>
          </p:nvPr>
        </p:nvSpPr>
        <p:spPr>
          <a:xfrm>
            <a:off x="6420674" y="3949700"/>
            <a:ext cx="2336800" cy="1854200"/>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3" name="テキスト プレースホルダー 39">
            <a:extLst>
              <a:ext uri="{FF2B5EF4-FFF2-40B4-BE49-F238E27FC236}">
                <a16:creationId xmlns:a16="http://schemas.microsoft.com/office/drawing/2014/main" id="{76B41443-1233-4172-B61C-7CC516D88802}"/>
              </a:ext>
            </a:extLst>
          </p:cNvPr>
          <p:cNvSpPr>
            <a:spLocks noGrp="1"/>
          </p:cNvSpPr>
          <p:nvPr>
            <p:ph type="body" sz="quarter" idx="21" hasCustomPrompt="1"/>
          </p:nvPr>
        </p:nvSpPr>
        <p:spPr>
          <a:xfrm>
            <a:off x="9335385" y="1595835"/>
            <a:ext cx="2336800" cy="1854200"/>
          </a:xfrm>
        </p:spPr>
        <p:txBody>
          <a:bodyPr rtlCol="0" anchor="b">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02846014-123A-F7FE-A47F-EDCF7D18479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1080789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タイトルのみ">
    <p:spTree>
      <p:nvGrpSpPr>
        <p:cNvPr id="1" name=""/>
        <p:cNvGrpSpPr/>
        <p:nvPr/>
      </p:nvGrpSpPr>
      <p:grpSpPr>
        <a:xfrm>
          <a:off x="0" y="0"/>
          <a:ext cx="0" cy="0"/>
          <a:chOff x="0" y="0"/>
          <a:chExt cx="0" cy="0"/>
        </a:xfrm>
      </p:grpSpPr>
      <p:sp>
        <p:nvSpPr>
          <p:cNvPr id="21" name="長方形 20">
            <a:extLst>
              <a:ext uri="{FF2B5EF4-FFF2-40B4-BE49-F238E27FC236}">
                <a16:creationId xmlns:a16="http://schemas.microsoft.com/office/drawing/2014/main" id="{6B607F24-5B01-4964-9736-E876BC347E5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hasCustomPrompt="1"/>
          </p:nvPr>
        </p:nvSpPr>
        <p:spPr>
          <a:xfrm>
            <a:off x="371475" y="260351"/>
            <a:ext cx="6168473"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クリックしてマスター タイトルのスタイルを編集する</a:t>
            </a:r>
          </a:p>
        </p:txBody>
      </p:sp>
      <p:sp>
        <p:nvSpPr>
          <p:cNvPr id="24" name="長方形 23">
            <a:extLst>
              <a:ext uri="{FF2B5EF4-FFF2-40B4-BE49-F238E27FC236}">
                <a16:creationId xmlns:a16="http://schemas.microsoft.com/office/drawing/2014/main" id="{E2950CCA-59F9-4C47-A5BA-294E9EDCBABE}"/>
              </a:ext>
            </a:extLst>
          </p:cNvPr>
          <p:cNvSpPr/>
          <p:nvPr userDrawn="1"/>
        </p:nvSpPr>
        <p:spPr>
          <a:xfrm>
            <a:off x="6769101" y="0"/>
            <a:ext cx="271108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F44232AA-36A1-4A85-8868-9D12848EB106}"/>
              </a:ext>
            </a:extLst>
          </p:cNvPr>
          <p:cNvSpPr/>
          <p:nvPr userDrawn="1"/>
        </p:nvSpPr>
        <p:spPr>
          <a:xfrm>
            <a:off x="9480918" y="2286000"/>
            <a:ext cx="271108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3" name="長方形 22">
            <a:extLst>
              <a:ext uri="{FF2B5EF4-FFF2-40B4-BE49-F238E27FC236}">
                <a16:creationId xmlns:a16="http://schemas.microsoft.com/office/drawing/2014/main" id="{0B045D93-056D-486E-A634-890ECB9AF9C2}"/>
              </a:ext>
            </a:extLst>
          </p:cNvPr>
          <p:cNvSpPr/>
          <p:nvPr userDrawn="1"/>
        </p:nvSpPr>
        <p:spPr>
          <a:xfrm>
            <a:off x="6769100" y="4572000"/>
            <a:ext cx="2711082"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8" name="長方形 27">
            <a:extLst>
              <a:ext uri="{FF2B5EF4-FFF2-40B4-BE49-F238E27FC236}">
                <a16:creationId xmlns:a16="http://schemas.microsoft.com/office/drawing/2014/main" id="{567CD5E4-19A9-4EFD-BBF1-2B1FBC9BB9BD}"/>
              </a:ext>
            </a:extLst>
          </p:cNvPr>
          <p:cNvSpPr/>
          <p:nvPr userDrawn="1"/>
        </p:nvSpPr>
        <p:spPr>
          <a:xfrm>
            <a:off x="9480918" y="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長方形 32">
            <a:extLst>
              <a:ext uri="{FF2B5EF4-FFF2-40B4-BE49-F238E27FC236}">
                <a16:creationId xmlns:a16="http://schemas.microsoft.com/office/drawing/2014/main" id="{AA533582-AC3E-4F3B-9602-085EB97AD294}"/>
              </a:ext>
            </a:extLst>
          </p:cNvPr>
          <p:cNvSpPr/>
          <p:nvPr userDrawn="1"/>
        </p:nvSpPr>
        <p:spPr>
          <a:xfrm>
            <a:off x="6768364" y="2286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7" name="長方形 36">
            <a:extLst>
              <a:ext uri="{FF2B5EF4-FFF2-40B4-BE49-F238E27FC236}">
                <a16:creationId xmlns:a16="http://schemas.microsoft.com/office/drawing/2014/main" id="{CF0B1BD9-4AC2-4549-9001-383664C7F224}"/>
              </a:ext>
            </a:extLst>
          </p:cNvPr>
          <p:cNvSpPr/>
          <p:nvPr userDrawn="1"/>
        </p:nvSpPr>
        <p:spPr>
          <a:xfrm>
            <a:off x="9480918" y="4572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二等辺三角形 3">
            <a:extLst>
              <a:ext uri="{FF2B5EF4-FFF2-40B4-BE49-F238E27FC236}">
                <a16:creationId xmlns:a16="http://schemas.microsoft.com/office/drawing/2014/main" id="{32B2DC05-AAD7-458D-B737-BE8CCA1FFA99}"/>
              </a:ext>
            </a:extLst>
          </p:cNvPr>
          <p:cNvSpPr/>
          <p:nvPr userDrawn="1"/>
        </p:nvSpPr>
        <p:spPr>
          <a:xfrm rot="5400000">
            <a:off x="9422986" y="1050373"/>
            <a:ext cx="298174" cy="18525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9" name="二等辺三角形 38">
            <a:extLst>
              <a:ext uri="{FF2B5EF4-FFF2-40B4-BE49-F238E27FC236}">
                <a16:creationId xmlns:a16="http://schemas.microsoft.com/office/drawing/2014/main" id="{E423C01B-EB10-48EF-8F1C-C2A7E1923E3E}"/>
              </a:ext>
            </a:extLst>
          </p:cNvPr>
          <p:cNvSpPr/>
          <p:nvPr userDrawn="1"/>
        </p:nvSpPr>
        <p:spPr>
          <a:xfrm rot="16200000">
            <a:off x="9238100" y="3336373"/>
            <a:ext cx="298174" cy="18525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4" name="二等辺三角形 43">
            <a:extLst>
              <a:ext uri="{FF2B5EF4-FFF2-40B4-BE49-F238E27FC236}">
                <a16:creationId xmlns:a16="http://schemas.microsoft.com/office/drawing/2014/main" id="{BB0D5D5D-BB46-489A-A006-03E52FDA0AB6}"/>
              </a:ext>
            </a:extLst>
          </p:cNvPr>
          <p:cNvSpPr/>
          <p:nvPr userDrawn="1"/>
        </p:nvSpPr>
        <p:spPr>
          <a:xfrm rot="5400000">
            <a:off x="9422986" y="5622373"/>
            <a:ext cx="298174" cy="18525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5" name="図プレースホルダー 33">
            <a:extLst>
              <a:ext uri="{FF2B5EF4-FFF2-40B4-BE49-F238E27FC236}">
                <a16:creationId xmlns:a16="http://schemas.microsoft.com/office/drawing/2014/main" id="{2D0DCA06-9544-45C9-BE22-EBB853AE757C}"/>
              </a:ext>
            </a:extLst>
          </p:cNvPr>
          <p:cNvSpPr>
            <a:spLocks noGrp="1"/>
          </p:cNvSpPr>
          <p:nvPr>
            <p:ph type="pic" sz="quarter" idx="13" hasCustomPrompt="1"/>
          </p:nvPr>
        </p:nvSpPr>
        <p:spPr>
          <a:xfrm>
            <a:off x="10133588" y="561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6" name="図プレースホルダー 33">
            <a:extLst>
              <a:ext uri="{FF2B5EF4-FFF2-40B4-BE49-F238E27FC236}">
                <a16:creationId xmlns:a16="http://schemas.microsoft.com/office/drawing/2014/main" id="{21403A13-F195-405D-B352-4B77969E358B}"/>
              </a:ext>
            </a:extLst>
          </p:cNvPr>
          <p:cNvSpPr>
            <a:spLocks noGrp="1"/>
          </p:cNvSpPr>
          <p:nvPr>
            <p:ph type="pic" sz="quarter" idx="14" hasCustomPrompt="1"/>
          </p:nvPr>
        </p:nvSpPr>
        <p:spPr>
          <a:xfrm>
            <a:off x="7421034" y="2847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7" name="図プレースホルダー 33">
            <a:extLst>
              <a:ext uri="{FF2B5EF4-FFF2-40B4-BE49-F238E27FC236}">
                <a16:creationId xmlns:a16="http://schemas.microsoft.com/office/drawing/2014/main" id="{390C9BE2-4328-41D9-82FB-F6FEE7026C55}"/>
              </a:ext>
            </a:extLst>
          </p:cNvPr>
          <p:cNvSpPr>
            <a:spLocks noGrp="1"/>
          </p:cNvSpPr>
          <p:nvPr>
            <p:ph type="pic" sz="quarter" idx="15" hasCustomPrompt="1"/>
          </p:nvPr>
        </p:nvSpPr>
        <p:spPr>
          <a:xfrm>
            <a:off x="10133588" y="5133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5" y="1233488"/>
            <a:ext cx="6168473" cy="5624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7" name="テキスト プレースホルダー 39">
            <a:extLst>
              <a:ext uri="{FF2B5EF4-FFF2-40B4-BE49-F238E27FC236}">
                <a16:creationId xmlns:a16="http://schemas.microsoft.com/office/drawing/2014/main" id="{1EE624A7-7FE4-44DC-B710-D995C25C9CEA}"/>
              </a:ext>
            </a:extLst>
          </p:cNvPr>
          <p:cNvSpPr>
            <a:spLocks noGrp="1"/>
          </p:cNvSpPr>
          <p:nvPr>
            <p:ph type="body" sz="quarter" idx="18" hasCustomPrompt="1"/>
          </p:nvPr>
        </p:nvSpPr>
        <p:spPr>
          <a:xfrm>
            <a:off x="6956242" y="215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8" name="テキスト プレースホルダー 39">
            <a:extLst>
              <a:ext uri="{FF2B5EF4-FFF2-40B4-BE49-F238E27FC236}">
                <a16:creationId xmlns:a16="http://schemas.microsoft.com/office/drawing/2014/main" id="{34CC27D1-7AB7-4922-81C5-41E9C01BAAE1}"/>
              </a:ext>
            </a:extLst>
          </p:cNvPr>
          <p:cNvSpPr>
            <a:spLocks noGrp="1"/>
          </p:cNvSpPr>
          <p:nvPr>
            <p:ph type="body" sz="quarter" idx="19" hasCustomPrompt="1"/>
          </p:nvPr>
        </p:nvSpPr>
        <p:spPr>
          <a:xfrm>
            <a:off x="9668059" y="2501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9" name="テキスト プレースホルダー 39">
            <a:extLst>
              <a:ext uri="{FF2B5EF4-FFF2-40B4-BE49-F238E27FC236}">
                <a16:creationId xmlns:a16="http://schemas.microsoft.com/office/drawing/2014/main" id="{03F0CFEB-33B8-47FE-BC44-44AF273543D5}"/>
              </a:ext>
            </a:extLst>
          </p:cNvPr>
          <p:cNvSpPr>
            <a:spLocks noGrp="1"/>
          </p:cNvSpPr>
          <p:nvPr>
            <p:ph type="body" sz="quarter" idx="20" hasCustomPrompt="1"/>
          </p:nvPr>
        </p:nvSpPr>
        <p:spPr>
          <a:xfrm>
            <a:off x="6956241" y="4787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32A80756-9F20-E3D7-F045-A29F8B093C4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014259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長方形 3">
            <a:extLst>
              <a:ext uri="{FF2B5EF4-FFF2-40B4-BE49-F238E27FC236}">
                <a16:creationId xmlns:a16="http://schemas.microsoft.com/office/drawing/2014/main" id="{D1A59197-7C21-44E6-8A97-DE0ABD1E6909}"/>
              </a:ext>
            </a:extLst>
          </p:cNvPr>
          <p:cNvSpPr/>
          <p:nvPr userDrawn="1"/>
        </p:nvSpPr>
        <p:spPr>
          <a:xfrm>
            <a:off x="0" y="0"/>
            <a:ext cx="64135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5016500" y="472281"/>
            <a:ext cx="7175500" cy="591343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71476" y="1779589"/>
            <a:ext cx="4416424" cy="2182811"/>
          </a:xfrm>
        </p:spPr>
        <p:txBody>
          <a:bodyPr rtlCol="0" anchor="b">
            <a:normAutofit/>
          </a:bodyPr>
          <a:lstStyle>
            <a:lvl1pPr algn="l">
              <a:defRPr sz="54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71476" y="4079083"/>
            <a:ext cx="4416424" cy="976311"/>
          </a:xfrm>
        </p:spPr>
        <p:txBody>
          <a:bodyPr rtlCol="0"/>
          <a:lstStyle>
            <a:lvl1pPr marL="0" indent="0" algn="l">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
        <p:nvSpPr>
          <p:cNvPr id="8" name="長方形 7">
            <a:extLst>
              <a:ext uri="{FF2B5EF4-FFF2-40B4-BE49-F238E27FC236}">
                <a16:creationId xmlns:a16="http://schemas.microsoft.com/office/drawing/2014/main" id="{C1626B81-8882-4179-8C3A-BEA9BBEF2A62}"/>
              </a:ext>
            </a:extLst>
          </p:cNvPr>
          <p:cNvSpPr/>
          <p:nvPr userDrawn="1"/>
        </p:nvSpPr>
        <p:spPr>
          <a:xfrm>
            <a:off x="5021263" y="368300"/>
            <a:ext cx="3159760" cy="1166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4836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5" y="1233488"/>
            <a:ext cx="11520487" cy="304975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0" name="図プレースホルダー 33">
            <a:extLst>
              <a:ext uri="{FF2B5EF4-FFF2-40B4-BE49-F238E27FC236}">
                <a16:creationId xmlns:a16="http://schemas.microsoft.com/office/drawing/2014/main" id="{917F3183-F8DC-409E-BDAF-E3190E5CC10A}"/>
              </a:ext>
            </a:extLst>
          </p:cNvPr>
          <p:cNvSpPr>
            <a:spLocks noGrp="1"/>
          </p:cNvSpPr>
          <p:nvPr>
            <p:ph type="pic" sz="quarter" idx="13" hasCustomPrompt="1"/>
          </p:nvPr>
        </p:nvSpPr>
        <p:spPr>
          <a:xfrm>
            <a:off x="1466711"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5" name="図プレースホルダー 33">
            <a:extLst>
              <a:ext uri="{FF2B5EF4-FFF2-40B4-BE49-F238E27FC236}">
                <a16:creationId xmlns:a16="http://schemas.microsoft.com/office/drawing/2014/main" id="{8DCF90EE-8A0F-46BB-A8EC-27CB7826EB0D}"/>
              </a:ext>
            </a:extLst>
          </p:cNvPr>
          <p:cNvSpPr>
            <a:spLocks noGrp="1"/>
          </p:cNvSpPr>
          <p:nvPr>
            <p:ph type="pic" sz="quarter" idx="17" hasCustomPrompt="1"/>
          </p:nvPr>
        </p:nvSpPr>
        <p:spPr>
          <a:xfrm>
            <a:off x="4108135"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6" name="図プレースホルダー 33">
            <a:extLst>
              <a:ext uri="{FF2B5EF4-FFF2-40B4-BE49-F238E27FC236}">
                <a16:creationId xmlns:a16="http://schemas.microsoft.com/office/drawing/2014/main" id="{4B6BCE84-A7A7-4701-966F-9F969C523C51}"/>
              </a:ext>
            </a:extLst>
          </p:cNvPr>
          <p:cNvSpPr>
            <a:spLocks noGrp="1"/>
          </p:cNvSpPr>
          <p:nvPr>
            <p:ph type="pic" sz="quarter" idx="18" hasCustomPrompt="1"/>
          </p:nvPr>
        </p:nvSpPr>
        <p:spPr>
          <a:xfrm>
            <a:off x="6749558"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7" name="図プレースホルダー 33">
            <a:extLst>
              <a:ext uri="{FF2B5EF4-FFF2-40B4-BE49-F238E27FC236}">
                <a16:creationId xmlns:a16="http://schemas.microsoft.com/office/drawing/2014/main" id="{2F810615-16AA-4D3F-93BB-1074BABE1234}"/>
              </a:ext>
            </a:extLst>
          </p:cNvPr>
          <p:cNvSpPr>
            <a:spLocks noGrp="1"/>
          </p:cNvSpPr>
          <p:nvPr>
            <p:ph type="pic" sz="quarter" idx="19" hasCustomPrompt="1"/>
          </p:nvPr>
        </p:nvSpPr>
        <p:spPr>
          <a:xfrm>
            <a:off x="9435088"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2" name="長方形 31">
            <a:extLst>
              <a:ext uri="{FF2B5EF4-FFF2-40B4-BE49-F238E27FC236}">
                <a16:creationId xmlns:a16="http://schemas.microsoft.com/office/drawing/2014/main" id="{E9E999B4-BC91-4EF5-915C-59E58E141134}"/>
              </a:ext>
            </a:extLst>
          </p:cNvPr>
          <p:cNvSpPr/>
          <p:nvPr userDrawn="1"/>
        </p:nvSpPr>
        <p:spPr>
          <a:xfrm>
            <a:off x="979920" y="4514247"/>
            <a:ext cx="2379325" cy="1686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4" name="長方形 33">
            <a:extLst>
              <a:ext uri="{FF2B5EF4-FFF2-40B4-BE49-F238E27FC236}">
                <a16:creationId xmlns:a16="http://schemas.microsoft.com/office/drawing/2014/main" id="{8E3D72D1-545E-4FA9-B18F-DBE257DA9472}"/>
              </a:ext>
            </a:extLst>
          </p:cNvPr>
          <p:cNvSpPr/>
          <p:nvPr userDrawn="1"/>
        </p:nvSpPr>
        <p:spPr>
          <a:xfrm>
            <a:off x="3621344" y="4514247"/>
            <a:ext cx="2379325" cy="1686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5" name="長方形 34">
            <a:extLst>
              <a:ext uri="{FF2B5EF4-FFF2-40B4-BE49-F238E27FC236}">
                <a16:creationId xmlns:a16="http://schemas.microsoft.com/office/drawing/2014/main" id="{A1FF2C74-7F94-4D15-9530-4844CA0ABABA}"/>
              </a:ext>
            </a:extLst>
          </p:cNvPr>
          <p:cNvSpPr/>
          <p:nvPr userDrawn="1"/>
        </p:nvSpPr>
        <p:spPr>
          <a:xfrm>
            <a:off x="6262766" y="4514247"/>
            <a:ext cx="2379325" cy="16865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6" name="長方形 35">
            <a:extLst>
              <a:ext uri="{FF2B5EF4-FFF2-40B4-BE49-F238E27FC236}">
                <a16:creationId xmlns:a16="http://schemas.microsoft.com/office/drawing/2014/main" id="{D65048BF-5755-467D-94DA-799CD1A9ED70}"/>
              </a:ext>
            </a:extLst>
          </p:cNvPr>
          <p:cNvSpPr/>
          <p:nvPr userDrawn="1"/>
        </p:nvSpPr>
        <p:spPr>
          <a:xfrm>
            <a:off x="8904188" y="4514247"/>
            <a:ext cx="2379325" cy="1686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8" name="テキスト プレースホルダー 39">
            <a:extLst>
              <a:ext uri="{FF2B5EF4-FFF2-40B4-BE49-F238E27FC236}">
                <a16:creationId xmlns:a16="http://schemas.microsoft.com/office/drawing/2014/main" id="{3C8488B4-AC1B-43A6-A416-3F5BC72456F9}"/>
              </a:ext>
            </a:extLst>
          </p:cNvPr>
          <p:cNvSpPr>
            <a:spLocks noGrp="1"/>
          </p:cNvSpPr>
          <p:nvPr>
            <p:ph type="body" sz="quarter" idx="20" hasCustomPrompt="1"/>
          </p:nvPr>
        </p:nvSpPr>
        <p:spPr>
          <a:xfrm>
            <a:off x="1091465"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950DB978-3832-472D-9958-42D6A712EA6B}"/>
              </a:ext>
            </a:extLst>
          </p:cNvPr>
          <p:cNvSpPr>
            <a:spLocks noGrp="1"/>
          </p:cNvSpPr>
          <p:nvPr>
            <p:ph type="body" sz="quarter" idx="21" hasCustomPrompt="1"/>
          </p:nvPr>
        </p:nvSpPr>
        <p:spPr>
          <a:xfrm>
            <a:off x="3732888"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7A9C8821-D3DD-40C3-83BD-38D190405711}"/>
              </a:ext>
            </a:extLst>
          </p:cNvPr>
          <p:cNvSpPr>
            <a:spLocks noGrp="1"/>
          </p:cNvSpPr>
          <p:nvPr>
            <p:ph type="body" sz="quarter" idx="22" hasCustomPrompt="1"/>
          </p:nvPr>
        </p:nvSpPr>
        <p:spPr>
          <a:xfrm>
            <a:off x="6374310"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C3FC554A-BF67-40BD-BD4F-B2EA17BBDBC1}"/>
              </a:ext>
            </a:extLst>
          </p:cNvPr>
          <p:cNvSpPr>
            <a:spLocks noGrp="1"/>
          </p:cNvSpPr>
          <p:nvPr>
            <p:ph type="body" sz="quarter" idx="23" hasCustomPrompt="1"/>
          </p:nvPr>
        </p:nvSpPr>
        <p:spPr>
          <a:xfrm>
            <a:off x="9015732"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cxnSp>
        <p:nvCxnSpPr>
          <p:cNvPr id="6" name="直線​​コネクタ(S) 5">
            <a:extLst>
              <a:ext uri="{FF2B5EF4-FFF2-40B4-BE49-F238E27FC236}">
                <a16:creationId xmlns:a16="http://schemas.microsoft.com/office/drawing/2014/main" id="{62ECF54D-C7AE-4FFE-A9FA-ECD663CD2A09}"/>
              </a:ext>
            </a:extLst>
          </p:cNvPr>
          <p:cNvCxnSpPr>
            <a:cxnSpLocks/>
          </p:cNvCxnSpPr>
          <p:nvPr userDrawn="1"/>
        </p:nvCxnSpPr>
        <p:spPr>
          <a:xfrm>
            <a:off x="979920" y="4357837"/>
            <a:ext cx="237932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直線​​コネクタ(S) 28">
            <a:extLst>
              <a:ext uri="{FF2B5EF4-FFF2-40B4-BE49-F238E27FC236}">
                <a16:creationId xmlns:a16="http://schemas.microsoft.com/office/drawing/2014/main" id="{7FB84BED-8481-4D23-AE06-31529215FE6C}"/>
              </a:ext>
            </a:extLst>
          </p:cNvPr>
          <p:cNvCxnSpPr>
            <a:cxnSpLocks/>
          </p:cNvCxnSpPr>
          <p:nvPr userDrawn="1"/>
        </p:nvCxnSpPr>
        <p:spPr>
          <a:xfrm>
            <a:off x="3621344" y="4357837"/>
            <a:ext cx="237932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4A09D405-9228-4697-A91F-4E5A2B5B6512}"/>
              </a:ext>
            </a:extLst>
          </p:cNvPr>
          <p:cNvCxnSpPr>
            <a:cxnSpLocks/>
          </p:cNvCxnSpPr>
          <p:nvPr userDrawn="1"/>
        </p:nvCxnSpPr>
        <p:spPr>
          <a:xfrm>
            <a:off x="6262767" y="4357837"/>
            <a:ext cx="237932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直線​​コネクタ(S) 30">
            <a:extLst>
              <a:ext uri="{FF2B5EF4-FFF2-40B4-BE49-F238E27FC236}">
                <a16:creationId xmlns:a16="http://schemas.microsoft.com/office/drawing/2014/main" id="{9645748A-37E1-4661-B50F-D1FCAF7F3088}"/>
              </a:ext>
            </a:extLst>
          </p:cNvPr>
          <p:cNvCxnSpPr>
            <a:cxnSpLocks/>
          </p:cNvCxnSpPr>
          <p:nvPr userDrawn="1"/>
        </p:nvCxnSpPr>
        <p:spPr>
          <a:xfrm>
            <a:off x="8904191" y="4357837"/>
            <a:ext cx="237932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44A95EA0-0268-DB06-930B-3FE39CBA396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2308721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6" y="1233488"/>
            <a:ext cx="4140890" cy="514826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8" name="長方形 17">
            <a:extLst>
              <a:ext uri="{FF2B5EF4-FFF2-40B4-BE49-F238E27FC236}">
                <a16:creationId xmlns:a16="http://schemas.microsoft.com/office/drawing/2014/main" id="{1DD2DC66-11E4-4714-A8DE-E8AC34D49655}"/>
              </a:ext>
            </a:extLst>
          </p:cNvPr>
          <p:cNvSpPr/>
          <p:nvPr userDrawn="1"/>
        </p:nvSpPr>
        <p:spPr>
          <a:xfrm>
            <a:off x="4615257" y="1233489"/>
            <a:ext cx="2371952" cy="5148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nvGrpSpPr>
          <p:cNvPr id="5" name="グループ 4">
            <a:extLst>
              <a:ext uri="{FF2B5EF4-FFF2-40B4-BE49-F238E27FC236}">
                <a16:creationId xmlns:a16="http://schemas.microsoft.com/office/drawing/2014/main" id="{B6748F93-9B1D-4874-A164-A654BF7D6C8C}"/>
              </a:ext>
            </a:extLst>
          </p:cNvPr>
          <p:cNvGrpSpPr/>
          <p:nvPr userDrawn="1"/>
        </p:nvGrpSpPr>
        <p:grpSpPr>
          <a:xfrm>
            <a:off x="4842107" y="2462886"/>
            <a:ext cx="1918252" cy="2689468"/>
            <a:chOff x="4790661" y="2266122"/>
            <a:chExt cx="1918252" cy="2852530"/>
          </a:xfrm>
        </p:grpSpPr>
        <p:cxnSp>
          <p:nvCxnSpPr>
            <p:cNvPr id="4" name="直線​​コネクタ(S) 3">
              <a:extLst>
                <a:ext uri="{FF2B5EF4-FFF2-40B4-BE49-F238E27FC236}">
                  <a16:creationId xmlns:a16="http://schemas.microsoft.com/office/drawing/2014/main" id="{4AEF10CE-C943-4C6B-9DBF-5A0E63CDC89B}"/>
                </a:ext>
              </a:extLst>
            </p:cNvPr>
            <p:cNvCxnSpPr/>
            <p:nvPr userDrawn="1"/>
          </p:nvCxnSpPr>
          <p:spPr>
            <a:xfrm>
              <a:off x="4790661" y="226612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線​​コネクタ(S) 20">
              <a:extLst>
                <a:ext uri="{FF2B5EF4-FFF2-40B4-BE49-F238E27FC236}">
                  <a16:creationId xmlns:a16="http://schemas.microsoft.com/office/drawing/2014/main" id="{3428B198-0637-4F15-900F-6709BFE4BDEA}"/>
                </a:ext>
              </a:extLst>
            </p:cNvPr>
            <p:cNvCxnSpPr/>
            <p:nvPr userDrawn="1"/>
          </p:nvCxnSpPr>
          <p:spPr>
            <a:xfrm>
              <a:off x="4790661" y="3692387"/>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線​​コネクタ(S) 21">
              <a:extLst>
                <a:ext uri="{FF2B5EF4-FFF2-40B4-BE49-F238E27FC236}">
                  <a16:creationId xmlns:a16="http://schemas.microsoft.com/office/drawing/2014/main" id="{7F29A1B0-F4AB-4243-979A-50FADE3330EA}"/>
                </a:ext>
              </a:extLst>
            </p:cNvPr>
            <p:cNvCxnSpPr/>
            <p:nvPr userDrawn="1"/>
          </p:nvCxnSpPr>
          <p:spPr>
            <a:xfrm>
              <a:off x="4790661" y="511865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8" name="グループ 27">
            <a:extLst>
              <a:ext uri="{FF2B5EF4-FFF2-40B4-BE49-F238E27FC236}">
                <a16:creationId xmlns:a16="http://schemas.microsoft.com/office/drawing/2014/main" id="{F894F998-0FDF-4CA2-802E-4FCFA7674171}"/>
              </a:ext>
            </a:extLst>
          </p:cNvPr>
          <p:cNvGrpSpPr/>
          <p:nvPr userDrawn="1"/>
        </p:nvGrpSpPr>
        <p:grpSpPr>
          <a:xfrm>
            <a:off x="7090100" y="2462886"/>
            <a:ext cx="4801862" cy="2689468"/>
            <a:chOff x="4790661" y="2266122"/>
            <a:chExt cx="1918252" cy="2852530"/>
          </a:xfrm>
        </p:grpSpPr>
        <p:cxnSp>
          <p:nvCxnSpPr>
            <p:cNvPr id="33" name="直線​​コネクタ(S) 32">
              <a:extLst>
                <a:ext uri="{FF2B5EF4-FFF2-40B4-BE49-F238E27FC236}">
                  <a16:creationId xmlns:a16="http://schemas.microsoft.com/office/drawing/2014/main" id="{C1F0C0C8-87C4-49FB-B35B-E937E9D0BEC5}"/>
                </a:ext>
              </a:extLst>
            </p:cNvPr>
            <p:cNvCxnSpPr/>
            <p:nvPr userDrawn="1"/>
          </p:nvCxnSpPr>
          <p:spPr>
            <a:xfrm>
              <a:off x="4790661" y="226612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S) 36">
              <a:extLst>
                <a:ext uri="{FF2B5EF4-FFF2-40B4-BE49-F238E27FC236}">
                  <a16:creationId xmlns:a16="http://schemas.microsoft.com/office/drawing/2014/main" id="{4857C5D3-7E33-4894-8AC3-0FD1BEB12F40}"/>
                </a:ext>
              </a:extLst>
            </p:cNvPr>
            <p:cNvCxnSpPr/>
            <p:nvPr userDrawn="1"/>
          </p:nvCxnSpPr>
          <p:spPr>
            <a:xfrm>
              <a:off x="4790661" y="3692387"/>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S) 37">
              <a:extLst>
                <a:ext uri="{FF2B5EF4-FFF2-40B4-BE49-F238E27FC236}">
                  <a16:creationId xmlns:a16="http://schemas.microsoft.com/office/drawing/2014/main" id="{100BA9F8-92BF-42F0-BD46-D9B7E7422F75}"/>
                </a:ext>
              </a:extLst>
            </p:cNvPr>
            <p:cNvCxnSpPr/>
            <p:nvPr userDrawn="1"/>
          </p:nvCxnSpPr>
          <p:spPr>
            <a:xfrm>
              <a:off x="4790661" y="511865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7166507" y="1463643"/>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179CBA0C-6465-4209-AF3F-548A57F20CE8}"/>
              </a:ext>
            </a:extLst>
          </p:cNvPr>
          <p:cNvSpPr>
            <a:spLocks noGrp="1"/>
          </p:cNvSpPr>
          <p:nvPr>
            <p:ph type="body" sz="quarter" idx="21" hasCustomPrompt="1"/>
          </p:nvPr>
        </p:nvSpPr>
        <p:spPr>
          <a:xfrm>
            <a:off x="7166507" y="2741755"/>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99852211-6BD9-4B69-BBC9-F2181F272D23}"/>
              </a:ext>
            </a:extLst>
          </p:cNvPr>
          <p:cNvSpPr>
            <a:spLocks noGrp="1"/>
          </p:cNvSpPr>
          <p:nvPr>
            <p:ph type="body" sz="quarter" idx="22" hasCustomPrompt="1"/>
          </p:nvPr>
        </p:nvSpPr>
        <p:spPr>
          <a:xfrm>
            <a:off x="7166507" y="4069997"/>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EF11D65-7095-41D2-9630-E2EB44552E58}"/>
              </a:ext>
            </a:extLst>
          </p:cNvPr>
          <p:cNvSpPr>
            <a:spLocks noGrp="1"/>
          </p:cNvSpPr>
          <p:nvPr>
            <p:ph type="body" sz="quarter" idx="23" hasCustomPrompt="1"/>
          </p:nvPr>
        </p:nvSpPr>
        <p:spPr>
          <a:xfrm>
            <a:off x="7166507" y="5394355"/>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5227571" y="1437538"/>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4" name="図プレースホルダー 33">
            <a:extLst>
              <a:ext uri="{FF2B5EF4-FFF2-40B4-BE49-F238E27FC236}">
                <a16:creationId xmlns:a16="http://schemas.microsoft.com/office/drawing/2014/main" id="{9A1BE0BE-1FFD-445C-B6BA-E4A602D22112}"/>
              </a:ext>
            </a:extLst>
          </p:cNvPr>
          <p:cNvSpPr>
            <a:spLocks noGrp="1"/>
          </p:cNvSpPr>
          <p:nvPr>
            <p:ph type="pic" sz="quarter" idx="24" hasCustomPrompt="1"/>
          </p:nvPr>
        </p:nvSpPr>
        <p:spPr>
          <a:xfrm>
            <a:off x="5227571" y="2715650"/>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5" name="図プレースホルダー 33">
            <a:extLst>
              <a:ext uri="{FF2B5EF4-FFF2-40B4-BE49-F238E27FC236}">
                <a16:creationId xmlns:a16="http://schemas.microsoft.com/office/drawing/2014/main" id="{B577AF17-6C7E-48B9-B267-0874B232A710}"/>
              </a:ext>
            </a:extLst>
          </p:cNvPr>
          <p:cNvSpPr>
            <a:spLocks noGrp="1"/>
          </p:cNvSpPr>
          <p:nvPr>
            <p:ph type="pic" sz="quarter" idx="25" hasCustomPrompt="1"/>
          </p:nvPr>
        </p:nvSpPr>
        <p:spPr>
          <a:xfrm>
            <a:off x="5227571" y="4043892"/>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6" name="図プレースホルダー 33">
            <a:extLst>
              <a:ext uri="{FF2B5EF4-FFF2-40B4-BE49-F238E27FC236}">
                <a16:creationId xmlns:a16="http://schemas.microsoft.com/office/drawing/2014/main" id="{98A01AB1-3434-46C7-B1B3-90AFD4B1799F}"/>
              </a:ext>
            </a:extLst>
          </p:cNvPr>
          <p:cNvSpPr>
            <a:spLocks noGrp="1"/>
          </p:cNvSpPr>
          <p:nvPr>
            <p:ph type="pic" sz="quarter" idx="26" hasCustomPrompt="1"/>
          </p:nvPr>
        </p:nvSpPr>
        <p:spPr>
          <a:xfrm>
            <a:off x="5227571" y="5368250"/>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5799C128-0A95-CA36-D74D-D8062E03866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728092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長方形 17">
            <a:extLst>
              <a:ext uri="{FF2B5EF4-FFF2-40B4-BE49-F238E27FC236}">
                <a16:creationId xmlns:a16="http://schemas.microsoft.com/office/drawing/2014/main" id="{1DD2DC66-11E4-4714-A8DE-E8AC34D49655}"/>
              </a:ext>
            </a:extLst>
          </p:cNvPr>
          <p:cNvSpPr/>
          <p:nvPr userDrawn="1"/>
        </p:nvSpPr>
        <p:spPr>
          <a:xfrm>
            <a:off x="371475" y="1233488"/>
            <a:ext cx="2293200"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3" name="長方形 22">
            <a:extLst>
              <a:ext uri="{FF2B5EF4-FFF2-40B4-BE49-F238E27FC236}">
                <a16:creationId xmlns:a16="http://schemas.microsoft.com/office/drawing/2014/main" id="{EAF541B1-4F4B-40BC-BF0B-B80864399D0C}"/>
              </a:ext>
            </a:extLst>
          </p:cNvPr>
          <p:cNvSpPr/>
          <p:nvPr userDrawn="1"/>
        </p:nvSpPr>
        <p:spPr>
          <a:xfrm>
            <a:off x="371475" y="3773172"/>
            <a:ext cx="2293200"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DB837A4A-8DA3-4F45-9468-2C7DE5B35803}"/>
              </a:ext>
            </a:extLst>
          </p:cNvPr>
          <p:cNvSpPr/>
          <p:nvPr userDrawn="1"/>
        </p:nvSpPr>
        <p:spPr>
          <a:xfrm>
            <a:off x="6170635" y="1233487"/>
            <a:ext cx="2294237"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39CA034F-F360-4CF5-B944-C16768254C5A}"/>
              </a:ext>
            </a:extLst>
          </p:cNvPr>
          <p:cNvSpPr/>
          <p:nvPr userDrawn="1"/>
        </p:nvSpPr>
        <p:spPr>
          <a:xfrm>
            <a:off x="6170635" y="3773171"/>
            <a:ext cx="2294237"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615473" y="1713955"/>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2" name="長方形 31">
            <a:extLst>
              <a:ext uri="{FF2B5EF4-FFF2-40B4-BE49-F238E27FC236}">
                <a16:creationId xmlns:a16="http://schemas.microsoft.com/office/drawing/2014/main" id="{ECA01639-D8FA-4F18-8FE5-E923F5A1BB48}"/>
              </a:ext>
            </a:extLst>
          </p:cNvPr>
          <p:cNvSpPr/>
          <p:nvPr userDrawn="1"/>
        </p:nvSpPr>
        <p:spPr>
          <a:xfrm>
            <a:off x="2730561"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4" name="長方形 33">
            <a:extLst>
              <a:ext uri="{FF2B5EF4-FFF2-40B4-BE49-F238E27FC236}">
                <a16:creationId xmlns:a16="http://schemas.microsoft.com/office/drawing/2014/main" id="{AF02D09E-3C25-405E-BF24-A884A07C224A}"/>
              </a:ext>
            </a:extLst>
          </p:cNvPr>
          <p:cNvSpPr/>
          <p:nvPr userDrawn="1"/>
        </p:nvSpPr>
        <p:spPr>
          <a:xfrm>
            <a:off x="2730561"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9" name="テキスト プレースホルダー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2900245" y="1460126"/>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5" name="テキスト プレースホルダー 39">
            <a:extLst>
              <a:ext uri="{FF2B5EF4-FFF2-40B4-BE49-F238E27FC236}">
                <a16:creationId xmlns:a16="http://schemas.microsoft.com/office/drawing/2014/main" id="{33BDF68D-A417-4526-95BD-83DC0A4FA5B1}"/>
              </a:ext>
            </a:extLst>
          </p:cNvPr>
          <p:cNvSpPr>
            <a:spLocks noGrp="1"/>
          </p:cNvSpPr>
          <p:nvPr>
            <p:ph type="body" sz="quarter" idx="27" hasCustomPrompt="1"/>
          </p:nvPr>
        </p:nvSpPr>
        <p:spPr>
          <a:xfrm>
            <a:off x="2900245" y="3999809"/>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6" name="長方形 35">
            <a:extLst>
              <a:ext uri="{FF2B5EF4-FFF2-40B4-BE49-F238E27FC236}">
                <a16:creationId xmlns:a16="http://schemas.microsoft.com/office/drawing/2014/main" id="{1C6F0F84-9668-4EA8-A3F5-3AD5AED3EFDD}"/>
              </a:ext>
            </a:extLst>
          </p:cNvPr>
          <p:cNvSpPr/>
          <p:nvPr userDrawn="1"/>
        </p:nvSpPr>
        <p:spPr>
          <a:xfrm>
            <a:off x="8549714"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7" name="長方形 46">
            <a:extLst>
              <a:ext uri="{FF2B5EF4-FFF2-40B4-BE49-F238E27FC236}">
                <a16:creationId xmlns:a16="http://schemas.microsoft.com/office/drawing/2014/main" id="{19CCCFCB-4EAD-47A3-8F4A-307EE022DD53}"/>
              </a:ext>
            </a:extLst>
          </p:cNvPr>
          <p:cNvSpPr/>
          <p:nvPr userDrawn="1"/>
        </p:nvSpPr>
        <p:spPr>
          <a:xfrm>
            <a:off x="8549714"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9" name="テキスト プレースホルダー 39">
            <a:extLst>
              <a:ext uri="{FF2B5EF4-FFF2-40B4-BE49-F238E27FC236}">
                <a16:creationId xmlns:a16="http://schemas.microsoft.com/office/drawing/2014/main" id="{058CD71F-A7E3-4F68-ADE3-4E6B1BAE3129}"/>
              </a:ext>
            </a:extLst>
          </p:cNvPr>
          <p:cNvSpPr>
            <a:spLocks noGrp="1"/>
          </p:cNvSpPr>
          <p:nvPr>
            <p:ph type="body" sz="quarter" idx="28" hasCustomPrompt="1"/>
          </p:nvPr>
        </p:nvSpPr>
        <p:spPr>
          <a:xfrm>
            <a:off x="8719398" y="1460126"/>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50" name="テキスト プレースホルダー 39">
            <a:extLst>
              <a:ext uri="{FF2B5EF4-FFF2-40B4-BE49-F238E27FC236}">
                <a16:creationId xmlns:a16="http://schemas.microsoft.com/office/drawing/2014/main" id="{6EC40EC2-3775-4AF2-965D-0235107D8342}"/>
              </a:ext>
            </a:extLst>
          </p:cNvPr>
          <p:cNvSpPr>
            <a:spLocks noGrp="1"/>
          </p:cNvSpPr>
          <p:nvPr>
            <p:ph type="body" sz="quarter" idx="29" hasCustomPrompt="1"/>
          </p:nvPr>
        </p:nvSpPr>
        <p:spPr>
          <a:xfrm>
            <a:off x="8719398" y="3999809"/>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51" name="図プレースホルダー 33">
            <a:extLst>
              <a:ext uri="{FF2B5EF4-FFF2-40B4-BE49-F238E27FC236}">
                <a16:creationId xmlns:a16="http://schemas.microsoft.com/office/drawing/2014/main" id="{F196EA03-E36C-4E2A-A82F-8FA76EC2DBFC}"/>
              </a:ext>
            </a:extLst>
          </p:cNvPr>
          <p:cNvSpPr>
            <a:spLocks noGrp="1"/>
          </p:cNvSpPr>
          <p:nvPr>
            <p:ph type="pic" sz="quarter" idx="30" hasCustomPrompt="1"/>
          </p:nvPr>
        </p:nvSpPr>
        <p:spPr>
          <a:xfrm>
            <a:off x="615473" y="4253638"/>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2" name="図プレースホルダー 33">
            <a:extLst>
              <a:ext uri="{FF2B5EF4-FFF2-40B4-BE49-F238E27FC236}">
                <a16:creationId xmlns:a16="http://schemas.microsoft.com/office/drawing/2014/main" id="{9A754FAD-4B3A-4A76-9F0D-84DA72FD822B}"/>
              </a:ext>
            </a:extLst>
          </p:cNvPr>
          <p:cNvSpPr>
            <a:spLocks noGrp="1"/>
          </p:cNvSpPr>
          <p:nvPr>
            <p:ph type="pic" sz="quarter" idx="31" hasCustomPrompt="1"/>
          </p:nvPr>
        </p:nvSpPr>
        <p:spPr>
          <a:xfrm>
            <a:off x="6415151" y="4253638"/>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3" name="図プレースホルダー 33">
            <a:extLst>
              <a:ext uri="{FF2B5EF4-FFF2-40B4-BE49-F238E27FC236}">
                <a16:creationId xmlns:a16="http://schemas.microsoft.com/office/drawing/2014/main" id="{7A45718F-1012-47C4-BF29-7462E5C6CB90}"/>
              </a:ext>
            </a:extLst>
          </p:cNvPr>
          <p:cNvSpPr>
            <a:spLocks noGrp="1"/>
          </p:cNvSpPr>
          <p:nvPr>
            <p:ph type="pic" sz="quarter" idx="32" hasCustomPrompt="1"/>
          </p:nvPr>
        </p:nvSpPr>
        <p:spPr>
          <a:xfrm>
            <a:off x="6415151" y="1713954"/>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2C806170-4443-0D54-40BB-6B9E113796FF}"/>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6277322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371474" y="1660868"/>
            <a:ext cx="2686613"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8CD9ECBB-3A0A-409C-B1C0-C8F4C3087894}"/>
              </a:ext>
            </a:extLst>
          </p:cNvPr>
          <p:cNvSpPr/>
          <p:nvPr userDrawn="1"/>
        </p:nvSpPr>
        <p:spPr>
          <a:xfrm>
            <a:off x="3316099" y="1660868"/>
            <a:ext cx="2686613"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6FB4FA2C-0414-484D-95CD-C5E17E33E238}"/>
              </a:ext>
            </a:extLst>
          </p:cNvPr>
          <p:cNvSpPr/>
          <p:nvPr userDrawn="1"/>
        </p:nvSpPr>
        <p:spPr>
          <a:xfrm>
            <a:off x="6260723" y="1660868"/>
            <a:ext cx="2686613"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5" name="長方形 24">
            <a:extLst>
              <a:ext uri="{FF2B5EF4-FFF2-40B4-BE49-F238E27FC236}">
                <a16:creationId xmlns:a16="http://schemas.microsoft.com/office/drawing/2014/main" id="{8D0DE753-6478-4950-8F99-15952FCB6521}"/>
              </a:ext>
            </a:extLst>
          </p:cNvPr>
          <p:cNvSpPr/>
          <p:nvPr userDrawn="1"/>
        </p:nvSpPr>
        <p:spPr>
          <a:xfrm>
            <a:off x="9205348" y="1660868"/>
            <a:ext cx="2686613"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467420"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8" name="図プレースホルダー 33">
            <a:extLst>
              <a:ext uri="{FF2B5EF4-FFF2-40B4-BE49-F238E27FC236}">
                <a16:creationId xmlns:a16="http://schemas.microsoft.com/office/drawing/2014/main" id="{85BB27A3-DB87-46F4-8CA4-3C04A088E787}"/>
              </a:ext>
            </a:extLst>
          </p:cNvPr>
          <p:cNvSpPr>
            <a:spLocks noGrp="1"/>
          </p:cNvSpPr>
          <p:nvPr>
            <p:ph type="pic" sz="quarter" idx="21" hasCustomPrompt="1"/>
          </p:nvPr>
        </p:nvSpPr>
        <p:spPr>
          <a:xfrm>
            <a:off x="3412045"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6356669"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0" name="図プレースホルダー 33">
            <a:extLst>
              <a:ext uri="{FF2B5EF4-FFF2-40B4-BE49-F238E27FC236}">
                <a16:creationId xmlns:a16="http://schemas.microsoft.com/office/drawing/2014/main" id="{0967254B-CF1D-4F0D-A7F6-EC4E117B7509}"/>
              </a:ext>
            </a:extLst>
          </p:cNvPr>
          <p:cNvSpPr>
            <a:spLocks noGrp="1"/>
          </p:cNvSpPr>
          <p:nvPr>
            <p:ph type="pic" sz="quarter" idx="23" hasCustomPrompt="1"/>
          </p:nvPr>
        </p:nvSpPr>
        <p:spPr>
          <a:xfrm>
            <a:off x="9301294"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371474" y="4302782"/>
            <a:ext cx="2686613" cy="666781"/>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3" name="テキスト プレースホルダー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371474"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316099" y="4302782"/>
            <a:ext cx="2686613" cy="666781"/>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8" name="テキスト プレースホルダー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316099"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260723" y="4302782"/>
            <a:ext cx="2686613" cy="666781"/>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260723"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205350" y="4302782"/>
            <a:ext cx="2686613" cy="666781"/>
          </a:xfrm>
        </p:spPr>
        <p:txBody>
          <a:bodyPr rtlCol="0" anchor="t">
            <a:noAutofit/>
          </a:bodyPr>
          <a:lstStyle>
            <a:lvl1pPr marL="0" indent="0" algn="ctr">
              <a:buNone/>
              <a:defRPr sz="2000" b="1">
                <a:solidFill>
                  <a:schemeClr val="accent6"/>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4" name="テキスト プレースホルダー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205350"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BAE328E0-4F09-00BB-041E-6E22176475F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8847343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851346" y="1299090"/>
            <a:ext cx="3222695" cy="19013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8CD9ECBB-3A0A-409C-B1C0-C8F4C3087894}"/>
              </a:ext>
            </a:extLst>
          </p:cNvPr>
          <p:cNvSpPr/>
          <p:nvPr userDrawn="1"/>
        </p:nvSpPr>
        <p:spPr>
          <a:xfrm>
            <a:off x="4575424" y="1285755"/>
            <a:ext cx="3210074" cy="1914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6FB4FA2C-0414-484D-95CD-C5E17E33E238}"/>
              </a:ext>
            </a:extLst>
          </p:cNvPr>
          <p:cNvSpPr/>
          <p:nvPr userDrawn="1"/>
        </p:nvSpPr>
        <p:spPr>
          <a:xfrm>
            <a:off x="8293303" y="1285755"/>
            <a:ext cx="3210074" cy="1914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972296" y="1386371"/>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8407943" y="1386371"/>
            <a:ext cx="2980794" cy="1714508"/>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817075" y="3380660"/>
            <a:ext cx="3256965" cy="547008"/>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4575424" y="3379965"/>
            <a:ext cx="3210074" cy="547008"/>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8293303" y="3374039"/>
            <a:ext cx="3210074" cy="553629"/>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図プレースホルダー 33">
            <a:extLst>
              <a:ext uri="{FF2B5EF4-FFF2-40B4-BE49-F238E27FC236}">
                <a16:creationId xmlns:a16="http://schemas.microsoft.com/office/drawing/2014/main" id="{786585D4-292F-B060-E769-7879AFDD8712}"/>
              </a:ext>
            </a:extLst>
          </p:cNvPr>
          <p:cNvSpPr>
            <a:spLocks noGrp="1"/>
          </p:cNvSpPr>
          <p:nvPr>
            <p:ph type="pic" sz="quarter" idx="30" hasCustomPrompt="1"/>
          </p:nvPr>
        </p:nvSpPr>
        <p:spPr>
          <a:xfrm>
            <a:off x="4690064" y="1398610"/>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 name="長方形 17">
            <a:extLst>
              <a:ext uri="{FF2B5EF4-FFF2-40B4-BE49-F238E27FC236}">
                <a16:creationId xmlns:a16="http://schemas.microsoft.com/office/drawing/2014/main" id="{0E82D666-CD35-6153-0144-773498824055}"/>
              </a:ext>
            </a:extLst>
          </p:cNvPr>
          <p:cNvSpPr/>
          <p:nvPr userDrawn="1"/>
        </p:nvSpPr>
        <p:spPr>
          <a:xfrm>
            <a:off x="851345" y="3969071"/>
            <a:ext cx="3222695" cy="19013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図プレースホルダー 33">
            <a:extLst>
              <a:ext uri="{FF2B5EF4-FFF2-40B4-BE49-F238E27FC236}">
                <a16:creationId xmlns:a16="http://schemas.microsoft.com/office/drawing/2014/main" id="{B9205105-195C-5AFD-945A-542FD82528BC}"/>
              </a:ext>
            </a:extLst>
          </p:cNvPr>
          <p:cNvSpPr>
            <a:spLocks noGrp="1"/>
          </p:cNvSpPr>
          <p:nvPr>
            <p:ph type="pic" sz="quarter" idx="31" hasCustomPrompt="1"/>
          </p:nvPr>
        </p:nvSpPr>
        <p:spPr>
          <a:xfrm>
            <a:off x="972295" y="4056352"/>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6" name="テキスト プレースホルダー 39">
            <a:extLst>
              <a:ext uri="{FF2B5EF4-FFF2-40B4-BE49-F238E27FC236}">
                <a16:creationId xmlns:a16="http://schemas.microsoft.com/office/drawing/2014/main" id="{525D1241-5988-D4E3-92E5-249F3FCD1A24}"/>
              </a:ext>
            </a:extLst>
          </p:cNvPr>
          <p:cNvSpPr>
            <a:spLocks noGrp="1"/>
          </p:cNvSpPr>
          <p:nvPr>
            <p:ph type="body" sz="quarter" idx="32" hasCustomPrompt="1"/>
          </p:nvPr>
        </p:nvSpPr>
        <p:spPr>
          <a:xfrm>
            <a:off x="817074" y="6050641"/>
            <a:ext cx="3256965" cy="547008"/>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7" name="長方形 20">
            <a:extLst>
              <a:ext uri="{FF2B5EF4-FFF2-40B4-BE49-F238E27FC236}">
                <a16:creationId xmlns:a16="http://schemas.microsoft.com/office/drawing/2014/main" id="{5D32B4B3-827A-D4DB-0BF5-86265843F865}"/>
              </a:ext>
            </a:extLst>
          </p:cNvPr>
          <p:cNvSpPr/>
          <p:nvPr userDrawn="1"/>
        </p:nvSpPr>
        <p:spPr>
          <a:xfrm>
            <a:off x="4575424" y="3956431"/>
            <a:ext cx="3210074" cy="1914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テキスト プレースホルダー 39">
            <a:extLst>
              <a:ext uri="{FF2B5EF4-FFF2-40B4-BE49-F238E27FC236}">
                <a16:creationId xmlns:a16="http://schemas.microsoft.com/office/drawing/2014/main" id="{D73F57CC-2BE6-76CF-06D5-79A0CE18B154}"/>
              </a:ext>
            </a:extLst>
          </p:cNvPr>
          <p:cNvSpPr>
            <a:spLocks noGrp="1"/>
          </p:cNvSpPr>
          <p:nvPr>
            <p:ph type="body" sz="quarter" idx="33" hasCustomPrompt="1"/>
          </p:nvPr>
        </p:nvSpPr>
        <p:spPr>
          <a:xfrm>
            <a:off x="4575424" y="6050641"/>
            <a:ext cx="3210074" cy="547008"/>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9" name="図プレースホルダー 33">
            <a:extLst>
              <a:ext uri="{FF2B5EF4-FFF2-40B4-BE49-F238E27FC236}">
                <a16:creationId xmlns:a16="http://schemas.microsoft.com/office/drawing/2014/main" id="{8FD28C04-A1BA-A99C-5AC4-97144937A671}"/>
              </a:ext>
            </a:extLst>
          </p:cNvPr>
          <p:cNvSpPr>
            <a:spLocks noGrp="1"/>
          </p:cNvSpPr>
          <p:nvPr>
            <p:ph type="pic" sz="quarter" idx="34" hasCustomPrompt="1"/>
          </p:nvPr>
        </p:nvSpPr>
        <p:spPr>
          <a:xfrm>
            <a:off x="4690064" y="4069286"/>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21">
            <a:extLst>
              <a:ext uri="{FF2B5EF4-FFF2-40B4-BE49-F238E27FC236}">
                <a16:creationId xmlns:a16="http://schemas.microsoft.com/office/drawing/2014/main" id="{B3662D72-2372-9723-CEA1-2071703A6D05}"/>
              </a:ext>
            </a:extLst>
          </p:cNvPr>
          <p:cNvSpPr/>
          <p:nvPr userDrawn="1"/>
        </p:nvSpPr>
        <p:spPr>
          <a:xfrm>
            <a:off x="8308826" y="3955736"/>
            <a:ext cx="3210074" cy="1914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図プレースホルダー 33">
            <a:extLst>
              <a:ext uri="{FF2B5EF4-FFF2-40B4-BE49-F238E27FC236}">
                <a16:creationId xmlns:a16="http://schemas.microsoft.com/office/drawing/2014/main" id="{5A6231CB-F626-16CA-2A9B-BD293C0F3040}"/>
              </a:ext>
            </a:extLst>
          </p:cNvPr>
          <p:cNvSpPr>
            <a:spLocks noGrp="1"/>
          </p:cNvSpPr>
          <p:nvPr>
            <p:ph type="pic" sz="quarter" idx="35" hasCustomPrompt="1"/>
          </p:nvPr>
        </p:nvSpPr>
        <p:spPr>
          <a:xfrm>
            <a:off x="8423466" y="4056352"/>
            <a:ext cx="2980794" cy="1714508"/>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2" name="テキスト プレースホルダー 39">
            <a:extLst>
              <a:ext uri="{FF2B5EF4-FFF2-40B4-BE49-F238E27FC236}">
                <a16:creationId xmlns:a16="http://schemas.microsoft.com/office/drawing/2014/main" id="{F18DE65A-D5C5-BE90-4154-E0B60190A6E4}"/>
              </a:ext>
            </a:extLst>
          </p:cNvPr>
          <p:cNvSpPr>
            <a:spLocks noGrp="1"/>
          </p:cNvSpPr>
          <p:nvPr>
            <p:ph type="body" sz="quarter" idx="36" hasCustomPrompt="1"/>
          </p:nvPr>
        </p:nvSpPr>
        <p:spPr>
          <a:xfrm>
            <a:off x="8308826" y="6044020"/>
            <a:ext cx="3210074" cy="553629"/>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3" name="スライド番号プレースホルダー 5">
            <a:extLst>
              <a:ext uri="{FF2B5EF4-FFF2-40B4-BE49-F238E27FC236}">
                <a16:creationId xmlns:a16="http://schemas.microsoft.com/office/drawing/2014/main" id="{31123DDE-67DD-52EE-6452-7E690A18206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923774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1_タイトルのみ">
    <p:spTree>
      <p:nvGrpSpPr>
        <p:cNvPr id="1" name=""/>
        <p:cNvGrpSpPr/>
        <p:nvPr/>
      </p:nvGrpSpPr>
      <p:grpSpPr>
        <a:xfrm>
          <a:off x="0" y="0"/>
          <a:ext cx="0" cy="0"/>
          <a:chOff x="0" y="0"/>
          <a:chExt cx="0" cy="0"/>
        </a:xfrm>
      </p:grpSpPr>
      <p:sp>
        <p:nvSpPr>
          <p:cNvPr id="23" name="長方形 22">
            <a:extLst>
              <a:ext uri="{FF2B5EF4-FFF2-40B4-BE49-F238E27FC236}">
                <a16:creationId xmlns:a16="http://schemas.microsoft.com/office/drawing/2014/main" id="{FBB81E01-55F6-44A7-8ACB-B172EA0F9FB3}"/>
              </a:ext>
            </a:extLst>
          </p:cNvPr>
          <p:cNvSpPr/>
          <p:nvPr userDrawn="1"/>
        </p:nvSpPr>
        <p:spPr>
          <a:xfrm>
            <a:off x="467420" y="3895002"/>
            <a:ext cx="2494721" cy="2067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FAD85DF7-0BE8-4B88-98A1-F5062CDAA964}"/>
              </a:ext>
            </a:extLst>
          </p:cNvPr>
          <p:cNvSpPr/>
          <p:nvPr userDrawn="1"/>
        </p:nvSpPr>
        <p:spPr>
          <a:xfrm>
            <a:off x="3412044" y="3895002"/>
            <a:ext cx="2494721" cy="2067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DF69394C-95D0-4D10-A34D-A35EF27D2806}"/>
              </a:ext>
            </a:extLst>
          </p:cNvPr>
          <p:cNvSpPr/>
          <p:nvPr userDrawn="1"/>
        </p:nvSpPr>
        <p:spPr>
          <a:xfrm>
            <a:off x="6356668" y="3895002"/>
            <a:ext cx="2494721" cy="2067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2" name="長方形 31">
            <a:extLst>
              <a:ext uri="{FF2B5EF4-FFF2-40B4-BE49-F238E27FC236}">
                <a16:creationId xmlns:a16="http://schemas.microsoft.com/office/drawing/2014/main" id="{86DBF753-694A-4503-A33B-73C09E8EE3A5}"/>
              </a:ext>
            </a:extLst>
          </p:cNvPr>
          <p:cNvSpPr/>
          <p:nvPr userDrawn="1"/>
        </p:nvSpPr>
        <p:spPr>
          <a:xfrm>
            <a:off x="9301294" y="3895002"/>
            <a:ext cx="2494721" cy="20672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hasCustomPrompt="1"/>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クリックしてマスター タイトルのスタイルを編集する</a:t>
            </a:r>
          </a:p>
        </p:txBody>
      </p:sp>
      <p:sp>
        <p:nvSpPr>
          <p:cNvPr id="17" name="スライド番号プレースホルダー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467420"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8" name="図プレースホルダー 33">
            <a:extLst>
              <a:ext uri="{FF2B5EF4-FFF2-40B4-BE49-F238E27FC236}">
                <a16:creationId xmlns:a16="http://schemas.microsoft.com/office/drawing/2014/main" id="{85BB27A3-DB87-46F4-8CA4-3C04A088E787}"/>
              </a:ext>
            </a:extLst>
          </p:cNvPr>
          <p:cNvSpPr>
            <a:spLocks noGrp="1"/>
          </p:cNvSpPr>
          <p:nvPr>
            <p:ph type="pic" sz="quarter" idx="21" hasCustomPrompt="1"/>
          </p:nvPr>
        </p:nvSpPr>
        <p:spPr>
          <a:xfrm>
            <a:off x="3412045"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6356669"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0" name="図プレースホルダー 33">
            <a:extLst>
              <a:ext uri="{FF2B5EF4-FFF2-40B4-BE49-F238E27FC236}">
                <a16:creationId xmlns:a16="http://schemas.microsoft.com/office/drawing/2014/main" id="{0967254B-CF1D-4F0D-A7F6-EC4E117B7509}"/>
              </a:ext>
            </a:extLst>
          </p:cNvPr>
          <p:cNvSpPr>
            <a:spLocks noGrp="1"/>
          </p:cNvSpPr>
          <p:nvPr>
            <p:ph type="pic" sz="quarter" idx="23" hasCustomPrompt="1"/>
          </p:nvPr>
        </p:nvSpPr>
        <p:spPr>
          <a:xfrm>
            <a:off x="9301294"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604610"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3" name="テキスト プレースホルダー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604610"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549235"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8" name="テキスト プレースホルダー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549235"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493859"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493859"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438486"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4" name="テキスト プレースホルダー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438486"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Tree>
    <p:extLst>
      <p:ext uri="{BB962C8B-B14F-4D97-AF65-F5344CB8AC3E}">
        <p14:creationId xmlns:p14="http://schemas.microsoft.com/office/powerpoint/2010/main" val="5653828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4900613" y="1233488"/>
            <a:ext cx="6991350" cy="4967287"/>
          </a:xfrm>
        </p:spPr>
        <p:txBody>
          <a:bodyPr rtlCol="0">
            <a:normAutofit/>
          </a:bodyPr>
          <a:lstStyle>
            <a:lvl1pPr marL="0" indent="0" algn="ctr">
              <a:buNone/>
              <a:defRPr sz="2000">
                <a:latin typeface="Meiryo UI" panose="020B0604030504040204" pitchFamily="50" charset="-128"/>
                <a:ea typeface="Meiryo UI" panose="020B0604030504040204" pitchFamily="50" charset="-128"/>
              </a:defRPr>
            </a:lvl1pPr>
          </a:lstStyle>
          <a:p>
            <a:pPr rtl="0"/>
            <a:r>
              <a:rPr lang="ja-JP" altLang="en-US" noProof="0"/>
              <a:t>アイコンをクリックしてグラフを追加</a:t>
            </a:r>
          </a:p>
        </p:txBody>
      </p:sp>
      <p:sp>
        <p:nvSpPr>
          <p:cNvPr id="25" name="長方形 24">
            <a:extLst>
              <a:ext uri="{FF2B5EF4-FFF2-40B4-BE49-F238E27FC236}">
                <a16:creationId xmlns:a16="http://schemas.microsoft.com/office/drawing/2014/main" id="{D928258E-48B5-471F-BC61-B45FB2CA51BA}"/>
              </a:ext>
            </a:extLst>
          </p:cNvPr>
          <p:cNvSpPr/>
          <p:nvPr userDrawn="1"/>
        </p:nvSpPr>
        <p:spPr>
          <a:xfrm>
            <a:off x="371474" y="1233488"/>
            <a:ext cx="4419187"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テキスト プレースホルダー 5">
            <a:extLst>
              <a:ext uri="{FF2B5EF4-FFF2-40B4-BE49-F238E27FC236}">
                <a16:creationId xmlns:a16="http://schemas.microsoft.com/office/drawing/2014/main" id="{9867FAC3-5109-4D5D-8105-FC48313396C4}"/>
              </a:ext>
            </a:extLst>
          </p:cNvPr>
          <p:cNvSpPr>
            <a:spLocks noGrp="1"/>
          </p:cNvSpPr>
          <p:nvPr>
            <p:ph type="body" sz="quarter" idx="14" hasCustomPrompt="1"/>
          </p:nvPr>
        </p:nvSpPr>
        <p:spPr>
          <a:xfrm>
            <a:off x="546100" y="1450975"/>
            <a:ext cx="4065588" cy="4552950"/>
          </a:xfrm>
        </p:spPr>
        <p:txBody>
          <a:bodyPr rtlCol="0">
            <a:normAutofit/>
          </a:bodyPr>
          <a:lstStyle>
            <a:lvl1pPr>
              <a:defRPr sz="2400">
                <a:solidFill>
                  <a:schemeClr val="bg1"/>
                </a:solidFill>
                <a:latin typeface="Meiryo UI" panose="020B0604030504040204" pitchFamily="50" charset="-128"/>
                <a:ea typeface="Meiryo UI" panose="020B0604030504040204" pitchFamily="50" charset="-128"/>
              </a:defRPr>
            </a:lvl1pPr>
            <a:lvl2pPr>
              <a:defRPr sz="2000">
                <a:solidFill>
                  <a:schemeClr val="bg1"/>
                </a:solidFill>
                <a:latin typeface="Meiryo UI" panose="020B0604030504040204" pitchFamily="50" charset="-128"/>
                <a:ea typeface="Meiryo UI" panose="020B0604030504040204" pitchFamily="50" charset="-128"/>
              </a:defRPr>
            </a:lvl2pPr>
            <a:lvl3pPr>
              <a:defRPr sz="1800">
                <a:solidFill>
                  <a:schemeClr val="bg1"/>
                </a:solidFill>
                <a:latin typeface="Meiryo UI" panose="020B0604030504040204" pitchFamily="50" charset="-128"/>
                <a:ea typeface="Meiryo UI" panose="020B0604030504040204" pitchFamily="50" charset="-128"/>
              </a:defRPr>
            </a:lvl3pPr>
            <a:lvl4pPr>
              <a:defRPr sz="1600">
                <a:solidFill>
                  <a:schemeClr val="bg1"/>
                </a:solidFill>
                <a:latin typeface="Meiryo UI" panose="020B0604030504040204" pitchFamily="50" charset="-128"/>
                <a:ea typeface="Meiryo UI" panose="020B0604030504040204" pitchFamily="50" charset="-128"/>
              </a:defRPr>
            </a:lvl4pPr>
            <a:lvl5pPr>
              <a:defRPr sz="16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スライド番号プレースホルダー 5">
            <a:extLst>
              <a:ext uri="{FF2B5EF4-FFF2-40B4-BE49-F238E27FC236}">
                <a16:creationId xmlns:a16="http://schemas.microsoft.com/office/drawing/2014/main" id="{54942557-2E0F-309C-ED05-C6252C318CA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596796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3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71475" y="1233488"/>
            <a:ext cx="11520488"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3" name="スライド番号プレースホルダー 5">
            <a:extLst>
              <a:ext uri="{FF2B5EF4-FFF2-40B4-BE49-F238E27FC236}">
                <a16:creationId xmlns:a16="http://schemas.microsoft.com/office/drawing/2014/main" id="{487CACE5-C5B1-A286-4CFA-ECAB8EA9279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5895297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4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71475" y="1233488"/>
            <a:ext cx="7450621"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5" name="図プレースホルダー 4">
            <a:extLst>
              <a:ext uri="{FF2B5EF4-FFF2-40B4-BE49-F238E27FC236}">
                <a16:creationId xmlns:a16="http://schemas.microsoft.com/office/drawing/2014/main" id="{F1D1D3DC-359F-47D3-A498-6E5DEF615BD3}"/>
              </a:ext>
            </a:extLst>
          </p:cNvPr>
          <p:cNvSpPr>
            <a:spLocks noGrp="1"/>
          </p:cNvSpPr>
          <p:nvPr>
            <p:ph type="pic" sz="quarter" idx="14" hasCustomPrompt="1"/>
          </p:nvPr>
        </p:nvSpPr>
        <p:spPr>
          <a:xfrm>
            <a:off x="7940675" y="1233488"/>
            <a:ext cx="3951288" cy="4967287"/>
          </a:xfrm>
        </p:spPr>
        <p:txBody>
          <a:bodyPr rtlCol="0">
            <a:normAutofit/>
          </a:bodyPr>
          <a:lstStyle>
            <a:lvl1pPr marL="0" indent="0" algn="ctr">
              <a:buNone/>
              <a:defRPr sz="2000"/>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DA9C25FB-A1A9-C8F5-C411-99AECA587A5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405930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5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81415" y="1233488"/>
            <a:ext cx="5512490"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7" name="グラフ プレースホルダー 3">
            <a:extLst>
              <a:ext uri="{FF2B5EF4-FFF2-40B4-BE49-F238E27FC236}">
                <a16:creationId xmlns:a16="http://schemas.microsoft.com/office/drawing/2014/main" id="{6750280A-6976-42F9-B984-8601DD1972DC}"/>
              </a:ext>
            </a:extLst>
          </p:cNvPr>
          <p:cNvSpPr>
            <a:spLocks noGrp="1"/>
          </p:cNvSpPr>
          <p:nvPr>
            <p:ph type="chart" sz="quarter" idx="14" hasCustomPrompt="1"/>
          </p:nvPr>
        </p:nvSpPr>
        <p:spPr>
          <a:xfrm>
            <a:off x="6379473" y="1233488"/>
            <a:ext cx="5512490" cy="4967287"/>
          </a:xfrm>
        </p:spPr>
        <p:txBody>
          <a:bodyPr rtlCol="0">
            <a:normAutofit/>
          </a:bodyPr>
          <a:lstStyle>
            <a:lvl1pPr marL="0" indent="0" algn="ctr">
              <a:buNone/>
              <a:defRPr sz="2000"/>
            </a:lvl1pPr>
          </a:lstStyle>
          <a:p>
            <a:pPr rtl="0"/>
            <a:r>
              <a:rPr lang="ja-JP" altLang="en-US" noProof="0"/>
              <a:t>アイコンをクリックしてグラフを追加</a:t>
            </a:r>
          </a:p>
        </p:txBody>
      </p:sp>
      <p:cxnSp>
        <p:nvCxnSpPr>
          <p:cNvPr id="6" name="直線​​コネクタ(S) 5">
            <a:extLst>
              <a:ext uri="{FF2B5EF4-FFF2-40B4-BE49-F238E27FC236}">
                <a16:creationId xmlns:a16="http://schemas.microsoft.com/office/drawing/2014/main" id="{5E63221D-DF23-4F80-AB42-A74C1B1CB425}"/>
              </a:ext>
            </a:extLst>
          </p:cNvPr>
          <p:cNvCxnSpPr/>
          <p:nvPr userDrawn="1"/>
        </p:nvCxnSpPr>
        <p:spPr>
          <a:xfrm>
            <a:off x="6125817" y="1233488"/>
            <a:ext cx="0" cy="496728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F218FD90-12B3-C357-1618-9DBBFEC733A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5773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5" name="長方形 14">
            <a:extLst>
              <a:ext uri="{FF2B5EF4-FFF2-40B4-BE49-F238E27FC236}">
                <a16:creationId xmlns:a16="http://schemas.microsoft.com/office/drawing/2014/main" id="{1517DDCC-4521-4225-8F36-D4B39128409A}"/>
              </a:ext>
            </a:extLst>
          </p:cNvPr>
          <p:cNvSpPr/>
          <p:nvPr userDrawn="1"/>
        </p:nvSpPr>
        <p:spPr>
          <a:xfrm>
            <a:off x="8991600" y="3965574"/>
            <a:ext cx="3200400" cy="289242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長方形 5">
            <a:extLst>
              <a:ext uri="{FF2B5EF4-FFF2-40B4-BE49-F238E27FC236}">
                <a16:creationId xmlns:a16="http://schemas.microsoft.com/office/drawing/2014/main" id="{B16570C8-2343-4B74-AF97-DC7CE5D92865}"/>
              </a:ext>
            </a:extLst>
          </p:cNvPr>
          <p:cNvSpPr/>
          <p:nvPr userDrawn="1"/>
        </p:nvSpPr>
        <p:spPr>
          <a:xfrm>
            <a:off x="0" y="0"/>
            <a:ext cx="3200400" cy="289242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userDrawn="1">
            <p:ph type="pic" sz="quarter" idx="10" hasCustomPrompt="1"/>
          </p:nvPr>
        </p:nvSpPr>
        <p:spPr>
          <a:xfrm>
            <a:off x="371476" y="278606"/>
            <a:ext cx="11520487" cy="3150394"/>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4" name="長方形 13">
            <a:extLst>
              <a:ext uri="{FF2B5EF4-FFF2-40B4-BE49-F238E27FC236}">
                <a16:creationId xmlns:a16="http://schemas.microsoft.com/office/drawing/2014/main" id="{40B27536-7968-45BB-9FA8-DF1A47A47827}"/>
              </a:ext>
            </a:extLst>
          </p:cNvPr>
          <p:cNvSpPr/>
          <p:nvPr userDrawn="1"/>
        </p:nvSpPr>
        <p:spPr>
          <a:xfrm>
            <a:off x="371476" y="3429000"/>
            <a:ext cx="11520487" cy="2771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userDrawn="1">
            <p:ph type="ctrTitle"/>
          </p:nvPr>
        </p:nvSpPr>
        <p:spPr>
          <a:xfrm>
            <a:off x="1510507" y="3886201"/>
            <a:ext cx="9242424" cy="1104900"/>
          </a:xfrm>
        </p:spPr>
        <p:txBody>
          <a:bodyPr rtlCol="0" anchor="ctr">
            <a:normAutofit/>
          </a:bodyPr>
          <a:lstStyle>
            <a:lvl1pPr algn="ctr">
              <a:defRPr sz="5400">
                <a:solidFill>
                  <a:schemeClr val="accent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userDrawn="1">
            <p:ph type="subTitle" idx="1" hasCustomPrompt="1"/>
          </p:nvPr>
        </p:nvSpPr>
        <p:spPr>
          <a:xfrm>
            <a:off x="1510507" y="5130801"/>
            <a:ext cx="9242424" cy="533400"/>
          </a:xfrm>
        </p:spPr>
        <p:txBody>
          <a:bodyPr rtlCol="0"/>
          <a:lstStyle>
            <a:lvl1pPr marL="0" indent="0" algn="ctr">
              <a:buNone/>
              <a:defRPr sz="2400">
                <a:solidFill>
                  <a:schemeClr val="tx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クリックしてマスター サブタイトルのスタイルを編集します</a:t>
            </a:r>
          </a:p>
        </p:txBody>
      </p:sp>
    </p:spTree>
    <p:extLst>
      <p:ext uri="{BB962C8B-B14F-4D97-AF65-F5344CB8AC3E}">
        <p14:creationId xmlns:p14="http://schemas.microsoft.com/office/powerpoint/2010/main" val="2928379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6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510622" y="1362696"/>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9" name="グラフ プレースホルダー 3">
            <a:extLst>
              <a:ext uri="{FF2B5EF4-FFF2-40B4-BE49-F238E27FC236}">
                <a16:creationId xmlns:a16="http://schemas.microsoft.com/office/drawing/2014/main" id="{3CC4F2FB-E360-40E2-BDA5-455EB243C216}"/>
              </a:ext>
            </a:extLst>
          </p:cNvPr>
          <p:cNvSpPr>
            <a:spLocks noGrp="1"/>
          </p:cNvSpPr>
          <p:nvPr>
            <p:ph type="chart" sz="quarter" idx="14" hasCustomPrompt="1"/>
          </p:nvPr>
        </p:nvSpPr>
        <p:spPr>
          <a:xfrm>
            <a:off x="500682" y="3781218"/>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10" name="グラフ プレースホルダー 3">
            <a:extLst>
              <a:ext uri="{FF2B5EF4-FFF2-40B4-BE49-F238E27FC236}">
                <a16:creationId xmlns:a16="http://schemas.microsoft.com/office/drawing/2014/main" id="{6373EAFD-6648-4861-97FB-A3961B86C814}"/>
              </a:ext>
            </a:extLst>
          </p:cNvPr>
          <p:cNvSpPr>
            <a:spLocks noGrp="1"/>
          </p:cNvSpPr>
          <p:nvPr>
            <p:ph type="chart" sz="quarter" idx="15" hasCustomPrompt="1"/>
          </p:nvPr>
        </p:nvSpPr>
        <p:spPr>
          <a:xfrm>
            <a:off x="6208643" y="1367561"/>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11" name="グラフ プレースホルダー 3">
            <a:extLst>
              <a:ext uri="{FF2B5EF4-FFF2-40B4-BE49-F238E27FC236}">
                <a16:creationId xmlns:a16="http://schemas.microsoft.com/office/drawing/2014/main" id="{CF0E102C-57E1-46ED-BE41-21C356F42BAD}"/>
              </a:ext>
            </a:extLst>
          </p:cNvPr>
          <p:cNvSpPr>
            <a:spLocks noGrp="1"/>
          </p:cNvSpPr>
          <p:nvPr>
            <p:ph type="chart" sz="quarter" idx="16" hasCustomPrompt="1"/>
          </p:nvPr>
        </p:nvSpPr>
        <p:spPr>
          <a:xfrm>
            <a:off x="6198703" y="3786083"/>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3" name="スライド番号プレースホルダー 5">
            <a:extLst>
              <a:ext uri="{FF2B5EF4-FFF2-40B4-BE49-F238E27FC236}">
                <a16:creationId xmlns:a16="http://schemas.microsoft.com/office/drawing/2014/main" id="{C0ABCDFB-05D8-71F9-3467-B659A936828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20844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hasCustomPrompt="1"/>
          </p:nvPr>
        </p:nvSpPr>
        <p:spPr>
          <a:xfrm>
            <a:off x="1727201" y="2337595"/>
            <a:ext cx="8737600" cy="2182811"/>
          </a:xfrm>
        </p:spPr>
        <p:txBody>
          <a:bodyPr rtlCol="0" anchor="ctr">
            <a:normAutofit/>
          </a:bodyPr>
          <a:lstStyle>
            <a:lvl1pPr algn="ctr">
              <a:defRPr sz="11500">
                <a:solidFill>
                  <a:schemeClr val="tx1"/>
                </a:solidFill>
                <a:latin typeface="Meiryo UI" panose="020B0604030504040204" pitchFamily="50" charset="-128"/>
                <a:ea typeface="Meiryo UI" panose="020B0604030504040204" pitchFamily="50" charset="-128"/>
              </a:defRPr>
            </a:lvl1pPr>
          </a:lstStyle>
          <a:p>
            <a:pPr rtl="0"/>
            <a:r>
              <a:rPr lang="ja-JP" altLang="en-US" noProof="0"/>
              <a:t>ありがとうございます</a:t>
            </a:r>
          </a:p>
        </p:txBody>
      </p:sp>
    </p:spTree>
    <p:extLst>
      <p:ext uri="{BB962C8B-B14F-4D97-AF65-F5344CB8AC3E}">
        <p14:creationId xmlns:p14="http://schemas.microsoft.com/office/powerpoint/2010/main" val="27575380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9C3DD3-9184-4434-93FC-DDB3E5B5328C}"/>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A4302458-F7EC-4A75-A897-E73CF8028E73}"/>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テキスト プレースホルダー 3">
            <a:extLst>
              <a:ext uri="{FF2B5EF4-FFF2-40B4-BE49-F238E27FC236}">
                <a16:creationId xmlns:a16="http://schemas.microsoft.com/office/drawing/2014/main" id="{AFD31584-D229-4F6C-BA8E-36782FDA8DA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スライド番号プレースホルダー 5">
            <a:extLst>
              <a:ext uri="{FF2B5EF4-FFF2-40B4-BE49-F238E27FC236}">
                <a16:creationId xmlns:a16="http://schemas.microsoft.com/office/drawing/2014/main" id="{E2BA7F06-D48D-19C8-8D3C-F8648C1E775D}"/>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3903189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E2ACFC-0D65-4857-AAEE-904747F38A57}"/>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図プレースホルダー 2">
            <a:extLst>
              <a:ext uri="{FF2B5EF4-FFF2-40B4-BE49-F238E27FC236}">
                <a16:creationId xmlns:a16="http://schemas.microsoft.com/office/drawing/2014/main" id="{8A594C5E-E06C-488C-AC82-331C53B94F1C}"/>
              </a:ext>
            </a:extLst>
          </p:cNvPr>
          <p:cNvSpPr>
            <a:spLocks noGrp="1"/>
          </p:cNvSpPr>
          <p:nvPr>
            <p:ph type="pic" idx="1" hasCustomPrompt="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a:extLst>
              <a:ext uri="{FF2B5EF4-FFF2-40B4-BE49-F238E27FC236}">
                <a16:creationId xmlns:a16="http://schemas.microsoft.com/office/drawing/2014/main" id="{74EC8C27-FA57-408C-8D6B-844D81BC8312}"/>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スライド番号プレースホルダー 5">
            <a:extLst>
              <a:ext uri="{FF2B5EF4-FFF2-40B4-BE49-F238E27FC236}">
                <a16:creationId xmlns:a16="http://schemas.microsoft.com/office/drawing/2014/main" id="{111BB83C-8026-C726-C746-1771B544D83B}"/>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8034160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8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3144494" y="863501"/>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3261007" y="956613"/>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144494" y="2475480"/>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3" name="スライド番号プレースホルダー 5">
            <a:extLst>
              <a:ext uri="{FF2B5EF4-FFF2-40B4-BE49-F238E27FC236}">
                <a16:creationId xmlns:a16="http://schemas.microsoft.com/office/drawing/2014/main" id="{31123DDE-67DD-52EE-6452-7E690A18206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
        <p:nvSpPr>
          <p:cNvPr id="3" name="長方形 17">
            <a:extLst>
              <a:ext uri="{FF2B5EF4-FFF2-40B4-BE49-F238E27FC236}">
                <a16:creationId xmlns:a16="http://schemas.microsoft.com/office/drawing/2014/main" id="{4F4C5034-9D4F-D779-33C7-3ED938B61D80}"/>
              </a:ext>
            </a:extLst>
          </p:cNvPr>
          <p:cNvSpPr/>
          <p:nvPr userDrawn="1"/>
        </p:nvSpPr>
        <p:spPr>
          <a:xfrm>
            <a:off x="960783" y="2753516"/>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33">
            <a:extLst>
              <a:ext uri="{FF2B5EF4-FFF2-40B4-BE49-F238E27FC236}">
                <a16:creationId xmlns:a16="http://schemas.microsoft.com/office/drawing/2014/main" id="{01678DB5-20A0-87DC-E8FF-8A7D097D5F15}"/>
              </a:ext>
            </a:extLst>
          </p:cNvPr>
          <p:cNvSpPr>
            <a:spLocks noGrp="1"/>
          </p:cNvSpPr>
          <p:nvPr>
            <p:ph type="pic" sz="quarter" idx="51" hasCustomPrompt="1"/>
          </p:nvPr>
        </p:nvSpPr>
        <p:spPr>
          <a:xfrm>
            <a:off x="1077296" y="2846628"/>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 name="テキスト プレースホルダー 39">
            <a:extLst>
              <a:ext uri="{FF2B5EF4-FFF2-40B4-BE49-F238E27FC236}">
                <a16:creationId xmlns:a16="http://schemas.microsoft.com/office/drawing/2014/main" id="{BD4F16FD-97B8-735E-90A2-F97553AC8E40}"/>
              </a:ext>
            </a:extLst>
          </p:cNvPr>
          <p:cNvSpPr>
            <a:spLocks noGrp="1"/>
          </p:cNvSpPr>
          <p:nvPr>
            <p:ph type="body" sz="quarter" idx="52" hasCustomPrompt="1"/>
          </p:nvPr>
        </p:nvSpPr>
        <p:spPr>
          <a:xfrm>
            <a:off x="960783" y="4354510"/>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6" name="長方形 17">
            <a:extLst>
              <a:ext uri="{FF2B5EF4-FFF2-40B4-BE49-F238E27FC236}">
                <a16:creationId xmlns:a16="http://schemas.microsoft.com/office/drawing/2014/main" id="{9E07BBF9-CB70-99CE-CE58-36CFF9BAFC84}"/>
              </a:ext>
            </a:extLst>
          </p:cNvPr>
          <p:cNvSpPr/>
          <p:nvPr userDrawn="1"/>
        </p:nvSpPr>
        <p:spPr>
          <a:xfrm>
            <a:off x="3144494" y="4706434"/>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図プレースホルダー 33">
            <a:extLst>
              <a:ext uri="{FF2B5EF4-FFF2-40B4-BE49-F238E27FC236}">
                <a16:creationId xmlns:a16="http://schemas.microsoft.com/office/drawing/2014/main" id="{0ADA40D7-D0F1-8F94-4AE3-47C0134D6085}"/>
              </a:ext>
            </a:extLst>
          </p:cNvPr>
          <p:cNvSpPr>
            <a:spLocks noGrp="1"/>
          </p:cNvSpPr>
          <p:nvPr>
            <p:ph type="pic" sz="quarter" idx="53" hasCustomPrompt="1"/>
          </p:nvPr>
        </p:nvSpPr>
        <p:spPr>
          <a:xfrm>
            <a:off x="3261007" y="4799546"/>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8" name="テキスト プレースホルダー 39">
            <a:extLst>
              <a:ext uri="{FF2B5EF4-FFF2-40B4-BE49-F238E27FC236}">
                <a16:creationId xmlns:a16="http://schemas.microsoft.com/office/drawing/2014/main" id="{372F01BB-3ED9-A538-4D51-2F495E1CC706}"/>
              </a:ext>
            </a:extLst>
          </p:cNvPr>
          <p:cNvSpPr>
            <a:spLocks noGrp="1"/>
          </p:cNvSpPr>
          <p:nvPr>
            <p:ph type="body" sz="quarter" idx="54" hasCustomPrompt="1"/>
          </p:nvPr>
        </p:nvSpPr>
        <p:spPr>
          <a:xfrm>
            <a:off x="3144494" y="6307428"/>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9" name="長方形 17">
            <a:extLst>
              <a:ext uri="{FF2B5EF4-FFF2-40B4-BE49-F238E27FC236}">
                <a16:creationId xmlns:a16="http://schemas.microsoft.com/office/drawing/2014/main" id="{627791D7-B3CD-197C-9AC6-1037DFB4AFF2}"/>
              </a:ext>
            </a:extLst>
          </p:cNvPr>
          <p:cNvSpPr/>
          <p:nvPr userDrawn="1"/>
        </p:nvSpPr>
        <p:spPr>
          <a:xfrm>
            <a:off x="6340476" y="4700715"/>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図プレースホルダー 33">
            <a:extLst>
              <a:ext uri="{FF2B5EF4-FFF2-40B4-BE49-F238E27FC236}">
                <a16:creationId xmlns:a16="http://schemas.microsoft.com/office/drawing/2014/main" id="{0333DDC4-743C-677B-F6B3-E649974020AE}"/>
              </a:ext>
            </a:extLst>
          </p:cNvPr>
          <p:cNvSpPr>
            <a:spLocks noGrp="1"/>
          </p:cNvSpPr>
          <p:nvPr>
            <p:ph type="pic" sz="quarter" idx="55" hasCustomPrompt="1"/>
          </p:nvPr>
        </p:nvSpPr>
        <p:spPr>
          <a:xfrm>
            <a:off x="6456989" y="4793827"/>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1" name="テキスト プレースホルダー 39">
            <a:extLst>
              <a:ext uri="{FF2B5EF4-FFF2-40B4-BE49-F238E27FC236}">
                <a16:creationId xmlns:a16="http://schemas.microsoft.com/office/drawing/2014/main" id="{351BAB7E-A8C3-EE2E-9666-9F8EDEEED865}"/>
              </a:ext>
            </a:extLst>
          </p:cNvPr>
          <p:cNvSpPr>
            <a:spLocks noGrp="1"/>
          </p:cNvSpPr>
          <p:nvPr>
            <p:ph type="body" sz="quarter" idx="56" hasCustomPrompt="1"/>
          </p:nvPr>
        </p:nvSpPr>
        <p:spPr>
          <a:xfrm>
            <a:off x="6340476" y="6301709"/>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2" name="長方形 17">
            <a:extLst>
              <a:ext uri="{FF2B5EF4-FFF2-40B4-BE49-F238E27FC236}">
                <a16:creationId xmlns:a16="http://schemas.microsoft.com/office/drawing/2014/main" id="{2FB98A5B-F825-0572-B1BD-C53EB7D5952B}"/>
              </a:ext>
            </a:extLst>
          </p:cNvPr>
          <p:cNvSpPr/>
          <p:nvPr userDrawn="1"/>
        </p:nvSpPr>
        <p:spPr>
          <a:xfrm>
            <a:off x="6340476" y="862556"/>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4" name="図プレースホルダー 33">
            <a:extLst>
              <a:ext uri="{FF2B5EF4-FFF2-40B4-BE49-F238E27FC236}">
                <a16:creationId xmlns:a16="http://schemas.microsoft.com/office/drawing/2014/main" id="{C38F1449-5946-98B4-37E0-6694FF1D347F}"/>
              </a:ext>
            </a:extLst>
          </p:cNvPr>
          <p:cNvSpPr>
            <a:spLocks noGrp="1"/>
          </p:cNvSpPr>
          <p:nvPr>
            <p:ph type="pic" sz="quarter" idx="57" hasCustomPrompt="1"/>
          </p:nvPr>
        </p:nvSpPr>
        <p:spPr>
          <a:xfrm>
            <a:off x="6456989" y="955668"/>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5" name="テキスト プレースホルダー 39">
            <a:extLst>
              <a:ext uri="{FF2B5EF4-FFF2-40B4-BE49-F238E27FC236}">
                <a16:creationId xmlns:a16="http://schemas.microsoft.com/office/drawing/2014/main" id="{B69E6EA6-104F-6076-DCE2-433BAAE199CB}"/>
              </a:ext>
            </a:extLst>
          </p:cNvPr>
          <p:cNvSpPr>
            <a:spLocks noGrp="1"/>
          </p:cNvSpPr>
          <p:nvPr>
            <p:ph type="body" sz="quarter" idx="58" hasCustomPrompt="1"/>
          </p:nvPr>
        </p:nvSpPr>
        <p:spPr>
          <a:xfrm>
            <a:off x="6340476" y="2469681"/>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6" name="長方形 17">
            <a:extLst>
              <a:ext uri="{FF2B5EF4-FFF2-40B4-BE49-F238E27FC236}">
                <a16:creationId xmlns:a16="http://schemas.microsoft.com/office/drawing/2014/main" id="{28FF4C46-D4FD-E0E6-D296-5E9BF7C60C46}"/>
              </a:ext>
            </a:extLst>
          </p:cNvPr>
          <p:cNvSpPr/>
          <p:nvPr userDrawn="1"/>
        </p:nvSpPr>
        <p:spPr>
          <a:xfrm>
            <a:off x="8524186" y="2753516"/>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図プレースホルダー 33">
            <a:extLst>
              <a:ext uri="{FF2B5EF4-FFF2-40B4-BE49-F238E27FC236}">
                <a16:creationId xmlns:a16="http://schemas.microsoft.com/office/drawing/2014/main" id="{7F8DCE1A-E840-3A35-4D41-1A08D9888571}"/>
              </a:ext>
            </a:extLst>
          </p:cNvPr>
          <p:cNvSpPr>
            <a:spLocks noGrp="1"/>
          </p:cNvSpPr>
          <p:nvPr>
            <p:ph type="pic" sz="quarter" idx="59" hasCustomPrompt="1"/>
          </p:nvPr>
        </p:nvSpPr>
        <p:spPr>
          <a:xfrm>
            <a:off x="8640699" y="2846628"/>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9" name="テキスト プレースホルダー 39">
            <a:extLst>
              <a:ext uri="{FF2B5EF4-FFF2-40B4-BE49-F238E27FC236}">
                <a16:creationId xmlns:a16="http://schemas.microsoft.com/office/drawing/2014/main" id="{EEAFE723-E71F-4E05-7C62-51C19072CD05}"/>
              </a:ext>
            </a:extLst>
          </p:cNvPr>
          <p:cNvSpPr>
            <a:spLocks noGrp="1"/>
          </p:cNvSpPr>
          <p:nvPr>
            <p:ph type="body" sz="quarter" idx="60" hasCustomPrompt="1"/>
          </p:nvPr>
        </p:nvSpPr>
        <p:spPr>
          <a:xfrm>
            <a:off x="8524187" y="4366685"/>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20" name="長方形 17">
            <a:extLst>
              <a:ext uri="{FF2B5EF4-FFF2-40B4-BE49-F238E27FC236}">
                <a16:creationId xmlns:a16="http://schemas.microsoft.com/office/drawing/2014/main" id="{D6B0754D-E131-5BBF-C288-34F763E46CB8}"/>
              </a:ext>
            </a:extLst>
          </p:cNvPr>
          <p:cNvSpPr/>
          <p:nvPr userDrawn="1"/>
        </p:nvSpPr>
        <p:spPr>
          <a:xfrm>
            <a:off x="4728744" y="2749265"/>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図プレースホルダー 33">
            <a:extLst>
              <a:ext uri="{FF2B5EF4-FFF2-40B4-BE49-F238E27FC236}">
                <a16:creationId xmlns:a16="http://schemas.microsoft.com/office/drawing/2014/main" id="{3B2C93B7-7579-15D1-CCF8-E3F89E3FEC94}"/>
              </a:ext>
            </a:extLst>
          </p:cNvPr>
          <p:cNvSpPr>
            <a:spLocks noGrp="1"/>
          </p:cNvSpPr>
          <p:nvPr>
            <p:ph type="pic" sz="quarter" idx="61" hasCustomPrompt="1"/>
          </p:nvPr>
        </p:nvSpPr>
        <p:spPr>
          <a:xfrm>
            <a:off x="4845257" y="2842377"/>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2" name="テキスト プレースホルダー 39">
            <a:extLst>
              <a:ext uri="{FF2B5EF4-FFF2-40B4-BE49-F238E27FC236}">
                <a16:creationId xmlns:a16="http://schemas.microsoft.com/office/drawing/2014/main" id="{FF62E660-4183-DE11-E273-1A1EF982BF9E}"/>
              </a:ext>
            </a:extLst>
          </p:cNvPr>
          <p:cNvSpPr>
            <a:spLocks noGrp="1"/>
          </p:cNvSpPr>
          <p:nvPr>
            <p:ph type="body" sz="quarter" idx="62" hasCustomPrompt="1"/>
          </p:nvPr>
        </p:nvSpPr>
        <p:spPr>
          <a:xfrm>
            <a:off x="4728744" y="4350259"/>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Tree>
    <p:extLst>
      <p:ext uri="{BB962C8B-B14F-4D97-AF65-F5344CB8AC3E}">
        <p14:creationId xmlns:p14="http://schemas.microsoft.com/office/powerpoint/2010/main" val="3097749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p>
            <a:pPr rtl="0"/>
            <a:fld id="{03DC2DEF-D2FE-4B45-ABA4-9F153FD1C98A}" type="slidenum">
              <a:rPr lang="en-US" altLang="ja-JP" noProof="0" smtClean="0"/>
              <a:t>‹#›</a:t>
            </a:fld>
            <a:endParaRPr lang="ja-JP" altLang="en-US" noProof="0"/>
          </a:p>
        </p:txBody>
      </p:sp>
    </p:spTree>
    <p:extLst>
      <p:ext uri="{BB962C8B-B14F-4D97-AF65-F5344CB8AC3E}">
        <p14:creationId xmlns:p14="http://schemas.microsoft.com/office/powerpoint/2010/main" val="84979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5" name="長方形 4">
            <a:extLst>
              <a:ext uri="{FF2B5EF4-FFF2-40B4-BE49-F238E27FC236}">
                <a16:creationId xmlns:a16="http://schemas.microsoft.com/office/drawing/2014/main" id="{29C071DB-1B6B-4FC3-A099-12F35734D22D}"/>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35768407-2D97-4F4F-8CB8-4D3668680B64}"/>
              </a:ext>
            </a:extLst>
          </p:cNvPr>
          <p:cNvSpPr/>
          <p:nvPr userDrawn="1"/>
        </p:nvSpPr>
        <p:spPr>
          <a:xfrm>
            <a:off x="371475" y="1460501"/>
            <a:ext cx="5724525" cy="4740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n>
                <a:noFill/>
              </a:ln>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1244600" y="260351"/>
            <a:ext cx="9702800" cy="973137"/>
          </a:xfrm>
        </p:spPr>
        <p:txBody>
          <a:bodyPr rtlCol="0">
            <a:normAutofit/>
          </a:bodyPr>
          <a:lstStyle>
            <a:lvl1pPr algn="ctr">
              <a:defRPr sz="4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546100" y="1638299"/>
            <a:ext cx="5346700" cy="4381501"/>
          </a:xfrm>
        </p:spPr>
        <p:txBody>
          <a:bodyPr rtlCol="0">
            <a:normAutofit/>
          </a:bodyPr>
          <a:lstStyle>
            <a:lvl1pPr>
              <a:defRPr sz="2400">
                <a:solidFill>
                  <a:schemeClr val="bg1"/>
                </a:solidFill>
                <a:latin typeface="Meiryo UI" panose="020B0604030504040204" pitchFamily="50" charset="-128"/>
                <a:ea typeface="Meiryo UI" panose="020B0604030504040204" pitchFamily="50" charset="-128"/>
              </a:defRPr>
            </a:lvl1pPr>
            <a:lvl2pPr>
              <a:defRPr sz="2000">
                <a:solidFill>
                  <a:schemeClr val="bg1"/>
                </a:solidFill>
                <a:latin typeface="Meiryo UI" panose="020B0604030504040204" pitchFamily="50" charset="-128"/>
                <a:ea typeface="Meiryo UI" panose="020B0604030504040204" pitchFamily="50" charset="-128"/>
              </a:defRPr>
            </a:lvl2pPr>
            <a:lvl3pPr>
              <a:defRPr sz="1800">
                <a:solidFill>
                  <a:schemeClr val="bg1"/>
                </a:solidFill>
                <a:latin typeface="Meiryo UI" panose="020B0604030504040204" pitchFamily="50" charset="-128"/>
                <a:ea typeface="Meiryo UI" panose="020B0604030504040204" pitchFamily="50" charset="-128"/>
              </a:defRPr>
            </a:lvl3pPr>
            <a:lvl4pPr>
              <a:defRPr sz="1600">
                <a:solidFill>
                  <a:schemeClr val="bg1"/>
                </a:solidFill>
                <a:latin typeface="Meiryo UI" panose="020B0604030504040204" pitchFamily="50" charset="-128"/>
                <a:ea typeface="Meiryo UI" panose="020B0604030504040204" pitchFamily="50" charset="-128"/>
              </a:defRPr>
            </a:lvl4pPr>
            <a:lvl5pPr>
              <a:defRPr sz="16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7" name="図プレースホルダー 6">
            <a:extLst>
              <a:ext uri="{FF2B5EF4-FFF2-40B4-BE49-F238E27FC236}">
                <a16:creationId xmlns:a16="http://schemas.microsoft.com/office/drawing/2014/main" id="{6D4AFEBD-46AA-4A09-AD19-CDD123811A47}"/>
              </a:ext>
            </a:extLst>
          </p:cNvPr>
          <p:cNvSpPr>
            <a:spLocks noGrp="1"/>
          </p:cNvSpPr>
          <p:nvPr>
            <p:ph type="pic" sz="quarter" idx="13" hasCustomPrompt="1"/>
          </p:nvPr>
        </p:nvSpPr>
        <p:spPr>
          <a:xfrm>
            <a:off x="6096000" y="1460501"/>
            <a:ext cx="5795963" cy="474027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Tree>
    <p:extLst>
      <p:ext uri="{BB962C8B-B14F-4D97-AF65-F5344CB8AC3E}">
        <p14:creationId xmlns:p14="http://schemas.microsoft.com/office/powerpoint/2010/main" val="3377171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260351"/>
            <a:ext cx="5495926" cy="2138362"/>
          </a:xfrm>
        </p:spPr>
        <p:txBody>
          <a:bodyPr rtlCol="0" anchor="b">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371475" y="2603500"/>
            <a:ext cx="5495926" cy="3573463"/>
          </a:xfrm>
        </p:spPr>
        <p:txBody>
          <a:bodyPr rtlCol="0"/>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5" name="図プレースホルダー 1">
            <a:extLst>
              <a:ext uri="{FF2B5EF4-FFF2-40B4-BE49-F238E27FC236}">
                <a16:creationId xmlns:a16="http://schemas.microsoft.com/office/drawing/2014/main" id="{08C777B1-9A90-4B1E-A6AE-9339286077EB}"/>
              </a:ext>
            </a:extLst>
          </p:cNvPr>
          <p:cNvSpPr>
            <a:spLocks noGrp="1"/>
          </p:cNvSpPr>
          <p:nvPr>
            <p:ph type="pic" sz="quarter" idx="10" hasCustomPrompt="1"/>
          </p:nvPr>
        </p:nvSpPr>
        <p:spPr>
          <a:xfrm>
            <a:off x="9191224" y="637283"/>
            <a:ext cx="2692800" cy="278254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atin typeface="Meiryo UI" panose="020B0604030504040204" pitchFamily="50" charset="-128"/>
                <a:ea typeface="Meiryo UI" panose="020B0604030504040204" pitchFamily="50" charset="-128"/>
              </a:defRPr>
            </a:lvl1pPr>
          </a:lstStyle>
          <a:p>
            <a:pPr marL="0" lvl="0" indent="0" algn="ctr" rtl="0">
              <a:buNone/>
            </a:pPr>
            <a:r>
              <a:rPr lang="ja-JP" altLang="en-US" noProof="0"/>
              <a:t>画像をここに追加</a:t>
            </a:r>
          </a:p>
        </p:txBody>
      </p:sp>
      <p:sp>
        <p:nvSpPr>
          <p:cNvPr id="7" name="図プレースホルダー 2">
            <a:extLst>
              <a:ext uri="{FF2B5EF4-FFF2-40B4-BE49-F238E27FC236}">
                <a16:creationId xmlns:a16="http://schemas.microsoft.com/office/drawing/2014/main" id="{0FEA994A-8056-4F3D-9365-B6A362A93EE3}"/>
              </a:ext>
            </a:extLst>
          </p:cNvPr>
          <p:cNvSpPr>
            <a:spLocks noGrp="1"/>
          </p:cNvSpPr>
          <p:nvPr>
            <p:ph type="pic" sz="quarter" idx="11" hasCustomPrompt="1"/>
          </p:nvPr>
        </p:nvSpPr>
        <p:spPr>
          <a:xfrm>
            <a:off x="6498424" y="3430043"/>
            <a:ext cx="2692800" cy="277232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atin typeface="Meiryo UI" panose="020B0604030504040204" pitchFamily="50" charset="-128"/>
                <a:ea typeface="Meiryo UI" panose="020B0604030504040204" pitchFamily="50" charset="-128"/>
              </a:defRPr>
            </a:lvl1pPr>
          </a:lstStyle>
          <a:p>
            <a:pPr marL="0" lvl="0" indent="0" algn="ctr" rtl="0">
              <a:buNone/>
            </a:pPr>
            <a:r>
              <a:rPr lang="ja-JP" altLang="en-US" noProof="0"/>
              <a:t>画像をここに追加</a:t>
            </a:r>
          </a:p>
        </p:txBody>
      </p:sp>
      <p:sp>
        <p:nvSpPr>
          <p:cNvPr id="9" name="長方形 8">
            <a:extLst>
              <a:ext uri="{FF2B5EF4-FFF2-40B4-BE49-F238E27FC236}">
                <a16:creationId xmlns:a16="http://schemas.microsoft.com/office/drawing/2014/main" id="{E429E334-587D-4420-9285-C2A5F494582B}"/>
              </a:ext>
            </a:extLst>
          </p:cNvPr>
          <p:cNvSpPr/>
          <p:nvPr userDrawn="1"/>
        </p:nvSpPr>
        <p:spPr>
          <a:xfrm>
            <a:off x="9289522" y="3527226"/>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F7BD4601-EF26-4D7C-8CB6-95488F17575B}"/>
              </a:ext>
            </a:extLst>
          </p:cNvPr>
          <p:cNvSpPr/>
          <p:nvPr userDrawn="1"/>
        </p:nvSpPr>
        <p:spPr>
          <a:xfrm>
            <a:off x="8621786" y="2848323"/>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91949C41-2679-4E9D-A28C-F0C979F5702B}"/>
              </a:ext>
            </a:extLst>
          </p:cNvPr>
          <p:cNvSpPr/>
          <p:nvPr userDrawn="1"/>
        </p:nvSpPr>
        <p:spPr>
          <a:xfrm>
            <a:off x="8870898" y="2508125"/>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3454B05D-55FD-4118-B899-4095FF50870D}"/>
              </a:ext>
            </a:extLst>
          </p:cNvPr>
          <p:cNvSpPr/>
          <p:nvPr userDrawn="1"/>
        </p:nvSpPr>
        <p:spPr>
          <a:xfrm>
            <a:off x="0" y="933450"/>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0533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1016000"/>
            <a:ext cx="3997324" cy="2501899"/>
          </a:xfrm>
        </p:spPr>
        <p:txBody>
          <a:bodyPr rtlCol="0" anchor="b">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371475" y="3619500"/>
            <a:ext cx="3997325"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4902201" y="619125"/>
            <a:ext cx="3454400" cy="558165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4" name="図プレースホルダー 6">
            <a:extLst>
              <a:ext uri="{FF2B5EF4-FFF2-40B4-BE49-F238E27FC236}">
                <a16:creationId xmlns:a16="http://schemas.microsoft.com/office/drawing/2014/main" id="{F6824EBC-CC6E-4D5A-B85A-DAC55ACE8533}"/>
              </a:ext>
            </a:extLst>
          </p:cNvPr>
          <p:cNvSpPr>
            <a:spLocks noGrp="1"/>
          </p:cNvSpPr>
          <p:nvPr>
            <p:ph type="pic" sz="quarter" idx="14" hasCustomPrompt="1"/>
          </p:nvPr>
        </p:nvSpPr>
        <p:spPr>
          <a:xfrm>
            <a:off x="8432801" y="260351"/>
            <a:ext cx="3454400" cy="558164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15" name="長方形 14">
            <a:extLst>
              <a:ext uri="{FF2B5EF4-FFF2-40B4-BE49-F238E27FC236}">
                <a16:creationId xmlns:a16="http://schemas.microsoft.com/office/drawing/2014/main" id="{43661888-890D-4E0C-8076-65EDFDB7DE27}"/>
              </a:ext>
            </a:extLst>
          </p:cNvPr>
          <p:cNvSpPr/>
          <p:nvPr userDrawn="1"/>
        </p:nvSpPr>
        <p:spPr>
          <a:xfrm>
            <a:off x="8432801" y="5842000"/>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6" name="長方形 15">
            <a:extLst>
              <a:ext uri="{FF2B5EF4-FFF2-40B4-BE49-F238E27FC236}">
                <a16:creationId xmlns:a16="http://schemas.microsoft.com/office/drawing/2014/main" id="{5AE48EF9-5BAF-4BD7-A6BE-866C0307B69F}"/>
              </a:ext>
            </a:extLst>
          </p:cNvPr>
          <p:cNvSpPr/>
          <p:nvPr userDrawn="1"/>
        </p:nvSpPr>
        <p:spPr>
          <a:xfrm>
            <a:off x="4902201" y="239509"/>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長方形 16">
            <a:extLst>
              <a:ext uri="{FF2B5EF4-FFF2-40B4-BE49-F238E27FC236}">
                <a16:creationId xmlns:a16="http://schemas.microsoft.com/office/drawing/2014/main" id="{E8D4A5F4-99AC-4FB3-8A59-AB8D7B4FC7D7}"/>
              </a:ext>
            </a:extLst>
          </p:cNvPr>
          <p:cNvSpPr/>
          <p:nvPr userDrawn="1"/>
        </p:nvSpPr>
        <p:spPr>
          <a:xfrm>
            <a:off x="0" y="1384300"/>
            <a:ext cx="177800" cy="4457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40136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0060ACE-E228-45FD-83E3-FF4D1CCF705F}"/>
              </a:ext>
            </a:extLst>
          </p:cNvPr>
          <p:cNvSpPr>
            <a:spLocks noGrp="1"/>
          </p:cNvSpPr>
          <p:nvPr>
            <p:ph type="title"/>
          </p:nvPr>
        </p:nvSpPr>
        <p:spPr>
          <a:xfrm>
            <a:off x="371475" y="260351"/>
            <a:ext cx="11520487" cy="758824"/>
          </a:xfrm>
          <a:prstGeom prst="rect">
            <a:avLst/>
          </a:prstGeom>
        </p:spPr>
        <p:txBody>
          <a:bodyPr vert="horz" lIns="91440" tIns="45720" rIns="91440" bIns="45720" rtlCol="0" anchor="ctr">
            <a:normAutofit/>
          </a:body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D88AF9FF-2A4E-41E6-956B-69BC625CC9A4}"/>
              </a:ext>
            </a:extLst>
          </p:cNvPr>
          <p:cNvSpPr>
            <a:spLocks noGrp="1"/>
          </p:cNvSpPr>
          <p:nvPr>
            <p:ph type="body" idx="1"/>
          </p:nvPr>
        </p:nvSpPr>
        <p:spPr>
          <a:xfrm>
            <a:off x="371474" y="1233488"/>
            <a:ext cx="11520487" cy="4943475"/>
          </a:xfrm>
          <a:prstGeom prst="rect">
            <a:avLst/>
          </a:prstGeom>
        </p:spPr>
        <p:txBody>
          <a:bodyPr vert="horz" lIns="91440" tIns="45720" rIns="91440" bIns="45720" rtlCol="0">
            <a:normAutofit/>
          </a:body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長方形 6">
            <a:extLst>
              <a:ext uri="{FF2B5EF4-FFF2-40B4-BE49-F238E27FC236}">
                <a16:creationId xmlns:a16="http://schemas.microsoft.com/office/drawing/2014/main" id="{CEE1F87C-C7F2-4F14-86B1-854B7B0C580E}"/>
              </a:ext>
            </a:extLst>
          </p:cNvPr>
          <p:cNvSpPr/>
          <p:nvPr userDrawn="1"/>
        </p:nvSpPr>
        <p:spPr>
          <a:xfrm>
            <a:off x="11229975" y="6512060"/>
            <a:ext cx="962025" cy="345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スライド番号プレースホルダー 5">
            <a:extLst>
              <a:ext uri="{FF2B5EF4-FFF2-40B4-BE49-F238E27FC236}">
                <a16:creationId xmlns:a16="http://schemas.microsoft.com/office/drawing/2014/main" id="{94FD9470-E137-41DF-A5CA-C7B4B9856E94}"/>
              </a:ext>
            </a:extLst>
          </p:cNvPr>
          <p:cNvSpPr>
            <a:spLocks noGrp="1"/>
          </p:cNvSpPr>
          <p:nvPr>
            <p:ph type="sldNum" sz="quarter" idx="4"/>
          </p:nvPr>
        </p:nvSpPr>
        <p:spPr>
          <a:xfrm>
            <a:off x="11518900" y="6581978"/>
            <a:ext cx="373062" cy="206104"/>
          </a:xfrm>
          <a:prstGeom prst="rect">
            <a:avLst/>
          </a:prstGeom>
        </p:spPr>
        <p:txBody>
          <a:bodyPr vert="horz" lIns="91440" tIns="45720" rIns="91440" bIns="45720" rtlCol="0" anchor="ctr"/>
          <a:lstStyle>
            <a:lvl1pPr algn="r">
              <a:defRPr sz="1200">
                <a:solidFill>
                  <a:schemeClr val="bg1"/>
                </a:solidFill>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8" name="長方形 7">
            <a:extLst>
              <a:ext uri="{FF2B5EF4-FFF2-40B4-BE49-F238E27FC236}">
                <a16:creationId xmlns:a16="http://schemas.microsoft.com/office/drawing/2014/main" id="{48AB12CC-D752-4664-B92F-BAEFF0416B7E}"/>
              </a:ext>
            </a:extLst>
          </p:cNvPr>
          <p:cNvSpPr/>
          <p:nvPr userDrawn="1"/>
        </p:nvSpPr>
        <p:spPr>
          <a:xfrm>
            <a:off x="0" y="260350"/>
            <a:ext cx="300037" cy="755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3458329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64" r:id="rId7"/>
    <p:sldLayoutId id="2147483665" r:id="rId8"/>
    <p:sldLayoutId id="2147483666" r:id="rId9"/>
    <p:sldLayoutId id="2147483667" r:id="rId10"/>
    <p:sldLayoutId id="2147483668" r:id="rId11"/>
    <p:sldLayoutId id="2147483669" r:id="rId12"/>
    <p:sldLayoutId id="2147483651" r:id="rId13"/>
    <p:sldLayoutId id="2147483670" r:id="rId14"/>
    <p:sldLayoutId id="2147483671" r:id="rId15"/>
    <p:sldLayoutId id="2147483672" r:id="rId16"/>
    <p:sldLayoutId id="2147483673" r:id="rId17"/>
    <p:sldLayoutId id="2147483652" r:id="rId18"/>
    <p:sldLayoutId id="2147483674" r:id="rId19"/>
    <p:sldLayoutId id="2147483675" r:id="rId20"/>
    <p:sldLayoutId id="2147483676" r:id="rId21"/>
    <p:sldLayoutId id="2147483677" r:id="rId22"/>
    <p:sldLayoutId id="2147483655" r:id="rId23"/>
    <p:sldLayoutId id="2147483678" r:id="rId24"/>
    <p:sldLayoutId id="2147483679" r:id="rId25"/>
    <p:sldLayoutId id="2147483680" r:id="rId26"/>
    <p:sldLayoutId id="2147483681" r:id="rId27"/>
    <p:sldLayoutId id="2147483653" r:id="rId28"/>
    <p:sldLayoutId id="2147483682" r:id="rId29"/>
    <p:sldLayoutId id="2147483683" r:id="rId30"/>
    <p:sldLayoutId id="2147483684" r:id="rId31"/>
    <p:sldLayoutId id="2147483685" r:id="rId32"/>
    <p:sldLayoutId id="2147483654" r:id="rId33"/>
    <p:sldLayoutId id="2147483686" r:id="rId34"/>
    <p:sldLayoutId id="2147483687" r:id="rId35"/>
    <p:sldLayoutId id="2147483689" r:id="rId36"/>
    <p:sldLayoutId id="2147483688" r:id="rId37"/>
    <p:sldLayoutId id="2147483690" r:id="rId38"/>
    <p:sldLayoutId id="2147483691" r:id="rId39"/>
    <p:sldLayoutId id="2147483692" r:id="rId40"/>
    <p:sldLayoutId id="2147483693" r:id="rId41"/>
    <p:sldLayoutId id="2147483694" r:id="rId42"/>
    <p:sldLayoutId id="2147483695" r:id="rId43"/>
    <p:sldLayoutId id="2147483703" r:id="rId44"/>
    <p:sldLayoutId id="2147483696" r:id="rId45"/>
    <p:sldLayoutId id="2147483697" r:id="rId46"/>
    <p:sldLayoutId id="2147483698" r:id="rId47"/>
    <p:sldLayoutId id="2147483699" r:id="rId48"/>
    <p:sldLayoutId id="2147483700" r:id="rId49"/>
    <p:sldLayoutId id="2147483701" r:id="rId50"/>
    <p:sldLayoutId id="2147483702" r:id="rId51"/>
    <p:sldLayoutId id="2147483656" r:id="rId52"/>
    <p:sldLayoutId id="2147483657" r:id="rId53"/>
    <p:sldLayoutId id="2147483704" r:id="rId54"/>
  </p:sldLayoutIdLst>
  <p:hf hdr="0" ftr="0" dt="0"/>
  <p:txStyles>
    <p:titleStyle>
      <a:lvl1pPr algn="l" defTabSz="914400" rtl="0" eaLnBrk="1" latinLnBrk="0" hangingPunct="1">
        <a:lnSpc>
          <a:spcPct val="90000"/>
        </a:lnSpc>
        <a:spcBef>
          <a:spcPct val="0"/>
        </a:spcBef>
        <a:buNone/>
        <a:defRPr kumimoji="1" sz="3600" b="1" kern="120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F26B43"/>
          </p15:clr>
        </p15:guide>
        <p15:guide id="2" pos="234" userDrawn="1">
          <p15:clr>
            <a:srgbClr val="F26B43"/>
          </p15:clr>
        </p15:guide>
        <p15:guide id="3" orient="horz" pos="4133" userDrawn="1">
          <p15:clr>
            <a:srgbClr val="F26B43"/>
          </p15:clr>
        </p15:guide>
        <p15:guide id="4" pos="7491" userDrawn="1">
          <p15:clr>
            <a:srgbClr val="F26B43"/>
          </p15:clr>
        </p15:guide>
        <p15:guide id="5" orient="horz" pos="640" userDrawn="1">
          <p15:clr>
            <a:srgbClr val="F26B43"/>
          </p15:clr>
        </p15:guide>
        <p15:guide id="6" orient="horz" pos="777" userDrawn="1">
          <p15:clr>
            <a:srgbClr val="F26B43"/>
          </p15:clr>
        </p15:guide>
        <p15:guide id="7" orient="horz" pos="4020" userDrawn="1">
          <p15:clr>
            <a:srgbClr val="F26B43"/>
          </p15:clr>
        </p15:guide>
        <p15:guide id="8"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7.xml"/><Relationship Id="rId5" Type="http://schemas.openxmlformats.org/officeDocument/2006/relationships/image" Target="../media/image6.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5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山と湖の風景&#10;&#10;AI によって生成されたコンテンツは間違っている可能性があります。">
            <a:extLst>
              <a:ext uri="{FF2B5EF4-FFF2-40B4-BE49-F238E27FC236}">
                <a16:creationId xmlns:a16="http://schemas.microsoft.com/office/drawing/2014/main" id="{90F51806-5A95-B01D-BBE5-81742798C16C}"/>
              </a:ext>
            </a:extLst>
          </p:cNvPr>
          <p:cNvPicPr>
            <a:picLocks noChangeAspect="1"/>
          </p:cNvPicPr>
          <p:nvPr/>
        </p:nvPicPr>
        <p:blipFill>
          <a:blip r:embed="rId3"/>
          <a:srcRect l="31106" r="33089"/>
          <a:stretch/>
        </p:blipFill>
        <p:spPr>
          <a:xfrm>
            <a:off x="589021" y="0"/>
            <a:ext cx="5675013" cy="6857295"/>
          </a:xfrm>
          <a:prstGeom prst="rect">
            <a:avLst/>
          </a:prstGeom>
        </p:spPr>
      </p:pic>
      <p:sp>
        <p:nvSpPr>
          <p:cNvPr id="7" name="コンテンツ プレースホルダー 6">
            <a:extLst>
              <a:ext uri="{FF2B5EF4-FFF2-40B4-BE49-F238E27FC236}">
                <a16:creationId xmlns:a16="http://schemas.microsoft.com/office/drawing/2014/main" id="{1D6EB617-E017-4B26-9576-8578E948979A}"/>
              </a:ext>
            </a:extLst>
          </p:cNvPr>
          <p:cNvSpPr>
            <a:spLocks noGrp="1"/>
          </p:cNvSpPr>
          <p:nvPr>
            <p:ph idx="1"/>
          </p:nvPr>
        </p:nvSpPr>
        <p:spPr>
          <a:xfrm>
            <a:off x="6356838" y="305638"/>
            <a:ext cx="5535124" cy="3180282"/>
          </a:xfrm>
        </p:spPr>
        <p:txBody>
          <a:bodyPr rtlCol="0">
            <a:normAutofit/>
          </a:bodyPr>
          <a:lstStyle/>
          <a:p>
            <a:pPr marL="0" indent="0" rtl="0">
              <a:lnSpc>
                <a:spcPct val="80000"/>
              </a:lnSpc>
              <a:buNone/>
            </a:pPr>
            <a:r>
              <a:rPr lang="ja-JP" altLang="en-US" sz="1800" b="1" dirty="0"/>
              <a:t>本資料について</a:t>
            </a:r>
            <a:endParaRPr lang="en-US" altLang="ja-JP" sz="1800" b="1" dirty="0"/>
          </a:p>
          <a:p>
            <a:pPr marL="536575" lvl="1" indent="-263525">
              <a:lnSpc>
                <a:spcPct val="100000"/>
              </a:lnSpc>
            </a:pPr>
            <a:r>
              <a:rPr lang="ja-JP" altLang="en-US" sz="1600" dirty="0"/>
              <a:t>本資料は、</a:t>
            </a:r>
            <a:r>
              <a:rPr lang="en-US" altLang="ja-JP" sz="1600" dirty="0"/>
              <a:t>A</a:t>
            </a:r>
            <a:r>
              <a:rPr lang="ja-JP" altLang="en-US" sz="1600" dirty="0"/>
              <a:t>国の皆さまに日本の介護と外国人介護人材の受入れについて紹介します。</a:t>
            </a:r>
          </a:p>
          <a:p>
            <a:pPr marL="536575" lvl="1" indent="-263525">
              <a:lnSpc>
                <a:spcPct val="100000"/>
              </a:lnSpc>
            </a:pPr>
            <a:r>
              <a:rPr lang="ja-JP" altLang="en-US" sz="1600" dirty="0"/>
              <a:t>日本は高齢化が進んでおり、外国人の介護人材を積極的に受け入れています。</a:t>
            </a:r>
          </a:p>
          <a:p>
            <a:pPr marL="536575" lvl="1" indent="-263525">
              <a:lnSpc>
                <a:spcPct val="100000"/>
              </a:lnSpc>
            </a:pPr>
            <a:r>
              <a:rPr lang="ja-JP" altLang="en-US" sz="1600" dirty="0"/>
              <a:t>日本で働くことで、安定した収入を得られ、介護のスキルを学ぶことができます。これにより、</a:t>
            </a:r>
            <a:r>
              <a:rPr lang="en-US" altLang="ja-JP" sz="1600" dirty="0"/>
              <a:t>A</a:t>
            </a:r>
            <a:r>
              <a:rPr lang="ja-JP" altLang="en-US" sz="1600" dirty="0"/>
              <a:t>国の経済発展や人材育成にも役立ちます。</a:t>
            </a:r>
          </a:p>
          <a:p>
            <a:pPr marL="536575" lvl="1" indent="-263525">
              <a:lnSpc>
                <a:spcPct val="100000"/>
              </a:lnSpc>
            </a:pPr>
            <a:r>
              <a:rPr lang="ja-JP" altLang="en-US" sz="1600" dirty="0"/>
              <a:t>本資料では、日本で働くメリットと受入れの仕組みを説明します。</a:t>
            </a:r>
          </a:p>
        </p:txBody>
      </p:sp>
      <p:sp>
        <p:nvSpPr>
          <p:cNvPr id="4" name="スライド番号プレースホルダー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rtlCol="0"/>
          <a:lstStyle/>
          <a:p>
            <a:pPr rtl="0"/>
            <a:fld id="{03DC2DEF-D2FE-4B45-ABA4-9F153FD1C98A}" type="slidenum">
              <a:rPr lang="en-US" altLang="ja-JP" smtClean="0"/>
              <a:t>0</a:t>
            </a:fld>
            <a:endParaRPr lang="ja-JP" altLang="en-US"/>
          </a:p>
        </p:txBody>
      </p:sp>
      <p:sp>
        <p:nvSpPr>
          <p:cNvPr id="5" name="タイトル 2">
            <a:extLst>
              <a:ext uri="{FF2B5EF4-FFF2-40B4-BE49-F238E27FC236}">
                <a16:creationId xmlns:a16="http://schemas.microsoft.com/office/drawing/2014/main" id="{3D71C9CD-CAE8-4AC8-936D-333769D479E5}"/>
              </a:ext>
            </a:extLst>
          </p:cNvPr>
          <p:cNvSpPr txBox="1">
            <a:spLocks/>
          </p:cNvSpPr>
          <p:nvPr/>
        </p:nvSpPr>
        <p:spPr>
          <a:xfrm>
            <a:off x="1576527" y="927048"/>
            <a:ext cx="4687507" cy="1698171"/>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000" b="1" kern="1200">
                <a:solidFill>
                  <a:schemeClr val="tx1"/>
                </a:solidFill>
                <a:latin typeface="Meiryo UI" panose="020B0604030504040204" pitchFamily="50" charset="-128"/>
                <a:ea typeface="Meiryo UI" panose="020B0604030504040204" pitchFamily="50" charset="-128"/>
                <a:cs typeface="+mj-cs"/>
              </a:defRPr>
            </a:lvl1pPr>
          </a:lstStyle>
          <a:p>
            <a:r>
              <a:rPr lang="en-US" altLang="ja-JP" sz="2800" dirty="0"/>
              <a:t>XXX</a:t>
            </a:r>
            <a:r>
              <a:rPr lang="ja-JP" altLang="en-US" sz="2800" dirty="0"/>
              <a:t>国の皆様へ</a:t>
            </a:r>
            <a:br>
              <a:rPr lang="ja-JP" altLang="en-US" sz="2800" dirty="0"/>
            </a:br>
            <a:r>
              <a:rPr lang="ja-JP" altLang="en-US" sz="2600" dirty="0"/>
              <a:t>日本での新たなキャリアと可能性</a:t>
            </a:r>
            <a:endParaRPr lang="en-US" altLang="ja-JP" sz="2600" dirty="0"/>
          </a:p>
          <a:p>
            <a:r>
              <a:rPr lang="ja-JP" altLang="en-US" sz="2600" dirty="0"/>
              <a:t>ダイジェスト版</a:t>
            </a:r>
            <a:endParaRPr lang="en-US" altLang="ja-JP" sz="2600" dirty="0"/>
          </a:p>
          <a:p>
            <a:endParaRPr lang="ja-JP" altLang="en-US" sz="2600" dirty="0"/>
          </a:p>
        </p:txBody>
      </p:sp>
      <p:sp>
        <p:nvSpPr>
          <p:cNvPr id="10" name="コンテンツ プレースホルダー 6">
            <a:extLst>
              <a:ext uri="{FF2B5EF4-FFF2-40B4-BE49-F238E27FC236}">
                <a16:creationId xmlns:a16="http://schemas.microsoft.com/office/drawing/2014/main" id="{1D6EB617-E017-4B26-9576-8578E948979A}"/>
              </a:ext>
            </a:extLst>
          </p:cNvPr>
          <p:cNvSpPr txBox="1">
            <a:spLocks/>
          </p:cNvSpPr>
          <p:nvPr/>
        </p:nvSpPr>
        <p:spPr>
          <a:xfrm>
            <a:off x="6624518" y="3591260"/>
            <a:ext cx="2595891" cy="2662946"/>
          </a:xfrm>
          <a:prstGeom prst="rect">
            <a:avLst/>
          </a:prstGeom>
          <a:solidFill>
            <a:schemeClr val="accent5">
              <a:lumMod val="20000"/>
              <a:lumOff val="80000"/>
            </a:schemeClr>
          </a:solidFill>
        </p:spPr>
        <p:txBody>
          <a:bodyPr vert="horz" lIns="91440" tIns="45720" rIns="91440" bIns="45720" numCol="1"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80000"/>
              </a:lnSpc>
              <a:buFont typeface="Arial" panose="020B0604020202020204" pitchFamily="34" charset="0"/>
              <a:buNone/>
            </a:pPr>
            <a:endParaRPr lang="en-US" altLang="ja-JP" sz="800" dirty="0"/>
          </a:p>
          <a:p>
            <a:pPr marL="0" indent="0" algn="ctr">
              <a:lnSpc>
                <a:spcPct val="80000"/>
              </a:lnSpc>
              <a:buFont typeface="Arial" panose="020B0604020202020204" pitchFamily="34" charset="0"/>
              <a:buNone/>
            </a:pPr>
            <a:r>
              <a:rPr lang="ja-JP" altLang="en-US" sz="1600" b="1" dirty="0"/>
              <a:t>基本情報</a:t>
            </a:r>
            <a:endParaRPr lang="en-US" altLang="ja-JP" sz="1600" b="1" dirty="0"/>
          </a:p>
          <a:p>
            <a:pPr marL="0" indent="0">
              <a:lnSpc>
                <a:spcPct val="80000"/>
              </a:lnSpc>
              <a:buFont typeface="Arial" panose="020B0604020202020204" pitchFamily="34" charset="0"/>
              <a:buNone/>
            </a:pPr>
            <a:endParaRPr lang="en-US" altLang="ja-JP" sz="800" dirty="0"/>
          </a:p>
          <a:p>
            <a:r>
              <a:rPr lang="zh-TW" altLang="en-US" sz="1600" dirty="0"/>
              <a:t>首都：東京</a:t>
            </a:r>
          </a:p>
          <a:p>
            <a:r>
              <a:rPr lang="zh-TW" altLang="en-US" sz="1600" dirty="0"/>
              <a:t>公用語：日本語</a:t>
            </a:r>
          </a:p>
          <a:p>
            <a:r>
              <a:rPr lang="zh-TW" altLang="en-US" sz="1600" dirty="0"/>
              <a:t>面積：</a:t>
            </a:r>
            <a:r>
              <a:rPr lang="en-US" altLang="zh-TW" sz="1600" dirty="0"/>
              <a:t>37.80</a:t>
            </a:r>
            <a:r>
              <a:rPr lang="zh-TW" altLang="en-US" sz="1600" dirty="0"/>
              <a:t>万</a:t>
            </a:r>
            <a:r>
              <a:rPr lang="en-US" altLang="zh-TW" sz="1600" dirty="0"/>
              <a:t>km²</a:t>
            </a:r>
          </a:p>
          <a:p>
            <a:r>
              <a:rPr lang="zh-TW" altLang="en-US" sz="1600" dirty="0"/>
              <a:t>人口：</a:t>
            </a:r>
            <a:r>
              <a:rPr lang="en-US" altLang="zh-TW" sz="1600" dirty="0"/>
              <a:t>1</a:t>
            </a:r>
            <a:r>
              <a:rPr lang="zh-TW" altLang="en-US" sz="1600" dirty="0"/>
              <a:t>億</a:t>
            </a:r>
            <a:r>
              <a:rPr lang="en-US" altLang="zh-TW" sz="1600" dirty="0"/>
              <a:t>2388</a:t>
            </a:r>
            <a:r>
              <a:rPr lang="zh-TW" altLang="en-US" sz="1600" dirty="0"/>
              <a:t>万</a:t>
            </a:r>
            <a:r>
              <a:rPr lang="en-US" altLang="zh-TW" sz="1600" dirty="0"/>
              <a:t>7</a:t>
            </a:r>
            <a:r>
              <a:rPr lang="zh-TW" altLang="en-US" sz="1600" dirty="0"/>
              <a:t>千人</a:t>
            </a:r>
          </a:p>
          <a:p>
            <a:pPr marL="0" indent="0">
              <a:buNone/>
            </a:pPr>
            <a:r>
              <a:rPr lang="zh-TW" altLang="en-US" sz="1600" dirty="0"/>
              <a:t>（</a:t>
            </a:r>
            <a:r>
              <a:rPr lang="en-US" altLang="zh-TW" sz="1600" dirty="0"/>
              <a:t>2024</a:t>
            </a:r>
            <a:r>
              <a:rPr lang="zh-TW" altLang="en-US" sz="1600" dirty="0"/>
              <a:t>年</a:t>
            </a:r>
            <a:r>
              <a:rPr lang="en-US" altLang="zh-TW" sz="1600" dirty="0"/>
              <a:t>8</a:t>
            </a:r>
            <a:r>
              <a:rPr lang="zh-TW" altLang="en-US" sz="1600" dirty="0"/>
              <a:t>月</a:t>
            </a:r>
            <a:r>
              <a:rPr lang="en-US" altLang="zh-TW" sz="1600" dirty="0"/>
              <a:t>1</a:t>
            </a:r>
            <a:r>
              <a:rPr lang="zh-TW" altLang="en-US" sz="1600" dirty="0"/>
              <a:t>日現在）</a:t>
            </a:r>
            <a:endParaRPr lang="en-US" altLang="ja-JP" sz="1600" dirty="0"/>
          </a:p>
        </p:txBody>
      </p:sp>
      <p:sp>
        <p:nvSpPr>
          <p:cNvPr id="11" name="コンテンツ プレースホルダー 6">
            <a:extLst>
              <a:ext uri="{FF2B5EF4-FFF2-40B4-BE49-F238E27FC236}">
                <a16:creationId xmlns:a16="http://schemas.microsoft.com/office/drawing/2014/main" id="{1D6EB617-E017-4B26-9576-8578E948979A}"/>
              </a:ext>
            </a:extLst>
          </p:cNvPr>
          <p:cNvSpPr txBox="1">
            <a:spLocks/>
          </p:cNvSpPr>
          <p:nvPr/>
        </p:nvSpPr>
        <p:spPr>
          <a:xfrm>
            <a:off x="9473481" y="3577047"/>
            <a:ext cx="2567092" cy="2662946"/>
          </a:xfrm>
          <a:prstGeom prst="rect">
            <a:avLst/>
          </a:prstGeom>
          <a:solidFill>
            <a:schemeClr val="accent4">
              <a:lumMod val="20000"/>
              <a:lumOff val="80000"/>
            </a:schemeClr>
          </a:solidFill>
        </p:spPr>
        <p:txBody>
          <a:bodyPr vert="horz" lIns="91440" tIns="45720" rIns="91440" bIns="45720" numCol="1"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80000"/>
              </a:lnSpc>
              <a:buFont typeface="Arial" panose="020B0604020202020204" pitchFamily="34" charset="0"/>
              <a:buNone/>
            </a:pPr>
            <a:endParaRPr lang="en-US" altLang="ja-JP" sz="800" dirty="0"/>
          </a:p>
          <a:p>
            <a:pPr marL="0" indent="0" algn="ctr">
              <a:lnSpc>
                <a:spcPct val="80000"/>
              </a:lnSpc>
              <a:buFont typeface="Arial" panose="020B0604020202020204" pitchFamily="34" charset="0"/>
              <a:buNone/>
            </a:pPr>
            <a:r>
              <a:rPr lang="ja-JP" altLang="en-US" sz="1600" b="1" dirty="0"/>
              <a:t>特徴</a:t>
            </a:r>
            <a:endParaRPr lang="en-US" altLang="ja-JP" sz="1600" b="1" dirty="0"/>
          </a:p>
          <a:p>
            <a:pPr marL="0" indent="0" algn="ctr">
              <a:lnSpc>
                <a:spcPct val="80000"/>
              </a:lnSpc>
              <a:buFont typeface="Arial" panose="020B0604020202020204" pitchFamily="34" charset="0"/>
              <a:buNone/>
            </a:pPr>
            <a:endParaRPr lang="en-US" altLang="ja-JP" sz="800" dirty="0"/>
          </a:p>
          <a:p>
            <a:r>
              <a:rPr lang="ja-JP" altLang="en-US" sz="1600" dirty="0"/>
              <a:t>四季が明瞭</a:t>
            </a:r>
          </a:p>
          <a:p>
            <a:r>
              <a:rPr lang="ja-JP" altLang="en-US" sz="1600" dirty="0"/>
              <a:t>治安が良く、街が清潔</a:t>
            </a:r>
          </a:p>
          <a:p>
            <a:r>
              <a:rPr lang="ja-JP" altLang="en-US" sz="1600" dirty="0"/>
              <a:t>安定した経済規模（名目</a:t>
            </a:r>
            <a:r>
              <a:rPr lang="en-US" altLang="ja-JP" sz="1600" dirty="0"/>
              <a:t>GDP</a:t>
            </a:r>
            <a:r>
              <a:rPr lang="ja-JP" altLang="en-US" sz="1600" dirty="0"/>
              <a:t>世界</a:t>
            </a:r>
            <a:r>
              <a:rPr lang="en-US" altLang="ja-JP" sz="1600" dirty="0"/>
              <a:t>4</a:t>
            </a:r>
            <a:r>
              <a:rPr lang="ja-JP" altLang="en-US" sz="1600" dirty="0"/>
              <a:t>位）</a:t>
            </a:r>
          </a:p>
          <a:p>
            <a:r>
              <a:rPr lang="ja-JP" altLang="en-US" sz="1600" dirty="0"/>
              <a:t>アニメや漫画などのサブカルチャーが発展</a:t>
            </a:r>
          </a:p>
        </p:txBody>
      </p:sp>
      <p:sp>
        <p:nvSpPr>
          <p:cNvPr id="8" name="タイトル 2">
            <a:extLst>
              <a:ext uri="{FF2B5EF4-FFF2-40B4-BE49-F238E27FC236}">
                <a16:creationId xmlns:a16="http://schemas.microsoft.com/office/drawing/2014/main" id="{7B5D9140-3940-109C-F593-25E6C301B506}"/>
              </a:ext>
            </a:extLst>
          </p:cNvPr>
          <p:cNvSpPr txBox="1">
            <a:spLocks/>
          </p:cNvSpPr>
          <p:nvPr/>
        </p:nvSpPr>
        <p:spPr>
          <a:xfrm>
            <a:off x="7959053" y="3121269"/>
            <a:ext cx="2548047" cy="760711"/>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000" b="1" kern="1200">
                <a:solidFill>
                  <a:schemeClr val="tx1"/>
                </a:solidFill>
                <a:latin typeface="Meiryo UI" panose="020B0604030504040204" pitchFamily="50" charset="-128"/>
                <a:ea typeface="Meiryo UI" panose="020B0604030504040204" pitchFamily="50" charset="-128"/>
                <a:cs typeface="+mj-cs"/>
              </a:defRPr>
            </a:lvl1pPr>
          </a:lstStyle>
          <a:p>
            <a:pPr algn="ctr"/>
            <a:r>
              <a:rPr lang="en-US" altLang="ja-JP" sz="3500" dirty="0"/>
              <a:t>JAPAN</a:t>
            </a:r>
            <a:endParaRPr lang="ja-JP" altLang="en-US" sz="3500" dirty="0"/>
          </a:p>
        </p:txBody>
      </p:sp>
      <p:pic>
        <p:nvPicPr>
          <p:cNvPr id="17" name="図プレースホルダー 16" descr="公園で自転車に乗っている男性&#10;&#10;AI によって生成されたコンテンツは間違っている可能性があります。">
            <a:extLst>
              <a:ext uri="{FF2B5EF4-FFF2-40B4-BE49-F238E27FC236}">
                <a16:creationId xmlns:a16="http://schemas.microsoft.com/office/drawing/2014/main" id="{C05036EE-D2D1-A818-255B-663EF914C823}"/>
              </a:ext>
            </a:extLst>
          </p:cNvPr>
          <p:cNvPicPr>
            <a:picLocks noGrp="1" noChangeAspect="1"/>
          </p:cNvPicPr>
          <p:nvPr>
            <p:ph type="pic" sz="quarter" idx="13"/>
          </p:nvPr>
        </p:nvPicPr>
        <p:blipFill>
          <a:blip r:embed="rId4"/>
          <a:srcRect l="15547" r="15547"/>
          <a:stretch>
            <a:fillRect/>
          </a:stretch>
        </p:blipFill>
        <p:spPr>
          <a:xfrm>
            <a:off x="3426527" y="4045226"/>
            <a:ext cx="2618106" cy="253675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00311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E8521-22C0-97EE-1F99-5CBAD352152A}"/>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62B0F9BF-68E0-9788-E4E3-BA4DE48173B8}"/>
              </a:ext>
            </a:extLst>
          </p:cNvPr>
          <p:cNvSpPr>
            <a:spLocks noGrp="1"/>
          </p:cNvSpPr>
          <p:nvPr>
            <p:ph type="title"/>
          </p:nvPr>
        </p:nvSpPr>
        <p:spPr/>
        <p:txBody>
          <a:bodyPr rtlCol="0">
            <a:normAutofit/>
          </a:bodyPr>
          <a:lstStyle/>
          <a:p>
            <a:pPr rtl="0"/>
            <a:r>
              <a:rPr lang="ja-JP" altLang="en-US" dirty="0"/>
              <a:t>日本の介護分野の魅力</a:t>
            </a:r>
            <a:endParaRPr lang="ja-JP" altLang="en-US" dirty="0">
              <a:latin typeface="Meiryo UI" panose="020B0604030504040204" pitchFamily="50" charset="-128"/>
              <a:ea typeface="Meiryo UI" panose="020B0604030504040204" pitchFamily="50" charset="-128"/>
            </a:endParaRPr>
          </a:p>
        </p:txBody>
      </p:sp>
      <p:sp>
        <p:nvSpPr>
          <p:cNvPr id="18" name="テキスト プレースホルダー 17">
            <a:extLst>
              <a:ext uri="{FF2B5EF4-FFF2-40B4-BE49-F238E27FC236}">
                <a16:creationId xmlns:a16="http://schemas.microsoft.com/office/drawing/2014/main" id="{B0C6458E-7659-3973-A324-6AE24C481E43}"/>
              </a:ext>
            </a:extLst>
          </p:cNvPr>
          <p:cNvSpPr>
            <a:spLocks noGrp="1"/>
          </p:cNvSpPr>
          <p:nvPr>
            <p:ph type="body" sz="quarter" idx="4294967295"/>
          </p:nvPr>
        </p:nvSpPr>
        <p:spPr>
          <a:xfrm>
            <a:off x="371475" y="1016001"/>
            <a:ext cx="11520488" cy="1120634"/>
          </a:xfrm>
        </p:spPr>
        <p:txBody>
          <a:bodyPr rtlCol="0" anchor="t">
            <a:noAutofit/>
          </a:bodyPr>
          <a:lstStyle/>
          <a:p>
            <a:r>
              <a:rPr lang="ja-JP" altLang="en-US" sz="2000" dirty="0"/>
              <a:t>日本は、世界有数の高齢社会です。一方で、介護業界は人材不足が深刻であり、外国人介護人材の活躍が求められています。国は、介護職員の確保のために、外国人介護人材の受入れを積極的に進めています。</a:t>
            </a:r>
          </a:p>
          <a:p>
            <a:r>
              <a:rPr lang="ja-JP" altLang="en-US" sz="2000" dirty="0"/>
              <a:t>介護は日本の公的制度で安定した分野です。また、介護分野は「成長産業」であり、今後も発展が期待されています。</a:t>
            </a:r>
          </a:p>
        </p:txBody>
      </p:sp>
      <p:sp>
        <p:nvSpPr>
          <p:cNvPr id="6" name="スライド番号プレースホルダー 2">
            <a:extLst>
              <a:ext uri="{FF2B5EF4-FFF2-40B4-BE49-F238E27FC236}">
                <a16:creationId xmlns:a16="http://schemas.microsoft.com/office/drawing/2014/main" id="{1A78D16A-D50D-B0FA-8DF1-B0DED5EBDECC}"/>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a:t>
            </a:fld>
            <a:endParaRPr lang="ja-JP" altLang="en-US"/>
          </a:p>
        </p:txBody>
      </p:sp>
      <p:grpSp>
        <p:nvGrpSpPr>
          <p:cNvPr id="63" name="グループ化 62"/>
          <p:cNvGrpSpPr/>
          <p:nvPr/>
        </p:nvGrpSpPr>
        <p:grpSpPr>
          <a:xfrm>
            <a:off x="6330462" y="2686206"/>
            <a:ext cx="5312148" cy="3263485"/>
            <a:chOff x="785342" y="2653771"/>
            <a:chExt cx="4642339" cy="3907364"/>
          </a:xfrm>
        </p:grpSpPr>
        <p:sp>
          <p:nvSpPr>
            <p:cNvPr id="37" name="角丸四角形 18">
              <a:extLst>
                <a:ext uri="{FF2B5EF4-FFF2-40B4-BE49-F238E27FC236}">
                  <a16:creationId xmlns:a16="http://schemas.microsoft.com/office/drawing/2014/main" id="{E1893F60-5009-024D-1ADE-3DA5B31D7058}"/>
                </a:ext>
              </a:extLst>
            </p:cNvPr>
            <p:cNvSpPr/>
            <p:nvPr/>
          </p:nvSpPr>
          <p:spPr>
            <a:xfrm>
              <a:off x="785342" y="2653771"/>
              <a:ext cx="4642339" cy="3907364"/>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723">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graphicFrame>
          <p:nvGraphicFramePr>
            <p:cNvPr id="38" name="グラフ 37">
              <a:extLst>
                <a:ext uri="{FF2B5EF4-FFF2-40B4-BE49-F238E27FC236}">
                  <a16:creationId xmlns:a16="http://schemas.microsoft.com/office/drawing/2014/main" id="{4D51C9CA-0E60-43D2-977F-D885A545E17F}"/>
                </a:ext>
              </a:extLst>
            </p:cNvPr>
            <p:cNvGraphicFramePr>
              <a:graphicFrameLocks/>
            </p:cNvGraphicFramePr>
            <p:nvPr>
              <p:extLst>
                <p:ext uri="{D42A27DB-BD31-4B8C-83A1-F6EECF244321}">
                  <p14:modId xmlns:p14="http://schemas.microsoft.com/office/powerpoint/2010/main" val="2676567741"/>
                </p:ext>
              </p:extLst>
            </p:nvPr>
          </p:nvGraphicFramePr>
          <p:xfrm>
            <a:off x="785342" y="2984360"/>
            <a:ext cx="4343655" cy="3280929"/>
          </p:xfrm>
          <a:graphic>
            <a:graphicData uri="http://schemas.openxmlformats.org/drawingml/2006/chart">
              <c:chart xmlns:c="http://schemas.openxmlformats.org/drawingml/2006/chart" xmlns:r="http://schemas.openxmlformats.org/officeDocument/2006/relationships" r:id="rId3"/>
            </a:graphicData>
          </a:graphic>
        </p:graphicFrame>
        <p:cxnSp>
          <p:nvCxnSpPr>
            <p:cNvPr id="39" name="直線矢印コネクタ 38">
              <a:extLst>
                <a:ext uri="{FF2B5EF4-FFF2-40B4-BE49-F238E27FC236}">
                  <a16:creationId xmlns:a16="http://schemas.microsoft.com/office/drawing/2014/main" id="{19F04B03-AF57-43AD-7F0E-F13AD32D30B0}"/>
                </a:ext>
              </a:extLst>
            </p:cNvPr>
            <p:cNvCxnSpPr>
              <a:cxnSpLocks/>
            </p:cNvCxnSpPr>
            <p:nvPr/>
          </p:nvCxnSpPr>
          <p:spPr>
            <a:xfrm flipV="1">
              <a:off x="2176009" y="4103521"/>
              <a:ext cx="2034371" cy="104592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2" name="コンテンツ プレースホルダー 2">
            <a:extLst>
              <a:ext uri="{FF2B5EF4-FFF2-40B4-BE49-F238E27FC236}">
                <a16:creationId xmlns:a16="http://schemas.microsoft.com/office/drawing/2014/main" id="{D8C7FCA5-2ED1-EB63-21E0-74150616B59A}"/>
              </a:ext>
            </a:extLst>
          </p:cNvPr>
          <p:cNvSpPr txBox="1">
            <a:spLocks/>
          </p:cNvSpPr>
          <p:nvPr/>
        </p:nvSpPr>
        <p:spPr>
          <a:xfrm>
            <a:off x="1265487" y="2269937"/>
            <a:ext cx="324138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dirty="0">
                <a:latin typeface="Meiryo UI" panose="020B0604030504040204" pitchFamily="50" charset="-128"/>
                <a:ea typeface="Meiryo UI" panose="020B0604030504040204" pitchFamily="50" charset="-128"/>
              </a:rPr>
              <a:t>介護職員の必要数</a:t>
            </a:r>
            <a:endParaRPr lang="en-US" altLang="ja-JP" sz="1600" dirty="0">
              <a:latin typeface="Meiryo UI" panose="020B0604030504040204" pitchFamily="50" charset="-128"/>
              <a:ea typeface="Meiryo UI" panose="020B0604030504040204" pitchFamily="50" charset="-128"/>
            </a:endParaRPr>
          </a:p>
        </p:txBody>
      </p:sp>
      <p:pic>
        <p:nvPicPr>
          <p:cNvPr id="70" name="図 69">
            <a:extLst>
              <a:ext uri="{FF2B5EF4-FFF2-40B4-BE49-F238E27FC236}">
                <a16:creationId xmlns:a16="http://schemas.microsoft.com/office/drawing/2014/main" id="{16FF13DA-F962-39BB-75B8-9943E9489F7D}"/>
              </a:ext>
            </a:extLst>
          </p:cNvPr>
          <p:cNvPicPr>
            <a:picLocks noChangeAspect="1"/>
          </p:cNvPicPr>
          <p:nvPr/>
        </p:nvPicPr>
        <p:blipFill>
          <a:blip r:embed="rId4"/>
          <a:stretch>
            <a:fillRect/>
          </a:stretch>
        </p:blipFill>
        <p:spPr>
          <a:xfrm>
            <a:off x="31274" y="3003026"/>
            <a:ext cx="6195161" cy="2278663"/>
          </a:xfrm>
          <a:prstGeom prst="rect">
            <a:avLst/>
          </a:prstGeom>
        </p:spPr>
      </p:pic>
      <p:sp>
        <p:nvSpPr>
          <p:cNvPr id="72" name="コンテンツ プレースホルダー 2">
            <a:extLst>
              <a:ext uri="{FF2B5EF4-FFF2-40B4-BE49-F238E27FC236}">
                <a16:creationId xmlns:a16="http://schemas.microsoft.com/office/drawing/2014/main" id="{AEF39D91-3F35-A6BC-12A0-3135529D5175}"/>
              </a:ext>
            </a:extLst>
          </p:cNvPr>
          <p:cNvSpPr txBox="1">
            <a:spLocks/>
          </p:cNvSpPr>
          <p:nvPr/>
        </p:nvSpPr>
        <p:spPr>
          <a:xfrm>
            <a:off x="505429" y="5982159"/>
            <a:ext cx="4937010" cy="474823"/>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900" dirty="0">
                <a:latin typeface="Meiryo UI" panose="020B0604030504040204" pitchFamily="50" charset="-128"/>
                <a:ea typeface="Meiryo UI" panose="020B0604030504040204" pitchFamily="50" charset="-128"/>
              </a:rPr>
              <a:t>出典：厚生労働省「第９期介護保険事業計画に基づく介護職員の必要数について」</a:t>
            </a:r>
            <a:endParaRPr lang="en-US" altLang="ja-JP" sz="900" dirty="0">
              <a:latin typeface="Meiryo UI" panose="020B0604030504040204" pitchFamily="50" charset="-128"/>
              <a:ea typeface="Meiryo UI" panose="020B0604030504040204" pitchFamily="50" charset="-128"/>
            </a:endParaRPr>
          </a:p>
        </p:txBody>
      </p:sp>
      <p:sp>
        <p:nvSpPr>
          <p:cNvPr id="77" name="コンテンツ プレースホルダー 2">
            <a:extLst>
              <a:ext uri="{FF2B5EF4-FFF2-40B4-BE49-F238E27FC236}">
                <a16:creationId xmlns:a16="http://schemas.microsoft.com/office/drawing/2014/main" id="{D8C7FCA5-2ED1-EB63-21E0-74150616B59A}"/>
              </a:ext>
            </a:extLst>
          </p:cNvPr>
          <p:cNvSpPr txBox="1">
            <a:spLocks/>
          </p:cNvSpPr>
          <p:nvPr/>
        </p:nvSpPr>
        <p:spPr>
          <a:xfrm>
            <a:off x="7383687" y="2269938"/>
            <a:ext cx="324138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dirty="0">
                <a:latin typeface="Meiryo UI" panose="020B0604030504040204" pitchFamily="50" charset="-128"/>
                <a:ea typeface="Meiryo UI" panose="020B0604030504040204" pitchFamily="50" charset="-128"/>
              </a:rPr>
              <a:t>外国人介護人材の在留者数</a:t>
            </a:r>
            <a:endParaRPr lang="en-US" altLang="ja-JP" sz="1600" dirty="0">
              <a:latin typeface="Meiryo UI" panose="020B0604030504040204" pitchFamily="50" charset="-128"/>
              <a:ea typeface="Meiryo UI" panose="020B0604030504040204" pitchFamily="50" charset="-128"/>
            </a:endParaRPr>
          </a:p>
        </p:txBody>
      </p:sp>
      <p:sp>
        <p:nvSpPr>
          <p:cNvPr id="78" name="正方形/長方形 77">
            <a:extLst>
              <a:ext uri="{FF2B5EF4-FFF2-40B4-BE49-F238E27FC236}">
                <a16:creationId xmlns:a16="http://schemas.microsoft.com/office/drawing/2014/main" id="{BA90FA2B-CF62-9265-9F53-64831ECB6F8D}"/>
              </a:ext>
            </a:extLst>
          </p:cNvPr>
          <p:cNvSpPr/>
          <p:nvPr/>
        </p:nvSpPr>
        <p:spPr>
          <a:xfrm>
            <a:off x="6417887" y="5997359"/>
            <a:ext cx="5335675" cy="461665"/>
          </a:xfrm>
          <a:prstGeom prst="rect">
            <a:avLst/>
          </a:prstGeom>
        </p:spPr>
        <p:txBody>
          <a:bodyPr wrap="square">
            <a:spAutoFit/>
          </a:bodyPr>
          <a:lstStyle/>
          <a:p>
            <a:pPr marL="179705" indent="63500">
              <a:spcAft>
                <a:spcPts val="0"/>
              </a:spcAft>
            </a:pPr>
            <a:r>
              <a:rPr lang="ja-JP" altLang="ja-JP" sz="800" kern="100" dirty="0">
                <a:latin typeface="Meiryo UI" panose="020B0604030504040204" pitchFamily="50" charset="-128"/>
                <a:ea typeface="Meiryo UI" panose="020B0604030504040204" pitchFamily="50" charset="-128"/>
                <a:cs typeface="Times New Roman" panose="02020603050405020304" pitchFamily="18" charset="0"/>
              </a:rPr>
              <a:t>出典：</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在留者数は</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EPA</a:t>
            </a:r>
            <a:r>
              <a:rPr lang="ja-JP" altLang="ja-JP" sz="800" kern="100" dirty="0" err="1">
                <a:latin typeface="Meiryo UI" panose="020B0604030504040204" pitchFamily="50" charset="-128"/>
                <a:ea typeface="Meiryo UI" panose="020B0604030504040204" pitchFamily="50" charset="-128"/>
                <a:cs typeface="Times New Roman" panose="02020603050405020304" pitchFamily="18" charset="0"/>
              </a:rPr>
              <a:t>、</a:t>
            </a:r>
            <a:r>
              <a:rPr lang="ja-JP" altLang="ja-JP" sz="800" kern="100" dirty="0">
                <a:latin typeface="Meiryo UI" panose="020B0604030504040204" pitchFamily="50" charset="-128"/>
                <a:ea typeface="Meiryo UI" panose="020B0604030504040204" pitchFamily="50" charset="-128"/>
                <a:cs typeface="Times New Roman" panose="02020603050405020304" pitchFamily="18" charset="0"/>
              </a:rPr>
              <a:t>在留資格「介護」</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、技能実習、特定技能の合計値を算出</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179705" indent="63500">
              <a:spcAft>
                <a:spcPts val="0"/>
              </a:spcAft>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EPA</a:t>
            </a:r>
            <a:r>
              <a:rPr lang="ja-JP" altLang="ja-JP" sz="800" kern="100" dirty="0">
                <a:latin typeface="Meiryo UI" panose="020B0604030504040204" pitchFamily="50" charset="-128"/>
                <a:ea typeface="Meiryo UI" panose="020B0604030504040204" pitchFamily="50" charset="-128"/>
                <a:cs typeface="Times New Roman" panose="02020603050405020304" pitchFamily="18" charset="0"/>
              </a:rPr>
              <a:t>、在留資格「介護」は「在留外国人統計」（出入国在留管理庁）、技能実習は「職種・作業別 在留資格「技能実習」に係る在留者数」（法務省）、</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800" kern="100" dirty="0">
                <a:latin typeface="Meiryo UI" panose="020B0604030504040204" pitchFamily="50" charset="-128"/>
                <a:ea typeface="Meiryo UI" panose="020B0604030504040204" pitchFamily="50" charset="-128"/>
                <a:cs typeface="Times New Roman" panose="02020603050405020304" pitchFamily="18" charset="0"/>
              </a:rPr>
              <a:t>特定技能は「特定技能在留外国人数」（出入国在留管理庁）</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のデータより作成</a:t>
            </a:r>
            <a:endParaRPr lang="ja-JP" altLang="ja-JP" sz="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角丸四角形吹き出し 14">
            <a:extLst>
              <a:ext uri="{FF2B5EF4-FFF2-40B4-BE49-F238E27FC236}">
                <a16:creationId xmlns:a16="http://schemas.microsoft.com/office/drawing/2014/main" id="{C7DBEE39-C576-410B-8EE6-43C056B492CD}"/>
              </a:ext>
            </a:extLst>
          </p:cNvPr>
          <p:cNvSpPr/>
          <p:nvPr/>
        </p:nvSpPr>
        <p:spPr>
          <a:xfrm>
            <a:off x="8622494" y="2881123"/>
            <a:ext cx="1431023" cy="649207"/>
          </a:xfrm>
          <a:prstGeom prst="wedgeEllipseCallout">
            <a:avLst>
              <a:gd name="adj1" fmla="val 23463"/>
              <a:gd name="adj2" fmla="val 92455"/>
            </a:avLst>
          </a:prstGeom>
          <a:solidFill>
            <a:srgbClr val="FFC000"/>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２倍増</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8831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E154C-7D93-5270-97C3-848D8B92A423}"/>
            </a:ext>
          </a:extLst>
        </p:cNvPr>
        <p:cNvGrpSpPr/>
        <p:nvPr/>
      </p:nvGrpSpPr>
      <p:grpSpPr>
        <a:xfrm>
          <a:off x="0" y="0"/>
          <a:ext cx="0" cy="0"/>
          <a:chOff x="0" y="0"/>
          <a:chExt cx="0" cy="0"/>
        </a:xfrm>
      </p:grpSpPr>
      <p:pic>
        <p:nvPicPr>
          <p:cNvPr id="8" name="図 7" descr="窓のそばに立っている男性&#10;&#10;AI によって生成されたコンテンツは間違っている可能性があります。">
            <a:extLst>
              <a:ext uri="{FF2B5EF4-FFF2-40B4-BE49-F238E27FC236}">
                <a16:creationId xmlns:a16="http://schemas.microsoft.com/office/drawing/2014/main" id="{FF9CEF5B-BED0-FD4D-2C15-79FD222C0F36}"/>
              </a:ext>
            </a:extLst>
          </p:cNvPr>
          <p:cNvPicPr>
            <a:picLocks noChangeAspect="1"/>
          </p:cNvPicPr>
          <p:nvPr/>
        </p:nvPicPr>
        <p:blipFill>
          <a:blip r:embed="rId3"/>
          <a:stretch>
            <a:fillRect/>
          </a:stretch>
        </p:blipFill>
        <p:spPr>
          <a:xfrm>
            <a:off x="3618350" y="5261955"/>
            <a:ext cx="2003717" cy="1335693"/>
          </a:xfrm>
          <a:prstGeom prst="rect">
            <a:avLst/>
          </a:prstGeom>
        </p:spPr>
      </p:pic>
      <p:pic>
        <p:nvPicPr>
          <p:cNvPr id="5" name="図 4" descr="椅子に座っている女性&#10;&#10;AI によって生成されたコンテンツは間違っている可能性があります。">
            <a:extLst>
              <a:ext uri="{FF2B5EF4-FFF2-40B4-BE49-F238E27FC236}">
                <a16:creationId xmlns:a16="http://schemas.microsoft.com/office/drawing/2014/main" id="{E336050C-24F5-32D2-596E-1A27A36860A1}"/>
              </a:ext>
            </a:extLst>
          </p:cNvPr>
          <p:cNvPicPr>
            <a:picLocks noChangeAspect="1"/>
          </p:cNvPicPr>
          <p:nvPr/>
        </p:nvPicPr>
        <p:blipFill>
          <a:blip r:embed="rId4"/>
          <a:stretch>
            <a:fillRect/>
          </a:stretch>
        </p:blipFill>
        <p:spPr>
          <a:xfrm>
            <a:off x="881563" y="5261956"/>
            <a:ext cx="2007048" cy="1335693"/>
          </a:xfrm>
          <a:prstGeom prst="rect">
            <a:avLst/>
          </a:prstGeom>
        </p:spPr>
      </p:pic>
      <p:sp>
        <p:nvSpPr>
          <p:cNvPr id="16" name="タイトル 15">
            <a:extLst>
              <a:ext uri="{FF2B5EF4-FFF2-40B4-BE49-F238E27FC236}">
                <a16:creationId xmlns:a16="http://schemas.microsoft.com/office/drawing/2014/main" id="{3A9E20D1-6A23-6D0B-86B9-E55D5F9816D1}"/>
              </a:ext>
            </a:extLst>
          </p:cNvPr>
          <p:cNvSpPr>
            <a:spLocks noGrp="1"/>
          </p:cNvSpPr>
          <p:nvPr>
            <p:ph type="title"/>
          </p:nvPr>
        </p:nvSpPr>
        <p:spPr/>
        <p:txBody>
          <a:bodyPr rtlCol="0">
            <a:normAutofit/>
          </a:bodyPr>
          <a:lstStyle/>
          <a:p>
            <a:pPr rtl="0"/>
            <a:r>
              <a:rPr lang="ja-JP" altLang="en-US" dirty="0"/>
              <a:t>日本の介護の仕事とは</a:t>
            </a:r>
          </a:p>
        </p:txBody>
      </p:sp>
      <p:sp>
        <p:nvSpPr>
          <p:cNvPr id="17" name="十字形 16">
            <a:extLst>
              <a:ext uri="{FF2B5EF4-FFF2-40B4-BE49-F238E27FC236}">
                <a16:creationId xmlns:a16="http://schemas.microsoft.com/office/drawing/2014/main" id="{51D724B3-62D8-13B7-39DA-0A35E62FDB3D}"/>
              </a:ext>
            </a:extLst>
          </p:cNvPr>
          <p:cNvSpPr/>
          <p:nvPr/>
        </p:nvSpPr>
        <p:spPr>
          <a:xfrm>
            <a:off x="2850496" y="3059675"/>
            <a:ext cx="487593" cy="492833"/>
          </a:xfrm>
          <a:prstGeom prst="plus">
            <a:avLst>
              <a:gd name="adj" fmla="val 41013"/>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Calibri Light"/>
              <a:ea typeface="+mn-ea"/>
              <a:cs typeface="+mn-cs"/>
            </a:endParaRPr>
          </a:p>
        </p:txBody>
      </p:sp>
      <p:sp>
        <p:nvSpPr>
          <p:cNvPr id="24" name="角丸四角形 18">
            <a:extLst>
              <a:ext uri="{FF2B5EF4-FFF2-40B4-BE49-F238E27FC236}">
                <a16:creationId xmlns:a16="http://schemas.microsoft.com/office/drawing/2014/main" id="{EB09CAE3-BC8F-44C6-6408-63ECF97DD270}"/>
              </a:ext>
            </a:extLst>
          </p:cNvPr>
          <p:cNvSpPr/>
          <p:nvPr/>
        </p:nvSpPr>
        <p:spPr>
          <a:xfrm>
            <a:off x="371474" y="2703625"/>
            <a:ext cx="2400853" cy="1233353"/>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尊厳の保持</a:t>
            </a:r>
            <a:endParaRPr kumimoji="1" lang="en-US" altLang="ja-JP" sz="16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その人の価値観や自分らしさやを保ちながら、他者と同じように尊重されること</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2">
            <a:extLst>
              <a:ext uri="{FF2B5EF4-FFF2-40B4-BE49-F238E27FC236}">
                <a16:creationId xmlns:a16="http://schemas.microsoft.com/office/drawing/2014/main" id="{338317F2-341E-ABC8-F067-FF29C0154B9A}"/>
              </a:ext>
            </a:extLst>
          </p:cNvPr>
          <p:cNvSpPr>
            <a:spLocks noGrp="1"/>
          </p:cNvSpPr>
          <p:nvPr>
            <p:ph type="sldNum" sz="quarter" idx="12"/>
          </p:nvPr>
        </p:nvSpPr>
        <p:spPr>
          <a:xfrm>
            <a:off x="11231217" y="6518050"/>
            <a:ext cx="960783" cy="339950"/>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fld id="{03DC2DEF-D2FE-4B45-ABA4-9F153FD1C98A}" type="slidenum">
              <a:rPr kumimoji="0" lang="en-US" altLang="ja-JP" sz="1500"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ja-JP" altLang="en-US" sz="15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8" name="角丸四角形 18">
            <a:extLst>
              <a:ext uri="{FF2B5EF4-FFF2-40B4-BE49-F238E27FC236}">
                <a16:creationId xmlns:a16="http://schemas.microsoft.com/office/drawing/2014/main" id="{AA47F65A-0644-98B2-CBC5-C06C13D8C176}"/>
              </a:ext>
            </a:extLst>
          </p:cNvPr>
          <p:cNvSpPr/>
          <p:nvPr/>
        </p:nvSpPr>
        <p:spPr>
          <a:xfrm>
            <a:off x="3415235" y="2703625"/>
            <a:ext cx="2520000" cy="1233353"/>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自立支援</a:t>
            </a:r>
            <a:endParaRPr kumimoji="1" lang="en-US" altLang="ja-JP" sz="16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介護によるサポートを受けることでその人らしい自立した日常生活を継続すること</a:t>
            </a:r>
          </a:p>
        </p:txBody>
      </p:sp>
      <p:sp>
        <p:nvSpPr>
          <p:cNvPr id="30" name="角丸四角形 18">
            <a:extLst>
              <a:ext uri="{FF2B5EF4-FFF2-40B4-BE49-F238E27FC236}">
                <a16:creationId xmlns:a16="http://schemas.microsoft.com/office/drawing/2014/main" id="{7DC667D3-1AA3-0001-1E0C-C060F544BD54}"/>
              </a:ext>
            </a:extLst>
          </p:cNvPr>
          <p:cNvSpPr/>
          <p:nvPr/>
        </p:nvSpPr>
        <p:spPr>
          <a:xfrm>
            <a:off x="295780" y="3891894"/>
            <a:ext cx="5682907" cy="12333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chemeClr val="accent2"/>
                </a:solidFill>
                <a:effectLst/>
                <a:uLnTx/>
                <a:uFillTx/>
                <a:latin typeface="Meiryo UI" panose="020B0604030504040204" pitchFamily="50" charset="-128"/>
                <a:ea typeface="Meiryo UI" panose="020B0604030504040204" pitchFamily="50" charset="-128"/>
                <a:cs typeface="DM Sans Bold"/>
                <a:sym typeface="DM Sans Bold"/>
              </a:rPr>
              <a:t>介護と看護の違い</a:t>
            </a:r>
            <a:endParaRPr kumimoji="0" lang="en-US" altLang="ja-JP" sz="1600" b="1" i="0" u="none" strike="noStrike" kern="1200" cap="none" spc="0" normalizeH="0" baseline="0" noProof="0" dirty="0">
              <a:ln>
                <a:noFill/>
              </a:ln>
              <a:solidFill>
                <a:schemeClr val="accent2"/>
              </a:solidFill>
              <a:effectLst/>
              <a:uLnTx/>
              <a:uFillTx/>
              <a:latin typeface="Meiryo UI" panose="020B0604030504040204" pitchFamily="50" charset="-128"/>
              <a:ea typeface="Meiryo UI" panose="020B0604030504040204" pitchFamily="50" charset="-128"/>
              <a:cs typeface="DM Sans Bold"/>
              <a:sym typeface="DM Sans Bold"/>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看護は医師の指示に基づき、病気や怪我がある人の治療のサポートを行います。</a:t>
            </a:r>
            <a:endParaRPr kumimoji="1" lang="en-US" altLang="ja-JP" sz="14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介護は日常生活に支援が必要な人の</a:t>
            </a:r>
            <a:r>
              <a:rPr kumimoji="1" lang="ja-JP" altLang="en-US" sz="1400" b="1"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生活のサポート</a:t>
            </a:r>
            <a:r>
              <a:rPr kumimoji="1" lang="ja-JP" altLang="en-US" sz="14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を行います。</a:t>
            </a:r>
          </a:p>
        </p:txBody>
      </p:sp>
      <p:sp>
        <p:nvSpPr>
          <p:cNvPr id="3" name="コンテンツ プレースホルダー 6">
            <a:extLst>
              <a:ext uri="{FF2B5EF4-FFF2-40B4-BE49-F238E27FC236}">
                <a16:creationId xmlns:a16="http://schemas.microsoft.com/office/drawing/2014/main" id="{0861AB1D-43C8-D8C4-B6B2-5B14C0308B35}"/>
              </a:ext>
            </a:extLst>
          </p:cNvPr>
          <p:cNvSpPr txBox="1">
            <a:spLocks/>
          </p:cNvSpPr>
          <p:nvPr/>
        </p:nvSpPr>
        <p:spPr>
          <a:xfrm>
            <a:off x="286268" y="2300186"/>
            <a:ext cx="5535124" cy="3469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80000"/>
              </a:lnSpc>
              <a:buFont typeface="Arial" panose="020B0604020202020204" pitchFamily="34" charset="0"/>
              <a:buNone/>
            </a:pPr>
            <a:r>
              <a:rPr lang="ja-JP" altLang="en-US" sz="1800" b="1" dirty="0"/>
              <a:t>●日本の介護の特徴</a:t>
            </a:r>
            <a:endParaRPr lang="ja-JP" altLang="en-US" sz="1600" dirty="0"/>
          </a:p>
        </p:txBody>
      </p:sp>
      <p:sp>
        <p:nvSpPr>
          <p:cNvPr id="6" name="コンテンツ プレースホルダー 6">
            <a:extLst>
              <a:ext uri="{FF2B5EF4-FFF2-40B4-BE49-F238E27FC236}">
                <a16:creationId xmlns:a16="http://schemas.microsoft.com/office/drawing/2014/main" id="{49199075-B1C1-5844-67E1-FD0DE835D159}"/>
              </a:ext>
            </a:extLst>
          </p:cNvPr>
          <p:cNvSpPr txBox="1">
            <a:spLocks/>
          </p:cNvSpPr>
          <p:nvPr/>
        </p:nvSpPr>
        <p:spPr>
          <a:xfrm>
            <a:off x="6176484" y="2297339"/>
            <a:ext cx="5535124" cy="3469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80000"/>
              </a:lnSpc>
              <a:buFont typeface="Arial" panose="020B0604020202020204" pitchFamily="34" charset="0"/>
              <a:buNone/>
            </a:pPr>
            <a:r>
              <a:rPr lang="ja-JP" altLang="en-US" sz="1800" b="1" dirty="0"/>
              <a:t>●介護職の就労イメージ</a:t>
            </a:r>
            <a:endParaRPr lang="ja-JP" altLang="en-US" sz="1600" dirty="0"/>
          </a:p>
        </p:txBody>
      </p:sp>
      <p:sp>
        <p:nvSpPr>
          <p:cNvPr id="11" name="角丸四角形吹き出し 14">
            <a:extLst>
              <a:ext uri="{FF2B5EF4-FFF2-40B4-BE49-F238E27FC236}">
                <a16:creationId xmlns:a16="http://schemas.microsoft.com/office/drawing/2014/main" id="{A492C8BE-54D9-4E13-72A8-DD3388EAA12B}"/>
              </a:ext>
            </a:extLst>
          </p:cNvPr>
          <p:cNvSpPr/>
          <p:nvPr/>
        </p:nvSpPr>
        <p:spPr>
          <a:xfrm>
            <a:off x="286268" y="5125248"/>
            <a:ext cx="1243571" cy="419351"/>
          </a:xfrm>
          <a:prstGeom prst="wedgeEllipseCallout">
            <a:avLst>
              <a:gd name="adj1" fmla="val 44609"/>
              <a:gd name="adj2" fmla="val -17254"/>
            </a:avLst>
          </a:prstGeom>
          <a:solidFill>
            <a:schemeClr val="bg2">
              <a:lumMod val="95000"/>
            </a:schemeClr>
          </a:solidFill>
          <a:ln>
            <a:noFill/>
          </a:ln>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100" b="1" dirty="0">
                <a:solidFill>
                  <a:schemeClr val="tx1"/>
                </a:solidFill>
                <a:latin typeface="Meiryo UI" panose="020B0604030504040204" pitchFamily="50" charset="-128"/>
                <a:ea typeface="Meiryo UI" panose="020B0604030504040204" pitchFamily="50" charset="-128"/>
              </a:rPr>
              <a:t>施設で生活</a:t>
            </a:r>
            <a:endParaRPr kumimoji="1" lang="en-US" altLang="ja-JP" sz="1100" b="1" dirty="0">
              <a:solidFill>
                <a:schemeClr val="tx1"/>
              </a:solidFill>
              <a:latin typeface="Meiryo UI" panose="020B0604030504040204" pitchFamily="50" charset="-128"/>
              <a:ea typeface="Meiryo UI" panose="020B0604030504040204" pitchFamily="50" charset="-128"/>
            </a:endParaRPr>
          </a:p>
        </p:txBody>
      </p:sp>
      <p:sp>
        <p:nvSpPr>
          <p:cNvPr id="12" name="角丸四角形吹き出し 14">
            <a:extLst>
              <a:ext uri="{FF2B5EF4-FFF2-40B4-BE49-F238E27FC236}">
                <a16:creationId xmlns:a16="http://schemas.microsoft.com/office/drawing/2014/main" id="{4C24E04C-8CC9-AEAE-0129-7CA97BDB79AB}"/>
              </a:ext>
            </a:extLst>
          </p:cNvPr>
          <p:cNvSpPr/>
          <p:nvPr/>
        </p:nvSpPr>
        <p:spPr>
          <a:xfrm>
            <a:off x="3137234" y="5125248"/>
            <a:ext cx="1243571" cy="419351"/>
          </a:xfrm>
          <a:prstGeom prst="wedgeEllipseCallout">
            <a:avLst>
              <a:gd name="adj1" fmla="val 44609"/>
              <a:gd name="adj2" fmla="val -17254"/>
            </a:avLst>
          </a:prstGeom>
          <a:solidFill>
            <a:schemeClr val="bg2">
              <a:lumMod val="95000"/>
            </a:schemeClr>
          </a:solidFill>
          <a:ln>
            <a:noFill/>
          </a:ln>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100" b="1" dirty="0">
                <a:solidFill>
                  <a:schemeClr val="tx1"/>
                </a:solidFill>
                <a:latin typeface="Meiryo UI" panose="020B0604030504040204" pitchFamily="50" charset="-128"/>
                <a:ea typeface="Meiryo UI" panose="020B0604030504040204" pitchFamily="50" charset="-128"/>
              </a:rPr>
              <a:t>自宅で生活</a:t>
            </a:r>
            <a:endParaRPr kumimoji="1" lang="en-US" altLang="ja-JP" sz="1100" b="1" dirty="0">
              <a:solidFill>
                <a:schemeClr val="tx1"/>
              </a:solidFill>
              <a:latin typeface="Meiryo UI" panose="020B0604030504040204" pitchFamily="50" charset="-128"/>
              <a:ea typeface="Meiryo UI" panose="020B0604030504040204" pitchFamily="50" charset="-128"/>
            </a:endParaRPr>
          </a:p>
        </p:txBody>
      </p:sp>
      <p:pic>
        <p:nvPicPr>
          <p:cNvPr id="85" name="図 84">
            <a:extLst>
              <a:ext uri="{FF2B5EF4-FFF2-40B4-BE49-F238E27FC236}">
                <a16:creationId xmlns:a16="http://schemas.microsoft.com/office/drawing/2014/main" id="{F596BA06-1F9E-2835-569F-20BD5C8535E4}"/>
              </a:ext>
            </a:extLst>
          </p:cNvPr>
          <p:cNvPicPr>
            <a:picLocks noChangeAspect="1"/>
          </p:cNvPicPr>
          <p:nvPr/>
        </p:nvPicPr>
        <p:blipFill>
          <a:blip r:embed="rId5"/>
          <a:stretch>
            <a:fillRect/>
          </a:stretch>
        </p:blipFill>
        <p:spPr>
          <a:xfrm>
            <a:off x="6529221" y="2685592"/>
            <a:ext cx="4587059" cy="4029419"/>
          </a:xfrm>
          <a:prstGeom prst="rect">
            <a:avLst/>
          </a:prstGeom>
        </p:spPr>
      </p:pic>
      <p:sp>
        <p:nvSpPr>
          <p:cNvPr id="18" name="テキスト プレースホルダー 17">
            <a:extLst>
              <a:ext uri="{FF2B5EF4-FFF2-40B4-BE49-F238E27FC236}">
                <a16:creationId xmlns:a16="http://schemas.microsoft.com/office/drawing/2014/main" id="{B0C6458E-7659-3973-A324-6AE24C481E43}"/>
              </a:ext>
            </a:extLst>
          </p:cNvPr>
          <p:cNvSpPr txBox="1">
            <a:spLocks/>
          </p:cNvSpPr>
          <p:nvPr/>
        </p:nvSpPr>
        <p:spPr>
          <a:xfrm>
            <a:off x="371474" y="995362"/>
            <a:ext cx="11516484" cy="10069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000" dirty="0"/>
              <a:t>介護とは、病気や障害等を理由に日常生活に支援が必要な人に対して提供されるケアのことです。</a:t>
            </a:r>
            <a:endParaRPr lang="en-US" altLang="ja-JP" sz="2000" dirty="0"/>
          </a:p>
          <a:p>
            <a:r>
              <a:rPr lang="ja-JP" altLang="en-US" sz="2000" dirty="0"/>
              <a:t>介護の仕事は、国家資格もある専門的な仕事です。介護は</a:t>
            </a:r>
            <a:r>
              <a:rPr lang="en-US" altLang="ja-JP" sz="2000" dirty="0"/>
              <a:t>24</a:t>
            </a:r>
            <a:r>
              <a:rPr lang="ja-JP" altLang="en-US" sz="2000" dirty="0"/>
              <a:t>時間</a:t>
            </a:r>
            <a:r>
              <a:rPr lang="en-US" altLang="ja-JP" sz="2000" dirty="0"/>
              <a:t>365</a:t>
            </a:r>
            <a:r>
              <a:rPr lang="ja-JP" altLang="en-US" sz="2000" dirty="0"/>
              <a:t>日稼働していますが、複数の職員がシフト制で分担するので、長時間労働にならず予定も立てやすい働き方になっています。在留資格や就労する施設によって、夜勤を担当する場合があります。</a:t>
            </a:r>
          </a:p>
        </p:txBody>
      </p:sp>
    </p:spTree>
    <p:extLst>
      <p:ext uri="{BB962C8B-B14F-4D97-AF65-F5344CB8AC3E}">
        <p14:creationId xmlns:p14="http://schemas.microsoft.com/office/powerpoint/2010/main" val="3666010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562EE-25F5-928B-BE6B-977893CAD1AF}"/>
              </a:ext>
            </a:extLst>
          </p:cNvPr>
          <p:cNvSpPr>
            <a:spLocks noGrp="1"/>
          </p:cNvSpPr>
          <p:nvPr>
            <p:ph type="title"/>
          </p:nvPr>
        </p:nvSpPr>
        <p:spPr/>
        <p:txBody>
          <a:bodyPr/>
          <a:lstStyle/>
          <a:p>
            <a:r>
              <a:rPr kumimoji="1" lang="ja-JP" altLang="en-US"/>
              <a:t>介護の場面</a:t>
            </a:r>
          </a:p>
        </p:txBody>
      </p:sp>
      <p:sp>
        <p:nvSpPr>
          <p:cNvPr id="4" name="テキスト プレースホルダー 3">
            <a:extLst>
              <a:ext uri="{FF2B5EF4-FFF2-40B4-BE49-F238E27FC236}">
                <a16:creationId xmlns:a16="http://schemas.microsoft.com/office/drawing/2014/main" id="{9B3811BE-C458-FD69-CCC6-AE4F8437265D}"/>
              </a:ext>
            </a:extLst>
          </p:cNvPr>
          <p:cNvSpPr>
            <a:spLocks noGrp="1"/>
          </p:cNvSpPr>
          <p:nvPr>
            <p:ph type="body" sz="quarter" idx="25"/>
          </p:nvPr>
        </p:nvSpPr>
        <p:spPr/>
        <p:txBody>
          <a:bodyPr/>
          <a:lstStyle/>
          <a:p>
            <a:r>
              <a:rPr kumimoji="1" lang="ja-JP" altLang="en-US"/>
              <a:t>移動</a:t>
            </a:r>
          </a:p>
        </p:txBody>
      </p:sp>
      <p:sp>
        <p:nvSpPr>
          <p:cNvPr id="5" name="スライド番号プレースホルダー 4">
            <a:extLst>
              <a:ext uri="{FF2B5EF4-FFF2-40B4-BE49-F238E27FC236}">
                <a16:creationId xmlns:a16="http://schemas.microsoft.com/office/drawing/2014/main" id="{B312F0BA-689C-35FB-C01D-051A2CEA4D7C}"/>
              </a:ext>
            </a:extLst>
          </p:cNvPr>
          <p:cNvSpPr>
            <a:spLocks noGrp="1"/>
          </p:cNvSpPr>
          <p:nvPr>
            <p:ph type="sldNum" sz="quarter" idx="12"/>
          </p:nvPr>
        </p:nvSpPr>
        <p:spPr/>
        <p:txBody>
          <a:bodyPr/>
          <a:lstStyle/>
          <a:p>
            <a:fld id="{03DC2DEF-D2FE-4B45-ABA4-9F153FD1C98A}" type="slidenum">
              <a:rPr lang="en-US" altLang="ja-JP" smtClean="0"/>
              <a:pPr/>
              <a:t>3</a:t>
            </a:fld>
            <a:endParaRPr lang="ja-JP" altLang="en-US"/>
          </a:p>
        </p:txBody>
      </p:sp>
      <p:sp>
        <p:nvSpPr>
          <p:cNvPr id="7" name="テキスト プレースホルダー 6">
            <a:extLst>
              <a:ext uri="{FF2B5EF4-FFF2-40B4-BE49-F238E27FC236}">
                <a16:creationId xmlns:a16="http://schemas.microsoft.com/office/drawing/2014/main" id="{8B8D55EC-855F-2E52-4107-1036E746E744}"/>
              </a:ext>
            </a:extLst>
          </p:cNvPr>
          <p:cNvSpPr>
            <a:spLocks noGrp="1"/>
          </p:cNvSpPr>
          <p:nvPr>
            <p:ph type="body" sz="quarter" idx="52"/>
          </p:nvPr>
        </p:nvSpPr>
        <p:spPr/>
        <p:txBody>
          <a:bodyPr/>
          <a:lstStyle/>
          <a:p>
            <a:r>
              <a:rPr lang="ja-JP" altLang="en-US"/>
              <a:t>排泄</a:t>
            </a:r>
            <a:endParaRPr kumimoji="1" lang="ja-JP" altLang="en-US"/>
          </a:p>
        </p:txBody>
      </p:sp>
      <p:sp>
        <p:nvSpPr>
          <p:cNvPr id="9" name="テキスト プレースホルダー 8">
            <a:extLst>
              <a:ext uri="{FF2B5EF4-FFF2-40B4-BE49-F238E27FC236}">
                <a16:creationId xmlns:a16="http://schemas.microsoft.com/office/drawing/2014/main" id="{E3848CB8-99D0-682B-D374-57E12FE518C8}"/>
              </a:ext>
            </a:extLst>
          </p:cNvPr>
          <p:cNvSpPr>
            <a:spLocks noGrp="1"/>
          </p:cNvSpPr>
          <p:nvPr>
            <p:ph type="body" sz="quarter" idx="54"/>
          </p:nvPr>
        </p:nvSpPr>
        <p:spPr/>
        <p:txBody>
          <a:bodyPr/>
          <a:lstStyle/>
          <a:p>
            <a:r>
              <a:rPr kumimoji="1" lang="ja-JP" altLang="en-US"/>
              <a:t>入浴・清潔保持</a:t>
            </a:r>
          </a:p>
        </p:txBody>
      </p:sp>
      <p:sp>
        <p:nvSpPr>
          <p:cNvPr id="11" name="テキスト プレースホルダー 10">
            <a:extLst>
              <a:ext uri="{FF2B5EF4-FFF2-40B4-BE49-F238E27FC236}">
                <a16:creationId xmlns:a16="http://schemas.microsoft.com/office/drawing/2014/main" id="{20FE5BCE-8CCE-49AF-4635-6114FDF6CC39}"/>
              </a:ext>
            </a:extLst>
          </p:cNvPr>
          <p:cNvSpPr>
            <a:spLocks noGrp="1"/>
          </p:cNvSpPr>
          <p:nvPr>
            <p:ph type="body" sz="quarter" idx="56"/>
          </p:nvPr>
        </p:nvSpPr>
        <p:spPr/>
        <p:txBody>
          <a:bodyPr/>
          <a:lstStyle/>
          <a:p>
            <a:r>
              <a:rPr lang="ja-JP" altLang="en-US"/>
              <a:t>家事</a:t>
            </a:r>
            <a:endParaRPr kumimoji="1" lang="ja-JP" altLang="en-US"/>
          </a:p>
        </p:txBody>
      </p:sp>
      <p:sp>
        <p:nvSpPr>
          <p:cNvPr id="13" name="テキスト プレースホルダー 12">
            <a:extLst>
              <a:ext uri="{FF2B5EF4-FFF2-40B4-BE49-F238E27FC236}">
                <a16:creationId xmlns:a16="http://schemas.microsoft.com/office/drawing/2014/main" id="{9BD69D1C-5553-B9A2-09F6-5911D0017DBF}"/>
              </a:ext>
            </a:extLst>
          </p:cNvPr>
          <p:cNvSpPr>
            <a:spLocks noGrp="1"/>
          </p:cNvSpPr>
          <p:nvPr>
            <p:ph type="body" sz="quarter" idx="58"/>
          </p:nvPr>
        </p:nvSpPr>
        <p:spPr/>
        <p:txBody>
          <a:bodyPr/>
          <a:lstStyle/>
          <a:p>
            <a:r>
              <a:rPr kumimoji="1" lang="ja-JP" altLang="en-US"/>
              <a:t>食事</a:t>
            </a:r>
          </a:p>
        </p:txBody>
      </p:sp>
      <p:sp>
        <p:nvSpPr>
          <p:cNvPr id="15" name="テキスト プレースホルダー 14">
            <a:extLst>
              <a:ext uri="{FF2B5EF4-FFF2-40B4-BE49-F238E27FC236}">
                <a16:creationId xmlns:a16="http://schemas.microsoft.com/office/drawing/2014/main" id="{79FE1A91-84BB-603A-45BD-C2570662C659}"/>
              </a:ext>
            </a:extLst>
          </p:cNvPr>
          <p:cNvSpPr>
            <a:spLocks noGrp="1"/>
          </p:cNvSpPr>
          <p:nvPr>
            <p:ph type="body" sz="quarter" idx="60"/>
          </p:nvPr>
        </p:nvSpPr>
        <p:spPr/>
        <p:txBody>
          <a:bodyPr/>
          <a:lstStyle/>
          <a:p>
            <a:r>
              <a:rPr kumimoji="1" lang="ja-JP" altLang="en-US"/>
              <a:t>みじたく</a:t>
            </a:r>
          </a:p>
        </p:txBody>
      </p:sp>
      <p:sp>
        <p:nvSpPr>
          <p:cNvPr id="17" name="テキスト プレースホルダー 16">
            <a:extLst>
              <a:ext uri="{FF2B5EF4-FFF2-40B4-BE49-F238E27FC236}">
                <a16:creationId xmlns:a16="http://schemas.microsoft.com/office/drawing/2014/main" id="{9B145283-088D-166F-6BF9-F2BBE9DAB583}"/>
              </a:ext>
            </a:extLst>
          </p:cNvPr>
          <p:cNvSpPr>
            <a:spLocks noGrp="1"/>
          </p:cNvSpPr>
          <p:nvPr>
            <p:ph type="body" sz="quarter" idx="62"/>
          </p:nvPr>
        </p:nvSpPr>
        <p:spPr/>
        <p:txBody>
          <a:bodyPr/>
          <a:lstStyle/>
          <a:p>
            <a:r>
              <a:rPr kumimoji="1" lang="ja-JP" altLang="en-US"/>
              <a:t>コミュニケーション*</a:t>
            </a:r>
          </a:p>
        </p:txBody>
      </p:sp>
      <p:sp>
        <p:nvSpPr>
          <p:cNvPr id="67" name="コンテンツ プレースホルダー 2">
            <a:extLst>
              <a:ext uri="{FF2B5EF4-FFF2-40B4-BE49-F238E27FC236}">
                <a16:creationId xmlns:a16="http://schemas.microsoft.com/office/drawing/2014/main" id="{4045FEC5-95EE-3131-7DE7-94C11AFADCD8}"/>
              </a:ext>
            </a:extLst>
          </p:cNvPr>
          <p:cNvSpPr txBox="1">
            <a:spLocks/>
          </p:cNvSpPr>
          <p:nvPr/>
        </p:nvSpPr>
        <p:spPr>
          <a:xfrm>
            <a:off x="1654782" y="6513920"/>
            <a:ext cx="8848066" cy="438482"/>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92" dirty="0">
                <a:solidFill>
                  <a:schemeClr val="tx1">
                    <a:lumMod val="50000"/>
                  </a:schemeClr>
                </a:solidFill>
                <a:latin typeface="Meiryo UI" panose="020B0604030504040204" pitchFamily="50" charset="-128"/>
                <a:ea typeface="Meiryo UI" panose="020B0604030504040204" pitchFamily="50" charset="-128"/>
              </a:rPr>
              <a:t>＊介護は単なる日常生活の支援だけではなく、コミュニケーションを通して高齢者との意思疎通を図ることが重要です。</a:t>
            </a:r>
            <a:endParaRPr lang="en-US" altLang="ja-JP" sz="1292" dirty="0">
              <a:solidFill>
                <a:schemeClr val="tx1">
                  <a:lumMod val="50000"/>
                </a:schemeClr>
              </a:solidFill>
              <a:latin typeface="Meiryo UI" panose="020B0604030504040204" pitchFamily="50" charset="-128"/>
              <a:ea typeface="Meiryo UI" panose="020B0604030504040204" pitchFamily="50" charset="-128"/>
            </a:endParaRPr>
          </a:p>
        </p:txBody>
      </p:sp>
      <p:pic>
        <p:nvPicPr>
          <p:cNvPr id="26" name="図プレースホルダー 25" descr="人, テーブル, 皿, 食品 が含まれている画像&#10;&#10;AI によって生成されたコンテンツは間違っている可能性があります。">
            <a:extLst>
              <a:ext uri="{FF2B5EF4-FFF2-40B4-BE49-F238E27FC236}">
                <a16:creationId xmlns:a16="http://schemas.microsoft.com/office/drawing/2014/main" id="{955F3E17-33AD-14FC-BA4C-B1DF2D1102BF}"/>
              </a:ext>
            </a:extLst>
          </p:cNvPr>
          <p:cNvPicPr>
            <a:picLocks noGrp="1" noChangeAspect="1"/>
          </p:cNvPicPr>
          <p:nvPr>
            <p:ph type="pic" sz="quarter" idx="55"/>
          </p:nvPr>
        </p:nvPicPr>
        <p:blipFill>
          <a:blip r:embed="rId2"/>
          <a:srcRect t="7042" b="7042"/>
          <a:stretch>
            <a:fillRect/>
          </a:stretch>
        </p:blipFill>
        <p:spPr/>
      </p:pic>
      <p:pic>
        <p:nvPicPr>
          <p:cNvPr id="24" name="図プレースホルダー 23" descr="男, 立つ, 女性, キッチン が含まれている画像&#10;&#10;AI によって生成されたコンテンツは間違っている可能性があります。">
            <a:extLst>
              <a:ext uri="{FF2B5EF4-FFF2-40B4-BE49-F238E27FC236}">
                <a16:creationId xmlns:a16="http://schemas.microsoft.com/office/drawing/2014/main" id="{75D5EC8B-4CFE-6D2C-3D9D-2AA41CAEE01D}"/>
              </a:ext>
            </a:extLst>
          </p:cNvPr>
          <p:cNvPicPr>
            <a:picLocks noGrp="1" noChangeAspect="1"/>
          </p:cNvPicPr>
          <p:nvPr>
            <p:ph type="pic" sz="quarter" idx="53"/>
          </p:nvPr>
        </p:nvPicPr>
        <p:blipFill>
          <a:blip r:embed="rId3"/>
          <a:srcRect l="1113" r="1113"/>
          <a:stretch>
            <a:fillRect/>
          </a:stretch>
        </p:blipFill>
        <p:spPr/>
      </p:pic>
      <p:pic>
        <p:nvPicPr>
          <p:cNvPr id="31" name="図プレースホルダー 30" descr="ベッドの上にいる子供たち&#10;&#10;AI によって生成されたコンテンツは間違っている可能性があります。">
            <a:extLst>
              <a:ext uri="{FF2B5EF4-FFF2-40B4-BE49-F238E27FC236}">
                <a16:creationId xmlns:a16="http://schemas.microsoft.com/office/drawing/2014/main" id="{080FD409-A164-6801-DCC4-739071AD4FCB}"/>
              </a:ext>
            </a:extLst>
          </p:cNvPr>
          <p:cNvPicPr>
            <a:picLocks noGrp="1" noChangeAspect="1"/>
          </p:cNvPicPr>
          <p:nvPr>
            <p:ph type="pic" sz="quarter" idx="61"/>
          </p:nvPr>
        </p:nvPicPr>
        <p:blipFill>
          <a:blip r:embed="rId4"/>
          <a:srcRect t="7057" b="7057"/>
          <a:stretch>
            <a:fillRect/>
          </a:stretch>
        </p:blipFill>
        <p:spPr/>
      </p:pic>
      <p:pic>
        <p:nvPicPr>
          <p:cNvPr id="36" name="図プレースホルダー 35" descr="人, 屋内, 男, 立つ が含まれている画像&#10;&#10;AI によって生成されたコンテンツは間違っている可能性があります。">
            <a:extLst>
              <a:ext uri="{FF2B5EF4-FFF2-40B4-BE49-F238E27FC236}">
                <a16:creationId xmlns:a16="http://schemas.microsoft.com/office/drawing/2014/main" id="{93A85F70-75D9-7AFC-6644-7EFA1CD90D06}"/>
              </a:ext>
            </a:extLst>
          </p:cNvPr>
          <p:cNvPicPr>
            <a:picLocks noGrp="1" noChangeAspect="1"/>
          </p:cNvPicPr>
          <p:nvPr>
            <p:ph type="pic" sz="quarter" idx="51"/>
          </p:nvPr>
        </p:nvPicPr>
        <p:blipFill>
          <a:blip r:embed="rId5"/>
          <a:srcRect t="7042" b="7042"/>
          <a:stretch>
            <a:fillRect/>
          </a:stretch>
        </p:blipFill>
        <p:spPr/>
      </p:pic>
      <p:pic>
        <p:nvPicPr>
          <p:cNvPr id="45" name="図プレースホルダー 44" descr="テーブルに座っている男性&#10;&#10;AI によって生成されたコンテンツは間違っている可能性があります。">
            <a:extLst>
              <a:ext uri="{FF2B5EF4-FFF2-40B4-BE49-F238E27FC236}">
                <a16:creationId xmlns:a16="http://schemas.microsoft.com/office/drawing/2014/main" id="{09B03A62-0332-18B5-B2B1-F0A92D5C422A}"/>
              </a:ext>
            </a:extLst>
          </p:cNvPr>
          <p:cNvPicPr>
            <a:picLocks noGrp="1" noChangeAspect="1"/>
          </p:cNvPicPr>
          <p:nvPr>
            <p:ph type="pic" sz="quarter" idx="57"/>
          </p:nvPr>
        </p:nvPicPr>
        <p:blipFill>
          <a:blip r:embed="rId6"/>
          <a:srcRect l="2389" r="2389"/>
          <a:stretch>
            <a:fillRect/>
          </a:stretch>
        </p:blipFill>
        <p:spPr/>
      </p:pic>
      <p:pic>
        <p:nvPicPr>
          <p:cNvPr id="49" name="図プレースホルダー 48" descr="人, 建物, 屋内, 若い が含まれている画像&#10;&#10;AI によって生成されたコンテンツは間違っている可能性があります。">
            <a:extLst>
              <a:ext uri="{FF2B5EF4-FFF2-40B4-BE49-F238E27FC236}">
                <a16:creationId xmlns:a16="http://schemas.microsoft.com/office/drawing/2014/main" id="{A6A657B2-B93E-CECE-BDD9-DD5827F50905}"/>
              </a:ext>
            </a:extLst>
          </p:cNvPr>
          <p:cNvPicPr>
            <a:picLocks noGrp="1" noChangeAspect="1"/>
          </p:cNvPicPr>
          <p:nvPr>
            <p:ph type="pic" sz="quarter" idx="13"/>
          </p:nvPr>
        </p:nvPicPr>
        <p:blipFill>
          <a:blip r:embed="rId7"/>
          <a:srcRect t="7003" b="7003"/>
          <a:stretch>
            <a:fillRect/>
          </a:stretch>
        </p:blipFill>
        <p:spPr/>
      </p:pic>
      <p:pic>
        <p:nvPicPr>
          <p:cNvPr id="53" name="図プレースホルダー 52" descr="ポーズをとる男女&#10;&#10;AI によって生成されたコンテンツは間違っている可能性があります。">
            <a:extLst>
              <a:ext uri="{FF2B5EF4-FFF2-40B4-BE49-F238E27FC236}">
                <a16:creationId xmlns:a16="http://schemas.microsoft.com/office/drawing/2014/main" id="{C5510D55-FD2C-7829-930A-630F264E5EAC}"/>
              </a:ext>
            </a:extLst>
          </p:cNvPr>
          <p:cNvPicPr>
            <a:picLocks noGrp="1" noChangeAspect="1"/>
          </p:cNvPicPr>
          <p:nvPr>
            <p:ph type="pic" sz="quarter" idx="59"/>
          </p:nvPr>
        </p:nvPicPr>
        <p:blipFill>
          <a:blip r:embed="rId8"/>
          <a:srcRect t="7059" b="7059"/>
          <a:stretch>
            <a:fillRect/>
          </a:stretch>
        </p:blipFill>
        <p:spPr/>
      </p:pic>
    </p:spTree>
    <p:extLst>
      <p:ext uri="{BB962C8B-B14F-4D97-AF65-F5344CB8AC3E}">
        <p14:creationId xmlns:p14="http://schemas.microsoft.com/office/powerpoint/2010/main" val="1928608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9E03D-4967-1946-0F3C-DC735C05B2FA}"/>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C0EBF905-4153-FD55-52EF-1B102EE68A65}"/>
              </a:ext>
            </a:extLst>
          </p:cNvPr>
          <p:cNvSpPr>
            <a:spLocks noGrp="1"/>
          </p:cNvSpPr>
          <p:nvPr>
            <p:ph type="title"/>
          </p:nvPr>
        </p:nvSpPr>
        <p:spPr/>
        <p:txBody>
          <a:bodyPr rtlCol="0"/>
          <a:lstStyle/>
          <a:p>
            <a:r>
              <a:rPr lang="ja-JP" altLang="en-US" dirty="0"/>
              <a:t>日本で活躍する外国人介護人材</a:t>
            </a:r>
            <a:endParaRPr lang="ja-JP" altLang="en-US" dirty="0">
              <a:latin typeface="Meiryo UI" panose="020B0604030504040204" pitchFamily="50" charset="-128"/>
              <a:ea typeface="Meiryo UI" panose="020B0604030504040204" pitchFamily="50" charset="-128"/>
            </a:endParaRPr>
          </a:p>
        </p:txBody>
      </p:sp>
      <p:sp>
        <p:nvSpPr>
          <p:cNvPr id="2" name="スライド番号プレースホルダー 2">
            <a:extLst>
              <a:ext uri="{FF2B5EF4-FFF2-40B4-BE49-F238E27FC236}">
                <a16:creationId xmlns:a16="http://schemas.microsoft.com/office/drawing/2014/main" id="{E46B01CD-2547-A183-53B9-43FC9194FE8F}"/>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4</a:t>
            </a:fld>
            <a:endParaRPr lang="ja-JP" altLang="en-US" sz="1500"/>
          </a:p>
        </p:txBody>
      </p:sp>
      <p:sp>
        <p:nvSpPr>
          <p:cNvPr id="8" name="テキスト ボックス 7"/>
          <p:cNvSpPr txBox="1"/>
          <p:nvPr/>
        </p:nvSpPr>
        <p:spPr>
          <a:xfrm>
            <a:off x="371475" y="1021947"/>
            <a:ext cx="11673840" cy="101566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rPr>
              <a:t>介護現場では多くの外国人介護人材が活躍しており、外国人が働く環境が整っています。</a:t>
            </a:r>
            <a:endParaRPr kumimoji="1" lang="en-US" altLang="ja-JP" sz="2000" dirty="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rPr>
              <a:t>介護の仕事は初年度から安定した収入を得られるため、仕送りもできます。</a:t>
            </a:r>
            <a:endParaRPr kumimoji="1" lang="en-US" altLang="ja-JP" sz="2000" dirty="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rPr>
              <a:t>専門職として評価する仕組みがあるので、がんばって経験を積み、資格を取得すれば賃金を上げることができます。</a:t>
            </a:r>
          </a:p>
        </p:txBody>
      </p:sp>
      <p:pic>
        <p:nvPicPr>
          <p:cNvPr id="5" name="図 4"/>
          <p:cNvPicPr>
            <a:picLocks noChangeAspect="1"/>
          </p:cNvPicPr>
          <p:nvPr/>
        </p:nvPicPr>
        <p:blipFill>
          <a:blip r:embed="rId3"/>
          <a:stretch>
            <a:fillRect/>
          </a:stretch>
        </p:blipFill>
        <p:spPr>
          <a:xfrm>
            <a:off x="1103742" y="2067415"/>
            <a:ext cx="9984516" cy="4498705"/>
          </a:xfrm>
          <a:prstGeom prst="rect">
            <a:avLst/>
          </a:prstGeom>
        </p:spPr>
      </p:pic>
      <p:sp>
        <p:nvSpPr>
          <p:cNvPr id="9" name="テキスト ボックス 8">
            <a:extLst>
              <a:ext uri="{FF2B5EF4-FFF2-40B4-BE49-F238E27FC236}">
                <a16:creationId xmlns:a16="http://schemas.microsoft.com/office/drawing/2014/main" id="{355FB93E-7710-1EC1-07B3-79E3613AA8A0}"/>
              </a:ext>
            </a:extLst>
          </p:cNvPr>
          <p:cNvSpPr txBox="1"/>
          <p:nvPr/>
        </p:nvSpPr>
        <p:spPr>
          <a:xfrm>
            <a:off x="294642" y="6488668"/>
            <a:ext cx="11673840" cy="369332"/>
          </a:xfrm>
          <a:prstGeom prst="rect">
            <a:avLst/>
          </a:prstGeom>
          <a:noFill/>
        </p:spPr>
        <p:txBody>
          <a:bodyPr wrap="square">
            <a:spAutoFit/>
          </a:bodyPr>
          <a:lstStyle/>
          <a:p>
            <a:pPr algn="just" defTabSz="457200" fontAlgn="base"/>
            <a:r>
              <a:rPr lang="en-US" altLang="ja-JP" sz="900" dirty="0">
                <a:solidFill>
                  <a:prstClr val="black"/>
                </a:solidFill>
                <a:latin typeface="Meiryo UI" panose="020B0604030504040204" pitchFamily="50" charset="-128"/>
                <a:ea typeface="Meiryo UI" panose="020B0604030504040204" pitchFamily="50" charset="-128"/>
              </a:rPr>
              <a:t>※</a:t>
            </a:r>
            <a:r>
              <a:rPr lang="ja-JP" altLang="en-US" sz="900" dirty="0">
                <a:solidFill>
                  <a:prstClr val="black"/>
                </a:solidFill>
                <a:latin typeface="Meiryo UI" panose="020B0604030504040204" pitchFamily="50" charset="-128"/>
                <a:ea typeface="Meiryo UI" panose="020B0604030504040204" pitchFamily="50" charset="-128"/>
              </a:rPr>
              <a:t>１「特定活動（</a:t>
            </a:r>
            <a:r>
              <a:rPr lang="en-US" altLang="ja-JP" sz="900" dirty="0">
                <a:solidFill>
                  <a:prstClr val="black"/>
                </a:solidFill>
                <a:latin typeface="Meiryo UI" panose="020B0604030504040204" pitchFamily="50" charset="-128"/>
                <a:ea typeface="Meiryo UI" panose="020B0604030504040204" pitchFamily="50" charset="-128"/>
              </a:rPr>
              <a:t>EPA</a:t>
            </a:r>
            <a:r>
              <a:rPr lang="ja-JP" altLang="en-US" sz="900" dirty="0">
                <a:solidFill>
                  <a:prstClr val="black"/>
                </a:solidFill>
                <a:latin typeface="Meiryo UI" panose="020B0604030504040204" pitchFamily="50" charset="-128"/>
                <a:ea typeface="Meiryo UI" panose="020B0604030504040204" pitchFamily="50" charset="-128"/>
              </a:rPr>
              <a:t>）」は、現在、インドネシア、フィリピン、ベトナムの</a:t>
            </a:r>
            <a:r>
              <a:rPr lang="en-US" altLang="ja-JP" sz="900" dirty="0">
                <a:solidFill>
                  <a:prstClr val="black"/>
                </a:solidFill>
                <a:latin typeface="Meiryo UI" panose="020B0604030504040204" pitchFamily="50" charset="-128"/>
                <a:ea typeface="Meiryo UI" panose="020B0604030504040204" pitchFamily="50" charset="-128"/>
              </a:rPr>
              <a:t>3</a:t>
            </a:r>
            <a:r>
              <a:rPr lang="ja-JP" altLang="en-US" sz="900" dirty="0">
                <a:solidFill>
                  <a:prstClr val="black"/>
                </a:solidFill>
                <a:latin typeface="Meiryo UI" panose="020B0604030504040204" pitchFamily="50" charset="-128"/>
                <a:ea typeface="Meiryo UI" panose="020B0604030504040204" pitchFamily="50" charset="-128"/>
              </a:rPr>
              <a:t>か国です。国によって求められる条件が異なります。</a:t>
            </a:r>
            <a:endParaRPr lang="en-US" altLang="ja-JP" sz="900" dirty="0">
              <a:solidFill>
                <a:prstClr val="black"/>
              </a:solidFill>
              <a:latin typeface="Meiryo UI" panose="020B0604030504040204" pitchFamily="50" charset="-128"/>
              <a:ea typeface="Meiryo UI" panose="020B0604030504040204" pitchFamily="50" charset="-128"/>
            </a:endParaRPr>
          </a:p>
          <a:p>
            <a:pPr algn="just" defTabSz="457200" fontAlgn="base"/>
            <a:r>
              <a:rPr lang="en-US" altLang="ja-JP" sz="900" dirty="0">
                <a:solidFill>
                  <a:prstClr val="black"/>
                </a:solidFill>
                <a:latin typeface="Meiryo UI" panose="020B0604030504040204" pitchFamily="50" charset="-128"/>
                <a:ea typeface="Meiryo UI" panose="020B0604030504040204" pitchFamily="50" charset="-128"/>
              </a:rPr>
              <a:t>※</a:t>
            </a:r>
            <a:r>
              <a:rPr lang="ja-JP" altLang="en-US" sz="900" dirty="0">
                <a:solidFill>
                  <a:prstClr val="black"/>
                </a:solidFill>
                <a:latin typeface="Meiryo UI" panose="020B0604030504040204" pitchFamily="50" charset="-128"/>
                <a:ea typeface="Meiryo UI" panose="020B0604030504040204" pitchFamily="50" charset="-128"/>
              </a:rPr>
              <a:t>２技能実習</a:t>
            </a:r>
            <a:r>
              <a:rPr lang="en-US" altLang="ja-JP" sz="900" dirty="0">
                <a:solidFill>
                  <a:prstClr val="black"/>
                </a:solidFill>
                <a:latin typeface="Meiryo UI" panose="020B0604030504040204" pitchFamily="50" charset="-128"/>
                <a:ea typeface="Meiryo UI" panose="020B0604030504040204" pitchFamily="50" charset="-128"/>
              </a:rPr>
              <a:t>2</a:t>
            </a:r>
            <a:r>
              <a:rPr lang="ja-JP" altLang="en-US" sz="900" dirty="0">
                <a:solidFill>
                  <a:prstClr val="black"/>
                </a:solidFill>
                <a:latin typeface="Meiryo UI" panose="020B0604030504040204" pitchFamily="50" charset="-128"/>
                <a:ea typeface="Meiryo UI" panose="020B0604030504040204" pitchFamily="50" charset="-128"/>
              </a:rPr>
              <a:t>号修了者は、特技能に無試験で移行可能なため、「技能実習」→「特定技能」に移行する人も多いです。今後、「技能実習」は廃止され、「育成就労」が新たに創設されます。</a:t>
            </a:r>
            <a:endParaRPr lang="en-US" altLang="ja-JP" sz="9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78131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9E03D-4967-1946-0F3C-DC735C05B2FA}"/>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C0EBF905-4153-FD55-52EF-1B102EE68A65}"/>
              </a:ext>
            </a:extLst>
          </p:cNvPr>
          <p:cNvSpPr>
            <a:spLocks noGrp="1"/>
          </p:cNvSpPr>
          <p:nvPr>
            <p:ph type="title"/>
          </p:nvPr>
        </p:nvSpPr>
        <p:spPr/>
        <p:txBody>
          <a:bodyPr rtlCol="0"/>
          <a:lstStyle/>
          <a:p>
            <a:r>
              <a:rPr lang="ja-JP" altLang="en-US" dirty="0"/>
              <a:t>安心して生活・仕事ができる支援体制</a:t>
            </a:r>
          </a:p>
        </p:txBody>
      </p:sp>
      <p:sp>
        <p:nvSpPr>
          <p:cNvPr id="5" name="テキスト プレースホルダー 17">
            <a:extLst>
              <a:ext uri="{FF2B5EF4-FFF2-40B4-BE49-F238E27FC236}">
                <a16:creationId xmlns:a16="http://schemas.microsoft.com/office/drawing/2014/main" id="{0F9BABF9-B5A0-7008-3DE0-8C2A7D322A10}"/>
              </a:ext>
            </a:extLst>
          </p:cNvPr>
          <p:cNvSpPr txBox="1">
            <a:spLocks/>
          </p:cNvSpPr>
          <p:nvPr/>
        </p:nvSpPr>
        <p:spPr>
          <a:xfrm>
            <a:off x="381685" y="1019176"/>
            <a:ext cx="11704298" cy="145634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000" dirty="0"/>
              <a:t>日本で介護の仕事を始めたあとも、キャリアアップのために専門的なスキルを身につける支援があります。事業主や行政等が日本語や生活面の支援を行うため、安心して学ぶことができます。</a:t>
            </a:r>
          </a:p>
          <a:p>
            <a:r>
              <a:rPr lang="ja-JP" altLang="en-US" sz="2000" dirty="0"/>
              <a:t>治安がよく、長時間労働の規制があり、医療・福祉制度も整っています。外国人も安心して仕事・生活ができます。</a:t>
            </a:r>
            <a:endParaRPr lang="en-US" altLang="ja-JP" sz="2000" dirty="0"/>
          </a:p>
        </p:txBody>
      </p:sp>
      <p:sp>
        <p:nvSpPr>
          <p:cNvPr id="2" name="スライド番号プレースホルダー 2">
            <a:extLst>
              <a:ext uri="{FF2B5EF4-FFF2-40B4-BE49-F238E27FC236}">
                <a16:creationId xmlns:a16="http://schemas.microsoft.com/office/drawing/2014/main" id="{E46B01CD-2547-A183-53B9-43FC9194FE8F}"/>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5</a:t>
            </a:fld>
            <a:endParaRPr lang="ja-JP" altLang="en-US" sz="1500"/>
          </a:p>
        </p:txBody>
      </p:sp>
      <p:sp>
        <p:nvSpPr>
          <p:cNvPr id="17" name="角丸四角形吹き出し 14">
            <a:extLst>
              <a:ext uri="{FF2B5EF4-FFF2-40B4-BE49-F238E27FC236}">
                <a16:creationId xmlns:a16="http://schemas.microsoft.com/office/drawing/2014/main" id="{8B2894D1-637A-1766-6C90-9DA7525E00AE}"/>
              </a:ext>
            </a:extLst>
          </p:cNvPr>
          <p:cNvSpPr/>
          <p:nvPr/>
        </p:nvSpPr>
        <p:spPr>
          <a:xfrm>
            <a:off x="9047894" y="5475414"/>
            <a:ext cx="2671313" cy="900000"/>
          </a:xfrm>
          <a:prstGeom prst="wedgeRoundRectCallout">
            <a:avLst>
              <a:gd name="adj1" fmla="val 33684"/>
              <a:gd name="adj2" fmla="val 6322"/>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国家資格取得</a:t>
            </a:r>
            <a:r>
              <a:rPr kumimoji="1" lang="ja-JP" altLang="en-US" sz="1600" dirty="0">
                <a:solidFill>
                  <a:schemeClr val="tx1"/>
                </a:solidFill>
                <a:latin typeface="Meiryo UI" panose="020B0604030504040204" pitchFamily="50" charset="-128"/>
                <a:ea typeface="Meiryo UI" panose="020B0604030504040204" pitchFamily="50" charset="-128"/>
              </a:rPr>
              <a:t>のサポートを</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ja-JP" altLang="en-US" sz="1600" dirty="0">
                <a:solidFill>
                  <a:schemeClr val="tx1"/>
                </a:solidFill>
                <a:latin typeface="Meiryo UI" panose="020B0604030504040204" pitchFamily="50" charset="-128"/>
                <a:ea typeface="Meiryo UI" panose="020B0604030504040204" pitchFamily="50" charset="-128"/>
              </a:rPr>
              <a:t>してもらえる</a:t>
            </a: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18" name="角丸四角形吹き出し 14">
            <a:extLst>
              <a:ext uri="{FF2B5EF4-FFF2-40B4-BE49-F238E27FC236}">
                <a16:creationId xmlns:a16="http://schemas.microsoft.com/office/drawing/2014/main" id="{B699D0B2-869E-0490-EFCC-C5B6D6223D57}"/>
              </a:ext>
            </a:extLst>
          </p:cNvPr>
          <p:cNvSpPr/>
          <p:nvPr/>
        </p:nvSpPr>
        <p:spPr>
          <a:xfrm>
            <a:off x="9055494" y="4477621"/>
            <a:ext cx="2656114" cy="900000"/>
          </a:xfrm>
          <a:prstGeom prst="wedgeRoundRectCallout">
            <a:avLst>
              <a:gd name="adj1" fmla="val 22164"/>
              <a:gd name="adj2" fmla="val -5390"/>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600" b="1" dirty="0">
                <a:solidFill>
                  <a:srgbClr val="000000"/>
                </a:solidFill>
                <a:latin typeface="Meiryo UI" panose="020B0604030504040204" pitchFamily="50" charset="-128"/>
                <a:ea typeface="Meiryo UI" panose="020B0604030504040204" pitchFamily="50" charset="-128"/>
              </a:rPr>
              <a:t>治安が良く安全</a:t>
            </a:r>
            <a:endParaRPr kumimoji="1" lang="en-US" altLang="ja-JP" sz="1600" b="1" dirty="0">
              <a:solidFill>
                <a:srgbClr val="000000"/>
              </a:solidFill>
              <a:latin typeface="Meiryo UI" panose="020B0604030504040204" pitchFamily="50" charset="-128"/>
              <a:ea typeface="Meiryo UI" panose="020B0604030504040204" pitchFamily="50" charset="-128"/>
            </a:endParaRPr>
          </a:p>
          <a:p>
            <a:pPr algn="ctr"/>
            <a:r>
              <a:rPr kumimoji="1" lang="ja-JP" altLang="en-US" sz="1600" dirty="0">
                <a:solidFill>
                  <a:srgbClr val="000000"/>
                </a:solidFill>
                <a:latin typeface="Meiryo UI" panose="020B0604030504040204" pitchFamily="50" charset="-128"/>
                <a:ea typeface="Meiryo UI" panose="020B0604030504040204" pitchFamily="50" charset="-128"/>
              </a:rPr>
              <a:t>道路が整備されており清潔</a:t>
            </a:r>
            <a:endParaRPr kumimoji="1" lang="en-US" altLang="ja-JP" sz="1600" dirty="0">
              <a:solidFill>
                <a:srgbClr val="000000"/>
              </a:solidFill>
              <a:latin typeface="Meiryo UI" panose="020B0604030504040204" pitchFamily="50" charset="-128"/>
              <a:ea typeface="Meiryo UI" panose="020B0604030504040204" pitchFamily="50" charset="-128"/>
            </a:endParaRPr>
          </a:p>
        </p:txBody>
      </p:sp>
      <p:sp>
        <p:nvSpPr>
          <p:cNvPr id="19" name="角丸四角形吹き出し 14">
            <a:extLst>
              <a:ext uri="{FF2B5EF4-FFF2-40B4-BE49-F238E27FC236}">
                <a16:creationId xmlns:a16="http://schemas.microsoft.com/office/drawing/2014/main" id="{F7FC0EDA-BA86-6130-03EA-5B983704E050}"/>
              </a:ext>
            </a:extLst>
          </p:cNvPr>
          <p:cNvSpPr/>
          <p:nvPr/>
        </p:nvSpPr>
        <p:spPr>
          <a:xfrm>
            <a:off x="6200241" y="4477621"/>
            <a:ext cx="2656114" cy="900000"/>
          </a:xfrm>
          <a:prstGeom prst="wedgeRoundRectCallout">
            <a:avLst>
              <a:gd name="adj1" fmla="val 27286"/>
              <a:gd name="adj2" fmla="val -38035"/>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600" dirty="0">
                <a:solidFill>
                  <a:schemeClr val="tx1"/>
                </a:solidFill>
                <a:latin typeface="Meiryo UI" panose="020B0604030504040204" pitchFamily="50" charset="-128"/>
                <a:ea typeface="Meiryo UI" panose="020B0604030504040204" pitchFamily="50" charset="-128"/>
              </a:rPr>
              <a:t>休みがしっかりあり、</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プライベートが充実できる</a:t>
            </a: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20" name="角丸四角形吹き出し 14">
            <a:extLst>
              <a:ext uri="{FF2B5EF4-FFF2-40B4-BE49-F238E27FC236}">
                <a16:creationId xmlns:a16="http://schemas.microsoft.com/office/drawing/2014/main" id="{16F2860B-E508-6494-FC11-3C1BEAB4B89F}"/>
              </a:ext>
            </a:extLst>
          </p:cNvPr>
          <p:cNvSpPr/>
          <p:nvPr/>
        </p:nvSpPr>
        <p:spPr>
          <a:xfrm>
            <a:off x="6200241" y="5495803"/>
            <a:ext cx="2656114" cy="900000"/>
          </a:xfrm>
          <a:prstGeom prst="wedgeRoundRectCallout">
            <a:avLst>
              <a:gd name="adj1" fmla="val -27126"/>
              <a:gd name="adj2" fmla="val -17508"/>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600" dirty="0">
                <a:solidFill>
                  <a:schemeClr val="tx1"/>
                </a:solidFill>
                <a:latin typeface="Meiryo UI" panose="020B0604030504040204" pitchFamily="50" charset="-128"/>
                <a:ea typeface="Meiryo UI" panose="020B0604030504040204" pitchFamily="50" charset="-128"/>
              </a:rPr>
              <a:t>病気になっても</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医療保険</a:t>
            </a:r>
            <a:r>
              <a:rPr kumimoji="1" lang="ja-JP" altLang="en-US" sz="1600" dirty="0">
                <a:solidFill>
                  <a:schemeClr val="tx1"/>
                </a:solidFill>
                <a:latin typeface="Meiryo UI" panose="020B0604030504040204" pitchFamily="50" charset="-128"/>
                <a:ea typeface="Meiryo UI" panose="020B0604030504040204" pitchFamily="50" charset="-128"/>
              </a:rPr>
              <a:t>があるから安心</a:t>
            </a: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21" name="角丸四角形 20"/>
          <p:cNvSpPr/>
          <p:nvPr/>
        </p:nvSpPr>
        <p:spPr>
          <a:xfrm>
            <a:off x="508110" y="2618156"/>
            <a:ext cx="5292712" cy="4264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Meiryo UI" panose="020B0604030504040204" pitchFamily="50" charset="-128"/>
                <a:ea typeface="Meiryo UI" panose="020B0604030504040204" pitchFamily="50" charset="-128"/>
              </a:rPr>
              <a:t>国による支援や制度</a:t>
            </a:r>
            <a:endParaRPr lang="en-US" altLang="ja-JP" b="1" dirty="0">
              <a:solidFill>
                <a:schemeClr val="bg1"/>
              </a:solidFill>
              <a:latin typeface="Meiryo UI" panose="020B0604030504040204" pitchFamily="50" charset="-128"/>
              <a:ea typeface="Meiryo UI" panose="020B0604030504040204" pitchFamily="50" charset="-128"/>
            </a:endParaRPr>
          </a:p>
        </p:txBody>
      </p:sp>
      <p:sp>
        <p:nvSpPr>
          <p:cNvPr id="22" name="タイトル 11">
            <a:extLst>
              <a:ext uri="{FF2B5EF4-FFF2-40B4-BE49-F238E27FC236}">
                <a16:creationId xmlns:a16="http://schemas.microsoft.com/office/drawing/2014/main" id="{7454D686-CF77-C468-A309-1B95EFF5772C}"/>
              </a:ext>
            </a:extLst>
          </p:cNvPr>
          <p:cNvSpPr txBox="1">
            <a:spLocks/>
          </p:cNvSpPr>
          <p:nvPr/>
        </p:nvSpPr>
        <p:spPr>
          <a:xfrm>
            <a:off x="7468413" y="4160705"/>
            <a:ext cx="2915137" cy="352944"/>
          </a:xfrm>
          <a:prstGeom prst="rect">
            <a:avLst/>
          </a:prstGeom>
        </p:spPr>
        <p:txBody>
          <a:bodyPr rtlCol="0">
            <a:normAutofit/>
          </a:bodyPr>
          <a:lstStyle>
            <a:lvl1pPr algn="l" defTabSz="914400" rtl="0" eaLnBrk="1" latinLnBrk="0" hangingPunct="1">
              <a:lnSpc>
                <a:spcPct val="90000"/>
              </a:lnSpc>
              <a:spcBef>
                <a:spcPct val="0"/>
              </a:spcBef>
              <a:buNone/>
              <a:defRPr kumimoji="1" sz="3600" b="1" kern="1200">
                <a:solidFill>
                  <a:schemeClr val="tx1"/>
                </a:solidFill>
                <a:latin typeface="Meiryo UI" panose="020B0604030504040204" pitchFamily="50" charset="-128"/>
                <a:ea typeface="Meiryo UI" panose="020B0604030504040204" pitchFamily="50" charset="-128"/>
                <a:cs typeface="+mj-cs"/>
              </a:defRPr>
            </a:lvl1pPr>
          </a:lstStyle>
          <a:p>
            <a:r>
              <a:rPr lang="ja-JP" altLang="en-US" sz="1600" b="0" dirty="0">
                <a:solidFill>
                  <a:srgbClr val="000000"/>
                </a:solidFill>
              </a:rPr>
              <a:t>外国人介護人材の声（一例）</a:t>
            </a:r>
          </a:p>
        </p:txBody>
      </p:sp>
      <p:graphicFrame>
        <p:nvGraphicFramePr>
          <p:cNvPr id="23" name="表 22">
            <a:extLst>
              <a:ext uri="{FF2B5EF4-FFF2-40B4-BE49-F238E27FC236}">
                <a16:creationId xmlns:a16="http://schemas.microsoft.com/office/drawing/2014/main" id="{E61B8C8B-9189-962B-3630-B48E372DE69C}"/>
              </a:ext>
            </a:extLst>
          </p:cNvPr>
          <p:cNvGraphicFramePr>
            <a:graphicFrameLocks noGrp="1"/>
          </p:cNvGraphicFramePr>
          <p:nvPr>
            <p:extLst>
              <p:ext uri="{D42A27DB-BD31-4B8C-83A1-F6EECF244321}">
                <p14:modId xmlns:p14="http://schemas.microsoft.com/office/powerpoint/2010/main" val="2466421296"/>
              </p:ext>
            </p:extLst>
          </p:nvPr>
        </p:nvGraphicFramePr>
        <p:xfrm>
          <a:off x="6200241" y="2660832"/>
          <a:ext cx="5691722" cy="1093267"/>
        </p:xfrm>
        <a:graphic>
          <a:graphicData uri="http://schemas.openxmlformats.org/drawingml/2006/table">
            <a:tbl>
              <a:tblPr firstRow="1" bandRow="1">
                <a:tableStyleId>{5940675A-B579-460E-94D1-54222C63F5DA}</a:tableStyleId>
              </a:tblPr>
              <a:tblGrid>
                <a:gridCol w="1363534">
                  <a:extLst>
                    <a:ext uri="{9D8B030D-6E8A-4147-A177-3AD203B41FA5}">
                      <a16:colId xmlns:a16="http://schemas.microsoft.com/office/drawing/2014/main" val="197236556"/>
                    </a:ext>
                  </a:extLst>
                </a:gridCol>
                <a:gridCol w="4328188">
                  <a:extLst>
                    <a:ext uri="{9D8B030D-6E8A-4147-A177-3AD203B41FA5}">
                      <a16:colId xmlns:a16="http://schemas.microsoft.com/office/drawing/2014/main" val="2361224101"/>
                    </a:ext>
                  </a:extLst>
                </a:gridCol>
              </a:tblGrid>
              <a:tr h="238225">
                <a:tc>
                  <a:txBody>
                    <a:bodyPr/>
                    <a:lstStyle/>
                    <a:p>
                      <a:pPr algn="ctr"/>
                      <a:endParaRPr lang="ja-JP" altLang="en-US" sz="1600" dirty="0">
                        <a:latin typeface="Meiryo UI" panose="020B0604030504040204" pitchFamily="50" charset="-128"/>
                        <a:ea typeface="Meiryo UI" panose="020B0604030504040204" pitchFamily="50" charset="-128"/>
                      </a:endParaRPr>
                    </a:p>
                  </a:txBody>
                  <a:tcPr>
                    <a:solidFill>
                      <a:schemeClr val="accent1">
                        <a:lumMod val="20000"/>
                        <a:lumOff val="80000"/>
                      </a:schemeClr>
                    </a:solidFill>
                  </a:tcPr>
                </a:tc>
                <a:tc>
                  <a:txBody>
                    <a:bodyPr/>
                    <a:lstStyle/>
                    <a:p>
                      <a:pPr algn="ctr"/>
                      <a:r>
                        <a:rPr lang="ja-JP" altLang="en-US" sz="1600" b="1" dirty="0">
                          <a:latin typeface="Meiryo UI" panose="020B0604030504040204" pitchFamily="50" charset="-128"/>
                          <a:ea typeface="Meiryo UI" panose="020B0604030504040204" pitchFamily="50" charset="-128"/>
                        </a:rPr>
                        <a:t>医療保険</a:t>
                      </a:r>
                    </a:p>
                  </a:txBody>
                  <a:tcPr>
                    <a:solidFill>
                      <a:schemeClr val="accent1">
                        <a:lumMod val="20000"/>
                        <a:lumOff val="80000"/>
                      </a:schemeClr>
                    </a:solidFill>
                  </a:tcPr>
                </a:tc>
                <a:extLst>
                  <a:ext uri="{0D108BD9-81ED-4DB2-BD59-A6C34878D82A}">
                    <a16:rowId xmlns:a16="http://schemas.microsoft.com/office/drawing/2014/main" val="2009913680"/>
                  </a:ext>
                </a:extLst>
              </a:tr>
              <a:tr h="757987">
                <a:tc>
                  <a:txBody>
                    <a:bodyPr/>
                    <a:lstStyle/>
                    <a:p>
                      <a:pPr algn="ctr"/>
                      <a:r>
                        <a:rPr kumimoji="1" lang="ja-JP" altLang="en-US" sz="1600" b="0" dirty="0">
                          <a:latin typeface="Meiryo UI" panose="020B0604030504040204" pitchFamily="50" charset="-128"/>
                          <a:ea typeface="Meiryo UI" panose="020B0604030504040204" pitchFamily="50" charset="-128"/>
                        </a:rPr>
                        <a:t>内容</a:t>
                      </a:r>
                    </a:p>
                  </a:txBody>
                  <a:tcPr anchor="ctr">
                    <a:solidFill>
                      <a:schemeClr val="accent1">
                        <a:lumMod val="20000"/>
                        <a:lumOff val="80000"/>
                      </a:schemeClr>
                    </a:solidFill>
                  </a:tcPr>
                </a:tc>
                <a:tc>
                  <a:txBody>
                    <a:bodyPr/>
                    <a:lstStyle/>
                    <a:p>
                      <a:pPr algn="l"/>
                      <a:r>
                        <a:rPr kumimoji="1" lang="ja-JP" altLang="en-US" sz="1600" b="0" dirty="0">
                          <a:solidFill>
                            <a:schemeClr val="tx1"/>
                          </a:solidFill>
                          <a:latin typeface="Meiryo UI" panose="020B0604030504040204" pitchFamily="50" charset="-128"/>
                          <a:ea typeface="Meiryo UI" panose="020B0604030504040204" pitchFamily="50" charset="-128"/>
                        </a:rPr>
                        <a:t>病気や怪我をした場合に、医療費の一部を保険が負担する</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val="1792298458"/>
                  </a:ext>
                </a:extLst>
              </a:tr>
            </a:tbl>
          </a:graphicData>
        </a:graphic>
      </p:graphicFrame>
      <p:sp>
        <p:nvSpPr>
          <p:cNvPr id="24" name="角丸四角形吹き出し 14">
            <a:extLst>
              <a:ext uri="{FF2B5EF4-FFF2-40B4-BE49-F238E27FC236}">
                <a16:creationId xmlns:a16="http://schemas.microsoft.com/office/drawing/2014/main" id="{7E1891C3-CF52-C5FE-B940-29900736CF0F}"/>
              </a:ext>
            </a:extLst>
          </p:cNvPr>
          <p:cNvSpPr/>
          <p:nvPr/>
        </p:nvSpPr>
        <p:spPr>
          <a:xfrm>
            <a:off x="10159350" y="2217279"/>
            <a:ext cx="1732613" cy="636495"/>
          </a:xfrm>
          <a:prstGeom prst="wedgeEllipseCallout">
            <a:avLst>
              <a:gd name="adj1" fmla="val -36987"/>
              <a:gd name="adj2" fmla="val 47122"/>
            </a:avLst>
          </a:prstGeom>
          <a:solidFill>
            <a:srgbClr val="FFC000"/>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外国人も</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加入対象</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25" name="コンテンツ プレースホルダー 2">
            <a:extLst>
              <a:ext uri="{FF2B5EF4-FFF2-40B4-BE49-F238E27FC236}">
                <a16:creationId xmlns:a16="http://schemas.microsoft.com/office/drawing/2014/main" id="{99094956-5DFA-FAE7-50BA-28793B4F0628}"/>
              </a:ext>
            </a:extLst>
          </p:cNvPr>
          <p:cNvSpPr txBox="1">
            <a:spLocks/>
          </p:cNvSpPr>
          <p:nvPr/>
        </p:nvSpPr>
        <p:spPr>
          <a:xfrm>
            <a:off x="508110" y="3222191"/>
            <a:ext cx="1622141" cy="1291457"/>
          </a:xfrm>
          <a:prstGeom prst="rect">
            <a:avLst/>
          </a:prstGeom>
          <a:solidFill>
            <a:schemeClr val="accent1">
              <a:lumMod val="20000"/>
              <a:lumOff val="80000"/>
            </a:schemeClr>
          </a:solidFill>
        </p:spPr>
        <p:txBody>
          <a:bodyPr vert="horz" lIns="112524" tIns="56262" rIns="112524" bIns="56262"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b="1" dirty="0">
                <a:latin typeface="Meiryo UI" panose="020B0604030504040204" pitchFamily="50" charset="-128"/>
                <a:ea typeface="Meiryo UI" panose="020B0604030504040204" pitchFamily="50" charset="-128"/>
              </a:rPr>
              <a:t>日本語・介護の学習</a:t>
            </a:r>
            <a:endParaRPr lang="en-US" altLang="ja-JP" sz="1600" dirty="0">
              <a:latin typeface="Meiryo UI" panose="020B0604030504040204" pitchFamily="50" charset="-128"/>
              <a:ea typeface="Meiryo UI" panose="020B0604030504040204" pitchFamily="50" charset="-128"/>
            </a:endParaRPr>
          </a:p>
        </p:txBody>
      </p:sp>
      <p:sp>
        <p:nvSpPr>
          <p:cNvPr id="26" name="コンテンツ プレースホルダー 2">
            <a:extLst>
              <a:ext uri="{FF2B5EF4-FFF2-40B4-BE49-F238E27FC236}">
                <a16:creationId xmlns:a16="http://schemas.microsoft.com/office/drawing/2014/main" id="{99094956-5DFA-FAE7-50BA-28793B4F0628}"/>
              </a:ext>
            </a:extLst>
          </p:cNvPr>
          <p:cNvSpPr txBox="1">
            <a:spLocks/>
          </p:cNvSpPr>
          <p:nvPr/>
        </p:nvSpPr>
        <p:spPr>
          <a:xfrm>
            <a:off x="2343395" y="3222192"/>
            <a:ext cx="1622141" cy="1291456"/>
          </a:xfrm>
          <a:prstGeom prst="rect">
            <a:avLst/>
          </a:prstGeom>
          <a:solidFill>
            <a:schemeClr val="accent2">
              <a:lumMod val="20000"/>
              <a:lumOff val="80000"/>
            </a:schemeClr>
          </a:solidFill>
        </p:spPr>
        <p:txBody>
          <a:bodyPr vert="horz" lIns="112524" tIns="56262" rIns="112524" bIns="56262"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b="1" dirty="0">
                <a:latin typeface="Meiryo UI" panose="020B0604030504040204" pitchFamily="50" charset="-128"/>
                <a:ea typeface="Meiryo UI" panose="020B0604030504040204" pitchFamily="50" charset="-128"/>
              </a:rPr>
              <a:t>生活・仕事の　支援</a:t>
            </a:r>
            <a:endParaRPr lang="en-US" altLang="ja-JP" sz="1600" dirty="0">
              <a:latin typeface="Meiryo UI" panose="020B0604030504040204" pitchFamily="50" charset="-128"/>
              <a:ea typeface="Meiryo UI" panose="020B0604030504040204" pitchFamily="50" charset="-128"/>
            </a:endParaRPr>
          </a:p>
        </p:txBody>
      </p:sp>
      <p:sp>
        <p:nvSpPr>
          <p:cNvPr id="27" name="コンテンツ プレースホルダー 2">
            <a:extLst>
              <a:ext uri="{FF2B5EF4-FFF2-40B4-BE49-F238E27FC236}">
                <a16:creationId xmlns:a16="http://schemas.microsoft.com/office/drawing/2014/main" id="{99094956-5DFA-FAE7-50BA-28793B4F0628}"/>
              </a:ext>
            </a:extLst>
          </p:cNvPr>
          <p:cNvSpPr txBox="1">
            <a:spLocks/>
          </p:cNvSpPr>
          <p:nvPr/>
        </p:nvSpPr>
        <p:spPr>
          <a:xfrm>
            <a:off x="4178680" y="3214769"/>
            <a:ext cx="1622141" cy="1298879"/>
          </a:xfrm>
          <a:prstGeom prst="rect">
            <a:avLst/>
          </a:prstGeom>
          <a:solidFill>
            <a:schemeClr val="accent1">
              <a:lumMod val="20000"/>
              <a:lumOff val="80000"/>
            </a:schemeClr>
          </a:solidFill>
        </p:spPr>
        <p:txBody>
          <a:bodyPr vert="horz" lIns="112524" tIns="56262" rIns="112524" bIns="56262"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b="1" dirty="0">
                <a:latin typeface="Meiryo UI" panose="020B0604030504040204" pitchFamily="50" charset="-128"/>
                <a:ea typeface="Meiryo UI" panose="020B0604030504040204" pitchFamily="50" charset="-128"/>
              </a:rPr>
              <a:t>相談窓口</a:t>
            </a:r>
            <a:endParaRPr lang="en-US" altLang="ja-JP" sz="1600" dirty="0">
              <a:latin typeface="Meiryo UI" panose="020B0604030504040204" pitchFamily="50" charset="-128"/>
              <a:ea typeface="Meiryo UI" panose="020B0604030504040204" pitchFamily="50" charset="-128"/>
            </a:endParaRPr>
          </a:p>
        </p:txBody>
      </p:sp>
      <p:pic>
        <p:nvPicPr>
          <p:cNvPr id="4" name="図 3" descr="QR コード&#10;&#10;AI によって生成されたコンテンツは間違っている可能性があります。">
            <a:extLst>
              <a:ext uri="{FF2B5EF4-FFF2-40B4-BE49-F238E27FC236}">
                <a16:creationId xmlns:a16="http://schemas.microsoft.com/office/drawing/2014/main" id="{1289DE0E-66F8-6BC5-93B1-43477DB57763}"/>
              </a:ext>
            </a:extLst>
          </p:cNvPr>
          <p:cNvPicPr>
            <a:picLocks noChangeAspect="1"/>
          </p:cNvPicPr>
          <p:nvPr/>
        </p:nvPicPr>
        <p:blipFill>
          <a:blip r:embed="rId3"/>
          <a:stretch>
            <a:fillRect/>
          </a:stretch>
        </p:blipFill>
        <p:spPr>
          <a:xfrm>
            <a:off x="4377803" y="4712399"/>
            <a:ext cx="1280837" cy="1280837"/>
          </a:xfrm>
          <a:prstGeom prst="rect">
            <a:avLst/>
          </a:prstGeom>
        </p:spPr>
      </p:pic>
      <p:pic>
        <p:nvPicPr>
          <p:cNvPr id="7" name="図 6" descr="QR コード&#10;&#10;AI によって生成されたコンテンツは間違っている可能性があります。">
            <a:extLst>
              <a:ext uri="{FF2B5EF4-FFF2-40B4-BE49-F238E27FC236}">
                <a16:creationId xmlns:a16="http://schemas.microsoft.com/office/drawing/2014/main" id="{811E8F2C-298A-8FFB-A64D-AF20FAA12C20}"/>
              </a:ext>
            </a:extLst>
          </p:cNvPr>
          <p:cNvPicPr>
            <a:picLocks noChangeAspect="1"/>
          </p:cNvPicPr>
          <p:nvPr/>
        </p:nvPicPr>
        <p:blipFill>
          <a:blip r:embed="rId4"/>
          <a:stretch>
            <a:fillRect/>
          </a:stretch>
        </p:blipFill>
        <p:spPr>
          <a:xfrm>
            <a:off x="2555365" y="4714602"/>
            <a:ext cx="1280837" cy="1280837"/>
          </a:xfrm>
          <a:prstGeom prst="rect">
            <a:avLst/>
          </a:prstGeom>
        </p:spPr>
      </p:pic>
      <p:sp>
        <p:nvSpPr>
          <p:cNvPr id="11" name="Freeform 13">
            <a:extLst>
              <a:ext uri="{FF2B5EF4-FFF2-40B4-BE49-F238E27FC236}">
                <a16:creationId xmlns:a16="http://schemas.microsoft.com/office/drawing/2014/main" id="{C6FB66E6-E724-A452-DEC0-F92038B0DA93}"/>
              </a:ext>
            </a:extLst>
          </p:cNvPr>
          <p:cNvSpPr/>
          <p:nvPr/>
        </p:nvSpPr>
        <p:spPr>
          <a:xfrm>
            <a:off x="669923" y="4666385"/>
            <a:ext cx="1326839" cy="1326851"/>
          </a:xfrm>
          <a:custGeom>
            <a:avLst/>
            <a:gdLst/>
            <a:ahLst/>
            <a:cxnLst/>
            <a:rect l="l" t="t" r="r" b="b"/>
            <a:pathLst>
              <a:path w="3290087" h="3290117">
                <a:moveTo>
                  <a:pt x="0" y="0"/>
                </a:moveTo>
                <a:lnTo>
                  <a:pt x="3290088" y="0"/>
                </a:lnTo>
                <a:lnTo>
                  <a:pt x="3290088" y="3290117"/>
                </a:lnTo>
                <a:lnTo>
                  <a:pt x="0" y="3290117"/>
                </a:lnTo>
                <a:lnTo>
                  <a:pt x="0" y="0"/>
                </a:lnTo>
                <a:close/>
              </a:path>
            </a:pathLst>
          </a:custGeom>
          <a:blipFill>
            <a:blip r:embed="rId5"/>
            <a:stretch>
              <a:fillRect/>
            </a:stretch>
          </a:blipFill>
        </p:spPr>
        <p:txBody>
          <a:bodyPr/>
          <a:lstStyle/>
          <a:p>
            <a:endParaRPr lang="ja-JP" altLang="en-US" dirty="0"/>
          </a:p>
        </p:txBody>
      </p:sp>
    </p:spTree>
    <p:extLst>
      <p:ext uri="{BB962C8B-B14F-4D97-AF65-F5344CB8AC3E}">
        <p14:creationId xmlns:p14="http://schemas.microsoft.com/office/powerpoint/2010/main" val="3836771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矢印: 上 11">
            <a:extLst>
              <a:ext uri="{FF2B5EF4-FFF2-40B4-BE49-F238E27FC236}">
                <a16:creationId xmlns:a16="http://schemas.microsoft.com/office/drawing/2014/main" id="{F3B7891D-992E-D23D-6A28-1CD732281CCF}"/>
              </a:ext>
            </a:extLst>
          </p:cNvPr>
          <p:cNvSpPr/>
          <p:nvPr/>
        </p:nvSpPr>
        <p:spPr>
          <a:xfrm>
            <a:off x="7700106" y="4170403"/>
            <a:ext cx="705058" cy="1083307"/>
          </a:xfrm>
          <a:prstGeom prst="upArrow">
            <a:avLst>
              <a:gd name="adj1" fmla="val 50000"/>
              <a:gd name="adj2" fmla="val 2598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a:extLst>
              <a:ext uri="{FF2B5EF4-FFF2-40B4-BE49-F238E27FC236}">
                <a16:creationId xmlns:a16="http://schemas.microsoft.com/office/drawing/2014/main" id="{577EF179-E295-02F4-50D8-807186F869A6}"/>
              </a:ext>
            </a:extLst>
          </p:cNvPr>
          <p:cNvSpPr>
            <a:spLocks noGrp="1"/>
          </p:cNvSpPr>
          <p:nvPr>
            <p:ph type="title"/>
          </p:nvPr>
        </p:nvSpPr>
        <p:spPr/>
        <p:txBody>
          <a:bodyPr>
            <a:normAutofit/>
          </a:bodyPr>
          <a:lstStyle/>
          <a:p>
            <a:r>
              <a:rPr lang="ja-JP" altLang="en-US" dirty="0"/>
              <a:t>在留資格と条件／入国後のステップアップの仕組み</a:t>
            </a:r>
          </a:p>
        </p:txBody>
      </p:sp>
      <p:sp>
        <p:nvSpPr>
          <p:cNvPr id="10" name="角丸四角形 26">
            <a:extLst>
              <a:ext uri="{FF2B5EF4-FFF2-40B4-BE49-F238E27FC236}">
                <a16:creationId xmlns:a16="http://schemas.microsoft.com/office/drawing/2014/main" id="{CBFE4452-5681-6683-42E1-778EA46FDB97}"/>
              </a:ext>
            </a:extLst>
          </p:cNvPr>
          <p:cNvSpPr/>
          <p:nvPr/>
        </p:nvSpPr>
        <p:spPr>
          <a:xfrm>
            <a:off x="7804925" y="2466730"/>
            <a:ext cx="990522" cy="857691"/>
          </a:xfrm>
          <a:prstGeom prst="roundRect">
            <a:avLst/>
          </a:prstGeom>
          <a:ln/>
        </p:spPr>
        <p:style>
          <a:lnRef idx="0">
            <a:schemeClr val="accent2"/>
          </a:lnRef>
          <a:fillRef idx="3">
            <a:schemeClr val="accent2"/>
          </a:fillRef>
          <a:effectRef idx="3">
            <a:schemeClr val="accent2"/>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介護福祉士</a:t>
            </a:r>
            <a:endParaRPr kumimoji="1" lang="en-US" altLang="ja-JP"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国家試験</a:t>
            </a:r>
          </a:p>
        </p:txBody>
      </p:sp>
      <p:sp>
        <p:nvSpPr>
          <p:cNvPr id="11" name="角丸四角形 26">
            <a:extLst>
              <a:ext uri="{FF2B5EF4-FFF2-40B4-BE49-F238E27FC236}">
                <a16:creationId xmlns:a16="http://schemas.microsoft.com/office/drawing/2014/main" id="{3A7EB5A1-0B0C-9D3D-D71A-E44696CDA503}"/>
              </a:ext>
            </a:extLst>
          </p:cNvPr>
          <p:cNvSpPr/>
          <p:nvPr/>
        </p:nvSpPr>
        <p:spPr>
          <a:xfrm>
            <a:off x="4218381" y="2467823"/>
            <a:ext cx="1505223" cy="486109"/>
          </a:xfrm>
          <a:prstGeom prst="homePlate">
            <a:avLst/>
          </a:prstGeom>
          <a:solidFill>
            <a:schemeClr val="accent1">
              <a:lumMod val="40000"/>
              <a:lumOff val="60000"/>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日本語学校</a:t>
            </a:r>
            <a:endParaRPr kumimoji="1" lang="en-US" altLang="ja-JP" sz="1300" kern="0">
              <a:solidFill>
                <a:sysClr val="windowText" lastClr="000000"/>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１～２年</a:t>
            </a:r>
            <a:endParaRPr kumimoji="1" lang="en-US" altLang="ja-JP"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3" name="角丸四角形 26">
            <a:extLst>
              <a:ext uri="{FF2B5EF4-FFF2-40B4-BE49-F238E27FC236}">
                <a16:creationId xmlns:a16="http://schemas.microsoft.com/office/drawing/2014/main" id="{931B4B4C-14FB-851D-D2BB-3E41E847EF49}"/>
              </a:ext>
            </a:extLst>
          </p:cNvPr>
          <p:cNvSpPr/>
          <p:nvPr/>
        </p:nvSpPr>
        <p:spPr>
          <a:xfrm>
            <a:off x="4215473" y="3645165"/>
            <a:ext cx="4318317" cy="486109"/>
          </a:xfrm>
          <a:prstGeom prst="homePlate">
            <a:avLst/>
          </a:prstGeom>
          <a:solidFill>
            <a:schemeClr val="accent5">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介護施設で就労</a:t>
            </a:r>
            <a:endParaRPr kumimoji="1" lang="en-US" altLang="ja-JP" sz="130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最大５年</a:t>
            </a:r>
            <a:endParaRPr kumimoji="1" lang="ja-JP" altLang="en-US"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4" name="角丸四角形 26">
            <a:extLst>
              <a:ext uri="{FF2B5EF4-FFF2-40B4-BE49-F238E27FC236}">
                <a16:creationId xmlns:a16="http://schemas.microsoft.com/office/drawing/2014/main" id="{585F01B9-0B88-90DA-9113-06EE9B3A725C}"/>
              </a:ext>
            </a:extLst>
          </p:cNvPr>
          <p:cNvSpPr/>
          <p:nvPr/>
        </p:nvSpPr>
        <p:spPr>
          <a:xfrm>
            <a:off x="4968749" y="4456310"/>
            <a:ext cx="3892920" cy="486109"/>
          </a:xfrm>
          <a:prstGeom prst="homePlate">
            <a:avLst/>
          </a:prstGeom>
          <a:solidFill>
            <a:schemeClr val="accent5">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介護施設で就労</a:t>
            </a:r>
            <a:endParaRPr kumimoji="1" lang="en-US" altLang="ja-JP"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dirty="0">
                <a:solidFill>
                  <a:sysClr val="windowText" lastClr="000000"/>
                </a:solidFill>
                <a:latin typeface="Meiryo UI" panose="020B0604030504040204" pitchFamily="50" charset="-128"/>
                <a:ea typeface="Meiryo UI" panose="020B0604030504040204" pitchFamily="50" charset="-128"/>
              </a:rPr>
              <a:t>最大５年</a:t>
            </a:r>
            <a:r>
              <a:rPr kumimoji="1" lang="ja-JP" altLang="en-US" sz="1300" kern="0" dirty="0">
                <a:solidFill>
                  <a:sysClr val="windowText" lastClr="000000"/>
                </a:solidFill>
                <a:latin typeface="Meiryo UI" panose="020B0604030504040204" pitchFamily="50" charset="-128"/>
                <a:ea typeface="Meiryo UI" panose="020B0604030504040204" pitchFamily="50" charset="-128"/>
              </a:rPr>
              <a:t>（途中、技能の確認試験有）</a:t>
            </a:r>
            <a:endParaRPr kumimoji="1" lang="ja-JP" altLang="en-US"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8" name="角丸四角形 26">
            <a:extLst>
              <a:ext uri="{FF2B5EF4-FFF2-40B4-BE49-F238E27FC236}">
                <a16:creationId xmlns:a16="http://schemas.microsoft.com/office/drawing/2014/main" id="{2BFE2C5D-8F38-6318-0640-73E7DEE86972}"/>
              </a:ext>
            </a:extLst>
          </p:cNvPr>
          <p:cNvSpPr/>
          <p:nvPr/>
        </p:nvSpPr>
        <p:spPr>
          <a:xfrm>
            <a:off x="1950457" y="3476833"/>
            <a:ext cx="2148521" cy="662246"/>
          </a:xfrm>
          <a:prstGeom prst="roundRect">
            <a:avLst>
              <a:gd name="adj" fmla="val 0"/>
            </a:avLst>
          </a:prstGeom>
          <a:solidFill>
            <a:sysClr val="window" lastClr="FFFFFF">
              <a:alpha val="50000"/>
            </a:sysClr>
          </a:solidFill>
          <a:ln>
            <a:noFill/>
          </a:ln>
          <a:effectLst/>
        </p:spPr>
        <p:txBody>
          <a:bodyPr vert="horz" rtlCol="0" anchor="ctr"/>
          <a:lstStyle/>
          <a:p>
            <a:pPr marL="180975" indent="-180975" defTabSz="457200">
              <a:buFont typeface="Arial" panose="020B0604020202020204" pitchFamily="34" charset="0"/>
              <a:buChar char="•"/>
              <a:defRPr/>
            </a:pPr>
            <a:r>
              <a:rPr kumimoji="1" lang="ja-JP" altLang="en-US" sz="1300" kern="0" dirty="0">
                <a:solidFill>
                  <a:sysClr val="windowText" lastClr="000000"/>
                </a:solidFill>
                <a:latin typeface="Meiryo UI" panose="020B0604030504040204" pitchFamily="50" charset="-128"/>
                <a:ea typeface="Meiryo UI" panose="020B0604030504040204" pitchFamily="50" charset="-128"/>
              </a:rPr>
              <a:t>技能試験＋日本語試験</a:t>
            </a:r>
            <a:r>
              <a:rPr kumimoji="1" lang="ja-JP" altLang="en-US" sz="1300" kern="0" dirty="0">
                <a:latin typeface="Meiryo UI" panose="020B0604030504040204" pitchFamily="50" charset="-128"/>
                <a:ea typeface="Meiryo UI" panose="020B0604030504040204" pitchFamily="50" charset="-128"/>
              </a:rPr>
              <a:t>（</a:t>
            </a:r>
            <a:r>
              <a:rPr kumimoji="1" lang="en-US" altLang="ja-JP" sz="1300" kern="0" dirty="0">
                <a:latin typeface="Meiryo UI" panose="020B0604030504040204" pitchFamily="50" charset="-128"/>
                <a:ea typeface="Meiryo UI" panose="020B0604030504040204" pitchFamily="50" charset="-128"/>
              </a:rPr>
              <a:t>JLPT N4</a:t>
            </a:r>
            <a:r>
              <a:rPr kumimoji="1" lang="ja-JP" altLang="en-US" sz="1300" kern="0" dirty="0">
                <a:solidFill>
                  <a:schemeClr val="tx1">
                    <a:lumMod val="50000"/>
                  </a:schemeClr>
                </a:solidFill>
                <a:latin typeface="Meiryo UI" panose="020B0604030504040204" pitchFamily="50" charset="-128"/>
                <a:ea typeface="Meiryo UI" panose="020B0604030504040204" pitchFamily="50" charset="-128"/>
              </a:rPr>
              <a:t> </a:t>
            </a:r>
            <a:r>
              <a:rPr kumimoji="1" lang="ja-JP" altLang="en-US" sz="1300" kern="0" dirty="0">
                <a:solidFill>
                  <a:srgbClr val="FF0000"/>
                </a:solidFill>
                <a:latin typeface="Meiryo UI" panose="020B0604030504040204" pitchFamily="50" charset="-128"/>
                <a:ea typeface="Meiryo UI" panose="020B0604030504040204" pitchFamily="50" charset="-128"/>
              </a:rPr>
              <a:t>*</a:t>
            </a:r>
            <a:r>
              <a:rPr kumimoji="1" lang="en-US" altLang="ja-JP" sz="1300" kern="0" dirty="0">
                <a:solidFill>
                  <a:srgbClr val="FF0000"/>
                </a:solidFill>
                <a:latin typeface="Meiryo UI" panose="020B0604030504040204" pitchFamily="50" charset="-128"/>
                <a:ea typeface="Meiryo UI" panose="020B0604030504040204" pitchFamily="50" charset="-128"/>
              </a:rPr>
              <a:t>³</a:t>
            </a:r>
            <a:r>
              <a:rPr kumimoji="1" lang="ja-JP" altLang="en-US" sz="1300" kern="0" dirty="0">
                <a:latin typeface="Meiryo UI" panose="020B0604030504040204" pitchFamily="50" charset="-128"/>
                <a:ea typeface="Meiryo UI" panose="020B0604030504040204" pitchFamily="50" charset="-128"/>
              </a:rPr>
              <a:t>程度）</a:t>
            </a:r>
            <a:r>
              <a:rPr kumimoji="1" lang="ja-JP" altLang="en-US" sz="1300" kern="0" dirty="0">
                <a:solidFill>
                  <a:sysClr val="windowText" lastClr="000000"/>
                </a:solidFill>
                <a:latin typeface="Meiryo UI" panose="020B0604030504040204" pitchFamily="50" charset="-128"/>
                <a:ea typeface="Meiryo UI" panose="020B0604030504040204" pitchFamily="50" charset="-128"/>
              </a:rPr>
              <a:t>合格後すぐに入国可能</a:t>
            </a:r>
            <a:endParaRPr kumimoji="1" lang="en-US" altLang="ja-JP" sz="1300" kern="0" dirty="0">
              <a:solidFill>
                <a:srgbClr val="FF0000"/>
              </a:solidFill>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355FB93E-7710-1EC1-07B3-79E3613AA8A0}"/>
              </a:ext>
            </a:extLst>
          </p:cNvPr>
          <p:cNvSpPr txBox="1"/>
          <p:nvPr/>
        </p:nvSpPr>
        <p:spPr>
          <a:xfrm>
            <a:off x="537711" y="6040038"/>
            <a:ext cx="11673840" cy="830997"/>
          </a:xfrm>
          <a:prstGeom prst="rect">
            <a:avLst/>
          </a:prstGeom>
          <a:noFill/>
        </p:spPr>
        <p:txBody>
          <a:bodyPr wrap="square">
            <a:spAutoFit/>
          </a:bodyPr>
          <a:lstStyle/>
          <a:p>
            <a:pPr algn="just" defTabSz="457200" fontAlgn="base"/>
            <a:r>
              <a:rPr lang="ja-JP" altLang="en-US" sz="1200" dirty="0">
                <a:solidFill>
                  <a:prstClr val="black"/>
                </a:solidFill>
                <a:latin typeface="Meiryo UI" panose="020B0604030504040204" pitchFamily="50" charset="-128"/>
                <a:ea typeface="Meiryo UI" panose="020B0604030504040204" pitchFamily="50" charset="-128"/>
              </a:rPr>
              <a:t>＊</a:t>
            </a:r>
            <a:r>
              <a:rPr lang="en-US" altLang="ja-JP" sz="1200" dirty="0">
                <a:solidFill>
                  <a:prstClr val="black"/>
                </a:solidFill>
                <a:latin typeface="Meiryo UI" panose="020B0604030504040204" pitchFamily="50" charset="-128"/>
                <a:ea typeface="Meiryo UI" panose="020B0604030504040204" pitchFamily="50" charset="-128"/>
              </a:rPr>
              <a:t>¹</a:t>
            </a:r>
            <a:r>
              <a:rPr lang="ja-JP" altLang="en-US" sz="1200" dirty="0">
                <a:solidFill>
                  <a:prstClr val="black"/>
                </a:solidFill>
                <a:latin typeface="Meiryo UI" panose="020B0604030504040204" pitchFamily="50" charset="-128"/>
                <a:ea typeface="Meiryo UI" panose="020B0604030504040204" pitchFamily="50" charset="-128"/>
              </a:rPr>
              <a:t>　技能実習</a:t>
            </a:r>
            <a:r>
              <a:rPr lang="en-US" altLang="ja-JP" sz="1200" dirty="0">
                <a:solidFill>
                  <a:prstClr val="black"/>
                </a:solidFill>
                <a:latin typeface="Meiryo UI" panose="020B0604030504040204" pitchFamily="50" charset="-128"/>
                <a:ea typeface="Meiryo UI" panose="020B0604030504040204" pitchFamily="50" charset="-128"/>
              </a:rPr>
              <a:t>2</a:t>
            </a:r>
            <a:r>
              <a:rPr lang="ja-JP" altLang="en-US" sz="1200" dirty="0">
                <a:solidFill>
                  <a:prstClr val="black"/>
                </a:solidFill>
                <a:latin typeface="Meiryo UI" panose="020B0604030504040204" pitchFamily="50" charset="-128"/>
                <a:ea typeface="Meiryo UI" panose="020B0604030504040204" pitchFamily="50" charset="-128"/>
              </a:rPr>
              <a:t>号</a:t>
            </a:r>
            <a:r>
              <a:rPr lang="ja-JP" altLang="en-US" sz="1200" dirty="0">
                <a:latin typeface="Meiryo UI" panose="020B0604030504040204" pitchFamily="50" charset="-128"/>
                <a:ea typeface="Meiryo UI" panose="020B0604030504040204" pitchFamily="50" charset="-128"/>
              </a:rPr>
              <a:t>修了者は、特技技能に無試験</a:t>
            </a:r>
            <a:r>
              <a:rPr lang="ja-JP" altLang="en-US" sz="1200" dirty="0">
                <a:solidFill>
                  <a:prstClr val="black"/>
                </a:solidFill>
                <a:latin typeface="Meiryo UI" panose="020B0604030504040204" pitchFamily="50" charset="-128"/>
                <a:ea typeface="Meiryo UI" panose="020B0604030504040204" pitchFamily="50" charset="-128"/>
              </a:rPr>
              <a:t>で移行可能なため、「技能実習」→「特定技能」に移行する人も多いです。</a:t>
            </a:r>
            <a:endParaRPr lang="en-US" altLang="ja-JP" sz="1200" dirty="0">
              <a:solidFill>
                <a:prstClr val="black"/>
              </a:solidFill>
              <a:latin typeface="Meiryo UI" panose="020B0604030504040204" pitchFamily="50" charset="-128"/>
              <a:ea typeface="Meiryo UI" panose="020B0604030504040204" pitchFamily="50" charset="-128"/>
            </a:endParaRPr>
          </a:p>
          <a:p>
            <a:pPr algn="just" defTabSz="457200" fontAlgn="base"/>
            <a:r>
              <a:rPr lang="ja-JP" altLang="en-US" sz="1200" dirty="0">
                <a:solidFill>
                  <a:prstClr val="black"/>
                </a:solidFill>
                <a:latin typeface="Meiryo UI" panose="020B0604030504040204" pitchFamily="50" charset="-128"/>
                <a:ea typeface="Meiryo UI" panose="020B0604030504040204" pitchFamily="50" charset="-128"/>
              </a:rPr>
              <a:t>＊</a:t>
            </a:r>
            <a:r>
              <a:rPr lang="en-US" altLang="ja-JP" sz="1200" dirty="0">
                <a:solidFill>
                  <a:prstClr val="black"/>
                </a:solidFill>
                <a:latin typeface="Meiryo UI" panose="020B0604030504040204" pitchFamily="50" charset="-128"/>
                <a:ea typeface="Meiryo UI" panose="020B0604030504040204" pitchFamily="50" charset="-128"/>
              </a:rPr>
              <a:t>²</a:t>
            </a:r>
            <a:r>
              <a:rPr lang="ja-JP" altLang="en-US" sz="1200" dirty="0">
                <a:solidFill>
                  <a:prstClr val="black"/>
                </a:solidFill>
                <a:latin typeface="Meiryo UI" panose="020B0604030504040204" pitchFamily="50" charset="-128"/>
                <a:ea typeface="Meiryo UI" panose="020B0604030504040204" pitchFamily="50" charset="-128"/>
              </a:rPr>
              <a:t>　今後、「技能実習」は廃止され、「育成就労」が新たに創設されます。</a:t>
            </a:r>
            <a:endParaRPr lang="en-US" altLang="ja-JP" sz="1200" dirty="0">
              <a:solidFill>
                <a:prstClr val="black"/>
              </a:solidFill>
              <a:latin typeface="Meiryo UI" panose="020B0604030504040204" pitchFamily="50" charset="-128"/>
              <a:ea typeface="Meiryo UI" panose="020B0604030504040204" pitchFamily="50" charset="-128"/>
            </a:endParaRPr>
          </a:p>
          <a:p>
            <a:pPr algn="just" defTabSz="457200" fontAlgn="base"/>
            <a:r>
              <a:rPr lang="ja-JP" altLang="en-US" sz="1200" dirty="0">
                <a:solidFill>
                  <a:prstClr val="black"/>
                </a:solidFill>
                <a:latin typeface="Meiryo UI" panose="020B0604030504040204" pitchFamily="50" charset="-128"/>
                <a:ea typeface="Meiryo UI" panose="020B0604030504040204" pitchFamily="50" charset="-128"/>
              </a:rPr>
              <a:t>＊</a:t>
            </a:r>
            <a:r>
              <a:rPr lang="en-US" altLang="ja-JP" sz="1200" dirty="0">
                <a:solidFill>
                  <a:prstClr val="black"/>
                </a:solidFill>
                <a:latin typeface="Meiryo UI" panose="020B0604030504040204" pitchFamily="50" charset="-128"/>
                <a:ea typeface="Meiryo UI" panose="020B0604030504040204" pitchFamily="50" charset="-128"/>
              </a:rPr>
              <a:t>³</a:t>
            </a:r>
            <a:r>
              <a:rPr lang="ja-JP" altLang="en-US" sz="1200" dirty="0">
                <a:solidFill>
                  <a:prstClr val="black"/>
                </a:solidFill>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a:t>
            </a:r>
            <a:r>
              <a:rPr kumimoji="1" lang="en-US" altLang="ja-JP" sz="1200" kern="0" dirty="0">
                <a:latin typeface="Meiryo UI" panose="020B0604030504040204" pitchFamily="50" charset="-128"/>
                <a:ea typeface="Meiryo UI" panose="020B0604030504040204" pitchFamily="50" charset="-128"/>
              </a:rPr>
              <a:t>JLPT</a:t>
            </a:r>
            <a:r>
              <a:rPr lang="ja-JP" altLang="en-US" sz="1200" dirty="0">
                <a:latin typeface="Meiryo UI" panose="020B0604030504040204" pitchFamily="50" charset="-128"/>
                <a:ea typeface="Meiryo UI" panose="020B0604030504040204" pitchFamily="50" charset="-128"/>
              </a:rPr>
              <a:t>」は、</a:t>
            </a:r>
            <a:r>
              <a:rPr lang="zh-TW" altLang="en-US" sz="1200" dirty="0">
                <a:latin typeface="Meiryo UI" panose="020B0604030504040204" pitchFamily="50" charset="-128"/>
                <a:ea typeface="Meiryo UI" panose="020B0604030504040204" pitchFamily="50" charset="-128"/>
              </a:rPr>
              <a:t> 「日本語能力試験」</a:t>
            </a:r>
            <a:r>
              <a:rPr lang="ja-JP" altLang="en-US" sz="1200" dirty="0">
                <a:latin typeface="Meiryo UI" panose="020B0604030504040204" pitchFamily="50" charset="-128"/>
                <a:ea typeface="Meiryo UI" panose="020B0604030504040204" pitchFamily="50" charset="-128"/>
              </a:rPr>
              <a:t>のことを指します。</a:t>
            </a:r>
            <a:endParaRPr lang="en-US" altLang="ja-JP" sz="1200" dirty="0">
              <a:latin typeface="Meiryo UI" panose="020B0604030504040204" pitchFamily="50" charset="-128"/>
              <a:ea typeface="Meiryo UI" panose="020B0604030504040204" pitchFamily="50" charset="-128"/>
            </a:endParaRPr>
          </a:p>
          <a:p>
            <a:pPr algn="just" defTabSz="457200" fontAlgn="base"/>
            <a:r>
              <a:rPr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kern="0" baseline="30000" dirty="0">
                <a:solidFill>
                  <a:schemeClr val="tx1">
                    <a:lumMod val="50000"/>
                  </a:schemeClr>
                </a:solidFill>
                <a:latin typeface="Meiryo UI" panose="020B0604030504040204" pitchFamily="50" charset="-128"/>
                <a:ea typeface="Meiryo UI" panose="020B0604030504040204" pitchFamily="50" charset="-128"/>
              </a:rPr>
              <a:t>4 </a:t>
            </a:r>
            <a:r>
              <a:rPr kumimoji="1" lang="ja-JP" altLang="en-US" sz="1200" kern="0" baseline="30000" dirty="0">
                <a:solidFill>
                  <a:schemeClr val="tx1">
                    <a:lumMod val="50000"/>
                  </a:schemeClr>
                </a:solidFill>
                <a:latin typeface="Meiryo UI" panose="020B0604030504040204" pitchFamily="50" charset="-128"/>
                <a:ea typeface="Meiryo UI" panose="020B0604030504040204" pitchFamily="50" charset="-128"/>
              </a:rPr>
              <a:t>　</a:t>
            </a:r>
            <a:r>
              <a:rPr lang="ja-JP" altLang="en-US" sz="1200" dirty="0">
                <a:solidFill>
                  <a:prstClr val="black"/>
                </a:solidFill>
                <a:latin typeface="Meiryo UI" panose="020B0604030504040204" pitchFamily="50" charset="-128"/>
                <a:ea typeface="Meiryo UI" panose="020B0604030504040204" pitchFamily="50" charset="-128"/>
              </a:rPr>
              <a:t>「特定活動（</a:t>
            </a:r>
            <a:r>
              <a:rPr lang="en-US" altLang="ja-JP" sz="1200" dirty="0">
                <a:solidFill>
                  <a:prstClr val="black"/>
                </a:solidFill>
                <a:latin typeface="Meiryo UI" panose="020B0604030504040204" pitchFamily="50" charset="-128"/>
                <a:ea typeface="Meiryo UI" panose="020B0604030504040204" pitchFamily="50" charset="-128"/>
              </a:rPr>
              <a:t>EPA</a:t>
            </a:r>
            <a:r>
              <a:rPr lang="ja-JP" altLang="en-US" sz="1200" dirty="0">
                <a:solidFill>
                  <a:prstClr val="black"/>
                </a:solidFill>
                <a:latin typeface="Meiryo UI" panose="020B0604030504040204" pitchFamily="50" charset="-128"/>
                <a:ea typeface="Meiryo UI" panose="020B0604030504040204" pitchFamily="50" charset="-128"/>
              </a:rPr>
              <a:t>）」は、現在、インドネシア、フィリピン、ベトナムの</a:t>
            </a:r>
            <a:r>
              <a:rPr lang="en-US" altLang="ja-JP" sz="1200" dirty="0">
                <a:solidFill>
                  <a:prstClr val="black"/>
                </a:solidFill>
                <a:latin typeface="Meiryo UI" panose="020B0604030504040204" pitchFamily="50" charset="-128"/>
                <a:ea typeface="Meiryo UI" panose="020B0604030504040204" pitchFamily="50" charset="-128"/>
              </a:rPr>
              <a:t>3</a:t>
            </a:r>
            <a:r>
              <a:rPr lang="ja-JP" altLang="en-US" sz="1200" dirty="0">
                <a:solidFill>
                  <a:prstClr val="black"/>
                </a:solidFill>
                <a:latin typeface="Meiryo UI" panose="020B0604030504040204" pitchFamily="50" charset="-128"/>
                <a:ea typeface="Meiryo UI" panose="020B0604030504040204" pitchFamily="50" charset="-128"/>
              </a:rPr>
              <a:t>か国です。国によって求められる条件が異なります。</a:t>
            </a:r>
            <a:endParaRPr lang="en-US" altLang="ja-JP" sz="800" dirty="0">
              <a:solidFill>
                <a:srgbClr val="FF0000"/>
              </a:solidFill>
              <a:latin typeface="Meiryo UI" panose="020B0604030504040204" pitchFamily="50" charset="-128"/>
              <a:ea typeface="Meiryo UI" panose="020B0604030504040204" pitchFamily="50" charset="-128"/>
            </a:endParaRPr>
          </a:p>
        </p:txBody>
      </p:sp>
      <p:sp>
        <p:nvSpPr>
          <p:cNvPr id="38" name="角丸四角形 26">
            <a:extLst>
              <a:ext uri="{FF2B5EF4-FFF2-40B4-BE49-F238E27FC236}">
                <a16:creationId xmlns:a16="http://schemas.microsoft.com/office/drawing/2014/main" id="{979D0962-AABD-3EEE-787E-4F005902B65A}"/>
              </a:ext>
            </a:extLst>
          </p:cNvPr>
          <p:cNvSpPr/>
          <p:nvPr/>
        </p:nvSpPr>
        <p:spPr>
          <a:xfrm>
            <a:off x="768629" y="2032075"/>
            <a:ext cx="3199281" cy="284693"/>
          </a:xfrm>
          <a:prstGeom prst="roundRect">
            <a:avLst/>
          </a:prstGeom>
          <a:solidFill>
            <a:sysClr val="window" lastClr="FFFFFF">
              <a:lumMod val="75000"/>
              <a:alpha val="50000"/>
            </a:sys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入国までの準備</a:t>
            </a:r>
          </a:p>
        </p:txBody>
      </p:sp>
      <p:sp>
        <p:nvSpPr>
          <p:cNvPr id="42" name="角丸四角形 26">
            <a:extLst>
              <a:ext uri="{FF2B5EF4-FFF2-40B4-BE49-F238E27FC236}">
                <a16:creationId xmlns:a16="http://schemas.microsoft.com/office/drawing/2014/main" id="{AFD7CA0C-F319-0F84-9B89-6D311B65FE8B}"/>
              </a:ext>
            </a:extLst>
          </p:cNvPr>
          <p:cNvSpPr/>
          <p:nvPr/>
        </p:nvSpPr>
        <p:spPr>
          <a:xfrm>
            <a:off x="4215473" y="2036791"/>
            <a:ext cx="6766813" cy="284693"/>
          </a:xfrm>
          <a:prstGeom prst="roundRect">
            <a:avLst/>
          </a:prstGeom>
          <a:solidFill>
            <a:sysClr val="window" lastClr="FFFFFF">
              <a:lumMod val="75000"/>
              <a:alpha val="50000"/>
            </a:sys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日本での就労</a:t>
            </a:r>
          </a:p>
        </p:txBody>
      </p:sp>
      <p:sp>
        <p:nvSpPr>
          <p:cNvPr id="45" name="テキスト プレースホルダー 17">
            <a:extLst>
              <a:ext uri="{FF2B5EF4-FFF2-40B4-BE49-F238E27FC236}">
                <a16:creationId xmlns:a16="http://schemas.microsoft.com/office/drawing/2014/main" id="{E462BCCF-C470-40C1-C718-E6451DC07098}"/>
              </a:ext>
            </a:extLst>
          </p:cNvPr>
          <p:cNvSpPr txBox="1">
            <a:spLocks/>
          </p:cNvSpPr>
          <p:nvPr/>
        </p:nvSpPr>
        <p:spPr>
          <a:xfrm>
            <a:off x="371476" y="1035163"/>
            <a:ext cx="11820524" cy="12326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000" dirty="0"/>
              <a:t>日本で介護の仕事をするプロセスは明確であり、どの在留資格でもすぐに介護現場で就労することができます。　　　待遇は日本人と同等です。</a:t>
            </a:r>
            <a:endParaRPr lang="en-US" altLang="ja-JP" sz="2000" dirty="0"/>
          </a:p>
          <a:p>
            <a:r>
              <a:rPr lang="ja-JP" altLang="en-US" sz="2000" dirty="0"/>
              <a:t>介護福祉士国家試験に合格すれば、滞在期間に制限がなくなります。安心して長期のキャリアを築くことができます。</a:t>
            </a:r>
          </a:p>
        </p:txBody>
      </p:sp>
      <p:sp>
        <p:nvSpPr>
          <p:cNvPr id="48" name="角丸四角形 26">
            <a:extLst>
              <a:ext uri="{FF2B5EF4-FFF2-40B4-BE49-F238E27FC236}">
                <a16:creationId xmlns:a16="http://schemas.microsoft.com/office/drawing/2014/main" id="{F3E91EE1-BC12-E0D2-769F-6E7BB3CD5F8C}"/>
              </a:ext>
            </a:extLst>
          </p:cNvPr>
          <p:cNvSpPr/>
          <p:nvPr/>
        </p:nvSpPr>
        <p:spPr>
          <a:xfrm>
            <a:off x="1956183" y="2457311"/>
            <a:ext cx="2148521" cy="857691"/>
          </a:xfrm>
          <a:prstGeom prst="roundRect">
            <a:avLst>
              <a:gd name="adj" fmla="val 0"/>
            </a:avLst>
          </a:prstGeom>
          <a:solidFill>
            <a:sysClr val="window" lastClr="FFFFFF">
              <a:alpha val="50000"/>
            </a:sysClr>
          </a:solidFill>
          <a:ln>
            <a:noFill/>
          </a:ln>
          <a:effectLst/>
        </p:spPr>
        <p:txBody>
          <a:bodyPr vert="horz" rtlCol="0" anchor="ctr"/>
          <a:lstStyle/>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直接、学校と契約</a:t>
            </a:r>
            <a:endParaRPr kumimoji="1" lang="en-US" altLang="ja-JP"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dirty="0">
                <a:latin typeface="Meiryo UI" panose="020B0604030504040204" pitchFamily="50" charset="-128"/>
                <a:ea typeface="Meiryo UI" panose="020B0604030504040204" pitchFamily="50" charset="-128"/>
              </a:rPr>
              <a:t>学校によって、入学時に求める日本語能力が異なる</a:t>
            </a:r>
            <a:endParaRPr kumimoji="1" lang="en-US" altLang="ja-JP" sz="1300" kern="0" dirty="0">
              <a:latin typeface="Meiryo UI" panose="020B0604030504040204" pitchFamily="50" charset="-128"/>
              <a:ea typeface="Meiryo UI" panose="020B0604030504040204" pitchFamily="50" charset="-128"/>
            </a:endParaRPr>
          </a:p>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入学時期は固定</a:t>
            </a:r>
            <a:endParaRPr kumimoji="1" lang="en-US" altLang="ja-JP"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
        <p:nvSpPr>
          <p:cNvPr id="49" name="角丸四角形 26">
            <a:extLst>
              <a:ext uri="{FF2B5EF4-FFF2-40B4-BE49-F238E27FC236}">
                <a16:creationId xmlns:a16="http://schemas.microsoft.com/office/drawing/2014/main" id="{32191468-D655-1128-CD9F-D221D07F55C3}"/>
              </a:ext>
            </a:extLst>
          </p:cNvPr>
          <p:cNvSpPr/>
          <p:nvPr/>
        </p:nvSpPr>
        <p:spPr>
          <a:xfrm>
            <a:off x="5727194" y="2471886"/>
            <a:ext cx="2012906" cy="486109"/>
          </a:xfrm>
          <a:prstGeom prst="homePlate">
            <a:avLst/>
          </a:prstGeom>
          <a:solidFill>
            <a:schemeClr val="accent1">
              <a:lumMod val="40000"/>
              <a:lumOff val="60000"/>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kern="0">
                <a:solidFill>
                  <a:sysClr val="windowText" lastClr="000000"/>
                </a:solidFill>
                <a:latin typeface="Meiryo UI" panose="020B0604030504040204" pitchFamily="50" charset="-128"/>
                <a:ea typeface="Meiryo UI" panose="020B0604030504040204" pitchFamily="50" charset="-128"/>
              </a:rPr>
              <a:t>介護の専門学校</a:t>
            </a:r>
            <a:endParaRPr kumimoji="1" lang="en-US" altLang="ja-JP" sz="1300" kern="0">
              <a:solidFill>
                <a:sysClr val="windowText" lastClr="000000"/>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２</a:t>
            </a:r>
            <a:r>
              <a:rPr kumimoji="1" lang="ja-JP" altLang="en-US"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年</a:t>
            </a:r>
            <a:endParaRPr kumimoji="1" lang="en-US" altLang="ja-JP"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0" name="角丸四角形 26">
            <a:extLst>
              <a:ext uri="{FF2B5EF4-FFF2-40B4-BE49-F238E27FC236}">
                <a16:creationId xmlns:a16="http://schemas.microsoft.com/office/drawing/2014/main" id="{6762DB3A-16D2-F9EE-756F-4835BD49A393}"/>
              </a:ext>
            </a:extLst>
          </p:cNvPr>
          <p:cNvSpPr/>
          <p:nvPr/>
        </p:nvSpPr>
        <p:spPr>
          <a:xfrm>
            <a:off x="4218381" y="3045763"/>
            <a:ext cx="3521719" cy="279752"/>
          </a:xfrm>
          <a:prstGeom prst="homePlate">
            <a:avLst/>
          </a:prstGeom>
          <a:solidFill>
            <a:schemeClr val="accent5">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アルバイト（週</a:t>
            </a:r>
            <a:r>
              <a:rPr kumimoji="1" lang="en-US" altLang="ja-JP" sz="1300" b="1" kern="0">
                <a:solidFill>
                  <a:sysClr val="windowText" lastClr="000000"/>
                </a:solidFill>
                <a:latin typeface="Meiryo UI" panose="020B0604030504040204" pitchFamily="50" charset="-128"/>
                <a:ea typeface="Meiryo UI" panose="020B0604030504040204" pitchFamily="50" charset="-128"/>
              </a:rPr>
              <a:t>28</a:t>
            </a:r>
            <a:r>
              <a:rPr kumimoji="1" lang="ja-JP" altLang="en-US" sz="1300" b="1" kern="0">
                <a:solidFill>
                  <a:sysClr val="windowText" lastClr="000000"/>
                </a:solidFill>
                <a:latin typeface="Meiryo UI" panose="020B0604030504040204" pitchFamily="50" charset="-128"/>
                <a:ea typeface="Meiryo UI" panose="020B0604030504040204" pitchFamily="50" charset="-128"/>
              </a:rPr>
              <a:t>時間）</a:t>
            </a:r>
            <a:endParaRPr kumimoji="1" lang="en-US" altLang="ja-JP"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1" name="角丸四角形 26">
            <a:extLst>
              <a:ext uri="{FF2B5EF4-FFF2-40B4-BE49-F238E27FC236}">
                <a16:creationId xmlns:a16="http://schemas.microsoft.com/office/drawing/2014/main" id="{F5F26CAB-5EB3-F8BD-113F-378E8D50CEBF}"/>
              </a:ext>
            </a:extLst>
          </p:cNvPr>
          <p:cNvSpPr/>
          <p:nvPr/>
        </p:nvSpPr>
        <p:spPr>
          <a:xfrm>
            <a:off x="771142" y="2458405"/>
            <a:ext cx="1107820" cy="857691"/>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留学</a:t>
            </a:r>
          </a:p>
        </p:txBody>
      </p:sp>
      <p:sp>
        <p:nvSpPr>
          <p:cNvPr id="52" name="角丸四角形 26">
            <a:extLst>
              <a:ext uri="{FF2B5EF4-FFF2-40B4-BE49-F238E27FC236}">
                <a16:creationId xmlns:a16="http://schemas.microsoft.com/office/drawing/2014/main" id="{BF5F148F-5B98-4DDF-3FA2-BBAB91BE96E9}"/>
              </a:ext>
            </a:extLst>
          </p:cNvPr>
          <p:cNvSpPr/>
          <p:nvPr/>
        </p:nvSpPr>
        <p:spPr>
          <a:xfrm>
            <a:off x="771142" y="3522665"/>
            <a:ext cx="1107820" cy="673035"/>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特定技能</a:t>
            </a:r>
          </a:p>
        </p:txBody>
      </p:sp>
      <p:sp>
        <p:nvSpPr>
          <p:cNvPr id="53" name="角丸四角形 26">
            <a:extLst>
              <a:ext uri="{FF2B5EF4-FFF2-40B4-BE49-F238E27FC236}">
                <a16:creationId xmlns:a16="http://schemas.microsoft.com/office/drawing/2014/main" id="{36BD2452-C0E6-5103-FF65-BB064E8F5722}"/>
              </a:ext>
            </a:extLst>
          </p:cNvPr>
          <p:cNvSpPr/>
          <p:nvPr/>
        </p:nvSpPr>
        <p:spPr>
          <a:xfrm>
            <a:off x="771141" y="4399809"/>
            <a:ext cx="1107820" cy="673035"/>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技能実習</a:t>
            </a:r>
          </a:p>
        </p:txBody>
      </p:sp>
      <p:sp>
        <p:nvSpPr>
          <p:cNvPr id="54" name="角丸四角形 26">
            <a:extLst>
              <a:ext uri="{FF2B5EF4-FFF2-40B4-BE49-F238E27FC236}">
                <a16:creationId xmlns:a16="http://schemas.microsoft.com/office/drawing/2014/main" id="{E37E47EE-2CFF-89BE-BFD7-ADD3F1E253EC}"/>
              </a:ext>
            </a:extLst>
          </p:cNvPr>
          <p:cNvSpPr/>
          <p:nvPr/>
        </p:nvSpPr>
        <p:spPr>
          <a:xfrm>
            <a:off x="1956512" y="4399808"/>
            <a:ext cx="2308723" cy="686365"/>
          </a:xfrm>
          <a:prstGeom prst="roundRect">
            <a:avLst>
              <a:gd name="adj" fmla="val 0"/>
            </a:avLst>
          </a:prstGeom>
          <a:solidFill>
            <a:sysClr val="window" lastClr="FFFFFF">
              <a:alpha val="50000"/>
            </a:sysClr>
          </a:solidFill>
          <a:ln>
            <a:noFill/>
          </a:ln>
          <a:effectLst/>
        </p:spPr>
        <p:txBody>
          <a:bodyPr vert="horz" rtlCol="0" anchor="ctr"/>
          <a:lstStyle/>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dirty="0">
                <a:solidFill>
                  <a:sysClr val="windowText" lastClr="000000"/>
                </a:solidFill>
                <a:latin typeface="Meiryo UI" panose="020B0604030504040204" pitchFamily="50" charset="-128"/>
                <a:ea typeface="Meiryo UI" panose="020B0604030504040204" pitchFamily="50" charset="-128"/>
              </a:rPr>
              <a:t>介護に関連した業務経験</a:t>
            </a:r>
            <a:endParaRPr kumimoji="1" lang="en-US" altLang="ja-JP" sz="1300" kern="0" dirty="0">
              <a:solidFill>
                <a:sysClr val="windowText" lastClr="000000"/>
              </a:solidFill>
              <a:latin typeface="Meiryo UI" panose="020B0604030504040204" pitchFamily="50" charset="-128"/>
              <a:ea typeface="Meiryo UI" panose="020B0604030504040204" pitchFamily="50" charset="-128"/>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JLPT</a:t>
            </a:r>
            <a:r>
              <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　</a:t>
            </a:r>
            <a:r>
              <a:rPr kumimoji="1" lang="en-US" altLang="ja-JP"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N4</a:t>
            </a:r>
            <a:r>
              <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程度合格</a:t>
            </a:r>
            <a:endParaRPr kumimoji="1" lang="en-US" altLang="ja-JP"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入国前講習あり（入国まで</a:t>
            </a:r>
            <a:r>
              <a:rPr kumimoji="1" lang="en-US" altLang="ja-JP"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3</a:t>
            </a:r>
            <a:r>
              <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en-US" altLang="ja-JP"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12</a:t>
            </a:r>
            <a:r>
              <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か月程度）</a:t>
            </a:r>
          </a:p>
        </p:txBody>
      </p:sp>
      <p:sp>
        <p:nvSpPr>
          <p:cNvPr id="55" name="角丸四角形 26">
            <a:extLst>
              <a:ext uri="{FF2B5EF4-FFF2-40B4-BE49-F238E27FC236}">
                <a16:creationId xmlns:a16="http://schemas.microsoft.com/office/drawing/2014/main" id="{F4A324A6-C237-1FCE-37D1-1AA7CFDA61BA}"/>
              </a:ext>
            </a:extLst>
          </p:cNvPr>
          <p:cNvSpPr/>
          <p:nvPr/>
        </p:nvSpPr>
        <p:spPr>
          <a:xfrm>
            <a:off x="771141" y="5311250"/>
            <a:ext cx="1107820" cy="673035"/>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chemeClr val="bg1"/>
                </a:solidFill>
                <a:latin typeface="Meiryo UI" panose="020B0604030504040204" pitchFamily="50" charset="-128"/>
                <a:ea typeface="Meiryo UI" panose="020B0604030504040204" pitchFamily="50" charset="-128"/>
              </a:rPr>
              <a:t>特定活動</a:t>
            </a:r>
            <a:endParaRPr kumimoji="1" lang="en-US" altLang="ja-JP" sz="1300" b="1" kern="0">
              <a:solidFill>
                <a:schemeClr val="bg1"/>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EPA</a:t>
            </a:r>
            <a:endParaRPr kumimoji="1" lang="ja-JP" altLang="en-US"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
        <p:nvSpPr>
          <p:cNvPr id="56" name="角丸四角形 26">
            <a:extLst>
              <a:ext uri="{FF2B5EF4-FFF2-40B4-BE49-F238E27FC236}">
                <a16:creationId xmlns:a16="http://schemas.microsoft.com/office/drawing/2014/main" id="{D6399374-EE68-94C1-67C6-25F2B81FB32E}"/>
              </a:ext>
            </a:extLst>
          </p:cNvPr>
          <p:cNvSpPr/>
          <p:nvPr/>
        </p:nvSpPr>
        <p:spPr>
          <a:xfrm>
            <a:off x="4970293" y="5315524"/>
            <a:ext cx="3563073" cy="486109"/>
          </a:xfrm>
          <a:prstGeom prst="homePlate">
            <a:avLst/>
          </a:prstGeom>
          <a:solidFill>
            <a:schemeClr val="accent5">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介護施設で就労</a:t>
            </a:r>
            <a:endParaRPr kumimoji="1" lang="en-US" altLang="ja-JP"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最大４年</a:t>
            </a:r>
            <a:r>
              <a:rPr kumimoji="1" lang="ja-JP" altLang="en-US" sz="1300" kern="0">
                <a:solidFill>
                  <a:sysClr val="windowText" lastClr="000000"/>
                </a:solidFill>
                <a:latin typeface="Meiryo UI" panose="020B0604030504040204" pitchFamily="50" charset="-128"/>
                <a:ea typeface="Meiryo UI" panose="020B0604030504040204" pitchFamily="50" charset="-128"/>
              </a:rPr>
              <a:t>（介護福祉士合格後は制限無）</a:t>
            </a:r>
            <a:endPar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7" name="角丸四角形 26">
            <a:extLst>
              <a:ext uri="{FF2B5EF4-FFF2-40B4-BE49-F238E27FC236}">
                <a16:creationId xmlns:a16="http://schemas.microsoft.com/office/drawing/2014/main" id="{ED876FEE-CBD3-F723-2D28-194180297D35}"/>
              </a:ext>
            </a:extLst>
          </p:cNvPr>
          <p:cNvSpPr/>
          <p:nvPr/>
        </p:nvSpPr>
        <p:spPr>
          <a:xfrm>
            <a:off x="1952511" y="5290161"/>
            <a:ext cx="2308723" cy="686365"/>
          </a:xfrm>
          <a:prstGeom prst="roundRect">
            <a:avLst>
              <a:gd name="adj" fmla="val 0"/>
            </a:avLst>
          </a:prstGeom>
          <a:solidFill>
            <a:sysClr val="window" lastClr="FFFFFF">
              <a:alpha val="50000"/>
            </a:sysClr>
          </a:solidFill>
          <a:ln>
            <a:noFill/>
          </a:ln>
          <a:effectLst/>
        </p:spPr>
        <p:txBody>
          <a:bodyPr vert="horz" rtlCol="0" anchor="ctr"/>
          <a:lstStyle/>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dirty="0">
                <a:solidFill>
                  <a:sysClr val="windowText" lastClr="000000"/>
                </a:solidFill>
                <a:latin typeface="Meiryo UI" panose="020B0604030504040204" pitchFamily="50" charset="-128"/>
                <a:ea typeface="Meiryo UI" panose="020B0604030504040204" pitchFamily="50" charset="-128"/>
              </a:rPr>
              <a:t>看護学校卒業等の条件有</a:t>
            </a:r>
            <a:endParaRPr kumimoji="1" lang="en-US" altLang="ja-JP" sz="1300" kern="0" dirty="0">
              <a:solidFill>
                <a:sysClr val="windowText" lastClr="000000"/>
              </a:solidFill>
              <a:latin typeface="Meiryo UI" panose="020B0604030504040204" pitchFamily="50" charset="-128"/>
              <a:ea typeface="Meiryo UI" panose="020B0604030504040204" pitchFamily="50" charset="-128"/>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JLPT</a:t>
            </a:r>
            <a:r>
              <a:rPr kumimoji="1" lang="ja-JP" altLang="en-US"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要件有*</a:t>
            </a:r>
            <a:r>
              <a:rPr kumimoji="1" lang="en-US" altLang="ja-JP"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³</a:t>
            </a:r>
            <a:endParaRPr kumimoji="1" lang="en-US" altLang="ja-JP" sz="1300" b="0"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dirty="0">
                <a:latin typeface="Meiryo UI" panose="020B0604030504040204" pitchFamily="50" charset="-128"/>
                <a:ea typeface="Meiryo UI" panose="020B0604030504040204" pitchFamily="50" charset="-128"/>
              </a:rPr>
              <a:t>入国前講習あり（入国まで</a:t>
            </a:r>
            <a:r>
              <a:rPr kumimoji="1" lang="en-US" altLang="ja-JP" sz="1300" kern="0" dirty="0">
                <a:latin typeface="Meiryo UI" panose="020B0604030504040204" pitchFamily="50" charset="-128"/>
                <a:ea typeface="Meiryo UI" panose="020B0604030504040204" pitchFamily="50" charset="-128"/>
              </a:rPr>
              <a:t>6</a:t>
            </a:r>
            <a:r>
              <a:rPr kumimoji="1" lang="ja-JP" altLang="en-US" sz="1300" kern="0" dirty="0">
                <a:latin typeface="Meiryo UI" panose="020B0604030504040204" pitchFamily="50" charset="-128"/>
                <a:ea typeface="Meiryo UI" panose="020B0604030504040204" pitchFamily="50" charset="-128"/>
              </a:rPr>
              <a:t>～</a:t>
            </a:r>
            <a:r>
              <a:rPr kumimoji="1" lang="en-US" altLang="ja-JP" sz="1300" kern="0" dirty="0">
                <a:latin typeface="Meiryo UI" panose="020B0604030504040204" pitchFamily="50" charset="-128"/>
                <a:ea typeface="Meiryo UI" panose="020B0604030504040204" pitchFamily="50" charset="-128"/>
              </a:rPr>
              <a:t>12</a:t>
            </a:r>
            <a:r>
              <a:rPr kumimoji="1" lang="ja-JP" altLang="en-US" sz="1300" kern="0" dirty="0">
                <a:latin typeface="Meiryo UI" panose="020B0604030504040204" pitchFamily="50" charset="-128"/>
                <a:ea typeface="Meiryo UI" panose="020B0604030504040204" pitchFamily="50" charset="-128"/>
              </a:rPr>
              <a:t>か月程度）</a:t>
            </a:r>
            <a:endPar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
        <p:nvSpPr>
          <p:cNvPr id="58" name="角丸四角形 26">
            <a:extLst>
              <a:ext uri="{FF2B5EF4-FFF2-40B4-BE49-F238E27FC236}">
                <a16:creationId xmlns:a16="http://schemas.microsoft.com/office/drawing/2014/main" id="{5744131E-68AB-8CAB-E0FC-4B98EAF242FF}"/>
              </a:ext>
            </a:extLst>
          </p:cNvPr>
          <p:cNvSpPr/>
          <p:nvPr/>
        </p:nvSpPr>
        <p:spPr>
          <a:xfrm>
            <a:off x="4221979" y="4461697"/>
            <a:ext cx="748314" cy="486109"/>
          </a:xfrm>
          <a:prstGeom prst="homePlate">
            <a:avLst/>
          </a:prstGeom>
          <a:solidFill>
            <a:schemeClr val="accent1">
              <a:lumMod val="40000"/>
              <a:lumOff val="60000"/>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研修</a:t>
            </a:r>
          </a:p>
        </p:txBody>
      </p:sp>
      <p:sp>
        <p:nvSpPr>
          <p:cNvPr id="59" name="角丸四角形 26">
            <a:extLst>
              <a:ext uri="{FF2B5EF4-FFF2-40B4-BE49-F238E27FC236}">
                <a16:creationId xmlns:a16="http://schemas.microsoft.com/office/drawing/2014/main" id="{85964EA9-B5CD-8502-FE6D-B5C928F3DBCD}"/>
              </a:ext>
            </a:extLst>
          </p:cNvPr>
          <p:cNvSpPr/>
          <p:nvPr/>
        </p:nvSpPr>
        <p:spPr>
          <a:xfrm>
            <a:off x="4220435" y="5316629"/>
            <a:ext cx="748314" cy="486109"/>
          </a:xfrm>
          <a:prstGeom prst="homePlate">
            <a:avLst/>
          </a:prstGeom>
          <a:solidFill>
            <a:schemeClr val="accent1">
              <a:lumMod val="40000"/>
              <a:lumOff val="60000"/>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研修</a:t>
            </a:r>
          </a:p>
        </p:txBody>
      </p:sp>
      <p:sp>
        <p:nvSpPr>
          <p:cNvPr id="60" name="角丸四角形 26">
            <a:extLst>
              <a:ext uri="{FF2B5EF4-FFF2-40B4-BE49-F238E27FC236}">
                <a16:creationId xmlns:a16="http://schemas.microsoft.com/office/drawing/2014/main" id="{EF2D68F9-C0C2-BCEA-BA61-FB83C3547005}"/>
              </a:ext>
            </a:extLst>
          </p:cNvPr>
          <p:cNvSpPr/>
          <p:nvPr/>
        </p:nvSpPr>
        <p:spPr>
          <a:xfrm>
            <a:off x="8909309" y="3537601"/>
            <a:ext cx="1009083" cy="2264031"/>
          </a:xfrm>
          <a:prstGeom prst="roundRect">
            <a:avLst/>
          </a:prstGeom>
          <a:ln/>
        </p:spPr>
        <p:style>
          <a:lnRef idx="0">
            <a:schemeClr val="accent2"/>
          </a:lnRef>
          <a:fillRef idx="3">
            <a:schemeClr val="accent2"/>
          </a:fillRef>
          <a:effectRef idx="3">
            <a:schemeClr val="accent2"/>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介護福祉士</a:t>
            </a:r>
            <a:endParaRPr kumimoji="1" lang="en-US" altLang="ja-JP"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国家試験</a:t>
            </a:r>
          </a:p>
        </p:txBody>
      </p:sp>
      <p:sp>
        <p:nvSpPr>
          <p:cNvPr id="61" name="角丸四角形 26">
            <a:extLst>
              <a:ext uri="{FF2B5EF4-FFF2-40B4-BE49-F238E27FC236}">
                <a16:creationId xmlns:a16="http://schemas.microsoft.com/office/drawing/2014/main" id="{BDC0EE17-5D30-9D48-37AC-640C2437C274}"/>
              </a:ext>
            </a:extLst>
          </p:cNvPr>
          <p:cNvSpPr/>
          <p:nvPr/>
        </p:nvSpPr>
        <p:spPr>
          <a:xfrm>
            <a:off x="8911939" y="2498788"/>
            <a:ext cx="2073254" cy="825633"/>
          </a:xfrm>
          <a:prstGeom prst="homePlate">
            <a:avLst>
              <a:gd name="adj" fmla="val 42228"/>
            </a:avLst>
          </a:prstGeom>
          <a:gradFill flip="none" rotWithShape="1">
            <a:gsLst>
              <a:gs pos="0">
                <a:schemeClr val="accent5">
                  <a:lumMod val="20000"/>
                  <a:lumOff val="80000"/>
                  <a:alpha val="50000"/>
                </a:schemeClr>
              </a:gs>
              <a:gs pos="71000">
                <a:schemeClr val="accent5">
                  <a:alpha val="50000"/>
                </a:schemeClr>
              </a:gs>
              <a:gs pos="17000">
                <a:schemeClr val="accent5">
                  <a:lumMod val="40000"/>
                  <a:lumOff val="60000"/>
                  <a:alpha val="50000"/>
                </a:schemeClr>
              </a:gs>
              <a:gs pos="41000">
                <a:schemeClr val="accent5">
                  <a:lumMod val="60000"/>
                  <a:lumOff val="40000"/>
                  <a:alpha val="50000"/>
                </a:schemeClr>
              </a:gs>
              <a:gs pos="100000">
                <a:schemeClr val="accent5">
                  <a:alpha val="50000"/>
                </a:schemeClr>
              </a:gs>
            </a:gsLst>
            <a:lin ang="10800000" scaled="1"/>
            <a:tileRect/>
          </a:gra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期間制限なく就労</a:t>
            </a:r>
            <a:endParaRPr kumimoji="1" lang="en-US" altLang="ja-JP"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kern="0" dirty="0">
                <a:solidFill>
                  <a:sysClr val="windowText" lastClr="000000"/>
                </a:solidFill>
                <a:latin typeface="Meiryo UI" panose="020B0604030504040204" pitchFamily="50" charset="-128"/>
                <a:ea typeface="Meiryo UI" panose="020B0604030504040204" pitchFamily="50" charset="-128"/>
              </a:rPr>
              <a:t>（在留資格「介護」）</a:t>
            </a:r>
            <a:endParaRPr kumimoji="1" lang="en-US" altLang="ja-JP"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62" name="角丸四角形 26">
            <a:extLst>
              <a:ext uri="{FF2B5EF4-FFF2-40B4-BE49-F238E27FC236}">
                <a16:creationId xmlns:a16="http://schemas.microsoft.com/office/drawing/2014/main" id="{A28140E7-5D71-BBF5-D223-27CBE4A92263}"/>
              </a:ext>
            </a:extLst>
          </p:cNvPr>
          <p:cNvSpPr/>
          <p:nvPr/>
        </p:nvSpPr>
        <p:spPr>
          <a:xfrm>
            <a:off x="10034887" y="3532083"/>
            <a:ext cx="950306" cy="2264031"/>
          </a:xfrm>
          <a:prstGeom prst="homePlate">
            <a:avLst>
              <a:gd name="adj" fmla="val 16443"/>
            </a:avLst>
          </a:prstGeom>
          <a:gradFill flip="none" rotWithShape="1">
            <a:gsLst>
              <a:gs pos="0">
                <a:schemeClr val="accent5">
                  <a:lumMod val="20000"/>
                  <a:lumOff val="80000"/>
                  <a:alpha val="50000"/>
                </a:schemeClr>
              </a:gs>
              <a:gs pos="71000">
                <a:schemeClr val="accent5">
                  <a:alpha val="50000"/>
                </a:schemeClr>
              </a:gs>
              <a:gs pos="17000">
                <a:schemeClr val="accent5">
                  <a:lumMod val="40000"/>
                  <a:lumOff val="60000"/>
                  <a:alpha val="50000"/>
                </a:schemeClr>
              </a:gs>
              <a:gs pos="41000">
                <a:schemeClr val="accent5">
                  <a:lumMod val="60000"/>
                  <a:lumOff val="40000"/>
                  <a:alpha val="50000"/>
                </a:schemeClr>
              </a:gs>
              <a:gs pos="100000">
                <a:schemeClr val="accent5">
                  <a:alpha val="50000"/>
                </a:schemeClr>
              </a:gs>
            </a:gsLst>
            <a:lin ang="10800000" scaled="1"/>
            <a:tileRect/>
          </a:gra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期間制限なく就労</a:t>
            </a:r>
            <a:endParaRPr kumimoji="1" lang="en-US" altLang="ja-JP" sz="13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kern="0" dirty="0">
                <a:solidFill>
                  <a:sysClr val="windowText" lastClr="000000"/>
                </a:solidFill>
                <a:latin typeface="Meiryo UI" panose="020B0604030504040204" pitchFamily="50" charset="-128"/>
                <a:ea typeface="Meiryo UI" panose="020B0604030504040204" pitchFamily="50" charset="-128"/>
              </a:rPr>
              <a:t>（在留資格「介護」）</a:t>
            </a:r>
            <a:endParaRPr kumimoji="1" lang="en-US" altLang="ja-JP" sz="1300" kern="0" dirty="0">
              <a:solidFill>
                <a:sysClr val="windowText" lastClr="000000"/>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8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※EPA</a:t>
            </a:r>
            <a:r>
              <a:rPr kumimoji="1" lang="ja-JP" altLang="en-US" sz="8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の場合は、</a:t>
            </a:r>
            <a:r>
              <a:rPr kumimoji="1" lang="en-US" altLang="ja-JP" sz="8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EPA</a:t>
            </a:r>
            <a:r>
              <a:rPr kumimoji="1" lang="ja-JP" altLang="en-US" sz="8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のままも可</a:t>
            </a:r>
            <a:endParaRPr kumimoji="1" lang="en-US" altLang="ja-JP" sz="800"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66" name="角丸四角形 26">
            <a:extLst>
              <a:ext uri="{FF2B5EF4-FFF2-40B4-BE49-F238E27FC236}">
                <a16:creationId xmlns:a16="http://schemas.microsoft.com/office/drawing/2014/main" id="{2F0EA004-309B-F40B-61DD-3CD29AA115FB}"/>
              </a:ext>
            </a:extLst>
          </p:cNvPr>
          <p:cNvSpPr/>
          <p:nvPr/>
        </p:nvSpPr>
        <p:spPr>
          <a:xfrm>
            <a:off x="11258979" y="3124697"/>
            <a:ext cx="732755" cy="513696"/>
          </a:xfrm>
          <a:prstGeom prst="roundRect">
            <a:avLst>
              <a:gd name="adj" fmla="val 0"/>
            </a:avLst>
          </a:prstGeom>
          <a:noFill/>
          <a:ln>
            <a:noFill/>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増加中</a:t>
            </a:r>
          </a:p>
        </p:txBody>
      </p:sp>
      <p:sp>
        <p:nvSpPr>
          <p:cNvPr id="68" name="スライド番号プレースホルダー 2">
            <a:extLst>
              <a:ext uri="{FF2B5EF4-FFF2-40B4-BE49-F238E27FC236}">
                <a16:creationId xmlns:a16="http://schemas.microsoft.com/office/drawing/2014/main" id="{441135DD-FA72-7461-44E7-791F84F15900}"/>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6</a:t>
            </a:fld>
            <a:endParaRPr lang="ja-JP" altLang="en-US" sz="1500"/>
          </a:p>
        </p:txBody>
      </p:sp>
      <p:sp>
        <p:nvSpPr>
          <p:cNvPr id="5" name="矢印: 上 4">
            <a:extLst>
              <a:ext uri="{FF2B5EF4-FFF2-40B4-BE49-F238E27FC236}">
                <a16:creationId xmlns:a16="http://schemas.microsoft.com/office/drawing/2014/main" id="{7135FC8E-D932-217D-BA0F-2678C59AC7C9}"/>
              </a:ext>
            </a:extLst>
          </p:cNvPr>
          <p:cNvSpPr/>
          <p:nvPr/>
        </p:nvSpPr>
        <p:spPr>
          <a:xfrm>
            <a:off x="6291534" y="4201134"/>
            <a:ext cx="705058" cy="221931"/>
          </a:xfrm>
          <a:prstGeom prst="up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0692B0C5-DAF5-A08B-7FAA-B02C83F54D2C}"/>
              </a:ext>
            </a:extLst>
          </p:cNvPr>
          <p:cNvSpPr/>
          <p:nvPr/>
        </p:nvSpPr>
        <p:spPr>
          <a:xfrm>
            <a:off x="518160" y="2378657"/>
            <a:ext cx="10693179" cy="18117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9529F6D6-A0ED-DB0A-1CC3-A8FA45923435}"/>
              </a:ext>
            </a:extLst>
          </p:cNvPr>
          <p:cNvSpPr txBox="1"/>
          <p:nvPr/>
        </p:nvSpPr>
        <p:spPr>
          <a:xfrm>
            <a:off x="6915969" y="4159671"/>
            <a:ext cx="912283" cy="292388"/>
          </a:xfrm>
          <a:prstGeom prst="rect">
            <a:avLst/>
          </a:prstGeom>
          <a:noFill/>
        </p:spPr>
        <p:txBody>
          <a:bodyPr wrap="square">
            <a:spAutoFit/>
          </a:bodyPr>
          <a:lstStyle/>
          <a:p>
            <a:r>
              <a:rPr kumimoji="1" lang="ja-JP" altLang="en-US" sz="1300" kern="0" dirty="0">
                <a:solidFill>
                  <a:sysClr val="windowText" lastClr="000000"/>
                </a:solidFill>
                <a:latin typeface="Meiryo UI" panose="020B0604030504040204" pitchFamily="50" charset="-128"/>
                <a:ea typeface="Meiryo UI" panose="020B0604030504040204" pitchFamily="50" charset="-128"/>
              </a:rPr>
              <a:t>*</a:t>
            </a:r>
            <a:r>
              <a:rPr kumimoji="1" lang="en-US" altLang="ja-JP" sz="1300" kern="0" dirty="0">
                <a:solidFill>
                  <a:sysClr val="windowText" lastClr="000000"/>
                </a:solidFill>
                <a:latin typeface="Meiryo UI" panose="020B0604030504040204" pitchFamily="50" charset="-128"/>
                <a:ea typeface="Meiryo UI" panose="020B0604030504040204" pitchFamily="50" charset="-128"/>
              </a:rPr>
              <a:t>¹</a:t>
            </a:r>
            <a:endParaRPr lang="ja-JP" altLang="en-US" sz="1300" dirty="0"/>
          </a:p>
        </p:txBody>
      </p:sp>
      <p:sp>
        <p:nvSpPr>
          <p:cNvPr id="8" name="テキスト ボックス 7">
            <a:extLst>
              <a:ext uri="{FF2B5EF4-FFF2-40B4-BE49-F238E27FC236}">
                <a16:creationId xmlns:a16="http://schemas.microsoft.com/office/drawing/2014/main" id="{5CC70A6F-798D-F9F6-7122-6C74D21B13EB}"/>
              </a:ext>
            </a:extLst>
          </p:cNvPr>
          <p:cNvSpPr txBox="1"/>
          <p:nvPr/>
        </p:nvSpPr>
        <p:spPr>
          <a:xfrm>
            <a:off x="1435563" y="4842788"/>
            <a:ext cx="559893" cy="292388"/>
          </a:xfrm>
          <a:prstGeom prst="rect">
            <a:avLst/>
          </a:prstGeom>
          <a:noFill/>
        </p:spPr>
        <p:txBody>
          <a:bodyPr wrap="square">
            <a:spAutoFit/>
          </a:bodyPr>
          <a:lstStyle/>
          <a:p>
            <a:r>
              <a:rPr kumimoji="1" lang="ja-JP" altLang="en-US" sz="1300" kern="0" dirty="0">
                <a:solidFill>
                  <a:sysClr val="windowText" lastClr="000000"/>
                </a:solidFill>
                <a:latin typeface="Meiryo UI" panose="020B0604030504040204" pitchFamily="50" charset="-128"/>
                <a:ea typeface="Meiryo UI" panose="020B0604030504040204" pitchFamily="50" charset="-128"/>
              </a:rPr>
              <a:t>*</a:t>
            </a:r>
            <a:r>
              <a:rPr kumimoji="1" lang="en-US" altLang="ja-JP" sz="1300" kern="0" dirty="0">
                <a:solidFill>
                  <a:sysClr val="windowText" lastClr="000000"/>
                </a:solidFill>
                <a:latin typeface="Meiryo UI" panose="020B0604030504040204" pitchFamily="50" charset="-128"/>
                <a:ea typeface="Meiryo UI" panose="020B0604030504040204" pitchFamily="50" charset="-128"/>
              </a:rPr>
              <a:t>²</a:t>
            </a:r>
            <a:endParaRPr lang="ja-JP" altLang="en-US" sz="1300" dirty="0"/>
          </a:p>
        </p:txBody>
      </p:sp>
      <p:sp>
        <p:nvSpPr>
          <p:cNvPr id="9" name="矢印: 上 8">
            <a:extLst>
              <a:ext uri="{FF2B5EF4-FFF2-40B4-BE49-F238E27FC236}">
                <a16:creationId xmlns:a16="http://schemas.microsoft.com/office/drawing/2014/main" id="{EC06A62B-F459-F630-E4C8-1F729D55D581}"/>
              </a:ext>
            </a:extLst>
          </p:cNvPr>
          <p:cNvSpPr/>
          <p:nvPr/>
        </p:nvSpPr>
        <p:spPr>
          <a:xfrm rot="10800000">
            <a:off x="7246350" y="3394837"/>
            <a:ext cx="705058" cy="221931"/>
          </a:xfrm>
          <a:prstGeom prst="up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p:cNvSpPr txBox="1"/>
          <p:nvPr/>
        </p:nvSpPr>
        <p:spPr>
          <a:xfrm>
            <a:off x="10324218" y="3117838"/>
            <a:ext cx="1017352"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a:t>
            </a:r>
            <a:r>
              <a:rPr lang="en-US" altLang="ja-JP" sz="1200" baseline="30000" dirty="0">
                <a:latin typeface="Meiryo UI" panose="020B0604030504040204" pitchFamily="50" charset="-128"/>
                <a:ea typeface="Meiryo UI" panose="020B0604030504040204" pitchFamily="50" charset="-128"/>
              </a:rPr>
              <a:t>5</a:t>
            </a:r>
            <a:endParaRPr kumimoji="1" lang="ja-JP" altLang="en-US" sz="1200" dirty="0"/>
          </a:p>
        </p:txBody>
      </p:sp>
      <p:sp>
        <p:nvSpPr>
          <p:cNvPr id="36" name="テキスト ボックス 35">
            <a:extLst>
              <a:ext uri="{FF2B5EF4-FFF2-40B4-BE49-F238E27FC236}">
                <a16:creationId xmlns:a16="http://schemas.microsoft.com/office/drawing/2014/main" id="{1BF937BE-8DA5-40F5-5B07-3595849FA12B}"/>
              </a:ext>
            </a:extLst>
          </p:cNvPr>
          <p:cNvSpPr txBox="1"/>
          <p:nvPr/>
        </p:nvSpPr>
        <p:spPr>
          <a:xfrm>
            <a:off x="1507039" y="5697465"/>
            <a:ext cx="559893" cy="292388"/>
          </a:xfrm>
          <a:prstGeom prst="rect">
            <a:avLst/>
          </a:prstGeom>
          <a:noFill/>
        </p:spPr>
        <p:txBody>
          <a:bodyPr wrap="square">
            <a:spAutoFit/>
          </a:bodyPr>
          <a:lstStyle/>
          <a:p>
            <a:r>
              <a:rPr kumimoji="1" lang="ja-JP" altLang="en-US" sz="1300" kern="0" dirty="0">
                <a:solidFill>
                  <a:sysClr val="windowText" lastClr="000000"/>
                </a:solidFill>
                <a:latin typeface="Meiryo UI" panose="020B0604030504040204" pitchFamily="50" charset="-128"/>
                <a:ea typeface="Meiryo UI" panose="020B0604030504040204" pitchFamily="50" charset="-128"/>
              </a:rPr>
              <a:t>*</a:t>
            </a:r>
            <a:r>
              <a:rPr kumimoji="1" lang="ja-JP" altLang="en-US" sz="1200" kern="0" dirty="0">
                <a:solidFill>
                  <a:prstClr val="black"/>
                </a:solidFill>
                <a:latin typeface="Meiryo UI" panose="020B0604030504040204" pitchFamily="50" charset="-128"/>
                <a:ea typeface="Meiryo UI" panose="020B0604030504040204" pitchFamily="50" charset="-128"/>
              </a:rPr>
              <a:t>⁴</a:t>
            </a:r>
            <a:endParaRPr lang="ja-JP" altLang="en-US" sz="1300" dirty="0"/>
          </a:p>
        </p:txBody>
      </p:sp>
      <p:sp>
        <p:nvSpPr>
          <p:cNvPr id="37" name="テキスト ボックス 36">
            <a:extLst>
              <a:ext uri="{FF2B5EF4-FFF2-40B4-BE49-F238E27FC236}">
                <a16:creationId xmlns:a16="http://schemas.microsoft.com/office/drawing/2014/main" id="{355FB93E-7710-1EC1-07B3-79E3613AA8A0}"/>
              </a:ext>
            </a:extLst>
          </p:cNvPr>
          <p:cNvSpPr txBox="1"/>
          <p:nvPr/>
        </p:nvSpPr>
        <p:spPr>
          <a:xfrm>
            <a:off x="8167218" y="6042686"/>
            <a:ext cx="2950106" cy="276999"/>
          </a:xfrm>
          <a:prstGeom prst="rect">
            <a:avLst/>
          </a:prstGeom>
          <a:noFill/>
        </p:spPr>
        <p:txBody>
          <a:bodyPr wrap="square">
            <a:spAutoFit/>
          </a:bodyPr>
          <a:lstStyle/>
          <a:p>
            <a:pPr algn="just" defTabSz="457200" fontAlgn="base"/>
            <a:r>
              <a:rPr lang="ja-JP" altLang="en-US" sz="1200" dirty="0">
                <a:latin typeface="Meiryo UI" panose="020B0604030504040204" pitchFamily="50" charset="-128"/>
                <a:ea typeface="Meiryo UI" panose="020B0604030504040204" pitchFamily="50" charset="-128"/>
              </a:rPr>
              <a:t>＊</a:t>
            </a:r>
            <a:r>
              <a:rPr lang="en-US" altLang="ja-JP" sz="1200" baseline="30000" dirty="0">
                <a:latin typeface="Meiryo UI" panose="020B0604030504040204" pitchFamily="50" charset="-128"/>
                <a:ea typeface="Meiryo UI" panose="020B0604030504040204" pitchFamily="50" charset="-128"/>
              </a:rPr>
              <a:t>5</a:t>
            </a:r>
            <a:r>
              <a:rPr lang="ja-JP" altLang="en-US" sz="1200" dirty="0">
                <a:latin typeface="Meiryo UI" panose="020B0604030504040204" pitchFamily="50" charset="-128"/>
                <a:ea typeface="Meiryo UI" panose="020B0604030504040204" pitchFamily="50" charset="-128"/>
              </a:rPr>
              <a:t>　在留資格「介護」は家族帯同ができます。</a:t>
            </a:r>
            <a:endParaRPr lang="en-US" altLang="ja-JP" sz="8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35482"/>
      </p:ext>
    </p:extLst>
  </p:cSld>
  <p:clrMapOvr>
    <a:masterClrMapping/>
  </p:clrMapOvr>
</p:sld>
</file>

<file path=ppt/theme/theme1.xml><?xml version="1.0" encoding="utf-8"?>
<a:theme xmlns:a="http://schemas.openxmlformats.org/drawingml/2006/main" name="Office テーマ">
  <a:themeElements>
    <a:clrScheme name="MSFT_Color_1">
      <a:dk1>
        <a:srgbClr val="32363F"/>
      </a:dk1>
      <a:lt1>
        <a:sysClr val="window" lastClr="FFFFFF"/>
      </a:lt1>
      <a:dk2>
        <a:srgbClr val="313C41"/>
      </a:dk2>
      <a:lt2>
        <a:srgbClr val="FFFFFF"/>
      </a:lt2>
      <a:accent1>
        <a:srgbClr val="2C85AE"/>
      </a:accent1>
      <a:accent2>
        <a:srgbClr val="5E5CA2"/>
      </a:accent2>
      <a:accent3>
        <a:srgbClr val="5268A5"/>
      </a:accent3>
      <a:accent4>
        <a:srgbClr val="4276AA"/>
      </a:accent4>
      <a:accent5>
        <a:srgbClr val="1891AB"/>
      </a:accent5>
      <a:accent6>
        <a:srgbClr val="00A09D"/>
      </a:accent6>
      <a:hlink>
        <a:srgbClr val="2C85AE"/>
      </a:hlink>
      <a:folHlink>
        <a:srgbClr val="00A09D"/>
      </a:folHlink>
    </a:clrScheme>
    <a:fontScheme name="MSFT_Fon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2570617_TF34126823" id="{ED68F734-FACC-4E07-8434-11FC727AACA4}" vid="{A6704CFA-7031-4016-9F6D-4E0B96F7681B}"/>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38925C87F7AF44EB9A0C2575584A491" ma:contentTypeVersion="14" ma:contentTypeDescription="新しいドキュメントを作成します。" ma:contentTypeScope="" ma:versionID="7c74638816ab4a7952a43269e8128ff7">
  <xsd:schema xmlns:xsd="http://www.w3.org/2001/XMLSchema" xmlns:xs="http://www.w3.org/2001/XMLSchema" xmlns:p="http://schemas.microsoft.com/office/2006/metadata/properties" xmlns:ns2="b499feaa-4dc5-4b9d-9757-f0e348c987c5" xmlns:ns3="a358dd13-f026-4fc5-b8ec-a72709660641" targetNamespace="http://schemas.microsoft.com/office/2006/metadata/properties" ma:root="true" ma:fieldsID="5816811b89d4ad095b6688bc0dcf9601" ns2:_="" ns3:_="">
    <xsd:import namespace="b499feaa-4dc5-4b9d-9757-f0e348c987c5"/>
    <xsd:import namespace="a358dd13-f026-4fc5-b8ec-a727096606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99feaa-4dc5-4b9d-9757-f0e348c987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079c317c-d538-4ed4-85e0-1d22358aeb3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358dd13-f026-4fc5-b8ec-a72709660641"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9f7a86d8-6057-4003-916c-09053c002752}" ma:internalName="TaxCatchAll" ma:showField="CatchAllData" ma:web="a358dd13-f026-4fc5-b8ec-a72709660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499feaa-4dc5-4b9d-9757-f0e348c987c5">
      <Terms xmlns="http://schemas.microsoft.com/office/infopath/2007/PartnerControls"/>
    </lcf76f155ced4ddcb4097134ff3c332f>
    <TaxCatchAll xmlns="a358dd13-f026-4fc5-b8ec-a72709660641" xsi:nil="true"/>
  </documentManagement>
</p:properties>
</file>

<file path=customXml/itemProps1.xml><?xml version="1.0" encoding="utf-8"?>
<ds:datastoreItem xmlns:ds="http://schemas.openxmlformats.org/officeDocument/2006/customXml" ds:itemID="{79536995-B588-41CF-A2FC-96C5F3CA7327}"/>
</file>

<file path=customXml/itemProps2.xml><?xml version="1.0" encoding="utf-8"?>
<ds:datastoreItem xmlns:ds="http://schemas.openxmlformats.org/officeDocument/2006/customXml" ds:itemID="{63DEFFB2-990A-4CFF-A3CF-83DCB7B2B920}"/>
</file>

<file path=customXml/itemProps3.xml><?xml version="1.0" encoding="utf-8"?>
<ds:datastoreItem xmlns:ds="http://schemas.openxmlformats.org/officeDocument/2006/customXml" ds:itemID="{25AFAAE0-850B-4245-BECB-6B040B46C6D7}"/>
</file>

<file path=docProps/app.xml><?xml version="1.0" encoding="utf-8"?>
<Properties xmlns="http://schemas.openxmlformats.org/officeDocument/2006/extended-properties" xmlns:vt="http://schemas.openxmlformats.org/officeDocument/2006/docPropsVTypes">
  <Template>クラシックで大胆なブロック式のプレゼンテーション</Template>
  <TotalTime>0</TotalTime>
  <Words>1357</Words>
  <Application>Microsoft Office PowerPoint</Application>
  <PresentationFormat>ワイド画面</PresentationFormat>
  <Paragraphs>147</Paragraphs>
  <Slides>7</Slides>
  <Notes>6</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7</vt:i4>
      </vt:variant>
    </vt:vector>
  </HeadingPairs>
  <TitlesOfParts>
    <vt:vector size="11" baseType="lpstr">
      <vt:lpstr>Meiryo UI</vt:lpstr>
      <vt:lpstr>Arial</vt:lpstr>
      <vt:lpstr>Calibri Light</vt:lpstr>
      <vt:lpstr>Office テーマ</vt:lpstr>
      <vt:lpstr>PowerPoint プレゼンテーション</vt:lpstr>
      <vt:lpstr>日本の介護分野の魅力</vt:lpstr>
      <vt:lpstr>日本の介護の仕事とは</vt:lpstr>
      <vt:lpstr>介護の場面</vt:lpstr>
      <vt:lpstr>日本で活躍する外国人介護人材</vt:lpstr>
      <vt:lpstr>安心して生活・仕事ができる支援体制</vt:lpstr>
      <vt:lpstr>在留資格と条件／入国後のステップアップの仕組み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2025-04-04T11:37:24Z</dcterms:created>
  <dcterms:modified xsi:type="dcterms:W3CDTF">2025-04-04T11:37:48Z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0x010100938925C87F7AF44EB9A0C2575584A491</vt:lpwstr>
  </property>
</Properties>
</file>