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removePersonalInfoOnSave="1" saveSubsetFonts="1" autoCompressPictures="0">
  <p:sldMasterIdLst>
    <p:sldMasterId id="2147483648" r:id="rId1"/>
  </p:sldMasterIdLst>
  <p:notesMasterIdLst>
    <p:notesMasterId r:id="rId46"/>
  </p:notesMasterIdLst>
  <p:handoutMasterIdLst>
    <p:handoutMasterId r:id="rId47"/>
  </p:handoutMasterIdLst>
  <p:sldIdLst>
    <p:sldId id="257" r:id="rId2"/>
    <p:sldId id="266" r:id="rId3"/>
    <p:sldId id="282" r:id="rId4"/>
    <p:sldId id="272" r:id="rId5"/>
    <p:sldId id="273" r:id="rId6"/>
    <p:sldId id="358" r:id="rId7"/>
    <p:sldId id="359" r:id="rId8"/>
    <p:sldId id="357" r:id="rId9"/>
    <p:sldId id="360" r:id="rId10"/>
    <p:sldId id="361" r:id="rId11"/>
    <p:sldId id="362" r:id="rId12"/>
    <p:sldId id="363" r:id="rId13"/>
    <p:sldId id="364" r:id="rId14"/>
    <p:sldId id="342" r:id="rId15"/>
    <p:sldId id="365" r:id="rId16"/>
    <p:sldId id="366" r:id="rId17"/>
    <p:sldId id="367" r:id="rId18"/>
    <p:sldId id="368" r:id="rId19"/>
    <p:sldId id="369" r:id="rId20"/>
    <p:sldId id="312" r:id="rId21"/>
    <p:sldId id="354" r:id="rId22"/>
    <p:sldId id="370" r:id="rId23"/>
    <p:sldId id="313" r:id="rId24"/>
    <p:sldId id="316" r:id="rId25"/>
    <p:sldId id="371" r:id="rId26"/>
    <p:sldId id="372" r:id="rId27"/>
    <p:sldId id="373" r:id="rId28"/>
    <p:sldId id="374" r:id="rId29"/>
    <p:sldId id="375" r:id="rId30"/>
    <p:sldId id="376" r:id="rId31"/>
    <p:sldId id="326" r:id="rId32"/>
    <p:sldId id="322" r:id="rId33"/>
    <p:sldId id="377" r:id="rId34"/>
    <p:sldId id="378" r:id="rId35"/>
    <p:sldId id="293" r:id="rId36"/>
    <p:sldId id="379" r:id="rId37"/>
    <p:sldId id="380" r:id="rId38"/>
    <p:sldId id="381" r:id="rId39"/>
    <p:sldId id="318" r:id="rId40"/>
    <p:sldId id="382" r:id="rId41"/>
    <p:sldId id="328" r:id="rId42"/>
    <p:sldId id="383" r:id="rId43"/>
    <p:sldId id="333" r:id="rId44"/>
    <p:sldId id="332" r:id="rId45"/>
  </p:sldIdLst>
  <p:sldSz cx="12192000" cy="6858000"/>
  <p:notesSz cx="6807200" cy="9939338"/>
  <p:defaultTextStyle>
    <a:defPPr rtl="0">
      <a:defRPr lang="ja-jp"/>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0145FE93-DE54-42CA-BAB6-5091A84EF71F}">
          <p14:sldIdLst>
            <p14:sldId id="257"/>
            <p14:sldId id="266"/>
            <p14:sldId id="282"/>
          </p14:sldIdLst>
        </p14:section>
        <p14:section name="1. 日本とXXXの魅力" id="{AB2A4CE1-B4C8-4A51-B19F-0E12C5453356}">
          <p14:sldIdLst>
            <p14:sldId id="272"/>
            <p14:sldId id="273"/>
            <p14:sldId id="358"/>
            <p14:sldId id="359"/>
            <p14:sldId id="357"/>
            <p14:sldId id="360"/>
          </p14:sldIdLst>
        </p14:section>
        <p14:section name="2. 日本の介護分野の魅力" id="{D1D0949A-347D-4996-A067-9E56F4566E19}">
          <p14:sldIdLst>
            <p14:sldId id="361"/>
            <p14:sldId id="362"/>
            <p14:sldId id="363"/>
            <p14:sldId id="364"/>
            <p14:sldId id="342"/>
            <p14:sldId id="365"/>
            <p14:sldId id="366"/>
            <p14:sldId id="367"/>
            <p14:sldId id="368"/>
          </p14:sldIdLst>
        </p14:section>
        <p14:section name="3. 日本の介護の仕事とは" id="{B5C4D31D-90E6-46B5-B23D-8EB7B213C259}">
          <p14:sldIdLst>
            <p14:sldId id="369"/>
            <p14:sldId id="312"/>
            <p14:sldId id="354"/>
            <p14:sldId id="370"/>
            <p14:sldId id="313"/>
            <p14:sldId id="316"/>
          </p14:sldIdLst>
        </p14:section>
        <p14:section name="4. 日本で活躍する外国人介護人材" id="{FD84870C-4BF0-4F9E-8536-51A98B509679}">
          <p14:sldIdLst>
            <p14:sldId id="371"/>
            <p14:sldId id="372"/>
            <p14:sldId id="373"/>
            <p14:sldId id="374"/>
            <p14:sldId id="375"/>
            <p14:sldId id="376"/>
            <p14:sldId id="326"/>
            <p14:sldId id="322"/>
          </p14:sldIdLst>
        </p14:section>
        <p14:section name="5. 生活環境とサポート体制" id="{EBAEDBA1-3559-46E4-A334-296429D14BB9}">
          <p14:sldIdLst>
            <p14:sldId id="377"/>
            <p14:sldId id="378"/>
            <p14:sldId id="293"/>
            <p14:sldId id="379"/>
            <p14:sldId id="380"/>
            <p14:sldId id="381"/>
            <p14:sldId id="318"/>
          </p14:sldIdLst>
        </p14:section>
        <p14:section name="6. 受入れプロセスと条件" id="{C1E050F2-EDC8-4F00-B400-11C51747760C}">
          <p14:sldIdLst>
            <p14:sldId id="382"/>
            <p14:sldId id="328"/>
            <p14:sldId id="383"/>
            <p14:sldId id="333"/>
            <p14:sldId id="332"/>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a:srgbClr val="2C85AE"/>
    <a:srgbClr val="D0E8F3"/>
    <a:srgbClr val="99FF66"/>
    <a:srgbClr val="FFFFCC"/>
    <a:srgbClr val="FFFF99"/>
    <a:srgbClr val="FFFFFF"/>
    <a:srgbClr val="F8F8CC"/>
    <a:srgbClr val="F2F2F2"/>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61823D-F6EF-4F84-BC48-2F0DC4AB0199}" v="8" dt="2025-04-04T11:43:25.140"/>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27102A9-8310-4765-A935-A1911B00CA55}" styleName="淡色スタイル 1 - アクセント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48" y="221"/>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55"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8/10/relationships/authors" Target="author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56" Type="http://schemas.openxmlformats.org/officeDocument/2006/relationships/customXml" Target="../customXml/item3.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ashizawas\Desktop\&#20154;&#21475;&#12464;&#12521;&#12501;_&#28023;&#22806;&#29694;&#22320;.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nttdiomc.sharepoint.com/sites/XX908/Shared%20Documents/03_&#23550;&#22806;&#30330;&#20449;&#36039;&#26009;/&#12464;&#12521;&#12501;/&#22806;&#22269;&#20154;&#22312;&#30041;&#32773;&#25968;&#22522;&#30990;&#12487;&#12540;&#12479;&#65288;2017-2023&#65289;.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barChart>
        <c:barDir val="col"/>
        <c:grouping val="clustered"/>
        <c:varyColors val="0"/>
        <c:ser>
          <c:idx val="0"/>
          <c:order val="0"/>
          <c:spPr>
            <a:solidFill>
              <a:schemeClr val="accent2"/>
            </a:solidFill>
            <a:ln>
              <a:noFill/>
            </a:ln>
            <a:effectLst/>
          </c:spPr>
          <c:invertIfNegative val="0"/>
          <c:val>
            <c:numRef>
              <c:f>介護給付費!$C$3:$C$7</c:f>
              <c:numCache>
                <c:formatCode>General</c:formatCode>
                <c:ptCount val="5"/>
                <c:pt idx="0">
                  <c:v>5.7</c:v>
                </c:pt>
                <c:pt idx="1">
                  <c:v>6.9</c:v>
                </c:pt>
                <c:pt idx="2">
                  <c:v>9.1999999999999993</c:v>
                </c:pt>
                <c:pt idx="3">
                  <c:v>10.1</c:v>
                </c:pt>
                <c:pt idx="4">
                  <c:v>11.5</c:v>
                </c:pt>
              </c:numCache>
            </c:numRef>
          </c:val>
          <c:extLst>
            <c:ext xmlns:c15="http://schemas.microsoft.com/office/drawing/2012/chart" uri="{02D57815-91ED-43cb-92C2-25804820EDAC}">
              <c15:filteredCategoryTitle>
                <c15:cat>
                  <c:strRef>
                    <c:extLst>
                      <c:ext uri="{02D57815-91ED-43cb-92C2-25804820EDAC}">
                        <c15:formulaRef>
                          <c15:sqref>介護給付費!$B$3:$B$7</c15:sqref>
                        </c15:formulaRef>
                      </c:ext>
                    </c:extLst>
                    <c:strCache>
                      <c:ptCount val="5"/>
                      <c:pt idx="0">
                        <c:v>平成15年度</c:v>
                      </c:pt>
                      <c:pt idx="1">
                        <c:v>平成20年度</c:v>
                      </c:pt>
                      <c:pt idx="2">
                        <c:v>平成25年度</c:v>
                      </c:pt>
                      <c:pt idx="3">
                        <c:v>平成30年度</c:v>
                      </c:pt>
                      <c:pt idx="4">
                        <c:v>令和5年度</c:v>
                      </c:pt>
                    </c:strCache>
                  </c:strRef>
                </c15:cat>
              </c15:filteredCategoryTitle>
            </c:ext>
            <c:ext xmlns:c16="http://schemas.microsoft.com/office/drawing/2014/chart" uri="{C3380CC4-5D6E-409C-BE32-E72D297353CC}">
              <c16:uniqueId val="{00000000-4C3C-472B-B349-73789F762090}"/>
            </c:ext>
          </c:extLst>
        </c:ser>
        <c:dLbls>
          <c:showLegendKey val="0"/>
          <c:showVal val="0"/>
          <c:showCatName val="0"/>
          <c:showSerName val="0"/>
          <c:showPercent val="0"/>
          <c:showBubbleSize val="0"/>
        </c:dLbls>
        <c:gapWidth val="219"/>
        <c:overlap val="-27"/>
        <c:axId val="1905126751"/>
        <c:axId val="1905127231"/>
      </c:barChart>
      <c:catAx>
        <c:axId val="19051267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14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en-US"/>
          </a:p>
        </c:txPr>
        <c:crossAx val="1905127231"/>
        <c:crosses val="autoZero"/>
        <c:auto val="1"/>
        <c:lblAlgn val="ctr"/>
        <c:lblOffset val="100"/>
        <c:noMultiLvlLbl val="0"/>
      </c:catAx>
      <c:valAx>
        <c:axId val="1905127231"/>
        <c:scaling>
          <c:orientation val="minMax"/>
          <c:max val="12"/>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ja-JP"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en-US"/>
          </a:p>
        </c:txPr>
        <c:crossAx val="19051267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9.6746940523051411E-2"/>
          <c:y val="4.634044292219671E-2"/>
          <c:w val="0.89640916467569509"/>
          <c:h val="0.85047483750437858"/>
        </c:manualLayout>
      </c:layout>
      <c:barChart>
        <c:barDir val="col"/>
        <c:grouping val="clustered"/>
        <c:varyColors val="0"/>
        <c:ser>
          <c:idx val="0"/>
          <c:order val="0"/>
          <c:spPr>
            <a:solidFill>
              <a:schemeClr val="accent2"/>
            </a:solidFill>
            <a:ln>
              <a:noFill/>
            </a:ln>
            <a:effectLst/>
          </c:spPr>
          <c:invertIfNegative val="0"/>
          <c:dLbls>
            <c:numFmt formatCode="#,##0_);[Red]\(#,##0\)" sourceLinked="0"/>
            <c:spPr>
              <a:noFill/>
              <a:ln>
                <a:noFill/>
              </a:ln>
              <a:effectLst/>
            </c:spPr>
            <c:txPr>
              <a:bodyPr rot="0" spcFirstLastPara="1" vertOverflow="ellipsis" vert="horz" wrap="square" lIns="38100" tIns="19050" rIns="38100" bIns="19050" anchor="ctr" anchorCtr="1">
                <a:spAutoFit/>
              </a:bodyPr>
              <a:lstStyle/>
              <a:p>
                <a:pPr>
                  <a:defRPr lang="ja-JP"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'棒グラフ (事例集掲載用)2023'!$F$8:$H$8</c:f>
              <c:numCache>
                <c:formatCode>General</c:formatCode>
                <c:ptCount val="3"/>
                <c:pt idx="0">
                  <c:v>23196</c:v>
                </c:pt>
                <c:pt idx="1">
                  <c:v>40306</c:v>
                </c:pt>
                <c:pt idx="2">
                  <c:v>49787</c:v>
                </c:pt>
              </c:numCache>
            </c:numRef>
          </c:val>
          <c:extLst>
            <c:ext xmlns:c15="http://schemas.microsoft.com/office/drawing/2012/chart" uri="{02D57815-91ED-43cb-92C2-25804820EDAC}">
              <c15:filteredSeriesTitle>
                <c15:tx>
                  <c:strRef>
                    <c:extLst>
                      <c:ext uri="{02D57815-91ED-43cb-92C2-25804820EDAC}">
                        <c15:formulaRef>
                          <c15:sqref>'棒グラフ (事例集掲載用)2023'!$A$8</c15:sqref>
                        </c15:formulaRef>
                      </c:ext>
                    </c:extLst>
                    <c:strCache>
                      <c:ptCount val="1"/>
                      <c:pt idx="0">
                        <c:v>合計</c:v>
                      </c:pt>
                    </c:strCache>
                  </c:strRef>
                </c15:tx>
              </c15:filteredSeriesTitle>
            </c:ext>
            <c:ext xmlns:c15="http://schemas.microsoft.com/office/drawing/2012/chart" uri="{02D57815-91ED-43cb-92C2-25804820EDAC}">
              <c15:filteredCategoryTitle>
                <c15:cat>
                  <c:strRef>
                    <c:extLst>
                      <c:ext uri="{02D57815-91ED-43cb-92C2-25804820EDAC}">
                        <c15:formulaRef>
                          <c15:sqref>'棒グラフ (事例集掲載用)2023'!$F$3:$H$3</c15:sqref>
                        </c15:formulaRef>
                      </c:ext>
                    </c:extLst>
                    <c:strCache>
                      <c:ptCount val="3"/>
                      <c:pt idx="0">
                        <c:v>2021年</c:v>
                      </c:pt>
                      <c:pt idx="1">
                        <c:v>2022年</c:v>
                      </c:pt>
                      <c:pt idx="2">
                        <c:v>2023年</c:v>
                      </c:pt>
                    </c:strCache>
                  </c:strRef>
                </c15:cat>
              </c15:filteredCategoryTitle>
            </c:ext>
            <c:ext xmlns:c16="http://schemas.microsoft.com/office/drawing/2014/chart" uri="{C3380CC4-5D6E-409C-BE32-E72D297353CC}">
              <c16:uniqueId val="{00000000-A6C6-4EF9-BA6E-FF8497A72535}"/>
            </c:ext>
          </c:extLst>
        </c:ser>
        <c:dLbls>
          <c:dLblPos val="outEnd"/>
          <c:showLegendKey val="0"/>
          <c:showVal val="1"/>
          <c:showCatName val="0"/>
          <c:showSerName val="0"/>
          <c:showPercent val="0"/>
          <c:showBubbleSize val="0"/>
        </c:dLbls>
        <c:gapWidth val="150"/>
        <c:axId val="1917899871"/>
        <c:axId val="1929460111"/>
      </c:barChart>
      <c:catAx>
        <c:axId val="19178998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9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en-US"/>
          </a:p>
        </c:txPr>
        <c:crossAx val="1929460111"/>
        <c:crosses val="autoZero"/>
        <c:auto val="1"/>
        <c:lblAlgn val="ctr"/>
        <c:lblOffset val="100"/>
        <c:noMultiLvlLbl val="0"/>
      </c:catAx>
      <c:valAx>
        <c:axId val="1929460111"/>
        <c:scaling>
          <c:orientation val="minMax"/>
        </c:scaling>
        <c:delete val="0"/>
        <c:axPos val="l"/>
        <c:majorGridlines>
          <c:spPr>
            <a:ln w="9525" cap="flat" cmpd="sng" algn="ctr">
              <a:solidFill>
                <a:schemeClr val="tx1">
                  <a:lumMod val="15000"/>
                  <a:lumOff val="85000"/>
                </a:schemeClr>
              </a:solidFill>
              <a:round/>
            </a:ln>
            <a:effectLst/>
          </c:spPr>
        </c:majorGridlines>
        <c:numFmt formatCode="#,##0_);[Red]\(#,##0\)" sourceLinked="0"/>
        <c:majorTickMark val="none"/>
        <c:minorTickMark val="none"/>
        <c:tickLblPos val="nextTo"/>
        <c:spPr>
          <a:noFill/>
          <a:ln>
            <a:noFill/>
          </a:ln>
          <a:effectLst/>
        </c:spPr>
        <c:txPr>
          <a:bodyPr rot="-60000000" spcFirstLastPara="1" vertOverflow="ellipsis" vert="horz" wrap="square" anchor="ctr" anchorCtr="1"/>
          <a:lstStyle/>
          <a:p>
            <a:pPr>
              <a:defRPr lang="ja-JP" sz="9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en-US"/>
          </a:p>
        </c:txPr>
        <c:crossAx val="1917899871"/>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Meiryo UI" panose="020B0604030504040204" pitchFamily="50" charset="-128"/>
          <a:ea typeface="Meiryo UI" panose="020B0604030504040204" pitchFamily="50" charset="-128"/>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barChart>
        <c:barDir val="col"/>
        <c:grouping val="clustered"/>
        <c:varyColors val="0"/>
        <c:ser>
          <c:idx val="0"/>
          <c:order val="0"/>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ja-JP" sz="1400" b="0" i="0" u="none" strike="noStrike" kern="1200" baseline="0">
                    <a:solidFill>
                      <a:schemeClr val="tx1">
                        <a:lumMod val="50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賃金!$C$22:$C$23</c:f>
              <c:numCache>
                <c:formatCode>#,##0</c:formatCode>
                <c:ptCount val="2"/>
                <c:pt idx="0">
                  <c:v>197772</c:v>
                </c:pt>
                <c:pt idx="1">
                  <c:v>221988</c:v>
                </c:pt>
              </c:numCache>
            </c:numRef>
          </c:val>
          <c:extLst>
            <c:ext xmlns:c15="http://schemas.microsoft.com/office/drawing/2012/chart" uri="{02D57815-91ED-43cb-92C2-25804820EDAC}">
              <c15:filteredCategoryTitle>
                <c15:cat>
                  <c:strRef>
                    <c:extLst>
                      <c:ext uri="{02D57815-91ED-43cb-92C2-25804820EDAC}">
                        <c15:formulaRef>
                          <c15:sqref>賃金!$B$22:$B$23</c15:sqref>
                        </c15:formulaRef>
                      </c:ext>
                    </c:extLst>
                    <c:strCache>
                      <c:ptCount val="2"/>
                      <c:pt idx="0">
                        <c:v>介護職員初任者研修</c:v>
                      </c:pt>
                      <c:pt idx="1">
                        <c:v>介護福祉士</c:v>
                      </c:pt>
                    </c:strCache>
                  </c:strRef>
                </c15:cat>
              </c15:filteredCategoryTitle>
            </c:ext>
            <c:ext xmlns:c16="http://schemas.microsoft.com/office/drawing/2014/chart" uri="{C3380CC4-5D6E-409C-BE32-E72D297353CC}">
              <c16:uniqueId val="{00000000-D27E-4021-8053-5AFB90B14FE8}"/>
            </c:ext>
          </c:extLst>
        </c:ser>
        <c:dLbls>
          <c:dLblPos val="outEnd"/>
          <c:showLegendKey val="0"/>
          <c:showVal val="1"/>
          <c:showCatName val="0"/>
          <c:showSerName val="0"/>
          <c:showPercent val="0"/>
          <c:showBubbleSize val="0"/>
        </c:dLbls>
        <c:gapWidth val="219"/>
        <c:overlap val="-27"/>
        <c:axId val="1647399903"/>
        <c:axId val="1647402783"/>
      </c:barChart>
      <c:catAx>
        <c:axId val="1647399903"/>
        <c:scaling>
          <c:orientation val="minMax"/>
        </c:scaling>
        <c:delete val="1"/>
        <c:axPos val="b"/>
        <c:numFmt formatCode="General" sourceLinked="1"/>
        <c:majorTickMark val="none"/>
        <c:minorTickMark val="none"/>
        <c:tickLblPos val="nextTo"/>
        <c:crossAx val="1647402783"/>
        <c:crosses val="autoZero"/>
        <c:auto val="1"/>
        <c:lblAlgn val="ctr"/>
        <c:lblOffset val="100"/>
        <c:noMultiLvlLbl val="0"/>
      </c:catAx>
      <c:valAx>
        <c:axId val="1647402783"/>
        <c:scaling>
          <c:orientation val="minMax"/>
          <c:max val="250000"/>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lang="ja-JP" sz="900" b="0" i="0" u="none" strike="noStrike" kern="1200" baseline="0">
                <a:solidFill>
                  <a:schemeClr val="tx1">
                    <a:lumMod val="50000"/>
                  </a:schemeClr>
                </a:solidFill>
                <a:latin typeface="Meiryo UI" panose="020B0604030504040204" pitchFamily="50" charset="-128"/>
                <a:ea typeface="Meiryo UI" panose="020B0604030504040204" pitchFamily="50" charset="-128"/>
                <a:cs typeface="+mn-cs"/>
              </a:defRPr>
            </a:pPr>
            <a:endParaRPr lang="ja-JP"/>
          </a:p>
        </c:txPr>
        <c:crossAx val="164739990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withinLinear" id="15">
  <a:schemeClr val="accent2"/>
</cs:colorStyle>
</file>

<file path=ppt/charts/colors2.xml><?xml version="1.0" encoding="utf-8"?>
<cs:colorStyle xmlns:cs="http://schemas.microsoft.com/office/drawing/2012/chartStyle" xmlns:a="http://schemas.openxmlformats.org/drawingml/2006/main" meth="withinLinear" id="15">
  <a:schemeClr val="accent2"/>
</cs:colorStyle>
</file>

<file path=ppt/charts/colors3.xml><?xml version="1.0" encoding="utf-8"?>
<cs:colorStyle xmlns:cs="http://schemas.microsoft.com/office/drawing/2012/chartStyle" xmlns:a="http://schemas.openxmlformats.org/drawingml/2006/main" meth="withinLinear" id="15">
  <a:schemeClr val="accent2"/>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CCAAC74A-664E-43D3-859E-B35855730DBB}"/>
              </a:ext>
            </a:extLst>
          </p:cNvPr>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pPr rtl="0"/>
            <a:endParaRPr lang="ja-JP" altLang="en-US">
              <a:latin typeface="Meiryo UI" panose="020B0604030504040204" pitchFamily="50" charset="-128"/>
              <a:ea typeface="Meiryo UI" panose="020B0604030504040204" pitchFamily="50" charset="-128"/>
            </a:endParaRPr>
          </a:p>
        </p:txBody>
      </p:sp>
      <p:sp>
        <p:nvSpPr>
          <p:cNvPr id="3" name="日付プレースホルダー 2">
            <a:extLst>
              <a:ext uri="{FF2B5EF4-FFF2-40B4-BE49-F238E27FC236}">
                <a16:creationId xmlns:a16="http://schemas.microsoft.com/office/drawing/2014/main" id="{2710C658-31F9-4A67-8267-E3463B262A30}"/>
              </a:ext>
            </a:extLst>
          </p:cNvPr>
          <p:cNvSpPr>
            <a:spLocks noGrp="1"/>
          </p:cNvSpPr>
          <p:nvPr>
            <p:ph type="dt" sz="quarter" idx="1"/>
          </p:nvPr>
        </p:nvSpPr>
        <p:spPr>
          <a:xfrm>
            <a:off x="3855838" y="0"/>
            <a:ext cx="2949787" cy="498693"/>
          </a:xfrm>
          <a:prstGeom prst="rect">
            <a:avLst/>
          </a:prstGeom>
        </p:spPr>
        <p:txBody>
          <a:bodyPr vert="horz" lIns="91440" tIns="45720" rIns="91440" bIns="45720" rtlCol="0"/>
          <a:lstStyle>
            <a:lvl1pPr algn="r">
              <a:defRPr sz="1200"/>
            </a:lvl1pPr>
          </a:lstStyle>
          <a:p>
            <a:pPr rtl="0"/>
            <a:fld id="{C04D13CA-7790-490E-BB75-9585A0B3B326}" type="datetime1">
              <a:rPr lang="en-US" altLang="ja-JP" smtClean="0">
                <a:latin typeface="Meiryo UI" panose="020B0604030504040204" pitchFamily="50" charset="-128"/>
                <a:ea typeface="Meiryo UI" panose="020B0604030504040204" pitchFamily="50" charset="-128"/>
              </a:rPr>
              <a:t>4/4/2025</a:t>
            </a:fld>
            <a:endParaRPr lang="ja-JP" altLang="en-US">
              <a:latin typeface="Meiryo UI" panose="020B0604030504040204" pitchFamily="50" charset="-128"/>
              <a:ea typeface="Meiryo UI" panose="020B0604030504040204" pitchFamily="50" charset="-128"/>
            </a:endParaRPr>
          </a:p>
        </p:txBody>
      </p:sp>
      <p:sp>
        <p:nvSpPr>
          <p:cNvPr id="4" name="フッター プレースホルダー 3">
            <a:extLst>
              <a:ext uri="{FF2B5EF4-FFF2-40B4-BE49-F238E27FC236}">
                <a16:creationId xmlns:a16="http://schemas.microsoft.com/office/drawing/2014/main" id="{CD7BBBF1-3A7A-4F4B-8592-578ABE65B71F}"/>
              </a:ext>
            </a:extLst>
          </p:cNvPr>
          <p:cNvSpPr>
            <a:spLocks noGrp="1"/>
          </p:cNvSpPr>
          <p:nvPr>
            <p:ph type="ftr" sz="quarter" idx="2"/>
          </p:nvPr>
        </p:nvSpPr>
        <p:spPr>
          <a:xfrm>
            <a:off x="0" y="9440647"/>
            <a:ext cx="2949787" cy="498692"/>
          </a:xfrm>
          <a:prstGeom prst="rect">
            <a:avLst/>
          </a:prstGeom>
        </p:spPr>
        <p:txBody>
          <a:bodyPr vert="horz" lIns="91440" tIns="45720" rIns="91440" bIns="45720" rtlCol="0" anchor="b"/>
          <a:lstStyle>
            <a:lvl1pPr algn="l">
              <a:defRPr sz="1200"/>
            </a:lvl1pPr>
          </a:lstStyle>
          <a:p>
            <a:pPr rtl="0"/>
            <a:endParaRPr lang="ja-JP" altLang="en-US">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A02F046-B531-4374-9A89-AC21BCA06E1B}"/>
              </a:ext>
            </a:extLst>
          </p:cNvPr>
          <p:cNvSpPr>
            <a:spLocks noGrp="1"/>
          </p:cNvSpPr>
          <p:nvPr>
            <p:ph type="sldNum" sz="quarter" idx="3"/>
          </p:nvPr>
        </p:nvSpPr>
        <p:spPr>
          <a:xfrm>
            <a:off x="3855838" y="9440647"/>
            <a:ext cx="2949787" cy="498692"/>
          </a:xfrm>
          <a:prstGeom prst="rect">
            <a:avLst/>
          </a:prstGeom>
        </p:spPr>
        <p:txBody>
          <a:bodyPr vert="horz" lIns="91440" tIns="45720" rIns="91440" bIns="45720" rtlCol="0" anchor="b"/>
          <a:lstStyle>
            <a:lvl1pPr algn="r">
              <a:defRPr sz="1200"/>
            </a:lvl1pPr>
          </a:lstStyle>
          <a:p>
            <a:pPr rtl="0"/>
            <a:fld id="{7D2DFAA7-D3C3-4D01-9299-453E25D16D4E}" type="slidenum">
              <a:rPr lang="en-US" altLang="ja-JP" smtClean="0">
                <a:latin typeface="Meiryo UI" panose="020B0604030504040204" pitchFamily="50" charset="-128"/>
                <a:ea typeface="Meiryo UI" panose="020B0604030504040204" pitchFamily="50" charset="-128"/>
              </a:rPr>
              <a:t>‹#›</a:t>
            </a:fld>
            <a:endParaRPr lang="ja-JP" altLang="en-US">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0052736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atin typeface="Meiryo UI" panose="020B0604030504040204" pitchFamily="50" charset="-128"/>
                <a:ea typeface="Meiryo UI" panose="020B0604030504040204" pitchFamily="50" charset="-128"/>
              </a:defRPr>
            </a:lvl1pPr>
          </a:lstStyle>
          <a:p>
            <a:endParaRPr lang="ja-JP" altLang="en-US" noProof="0"/>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atin typeface="Meiryo UI" panose="020B0604030504040204" pitchFamily="50" charset="-128"/>
                <a:ea typeface="Meiryo UI" panose="020B0604030504040204" pitchFamily="50" charset="-128"/>
              </a:defRPr>
            </a:lvl1pPr>
          </a:lstStyle>
          <a:p>
            <a:fld id="{F8973289-1868-46AE-ABFC-46465B97666F}" type="datetime1">
              <a:rPr lang="en-US" altLang="ja-JP" noProof="0" smtClean="0"/>
              <a:pPr/>
              <a:t>4/4/2025</a:t>
            </a:fld>
            <a:endParaRPr lang="ja-JP" altLang="en-US" noProof="0"/>
          </a:p>
        </p:txBody>
      </p:sp>
      <p:sp>
        <p:nvSpPr>
          <p:cNvPr id="4" name="スライド イメージ プレースホルダー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pPr rtl="0"/>
            <a:endParaRPr lang="ja-JP" altLang="en-US" noProof="0"/>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atin typeface="Meiryo UI" panose="020B0604030504040204" pitchFamily="50" charset="-128"/>
                <a:ea typeface="Meiryo UI" panose="020B0604030504040204" pitchFamily="50" charset="-128"/>
              </a:defRPr>
            </a:lvl1pPr>
          </a:lstStyle>
          <a:p>
            <a:endParaRPr lang="ja-JP" altLang="en-US" noProof="0"/>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atin typeface="Meiryo UI" panose="020B0604030504040204" pitchFamily="50" charset="-128"/>
                <a:ea typeface="Meiryo UI" panose="020B0604030504040204" pitchFamily="50" charset="-128"/>
              </a:defRPr>
            </a:lvl1pPr>
          </a:lstStyle>
          <a:p>
            <a:fld id="{6DC51814-3B91-4036-94D2-3977634EE214}" type="slidenum">
              <a:rPr lang="en-US" altLang="ja-JP" noProof="0" smtClean="0"/>
              <a:pPr/>
              <a:t>‹#›</a:t>
            </a:fld>
            <a:endParaRPr lang="ja-JP" altLang="en-US" noProof="0"/>
          </a:p>
        </p:txBody>
      </p:sp>
    </p:spTree>
    <p:extLst>
      <p:ext uri="{BB962C8B-B14F-4D97-AF65-F5344CB8AC3E}">
        <p14:creationId xmlns:p14="http://schemas.microsoft.com/office/powerpoint/2010/main" val="130062578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1pPr>
    <a:lvl2pPr marL="4572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2pPr>
    <a:lvl3pPr marL="9144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3pPr>
    <a:lvl4pPr marL="13716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4pPr>
    <a:lvl5pPr marL="18288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DC51814-3B91-4036-94D2-3977634EE214}" type="slidenum">
              <a:rPr lang="en-US" altLang="ja-JP" smtClean="0"/>
              <a:pPr/>
              <a:t>0</a:t>
            </a:fld>
            <a:endParaRPr lang="ja-JP" altLang="en-US"/>
          </a:p>
        </p:txBody>
      </p:sp>
    </p:spTree>
    <p:extLst>
      <p:ext uri="{BB962C8B-B14F-4D97-AF65-F5344CB8AC3E}">
        <p14:creationId xmlns:p14="http://schemas.microsoft.com/office/powerpoint/2010/main" val="33319389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B8752B-2FFC-2D77-8C76-5232DD3D59D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808B088-C899-D289-0A7B-8FD4902BDE1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AF947C9-45A0-9B56-E646-7E74D28B5405}"/>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0126232-6EA3-7F3E-5184-11C48963B27F}"/>
              </a:ext>
            </a:extLst>
          </p:cNvPr>
          <p:cNvSpPr>
            <a:spLocks noGrp="1"/>
          </p:cNvSpPr>
          <p:nvPr>
            <p:ph type="sldNum" sz="quarter" idx="5"/>
          </p:nvPr>
        </p:nvSpPr>
        <p:spPr/>
        <p:txBody>
          <a:bodyPr/>
          <a:lstStyle/>
          <a:p>
            <a:fld id="{6DC51814-3B91-4036-94D2-3977634EE214}" type="slidenum">
              <a:rPr lang="en-US" altLang="ja-JP" smtClean="0"/>
              <a:pPr/>
              <a:t>9</a:t>
            </a:fld>
            <a:endParaRPr lang="ja-JP" altLang="en-US"/>
          </a:p>
        </p:txBody>
      </p:sp>
    </p:spTree>
    <p:extLst>
      <p:ext uri="{BB962C8B-B14F-4D97-AF65-F5344CB8AC3E}">
        <p14:creationId xmlns:p14="http://schemas.microsoft.com/office/powerpoint/2010/main" val="31856678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F1A0D5-E68A-F463-4AF4-19D692DF593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B5448AF-24F6-2E50-FAE9-C2643B2A842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BC3C3AD-F608-0702-C3E7-6BE05C2C5047}"/>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9DBFDE73-AB54-4255-05E5-FAB412A8C5EC}"/>
              </a:ext>
            </a:extLst>
          </p:cNvPr>
          <p:cNvSpPr>
            <a:spLocks noGrp="1"/>
          </p:cNvSpPr>
          <p:nvPr>
            <p:ph type="sldNum" sz="quarter" idx="5"/>
          </p:nvPr>
        </p:nvSpPr>
        <p:spPr/>
        <p:txBody>
          <a:bodyPr/>
          <a:lstStyle/>
          <a:p>
            <a:fld id="{6DC51814-3B91-4036-94D2-3977634EE214}" type="slidenum">
              <a:rPr lang="en-US" altLang="ja-JP" smtClean="0"/>
              <a:pPr/>
              <a:t>10</a:t>
            </a:fld>
            <a:endParaRPr lang="ja-JP" altLang="en-US"/>
          </a:p>
        </p:txBody>
      </p:sp>
    </p:spTree>
    <p:extLst>
      <p:ext uri="{BB962C8B-B14F-4D97-AF65-F5344CB8AC3E}">
        <p14:creationId xmlns:p14="http://schemas.microsoft.com/office/powerpoint/2010/main" val="9744236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0DD65E-5C88-87C0-8C02-AD9C8F0A35A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5734EA8-B886-4401-AC15-2A32F3A21A9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C71D567-96A7-FA35-4C16-8615DB4C045E}"/>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B50625D3-49DA-27CA-6251-2ECAF8131A5D}"/>
              </a:ext>
            </a:extLst>
          </p:cNvPr>
          <p:cNvSpPr>
            <a:spLocks noGrp="1"/>
          </p:cNvSpPr>
          <p:nvPr>
            <p:ph type="sldNum" sz="quarter" idx="5"/>
          </p:nvPr>
        </p:nvSpPr>
        <p:spPr/>
        <p:txBody>
          <a:bodyPr/>
          <a:lstStyle/>
          <a:p>
            <a:fld id="{6DC51814-3B91-4036-94D2-3977634EE214}" type="slidenum">
              <a:rPr lang="en-US" altLang="ja-JP" smtClean="0"/>
              <a:pPr/>
              <a:t>11</a:t>
            </a:fld>
            <a:endParaRPr lang="ja-JP" altLang="en-US"/>
          </a:p>
        </p:txBody>
      </p:sp>
    </p:spTree>
    <p:extLst>
      <p:ext uri="{BB962C8B-B14F-4D97-AF65-F5344CB8AC3E}">
        <p14:creationId xmlns:p14="http://schemas.microsoft.com/office/powerpoint/2010/main" val="26493310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232D00-B7C5-BA7C-6BCB-61E411765D7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322D059-4B9A-0294-6166-34B58F9D0B2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315A8F9-C30C-6E7B-6F85-763ADBD3418D}"/>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2547F1B3-84C5-E103-243F-F250A753A6B7}"/>
              </a:ext>
            </a:extLst>
          </p:cNvPr>
          <p:cNvSpPr>
            <a:spLocks noGrp="1"/>
          </p:cNvSpPr>
          <p:nvPr>
            <p:ph type="sldNum" sz="quarter" idx="5"/>
          </p:nvPr>
        </p:nvSpPr>
        <p:spPr/>
        <p:txBody>
          <a:bodyPr/>
          <a:lstStyle/>
          <a:p>
            <a:fld id="{6DC51814-3B91-4036-94D2-3977634EE214}" type="slidenum">
              <a:rPr lang="en-US" altLang="ja-JP" smtClean="0"/>
              <a:pPr/>
              <a:t>12</a:t>
            </a:fld>
            <a:endParaRPr lang="ja-JP" altLang="en-US"/>
          </a:p>
        </p:txBody>
      </p:sp>
    </p:spTree>
    <p:extLst>
      <p:ext uri="{BB962C8B-B14F-4D97-AF65-F5344CB8AC3E}">
        <p14:creationId xmlns:p14="http://schemas.microsoft.com/office/powerpoint/2010/main" val="27282746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6F123C-0085-3A44-C24B-A23CDE9A7DB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04D9723-A7A2-7A96-A725-B13B885CF44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53EF929-1F30-2C55-BAD4-5513A477D732}"/>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D0F98F5C-FF42-24AF-6C6E-95D159EDD0FE}"/>
              </a:ext>
            </a:extLst>
          </p:cNvPr>
          <p:cNvSpPr>
            <a:spLocks noGrp="1"/>
          </p:cNvSpPr>
          <p:nvPr>
            <p:ph type="sldNum" sz="quarter" idx="5"/>
          </p:nvPr>
        </p:nvSpPr>
        <p:spPr/>
        <p:txBody>
          <a:bodyPr/>
          <a:lstStyle/>
          <a:p>
            <a:fld id="{6DC51814-3B91-4036-94D2-3977634EE214}" type="slidenum">
              <a:rPr lang="en-US" altLang="ja-JP" smtClean="0"/>
              <a:pPr/>
              <a:t>13</a:t>
            </a:fld>
            <a:endParaRPr lang="ja-JP" altLang="en-US"/>
          </a:p>
        </p:txBody>
      </p:sp>
    </p:spTree>
    <p:extLst>
      <p:ext uri="{BB962C8B-B14F-4D97-AF65-F5344CB8AC3E}">
        <p14:creationId xmlns:p14="http://schemas.microsoft.com/office/powerpoint/2010/main" val="228682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096C5-AE92-84DB-8704-D5087CBEE22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6D0E786-D536-4F5D-2A6A-B902879839C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08EF4CF-52A7-0CCB-FF60-7ACC168A7633}"/>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7F58ECD1-DC98-2FF3-AFF1-EAA0125F20AB}"/>
              </a:ext>
            </a:extLst>
          </p:cNvPr>
          <p:cNvSpPr>
            <a:spLocks noGrp="1"/>
          </p:cNvSpPr>
          <p:nvPr>
            <p:ph type="sldNum" sz="quarter" idx="5"/>
          </p:nvPr>
        </p:nvSpPr>
        <p:spPr/>
        <p:txBody>
          <a:bodyPr/>
          <a:lstStyle/>
          <a:p>
            <a:fld id="{6DC51814-3B91-4036-94D2-3977634EE214}" type="slidenum">
              <a:rPr lang="en-US" altLang="ja-JP" smtClean="0"/>
              <a:pPr/>
              <a:t>14</a:t>
            </a:fld>
            <a:endParaRPr lang="ja-JP" altLang="en-US"/>
          </a:p>
        </p:txBody>
      </p:sp>
    </p:spTree>
    <p:extLst>
      <p:ext uri="{BB962C8B-B14F-4D97-AF65-F5344CB8AC3E}">
        <p14:creationId xmlns:p14="http://schemas.microsoft.com/office/powerpoint/2010/main" val="4462029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68EDBD-C496-7540-6CA9-41FDC72FA05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B424188-1FA9-6F55-0D63-9C7155F0497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689EB01-E8ED-C649-2816-52E59C6FFF5E}"/>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B7415F7B-7E82-6775-4804-91811749D01B}"/>
              </a:ext>
            </a:extLst>
          </p:cNvPr>
          <p:cNvSpPr>
            <a:spLocks noGrp="1"/>
          </p:cNvSpPr>
          <p:nvPr>
            <p:ph type="sldNum" sz="quarter" idx="5"/>
          </p:nvPr>
        </p:nvSpPr>
        <p:spPr/>
        <p:txBody>
          <a:bodyPr/>
          <a:lstStyle/>
          <a:p>
            <a:fld id="{6DC51814-3B91-4036-94D2-3977634EE214}" type="slidenum">
              <a:rPr lang="en-US" altLang="ja-JP" smtClean="0"/>
              <a:pPr/>
              <a:t>15</a:t>
            </a:fld>
            <a:endParaRPr lang="ja-JP" altLang="en-US"/>
          </a:p>
        </p:txBody>
      </p:sp>
    </p:spTree>
    <p:extLst>
      <p:ext uri="{BB962C8B-B14F-4D97-AF65-F5344CB8AC3E}">
        <p14:creationId xmlns:p14="http://schemas.microsoft.com/office/powerpoint/2010/main" val="19273646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FC138B-ED79-8A1D-C61C-73F1B854C8F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5857A0F-27B3-30B7-3572-F22B983C6DF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251BC6C-AF6F-88B5-014D-FF4707D4322F}"/>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744070D-AC55-B1DF-AB14-72018F082DE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51814-3B91-4036-94D2-3977634EE214}"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1028909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10299-A5FD-552E-8183-C640A205872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042A30C-5F8A-E6D4-3EAE-29A7C10CB0A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7A30300-B266-DACA-5ECE-7BD1AD2B2EB5}"/>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68113BCB-9ABD-B96D-626B-4664C1A24D5D}"/>
              </a:ext>
            </a:extLst>
          </p:cNvPr>
          <p:cNvSpPr>
            <a:spLocks noGrp="1"/>
          </p:cNvSpPr>
          <p:nvPr>
            <p:ph type="sldNum" sz="quarter" idx="5"/>
          </p:nvPr>
        </p:nvSpPr>
        <p:spPr/>
        <p:txBody>
          <a:bodyPr/>
          <a:lstStyle/>
          <a:p>
            <a:fld id="{6DC51814-3B91-4036-94D2-3977634EE214}" type="slidenum">
              <a:rPr lang="en-US" altLang="ja-JP" smtClean="0"/>
              <a:pPr/>
              <a:t>17</a:t>
            </a:fld>
            <a:endParaRPr lang="ja-JP" altLang="en-US"/>
          </a:p>
        </p:txBody>
      </p:sp>
    </p:spTree>
    <p:extLst>
      <p:ext uri="{BB962C8B-B14F-4D97-AF65-F5344CB8AC3E}">
        <p14:creationId xmlns:p14="http://schemas.microsoft.com/office/powerpoint/2010/main" val="34833969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62479-43B5-91A5-3C76-2EBF9A8B27F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61E7211-7F85-2F41-BD1F-8E15A5687AE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66E6150-A11B-4DDA-E0D1-A65D21855167}"/>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AB153A0-97FC-7C6C-80DC-B457EA7493E3}"/>
              </a:ext>
            </a:extLst>
          </p:cNvPr>
          <p:cNvSpPr>
            <a:spLocks noGrp="1"/>
          </p:cNvSpPr>
          <p:nvPr>
            <p:ph type="sldNum" sz="quarter" idx="5"/>
          </p:nvPr>
        </p:nvSpPr>
        <p:spPr/>
        <p:txBody>
          <a:bodyPr/>
          <a:lstStyle/>
          <a:p>
            <a:fld id="{6DC51814-3B91-4036-94D2-3977634EE214}" type="slidenum">
              <a:rPr lang="en-US" altLang="ja-JP" smtClean="0"/>
              <a:pPr/>
              <a:t>18</a:t>
            </a:fld>
            <a:endParaRPr lang="ja-JP" altLang="en-US"/>
          </a:p>
        </p:txBody>
      </p:sp>
    </p:spTree>
    <p:extLst>
      <p:ext uri="{BB962C8B-B14F-4D97-AF65-F5344CB8AC3E}">
        <p14:creationId xmlns:p14="http://schemas.microsoft.com/office/powerpoint/2010/main" val="3970003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DC51814-3B91-4036-94D2-3977634EE214}" type="slidenum">
              <a:rPr lang="en-US" altLang="ja-JP" smtClean="0"/>
              <a:pPr/>
              <a:t>1</a:t>
            </a:fld>
            <a:endParaRPr lang="ja-JP" altLang="en-US"/>
          </a:p>
        </p:txBody>
      </p:sp>
    </p:spTree>
    <p:extLst>
      <p:ext uri="{BB962C8B-B14F-4D97-AF65-F5344CB8AC3E}">
        <p14:creationId xmlns:p14="http://schemas.microsoft.com/office/powerpoint/2010/main" val="12921155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BC06C-59A8-CF47-4057-4D48365D72D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E7F2580-EBC7-78F9-A6EE-6D0D7B06FAB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1051D1A-CA4D-F8EB-AB6E-F88C3EAB6172}"/>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78210D03-A69B-ADD1-C3BD-C61686282AB4}"/>
              </a:ext>
            </a:extLst>
          </p:cNvPr>
          <p:cNvSpPr>
            <a:spLocks noGrp="1"/>
          </p:cNvSpPr>
          <p:nvPr>
            <p:ph type="sldNum" sz="quarter" idx="5"/>
          </p:nvPr>
        </p:nvSpPr>
        <p:spPr/>
        <p:txBody>
          <a:bodyPr/>
          <a:lstStyle/>
          <a:p>
            <a:fld id="{6DC51814-3B91-4036-94D2-3977634EE214}" type="slidenum">
              <a:rPr lang="en-US" altLang="ja-JP" smtClean="0"/>
              <a:pPr/>
              <a:t>21</a:t>
            </a:fld>
            <a:endParaRPr lang="ja-JP" altLang="en-US"/>
          </a:p>
        </p:txBody>
      </p:sp>
    </p:spTree>
    <p:extLst>
      <p:ext uri="{BB962C8B-B14F-4D97-AF65-F5344CB8AC3E}">
        <p14:creationId xmlns:p14="http://schemas.microsoft.com/office/powerpoint/2010/main" val="8752086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CA8030-9A60-DAD5-18AE-3EF70F73293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D27FDDA-40A4-E498-38CF-10335D46C39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944DF17-0BF3-B91C-131E-9D73FA1E152F}"/>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8E11A527-0124-0B76-99B3-8BEBFC6FFA3D}"/>
              </a:ext>
            </a:extLst>
          </p:cNvPr>
          <p:cNvSpPr>
            <a:spLocks noGrp="1"/>
          </p:cNvSpPr>
          <p:nvPr>
            <p:ph type="sldNum" sz="quarter" idx="5"/>
          </p:nvPr>
        </p:nvSpPr>
        <p:spPr/>
        <p:txBody>
          <a:bodyPr/>
          <a:lstStyle/>
          <a:p>
            <a:fld id="{6DC51814-3B91-4036-94D2-3977634EE214}" type="slidenum">
              <a:rPr lang="en-US" altLang="ja-JP" smtClean="0"/>
              <a:pPr/>
              <a:t>24</a:t>
            </a:fld>
            <a:endParaRPr lang="ja-JP" altLang="en-US"/>
          </a:p>
        </p:txBody>
      </p:sp>
    </p:spTree>
    <p:extLst>
      <p:ext uri="{BB962C8B-B14F-4D97-AF65-F5344CB8AC3E}">
        <p14:creationId xmlns:p14="http://schemas.microsoft.com/office/powerpoint/2010/main" val="5213006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9D19B-DBF6-72DF-68CC-25C635E9F69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E03F062-C278-0B68-3EBE-13074DE215C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828D5A6-564D-912A-B121-E43B1BBD4649}"/>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C19FA5A7-01D5-9BFB-AB15-9099B02C7B3C}"/>
              </a:ext>
            </a:extLst>
          </p:cNvPr>
          <p:cNvSpPr>
            <a:spLocks noGrp="1"/>
          </p:cNvSpPr>
          <p:nvPr>
            <p:ph type="sldNum" sz="quarter" idx="5"/>
          </p:nvPr>
        </p:nvSpPr>
        <p:spPr/>
        <p:txBody>
          <a:bodyPr/>
          <a:lstStyle/>
          <a:p>
            <a:fld id="{6DC51814-3B91-4036-94D2-3977634EE214}" type="slidenum">
              <a:rPr lang="en-US" altLang="ja-JP" smtClean="0"/>
              <a:pPr/>
              <a:t>25</a:t>
            </a:fld>
            <a:endParaRPr lang="ja-JP" altLang="en-US"/>
          </a:p>
        </p:txBody>
      </p:sp>
    </p:spTree>
    <p:extLst>
      <p:ext uri="{BB962C8B-B14F-4D97-AF65-F5344CB8AC3E}">
        <p14:creationId xmlns:p14="http://schemas.microsoft.com/office/powerpoint/2010/main" val="9556213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DC51814-3B91-4036-94D2-3977634EE214}" type="slidenum">
              <a:rPr lang="en-US" altLang="ja-JP" noProof="0" smtClean="0"/>
              <a:pPr/>
              <a:t>26</a:t>
            </a:fld>
            <a:endParaRPr lang="ja-JP" altLang="en-US" noProof="0"/>
          </a:p>
        </p:txBody>
      </p:sp>
    </p:spTree>
    <p:extLst>
      <p:ext uri="{BB962C8B-B14F-4D97-AF65-F5344CB8AC3E}">
        <p14:creationId xmlns:p14="http://schemas.microsoft.com/office/powerpoint/2010/main" val="5152808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EFFAC-18D7-5CE0-B7D1-61AED0454E5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5DC4E51-1AD4-BFE4-2311-7AEA34F616B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D42575F-BD49-A15E-E490-3A4B061EC077}"/>
              </a:ext>
            </a:extLst>
          </p:cNvPr>
          <p:cNvSpPr>
            <a:spLocks noGrp="1"/>
          </p:cNvSpPr>
          <p:nvPr>
            <p:ph type="body" idx="1"/>
          </p:nvPr>
        </p:nvSpPr>
        <p:spPr/>
        <p:txBody>
          <a:bodyPr/>
          <a:lstStyle/>
          <a:p>
            <a:endParaRPr lang="ja-JP" altLang="en-US"/>
          </a:p>
        </p:txBody>
      </p:sp>
      <p:sp>
        <p:nvSpPr>
          <p:cNvPr id="4" name="スライド番号プレースホルダー 3">
            <a:extLst>
              <a:ext uri="{FF2B5EF4-FFF2-40B4-BE49-F238E27FC236}">
                <a16:creationId xmlns:a16="http://schemas.microsoft.com/office/drawing/2014/main" id="{13857FBF-FD28-9FD5-6805-5D26E76373A8}"/>
              </a:ext>
            </a:extLst>
          </p:cNvPr>
          <p:cNvSpPr>
            <a:spLocks noGrp="1"/>
          </p:cNvSpPr>
          <p:nvPr>
            <p:ph type="sldNum" sz="quarter" idx="10"/>
          </p:nvPr>
        </p:nvSpPr>
        <p:spPr/>
        <p:txBody>
          <a:bodyPr/>
          <a:lstStyle/>
          <a:p>
            <a:fld id="{6DC51814-3B91-4036-94D2-3977634EE214}" type="slidenum">
              <a:rPr lang="en-US" altLang="ja-JP" noProof="0" smtClean="0"/>
              <a:pPr/>
              <a:t>29</a:t>
            </a:fld>
            <a:endParaRPr lang="ja-JP" altLang="en-US" noProof="0"/>
          </a:p>
        </p:txBody>
      </p:sp>
    </p:spTree>
    <p:extLst>
      <p:ext uri="{BB962C8B-B14F-4D97-AF65-F5344CB8AC3E}">
        <p14:creationId xmlns:p14="http://schemas.microsoft.com/office/powerpoint/2010/main" val="38631227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0D9F8-E475-93AC-DD38-586BB960F8E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0D53DFB-71D8-1036-5F39-B19C61BD3D1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E7CDE03-CB90-10B7-FDDE-F34357A3FAE6}"/>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581D17C3-6DF9-EFA5-9A36-F33572FBA157}"/>
              </a:ext>
            </a:extLst>
          </p:cNvPr>
          <p:cNvSpPr>
            <a:spLocks noGrp="1"/>
          </p:cNvSpPr>
          <p:nvPr>
            <p:ph type="sldNum" sz="quarter" idx="5"/>
          </p:nvPr>
        </p:nvSpPr>
        <p:spPr/>
        <p:txBody>
          <a:bodyPr/>
          <a:lstStyle/>
          <a:p>
            <a:fld id="{6DC51814-3B91-4036-94D2-3977634EE214}" type="slidenum">
              <a:rPr lang="en-US" altLang="ja-JP" smtClean="0"/>
              <a:pPr/>
              <a:t>30</a:t>
            </a:fld>
            <a:endParaRPr lang="ja-JP" altLang="en-US"/>
          </a:p>
        </p:txBody>
      </p:sp>
    </p:spTree>
    <p:extLst>
      <p:ext uri="{BB962C8B-B14F-4D97-AF65-F5344CB8AC3E}">
        <p14:creationId xmlns:p14="http://schemas.microsoft.com/office/powerpoint/2010/main" val="26047451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01C890-9E3E-47C2-3E52-C504456E993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FF8A1F4-E278-4D9D-9B07-4A74802829D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1D40CC8-3838-6554-8481-60CC4500E18A}"/>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BA98DAF-6F56-6F80-80A8-00C1597C02AE}"/>
              </a:ext>
            </a:extLst>
          </p:cNvPr>
          <p:cNvSpPr>
            <a:spLocks noGrp="1"/>
          </p:cNvSpPr>
          <p:nvPr>
            <p:ph type="sldNum" sz="quarter" idx="5"/>
          </p:nvPr>
        </p:nvSpPr>
        <p:spPr/>
        <p:txBody>
          <a:bodyPr/>
          <a:lstStyle/>
          <a:p>
            <a:fld id="{6DC51814-3B91-4036-94D2-3977634EE214}" type="slidenum">
              <a:rPr lang="en-US" altLang="ja-JP" smtClean="0"/>
              <a:pPr/>
              <a:t>31</a:t>
            </a:fld>
            <a:endParaRPr lang="ja-JP" altLang="en-US"/>
          </a:p>
        </p:txBody>
      </p:sp>
    </p:spTree>
    <p:extLst>
      <p:ext uri="{BB962C8B-B14F-4D97-AF65-F5344CB8AC3E}">
        <p14:creationId xmlns:p14="http://schemas.microsoft.com/office/powerpoint/2010/main" val="7029551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9F977-3C95-D1D5-2FDD-794D0D7BC27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EDF27EB-1F22-C553-5C4F-EF4B1D5410A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7046FCB-8472-7884-7AC8-1BC51DE562E3}"/>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E3BCDB04-FFD7-46FC-0941-F56093A4EA41}"/>
              </a:ext>
            </a:extLst>
          </p:cNvPr>
          <p:cNvSpPr>
            <a:spLocks noGrp="1"/>
          </p:cNvSpPr>
          <p:nvPr>
            <p:ph type="sldNum" sz="quarter" idx="5"/>
          </p:nvPr>
        </p:nvSpPr>
        <p:spPr/>
        <p:txBody>
          <a:bodyPr/>
          <a:lstStyle/>
          <a:p>
            <a:fld id="{6DC51814-3B91-4036-94D2-3977634EE214}" type="slidenum">
              <a:rPr lang="en-US" altLang="ja-JP" smtClean="0"/>
              <a:pPr/>
              <a:t>32</a:t>
            </a:fld>
            <a:endParaRPr lang="ja-JP" altLang="en-US"/>
          </a:p>
        </p:txBody>
      </p:sp>
    </p:spTree>
    <p:extLst>
      <p:ext uri="{BB962C8B-B14F-4D97-AF65-F5344CB8AC3E}">
        <p14:creationId xmlns:p14="http://schemas.microsoft.com/office/powerpoint/2010/main" val="12282690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DC51814-3B91-4036-94D2-3977634EE214}" type="slidenum">
              <a:rPr lang="en-US" altLang="ja-JP" smtClean="0"/>
              <a:pPr/>
              <a:t>34</a:t>
            </a:fld>
            <a:endParaRPr lang="ja-JP" altLang="en-US"/>
          </a:p>
        </p:txBody>
      </p:sp>
    </p:spTree>
    <p:extLst>
      <p:ext uri="{BB962C8B-B14F-4D97-AF65-F5344CB8AC3E}">
        <p14:creationId xmlns:p14="http://schemas.microsoft.com/office/powerpoint/2010/main" val="7621051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47C39B-2BFB-DE2B-E42D-9CF6965C84C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FBC233E-D328-DF34-DAE7-6DFFB4831E1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A5573CD-1F91-53B7-B2D1-1966D7C243E1}"/>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47E47AF-947A-BD58-1D3B-9C87C61A63C3}"/>
              </a:ext>
            </a:extLst>
          </p:cNvPr>
          <p:cNvSpPr>
            <a:spLocks noGrp="1"/>
          </p:cNvSpPr>
          <p:nvPr>
            <p:ph type="sldNum" sz="quarter" idx="5"/>
          </p:nvPr>
        </p:nvSpPr>
        <p:spPr/>
        <p:txBody>
          <a:bodyPr/>
          <a:lstStyle/>
          <a:p>
            <a:fld id="{6DC51814-3B91-4036-94D2-3977634EE214}" type="slidenum">
              <a:rPr lang="en-US" altLang="ja-JP" smtClean="0"/>
              <a:pPr/>
              <a:t>37</a:t>
            </a:fld>
            <a:endParaRPr lang="ja-JP" altLang="en-US"/>
          </a:p>
        </p:txBody>
      </p:sp>
    </p:spTree>
    <p:extLst>
      <p:ext uri="{BB962C8B-B14F-4D97-AF65-F5344CB8AC3E}">
        <p14:creationId xmlns:p14="http://schemas.microsoft.com/office/powerpoint/2010/main" val="16495053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DC51814-3B91-4036-94D2-3977634EE214}" type="slidenum">
              <a:rPr lang="en-US" altLang="ja-JP" smtClean="0"/>
              <a:pPr/>
              <a:t>2</a:t>
            </a:fld>
            <a:endParaRPr lang="ja-JP" altLang="en-US"/>
          </a:p>
        </p:txBody>
      </p:sp>
    </p:spTree>
    <p:extLst>
      <p:ext uri="{BB962C8B-B14F-4D97-AF65-F5344CB8AC3E}">
        <p14:creationId xmlns:p14="http://schemas.microsoft.com/office/powerpoint/2010/main" val="3411482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D23567-167C-B06C-F43B-0E080C27B3C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19B8ACD-B332-5AAE-49CE-594C0D91D49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8F74032-1284-7F76-41D2-C25FC2316A4B}"/>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86181C8-504A-4612-083D-E5198CDFE6C1}"/>
              </a:ext>
            </a:extLst>
          </p:cNvPr>
          <p:cNvSpPr>
            <a:spLocks noGrp="1"/>
          </p:cNvSpPr>
          <p:nvPr>
            <p:ph type="sldNum" sz="quarter" idx="5"/>
          </p:nvPr>
        </p:nvSpPr>
        <p:spPr/>
        <p:txBody>
          <a:bodyPr/>
          <a:lstStyle/>
          <a:p>
            <a:fld id="{6DC51814-3B91-4036-94D2-3977634EE214}" type="slidenum">
              <a:rPr lang="en-US" altLang="ja-JP" smtClean="0"/>
              <a:pPr/>
              <a:t>38</a:t>
            </a:fld>
            <a:endParaRPr lang="ja-JP" altLang="en-US"/>
          </a:p>
        </p:txBody>
      </p:sp>
    </p:spTree>
    <p:extLst>
      <p:ext uri="{BB962C8B-B14F-4D97-AF65-F5344CB8AC3E}">
        <p14:creationId xmlns:p14="http://schemas.microsoft.com/office/powerpoint/2010/main" val="319908838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89EF26-F44D-9098-3955-98145387C10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56F0D8D-193C-037C-68F5-A8ED3096245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006FACF-9310-9FF2-EF89-3042FB361FD5}"/>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D87825C1-A12E-0473-23D7-58174ABFE724}"/>
              </a:ext>
            </a:extLst>
          </p:cNvPr>
          <p:cNvSpPr>
            <a:spLocks noGrp="1"/>
          </p:cNvSpPr>
          <p:nvPr>
            <p:ph type="sldNum" sz="quarter" idx="5"/>
          </p:nvPr>
        </p:nvSpPr>
        <p:spPr/>
        <p:txBody>
          <a:bodyPr/>
          <a:lstStyle/>
          <a:p>
            <a:fld id="{6DC51814-3B91-4036-94D2-3977634EE214}" type="slidenum">
              <a:rPr lang="en-US" altLang="ja-JP" smtClean="0"/>
              <a:pPr/>
              <a:t>39</a:t>
            </a:fld>
            <a:endParaRPr lang="ja-JP" altLang="en-US"/>
          </a:p>
        </p:txBody>
      </p:sp>
    </p:spTree>
    <p:extLst>
      <p:ext uri="{BB962C8B-B14F-4D97-AF65-F5344CB8AC3E}">
        <p14:creationId xmlns:p14="http://schemas.microsoft.com/office/powerpoint/2010/main" val="33472478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438A44-12C6-BE8B-34F3-E372467C328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74C4B78-53FE-2F47-1CDE-821D0DDC7A8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DCD0455-6E20-298F-A5B3-57CDE75179D4}"/>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7A426C3F-5631-60FA-EF34-99A206CBD59A}"/>
              </a:ext>
            </a:extLst>
          </p:cNvPr>
          <p:cNvSpPr>
            <a:spLocks noGrp="1"/>
          </p:cNvSpPr>
          <p:nvPr>
            <p:ph type="sldNum" sz="quarter" idx="5"/>
          </p:nvPr>
        </p:nvSpPr>
        <p:spPr/>
        <p:txBody>
          <a:bodyPr/>
          <a:lstStyle/>
          <a:p>
            <a:fld id="{6DC51814-3B91-4036-94D2-3977634EE214}" type="slidenum">
              <a:rPr lang="en-US" altLang="ja-JP" smtClean="0"/>
              <a:pPr/>
              <a:t>42</a:t>
            </a:fld>
            <a:endParaRPr lang="ja-JP" altLang="en-US"/>
          </a:p>
        </p:txBody>
      </p:sp>
    </p:spTree>
    <p:extLst>
      <p:ext uri="{BB962C8B-B14F-4D97-AF65-F5344CB8AC3E}">
        <p14:creationId xmlns:p14="http://schemas.microsoft.com/office/powerpoint/2010/main" val="378136188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53A13-66CC-89BD-3209-8114CEFB5B3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FEA736A-5B2A-E004-370A-31F92FC7B81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44D4503-40BA-7BF5-4FB9-3BCE62B2FD0B}"/>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F16D7995-1340-C13E-735E-DC2D71551EB3}"/>
              </a:ext>
            </a:extLst>
          </p:cNvPr>
          <p:cNvSpPr>
            <a:spLocks noGrp="1"/>
          </p:cNvSpPr>
          <p:nvPr>
            <p:ph type="sldNum" sz="quarter" idx="5"/>
          </p:nvPr>
        </p:nvSpPr>
        <p:spPr/>
        <p:txBody>
          <a:bodyPr/>
          <a:lstStyle/>
          <a:p>
            <a:fld id="{6DC51814-3B91-4036-94D2-3977634EE214}" type="slidenum">
              <a:rPr lang="en-US" altLang="ja-JP" smtClean="0"/>
              <a:pPr/>
              <a:t>43</a:t>
            </a:fld>
            <a:endParaRPr lang="ja-JP" altLang="en-US"/>
          </a:p>
        </p:txBody>
      </p:sp>
    </p:spTree>
    <p:extLst>
      <p:ext uri="{BB962C8B-B14F-4D97-AF65-F5344CB8AC3E}">
        <p14:creationId xmlns:p14="http://schemas.microsoft.com/office/powerpoint/2010/main" val="21802264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DC51814-3B91-4036-94D2-3977634EE214}" type="slidenum">
              <a:rPr lang="en-US" altLang="ja-JP" smtClean="0"/>
              <a:pPr/>
              <a:t>3</a:t>
            </a:fld>
            <a:endParaRPr lang="ja-JP" altLang="en-US"/>
          </a:p>
        </p:txBody>
      </p:sp>
    </p:spTree>
    <p:extLst>
      <p:ext uri="{BB962C8B-B14F-4D97-AF65-F5344CB8AC3E}">
        <p14:creationId xmlns:p14="http://schemas.microsoft.com/office/powerpoint/2010/main" val="28227787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DC51814-3B91-4036-94D2-3977634EE214}" type="slidenum">
              <a:rPr lang="en-US" altLang="ja-JP" smtClean="0"/>
              <a:pPr/>
              <a:t>4</a:t>
            </a:fld>
            <a:endParaRPr lang="ja-JP" altLang="en-US"/>
          </a:p>
        </p:txBody>
      </p:sp>
    </p:spTree>
    <p:extLst>
      <p:ext uri="{BB962C8B-B14F-4D97-AF65-F5344CB8AC3E}">
        <p14:creationId xmlns:p14="http://schemas.microsoft.com/office/powerpoint/2010/main" val="30028315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CB9E6-400B-D7BB-1337-D16A31AA591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CE5BAA2-2416-8006-07F2-D754DC3FA2A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93970F2-EDDC-B159-E746-3DFCF5CA28AC}"/>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6A7DC72C-081F-61B2-E7D8-36F37B51D30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51814-3B91-4036-94D2-3977634EE214}"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2767208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A17954-6E6B-41DD-6C76-2FE86DA15DD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34C26D9-7CAD-2C4C-C9DB-C8D4BFD5865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F66AFEA-4399-8811-9E9D-8CBB87CAC593}"/>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EE7AC5B0-8F8B-14E4-B12C-1B03C9DBF850}"/>
              </a:ext>
            </a:extLst>
          </p:cNvPr>
          <p:cNvSpPr>
            <a:spLocks noGrp="1"/>
          </p:cNvSpPr>
          <p:nvPr>
            <p:ph type="sldNum" sz="quarter" idx="5"/>
          </p:nvPr>
        </p:nvSpPr>
        <p:spPr/>
        <p:txBody>
          <a:bodyPr/>
          <a:lstStyle/>
          <a:p>
            <a:fld id="{6DC51814-3B91-4036-94D2-3977634EE214}" type="slidenum">
              <a:rPr lang="en-US" altLang="ja-JP" smtClean="0"/>
              <a:pPr/>
              <a:t>6</a:t>
            </a:fld>
            <a:endParaRPr lang="ja-JP" altLang="en-US"/>
          </a:p>
        </p:txBody>
      </p:sp>
    </p:spTree>
    <p:extLst>
      <p:ext uri="{BB962C8B-B14F-4D97-AF65-F5344CB8AC3E}">
        <p14:creationId xmlns:p14="http://schemas.microsoft.com/office/powerpoint/2010/main" val="39631721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18466-ADA9-124D-1EEF-D4CF4AF28DC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7123E09-9337-4F99-07D8-05514E3D4EA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E1533B1-A49D-DB87-9D5B-86BE8FD8E776}"/>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B56B1A55-66CF-9036-C479-3678070B719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51814-3B91-4036-94D2-3977634EE214}"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12596209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44292-620B-B01B-CD84-3EFBCDF0D5F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38C7E79-9033-475B-7F06-CC67B79989D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31EC6FA-D59F-DA33-0984-D0762949D48C}"/>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D1396929-0CAA-BE76-2BB4-8CF51E7D77C9}"/>
              </a:ext>
            </a:extLst>
          </p:cNvPr>
          <p:cNvSpPr>
            <a:spLocks noGrp="1"/>
          </p:cNvSpPr>
          <p:nvPr>
            <p:ph type="sldNum" sz="quarter" idx="5"/>
          </p:nvPr>
        </p:nvSpPr>
        <p:spPr/>
        <p:txBody>
          <a:bodyPr/>
          <a:lstStyle/>
          <a:p>
            <a:fld id="{6DC51814-3B91-4036-94D2-3977634EE214}" type="slidenum">
              <a:rPr lang="en-US" altLang="ja-JP" smtClean="0"/>
              <a:pPr/>
              <a:t>8</a:t>
            </a:fld>
            <a:endParaRPr lang="ja-JP" altLang="en-US"/>
          </a:p>
        </p:txBody>
      </p:sp>
    </p:spTree>
    <p:extLst>
      <p:ext uri="{BB962C8B-B14F-4D97-AF65-F5344CB8AC3E}">
        <p14:creationId xmlns:p14="http://schemas.microsoft.com/office/powerpoint/2010/main" val="28987420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76607FB0-0FB2-41FD-B334-74C7B05B8CE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9" name="図プレースホルダー 8">
            <a:extLst>
              <a:ext uri="{FF2B5EF4-FFF2-40B4-BE49-F238E27FC236}">
                <a16:creationId xmlns:a16="http://schemas.microsoft.com/office/drawing/2014/main" id="{2D02598E-521E-41CD-B068-134834CFF4FF}"/>
              </a:ext>
            </a:extLst>
          </p:cNvPr>
          <p:cNvSpPr>
            <a:spLocks noGrp="1"/>
          </p:cNvSpPr>
          <p:nvPr>
            <p:ph type="pic" sz="quarter" idx="10" hasCustomPrompt="1"/>
          </p:nvPr>
        </p:nvSpPr>
        <p:spPr>
          <a:xfrm>
            <a:off x="0" y="0"/>
            <a:ext cx="12192000" cy="4448175"/>
          </a:xfrm>
          <a:solidFill>
            <a:schemeClr val="bg1">
              <a:lumMod val="95000"/>
            </a:schemeClr>
          </a:solidFill>
        </p:spPr>
        <p:txBody>
          <a:bodyPr rtlCol="0">
            <a:normAutofit/>
          </a:bodyPr>
          <a:lstStyle>
            <a:lvl1pPr marL="0" indent="0" algn="ctr">
              <a:buNone/>
              <a:defRPr sz="1800">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10" name="長方形 9">
            <a:extLst>
              <a:ext uri="{FF2B5EF4-FFF2-40B4-BE49-F238E27FC236}">
                <a16:creationId xmlns:a16="http://schemas.microsoft.com/office/drawing/2014/main" id="{F04A5F51-C7E6-44CC-ADF3-1C83AA35D0DC}"/>
              </a:ext>
            </a:extLst>
          </p:cNvPr>
          <p:cNvSpPr/>
          <p:nvPr userDrawn="1"/>
        </p:nvSpPr>
        <p:spPr>
          <a:xfrm>
            <a:off x="0" y="4448175"/>
            <a:ext cx="12192000" cy="240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4E8B51C6-9166-4F67-995A-396809E6533C}"/>
              </a:ext>
            </a:extLst>
          </p:cNvPr>
          <p:cNvSpPr>
            <a:spLocks noGrp="1"/>
          </p:cNvSpPr>
          <p:nvPr>
            <p:ph type="ctrTitle"/>
          </p:nvPr>
        </p:nvSpPr>
        <p:spPr>
          <a:xfrm>
            <a:off x="371475" y="4551363"/>
            <a:ext cx="11520488" cy="1176337"/>
          </a:xfrm>
        </p:spPr>
        <p:txBody>
          <a:bodyPr rtlCol="0" anchor="ctr"/>
          <a:lstStyle>
            <a:lvl1pPr algn="ctr">
              <a:defRPr sz="6000">
                <a:solidFill>
                  <a:schemeClr val="bg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サブタイトル 2">
            <a:extLst>
              <a:ext uri="{FF2B5EF4-FFF2-40B4-BE49-F238E27FC236}">
                <a16:creationId xmlns:a16="http://schemas.microsoft.com/office/drawing/2014/main" id="{A951C9A4-8764-4CB3-AC26-C957C0E84BCD}"/>
              </a:ext>
            </a:extLst>
          </p:cNvPr>
          <p:cNvSpPr>
            <a:spLocks noGrp="1"/>
          </p:cNvSpPr>
          <p:nvPr>
            <p:ph type="subTitle" idx="1"/>
          </p:nvPr>
        </p:nvSpPr>
        <p:spPr>
          <a:xfrm>
            <a:off x="371475" y="5830888"/>
            <a:ext cx="11520488" cy="550862"/>
          </a:xfrm>
        </p:spPr>
        <p:txBody>
          <a:bodyPr rtlCol="0"/>
          <a:lstStyle>
            <a:lvl1pPr marL="0" indent="0" algn="ctr">
              <a:buNone/>
              <a:defRPr sz="2400">
                <a:solidFill>
                  <a:schemeClr val="bg1"/>
                </a:solidFill>
                <a:latin typeface="Meiryo UI" panose="020B0604030504040204" pitchFamily="50" charset="-128"/>
                <a:ea typeface="Meiryo UI" panose="020B0604030504040204" pitchFamily="50"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ja-JP" altLang="en-US" noProof="0"/>
              <a:t>マスター サブタイトルの書式設定</a:t>
            </a:r>
          </a:p>
        </p:txBody>
      </p:sp>
    </p:spTree>
    <p:extLst>
      <p:ext uri="{BB962C8B-B14F-4D97-AF65-F5344CB8AC3E}">
        <p14:creationId xmlns:p14="http://schemas.microsoft.com/office/powerpoint/2010/main" val="2694810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タイトルとコンテンツ">
    <p:spTree>
      <p:nvGrpSpPr>
        <p:cNvPr id="1" name=""/>
        <p:cNvGrpSpPr/>
        <p:nvPr/>
      </p:nvGrpSpPr>
      <p:grpSpPr>
        <a:xfrm>
          <a:off x="0" y="0"/>
          <a:ext cx="0" cy="0"/>
          <a:chOff x="0" y="0"/>
          <a:chExt cx="0" cy="0"/>
        </a:xfrm>
      </p:grpSpPr>
      <p:sp>
        <p:nvSpPr>
          <p:cNvPr id="8" name="長方形 7">
            <a:extLst>
              <a:ext uri="{FF2B5EF4-FFF2-40B4-BE49-F238E27FC236}">
                <a16:creationId xmlns:a16="http://schemas.microsoft.com/office/drawing/2014/main" id="{34C5F727-FA73-47F4-8647-79441AA996E3}"/>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E94FD2F3-3119-48E2-B464-A93E23C5A607}"/>
              </a:ext>
            </a:extLst>
          </p:cNvPr>
          <p:cNvSpPr>
            <a:spLocks noGrp="1"/>
          </p:cNvSpPr>
          <p:nvPr>
            <p:ph type="title"/>
          </p:nvPr>
        </p:nvSpPr>
        <p:spPr>
          <a:xfrm>
            <a:off x="371476" y="476250"/>
            <a:ext cx="5165724" cy="2557463"/>
          </a:xfrm>
        </p:spPr>
        <p:txBody>
          <a:bodyPr rtlCol="0" anchor="ctr">
            <a:noAutofit/>
          </a:bodyPr>
          <a:lstStyle>
            <a:lvl1pPr>
              <a:defRPr sz="5400">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コンテンツ プレースホルダー 2">
            <a:extLst>
              <a:ext uri="{FF2B5EF4-FFF2-40B4-BE49-F238E27FC236}">
                <a16:creationId xmlns:a16="http://schemas.microsoft.com/office/drawing/2014/main" id="{FCE87C6E-3441-429B-A81D-87F8344C068B}"/>
              </a:ext>
            </a:extLst>
          </p:cNvPr>
          <p:cNvSpPr>
            <a:spLocks noGrp="1"/>
          </p:cNvSpPr>
          <p:nvPr>
            <p:ph idx="1"/>
          </p:nvPr>
        </p:nvSpPr>
        <p:spPr>
          <a:xfrm>
            <a:off x="6096000" y="476250"/>
            <a:ext cx="5795963" cy="2557463"/>
          </a:xfrm>
        </p:spPr>
        <p:txBody>
          <a:bodyPr rtlCol="0">
            <a:normAutofit/>
          </a:bodyPr>
          <a:lstStyle>
            <a:lvl1pPr>
              <a:defRPr sz="2000">
                <a:latin typeface="Meiryo UI" panose="020B0604030504040204" pitchFamily="50" charset="-128"/>
                <a:ea typeface="Meiryo UI" panose="020B0604030504040204" pitchFamily="50" charset="-128"/>
              </a:defRPr>
            </a:lvl1pPr>
            <a:lvl2pPr>
              <a:defRPr sz="1800">
                <a:latin typeface="Meiryo UI" panose="020B0604030504040204" pitchFamily="50" charset="-128"/>
                <a:ea typeface="Meiryo UI" panose="020B0604030504040204" pitchFamily="50" charset="-128"/>
              </a:defRPr>
            </a:lvl2pPr>
            <a:lvl3pPr>
              <a:defRPr sz="1600">
                <a:latin typeface="Meiryo UI" panose="020B0604030504040204" pitchFamily="50" charset="-128"/>
                <a:ea typeface="Meiryo UI" panose="020B0604030504040204" pitchFamily="50" charset="-128"/>
              </a:defRPr>
            </a:lvl3pPr>
            <a:lvl4pPr>
              <a:defRPr sz="1400">
                <a:latin typeface="Meiryo UI" panose="020B0604030504040204" pitchFamily="50" charset="-128"/>
                <a:ea typeface="Meiryo UI" panose="020B0604030504040204" pitchFamily="50" charset="-128"/>
              </a:defRPr>
            </a:lvl4pPr>
            <a:lvl5pPr>
              <a:defRPr sz="1400">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6" name="スライド番号プレースホルダー 5">
            <a:extLst>
              <a:ext uri="{FF2B5EF4-FFF2-40B4-BE49-F238E27FC236}">
                <a16:creationId xmlns:a16="http://schemas.microsoft.com/office/drawing/2014/main" id="{FC8ECDD1-1369-42FD-BD19-6797742A154C}"/>
              </a:ext>
            </a:extLst>
          </p:cNvPr>
          <p:cNvSpPr>
            <a:spLocks noGrp="1"/>
          </p:cNvSpPr>
          <p:nvPr>
            <p:ph type="sldNum" sz="quarter" idx="12"/>
          </p:nvPr>
        </p:nvSpPr>
        <p:spPr/>
        <p:txBody>
          <a:bodyPr rtlCol="0"/>
          <a:lstStyle>
            <a:lvl1pPr>
              <a:defRPr>
                <a:latin typeface="Meiryo UI" panose="020B0604030504040204" pitchFamily="50" charset="-128"/>
                <a:ea typeface="Meiryo UI" panose="020B0604030504040204" pitchFamily="50" charset="-128"/>
              </a:defRPr>
            </a:lvl1pPr>
          </a:lstStyle>
          <a:p>
            <a:fld id="{03DC2DEF-D2FE-4B45-ABA4-9F153FD1C98A}" type="slidenum">
              <a:rPr lang="en-US" altLang="ja-JP" noProof="0" smtClean="0"/>
              <a:pPr/>
              <a:t>‹#›</a:t>
            </a:fld>
            <a:endParaRPr lang="ja-JP" altLang="en-US" noProof="0"/>
          </a:p>
        </p:txBody>
      </p:sp>
      <p:sp>
        <p:nvSpPr>
          <p:cNvPr id="13" name="図プレースホルダー 6">
            <a:extLst>
              <a:ext uri="{FF2B5EF4-FFF2-40B4-BE49-F238E27FC236}">
                <a16:creationId xmlns:a16="http://schemas.microsoft.com/office/drawing/2014/main" id="{9303FD92-1AC4-4708-B13E-C97E00210D2E}"/>
              </a:ext>
            </a:extLst>
          </p:cNvPr>
          <p:cNvSpPr>
            <a:spLocks noGrp="1"/>
          </p:cNvSpPr>
          <p:nvPr>
            <p:ph type="pic" sz="quarter" idx="13" hasCustomPrompt="1"/>
          </p:nvPr>
        </p:nvSpPr>
        <p:spPr>
          <a:xfrm>
            <a:off x="371476" y="3233941"/>
            <a:ext cx="11520486" cy="2966833"/>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11" name="長方形 10">
            <a:extLst>
              <a:ext uri="{FF2B5EF4-FFF2-40B4-BE49-F238E27FC236}">
                <a16:creationId xmlns:a16="http://schemas.microsoft.com/office/drawing/2014/main" id="{0E4979D5-6F1E-40A2-9A8E-8C5AE1AA3B62}"/>
              </a:ext>
            </a:extLst>
          </p:cNvPr>
          <p:cNvSpPr/>
          <p:nvPr userDrawn="1"/>
        </p:nvSpPr>
        <p:spPr>
          <a:xfrm>
            <a:off x="0" y="476250"/>
            <a:ext cx="165100" cy="255746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3879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タイトルとコンテンツ">
    <p:spTree>
      <p:nvGrpSpPr>
        <p:cNvPr id="1" name=""/>
        <p:cNvGrpSpPr/>
        <p:nvPr/>
      </p:nvGrpSpPr>
      <p:grpSpPr>
        <a:xfrm>
          <a:off x="0" y="0"/>
          <a:ext cx="0" cy="0"/>
          <a:chOff x="0" y="0"/>
          <a:chExt cx="0" cy="0"/>
        </a:xfrm>
      </p:grpSpPr>
      <p:sp>
        <p:nvSpPr>
          <p:cNvPr id="8" name="長方形 7">
            <a:extLst>
              <a:ext uri="{FF2B5EF4-FFF2-40B4-BE49-F238E27FC236}">
                <a16:creationId xmlns:a16="http://schemas.microsoft.com/office/drawing/2014/main" id="{34C5F727-FA73-47F4-8647-79441AA996E3}"/>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1" name="長方形 10">
            <a:extLst>
              <a:ext uri="{FF2B5EF4-FFF2-40B4-BE49-F238E27FC236}">
                <a16:creationId xmlns:a16="http://schemas.microsoft.com/office/drawing/2014/main" id="{0E4979D5-6F1E-40A2-9A8E-8C5AE1AA3B62}"/>
              </a:ext>
            </a:extLst>
          </p:cNvPr>
          <p:cNvSpPr/>
          <p:nvPr userDrawn="1"/>
        </p:nvSpPr>
        <p:spPr>
          <a:xfrm>
            <a:off x="0" y="0"/>
            <a:ext cx="513805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E94FD2F3-3119-48E2-B464-A93E23C5A607}"/>
              </a:ext>
            </a:extLst>
          </p:cNvPr>
          <p:cNvSpPr>
            <a:spLocks noGrp="1"/>
          </p:cNvSpPr>
          <p:nvPr>
            <p:ph type="title"/>
          </p:nvPr>
        </p:nvSpPr>
        <p:spPr>
          <a:xfrm>
            <a:off x="6619197" y="1296176"/>
            <a:ext cx="5272764" cy="1551573"/>
          </a:xfrm>
        </p:spPr>
        <p:txBody>
          <a:bodyPr rtlCol="0" anchor="b">
            <a:noAutofit/>
          </a:bodyPr>
          <a:lstStyle>
            <a:lvl1pPr>
              <a:defRPr sz="4000">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コンテンツ プレースホルダー 2">
            <a:extLst>
              <a:ext uri="{FF2B5EF4-FFF2-40B4-BE49-F238E27FC236}">
                <a16:creationId xmlns:a16="http://schemas.microsoft.com/office/drawing/2014/main" id="{FCE87C6E-3441-429B-A81D-87F8344C068B}"/>
              </a:ext>
            </a:extLst>
          </p:cNvPr>
          <p:cNvSpPr>
            <a:spLocks noGrp="1"/>
          </p:cNvSpPr>
          <p:nvPr>
            <p:ph idx="1"/>
          </p:nvPr>
        </p:nvSpPr>
        <p:spPr>
          <a:xfrm>
            <a:off x="6619198" y="3073967"/>
            <a:ext cx="5272764" cy="2557463"/>
          </a:xfrm>
        </p:spPr>
        <p:txBody>
          <a:bodyPr rtlCol="0">
            <a:normAutofit/>
          </a:bodyPr>
          <a:lstStyle>
            <a:lvl1pPr>
              <a:defRPr sz="2000">
                <a:latin typeface="Meiryo UI" panose="020B0604030504040204" pitchFamily="50" charset="-128"/>
                <a:ea typeface="Meiryo UI" panose="020B0604030504040204" pitchFamily="50" charset="-128"/>
              </a:defRPr>
            </a:lvl1pPr>
            <a:lvl2pPr>
              <a:defRPr sz="1800">
                <a:latin typeface="Meiryo UI" panose="020B0604030504040204" pitchFamily="50" charset="-128"/>
                <a:ea typeface="Meiryo UI" panose="020B0604030504040204" pitchFamily="50" charset="-128"/>
              </a:defRPr>
            </a:lvl2pPr>
            <a:lvl3pPr>
              <a:defRPr sz="1600">
                <a:latin typeface="Meiryo UI" panose="020B0604030504040204" pitchFamily="50" charset="-128"/>
                <a:ea typeface="Meiryo UI" panose="020B0604030504040204" pitchFamily="50" charset="-128"/>
              </a:defRPr>
            </a:lvl3pPr>
            <a:lvl4pPr>
              <a:defRPr sz="1400">
                <a:latin typeface="Meiryo UI" panose="020B0604030504040204" pitchFamily="50" charset="-128"/>
                <a:ea typeface="Meiryo UI" panose="020B0604030504040204" pitchFamily="50" charset="-128"/>
              </a:defRPr>
            </a:lvl4pPr>
            <a:lvl5pPr>
              <a:defRPr sz="1400">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6" name="スライド番号プレースホルダー 5">
            <a:extLst>
              <a:ext uri="{FF2B5EF4-FFF2-40B4-BE49-F238E27FC236}">
                <a16:creationId xmlns:a16="http://schemas.microsoft.com/office/drawing/2014/main" id="{FC8ECDD1-1369-42FD-BD19-6797742A154C}"/>
              </a:ext>
            </a:extLst>
          </p:cNvPr>
          <p:cNvSpPr>
            <a:spLocks noGrp="1"/>
          </p:cNvSpPr>
          <p:nvPr>
            <p:ph type="sldNum" sz="quarter" idx="12"/>
          </p:nvPr>
        </p:nvSpPr>
        <p:spPr/>
        <p:txBody>
          <a:bodyPr rtlCol="0"/>
          <a:lstStyle>
            <a:lvl1pPr>
              <a:defRPr>
                <a:latin typeface="Meiryo UI" panose="020B0604030504040204" pitchFamily="50" charset="-128"/>
                <a:ea typeface="Meiryo UI" panose="020B0604030504040204" pitchFamily="50" charset="-128"/>
              </a:defRPr>
            </a:lvl1pPr>
          </a:lstStyle>
          <a:p>
            <a:fld id="{03DC2DEF-D2FE-4B45-ABA4-9F153FD1C98A}" type="slidenum">
              <a:rPr lang="en-US" altLang="ja-JP" noProof="0" smtClean="0"/>
              <a:pPr/>
              <a:t>‹#›</a:t>
            </a:fld>
            <a:endParaRPr lang="ja-JP" altLang="en-US" noProof="0"/>
          </a:p>
        </p:txBody>
      </p:sp>
      <p:sp>
        <p:nvSpPr>
          <p:cNvPr id="13" name="図プレースホルダー 6">
            <a:extLst>
              <a:ext uri="{FF2B5EF4-FFF2-40B4-BE49-F238E27FC236}">
                <a16:creationId xmlns:a16="http://schemas.microsoft.com/office/drawing/2014/main" id="{9303FD92-1AC4-4708-B13E-C97E00210D2E}"/>
              </a:ext>
            </a:extLst>
          </p:cNvPr>
          <p:cNvSpPr>
            <a:spLocks noGrp="1"/>
          </p:cNvSpPr>
          <p:nvPr>
            <p:ph type="pic" sz="quarter" idx="13" hasCustomPrompt="1"/>
          </p:nvPr>
        </p:nvSpPr>
        <p:spPr>
          <a:xfrm>
            <a:off x="1117601" y="1016000"/>
            <a:ext cx="5138058" cy="4978400"/>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4" name="長方形 3">
            <a:extLst>
              <a:ext uri="{FF2B5EF4-FFF2-40B4-BE49-F238E27FC236}">
                <a16:creationId xmlns:a16="http://schemas.microsoft.com/office/drawing/2014/main" id="{7306EB3B-6A54-45E7-B23D-F9515CC15D12}"/>
              </a:ext>
            </a:extLst>
          </p:cNvPr>
          <p:cNvSpPr/>
          <p:nvPr userDrawn="1"/>
        </p:nvSpPr>
        <p:spPr>
          <a:xfrm>
            <a:off x="0" y="5994400"/>
            <a:ext cx="4093029" cy="863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9" name="長方形 8">
            <a:extLst>
              <a:ext uri="{FF2B5EF4-FFF2-40B4-BE49-F238E27FC236}">
                <a16:creationId xmlns:a16="http://schemas.microsoft.com/office/drawing/2014/main" id="{7E110354-15BA-4B22-B7CF-3D5BFA5C722D}"/>
              </a:ext>
            </a:extLst>
          </p:cNvPr>
          <p:cNvSpPr/>
          <p:nvPr userDrawn="1"/>
        </p:nvSpPr>
        <p:spPr>
          <a:xfrm>
            <a:off x="2162630" y="873210"/>
            <a:ext cx="4093029" cy="1385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513572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タイトルとコンテンツ">
    <p:spTree>
      <p:nvGrpSpPr>
        <p:cNvPr id="1" name=""/>
        <p:cNvGrpSpPr/>
        <p:nvPr/>
      </p:nvGrpSpPr>
      <p:grpSpPr>
        <a:xfrm>
          <a:off x="0" y="0"/>
          <a:ext cx="0" cy="0"/>
          <a:chOff x="0" y="0"/>
          <a:chExt cx="0" cy="0"/>
        </a:xfrm>
      </p:grpSpPr>
      <p:sp>
        <p:nvSpPr>
          <p:cNvPr id="8" name="長方形 7">
            <a:extLst>
              <a:ext uri="{FF2B5EF4-FFF2-40B4-BE49-F238E27FC236}">
                <a16:creationId xmlns:a16="http://schemas.microsoft.com/office/drawing/2014/main" id="{34C5F727-FA73-47F4-8647-79441AA996E3}"/>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E94FD2F3-3119-48E2-B464-A93E23C5A607}"/>
              </a:ext>
            </a:extLst>
          </p:cNvPr>
          <p:cNvSpPr>
            <a:spLocks noGrp="1"/>
          </p:cNvSpPr>
          <p:nvPr>
            <p:ph type="title"/>
          </p:nvPr>
        </p:nvSpPr>
        <p:spPr>
          <a:xfrm>
            <a:off x="371475" y="1783831"/>
            <a:ext cx="3111954" cy="3290338"/>
          </a:xfrm>
        </p:spPr>
        <p:txBody>
          <a:bodyPr rtlCol="0" anchor="ctr">
            <a:noAutofit/>
          </a:bodyPr>
          <a:lstStyle>
            <a:lvl1pPr>
              <a:defRPr sz="4000">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コンテンツ プレースホルダー 2">
            <a:extLst>
              <a:ext uri="{FF2B5EF4-FFF2-40B4-BE49-F238E27FC236}">
                <a16:creationId xmlns:a16="http://schemas.microsoft.com/office/drawing/2014/main" id="{FCE87C6E-3441-429B-A81D-87F8344C068B}"/>
              </a:ext>
            </a:extLst>
          </p:cNvPr>
          <p:cNvSpPr>
            <a:spLocks noGrp="1"/>
          </p:cNvSpPr>
          <p:nvPr>
            <p:ph idx="1"/>
          </p:nvPr>
        </p:nvSpPr>
        <p:spPr>
          <a:xfrm>
            <a:off x="7489370" y="1783832"/>
            <a:ext cx="4402592" cy="3290338"/>
          </a:xfrm>
        </p:spPr>
        <p:txBody>
          <a:bodyPr rtlCol="0" anchor="ctr">
            <a:normAutofit/>
          </a:bodyPr>
          <a:lstStyle>
            <a:lvl1pPr>
              <a:defRPr sz="2000">
                <a:latin typeface="Meiryo UI" panose="020B0604030504040204" pitchFamily="50" charset="-128"/>
                <a:ea typeface="Meiryo UI" panose="020B0604030504040204" pitchFamily="50" charset="-128"/>
              </a:defRPr>
            </a:lvl1pPr>
            <a:lvl2pPr>
              <a:defRPr sz="1800">
                <a:latin typeface="Meiryo UI" panose="020B0604030504040204" pitchFamily="50" charset="-128"/>
                <a:ea typeface="Meiryo UI" panose="020B0604030504040204" pitchFamily="50" charset="-128"/>
              </a:defRPr>
            </a:lvl2pPr>
            <a:lvl3pPr>
              <a:defRPr sz="1600">
                <a:latin typeface="Meiryo UI" panose="020B0604030504040204" pitchFamily="50" charset="-128"/>
                <a:ea typeface="Meiryo UI" panose="020B0604030504040204" pitchFamily="50" charset="-128"/>
              </a:defRPr>
            </a:lvl3pPr>
            <a:lvl4pPr>
              <a:defRPr sz="1400">
                <a:latin typeface="Meiryo UI" panose="020B0604030504040204" pitchFamily="50" charset="-128"/>
                <a:ea typeface="Meiryo UI" panose="020B0604030504040204" pitchFamily="50" charset="-128"/>
              </a:defRPr>
            </a:lvl4pPr>
            <a:lvl5pPr>
              <a:defRPr sz="1400">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6" name="スライド番号プレースホルダー 5">
            <a:extLst>
              <a:ext uri="{FF2B5EF4-FFF2-40B4-BE49-F238E27FC236}">
                <a16:creationId xmlns:a16="http://schemas.microsoft.com/office/drawing/2014/main" id="{FC8ECDD1-1369-42FD-BD19-6797742A154C}"/>
              </a:ext>
            </a:extLst>
          </p:cNvPr>
          <p:cNvSpPr>
            <a:spLocks noGrp="1"/>
          </p:cNvSpPr>
          <p:nvPr>
            <p:ph type="sldNum" sz="quarter" idx="12"/>
          </p:nvPr>
        </p:nvSpPr>
        <p:spPr/>
        <p:txBody>
          <a:bodyPr rtlCol="0"/>
          <a:lstStyle>
            <a:lvl1pPr>
              <a:defRPr>
                <a:latin typeface="Meiryo UI" panose="020B0604030504040204" pitchFamily="50" charset="-128"/>
                <a:ea typeface="Meiryo UI" panose="020B0604030504040204" pitchFamily="50" charset="-128"/>
              </a:defRPr>
            </a:lvl1pPr>
          </a:lstStyle>
          <a:p>
            <a:fld id="{03DC2DEF-D2FE-4B45-ABA4-9F153FD1C98A}" type="slidenum">
              <a:rPr lang="en-US" altLang="ja-JP" noProof="0" smtClean="0"/>
              <a:pPr/>
              <a:t>‹#›</a:t>
            </a:fld>
            <a:endParaRPr lang="ja-JP" altLang="en-US" noProof="0"/>
          </a:p>
        </p:txBody>
      </p:sp>
      <p:sp>
        <p:nvSpPr>
          <p:cNvPr id="13" name="図プレースホルダー 6">
            <a:extLst>
              <a:ext uri="{FF2B5EF4-FFF2-40B4-BE49-F238E27FC236}">
                <a16:creationId xmlns:a16="http://schemas.microsoft.com/office/drawing/2014/main" id="{9303FD92-1AC4-4708-B13E-C97E00210D2E}"/>
              </a:ext>
            </a:extLst>
          </p:cNvPr>
          <p:cNvSpPr>
            <a:spLocks noGrp="1"/>
          </p:cNvSpPr>
          <p:nvPr>
            <p:ph type="pic" sz="quarter" idx="13" hasCustomPrompt="1"/>
          </p:nvPr>
        </p:nvSpPr>
        <p:spPr>
          <a:xfrm>
            <a:off x="3672114" y="0"/>
            <a:ext cx="3628571" cy="6858000"/>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5" name="長方形 4">
            <a:extLst>
              <a:ext uri="{FF2B5EF4-FFF2-40B4-BE49-F238E27FC236}">
                <a16:creationId xmlns:a16="http://schemas.microsoft.com/office/drawing/2014/main" id="{8E16C293-C1E0-4EA5-BDE5-D226D72FC08B}"/>
              </a:ext>
            </a:extLst>
          </p:cNvPr>
          <p:cNvSpPr/>
          <p:nvPr userDrawn="1"/>
        </p:nvSpPr>
        <p:spPr>
          <a:xfrm>
            <a:off x="371475" y="5297714"/>
            <a:ext cx="3111954" cy="156028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2" name="長方形 11">
            <a:extLst>
              <a:ext uri="{FF2B5EF4-FFF2-40B4-BE49-F238E27FC236}">
                <a16:creationId xmlns:a16="http://schemas.microsoft.com/office/drawing/2014/main" id="{DC770C08-8FFF-4293-8E7D-DBFEE4E3E443}"/>
              </a:ext>
            </a:extLst>
          </p:cNvPr>
          <p:cNvSpPr/>
          <p:nvPr userDrawn="1"/>
        </p:nvSpPr>
        <p:spPr>
          <a:xfrm>
            <a:off x="7489370" y="0"/>
            <a:ext cx="4402593" cy="15602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146206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セクション ヘッダー">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ED497887-B1EF-4184-95F4-276A92D54B8F}"/>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8" name="長方形 7">
            <a:extLst>
              <a:ext uri="{FF2B5EF4-FFF2-40B4-BE49-F238E27FC236}">
                <a16:creationId xmlns:a16="http://schemas.microsoft.com/office/drawing/2014/main" id="{4F93C6CC-9D8D-4981-8106-72C617756BD8}"/>
              </a:ext>
            </a:extLst>
          </p:cNvPr>
          <p:cNvSpPr/>
          <p:nvPr userDrawn="1"/>
        </p:nvSpPr>
        <p:spPr>
          <a:xfrm>
            <a:off x="0" y="1389743"/>
            <a:ext cx="12192000" cy="407851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4C2FFEDF-1F62-45E5-8000-9689D9DFC4D1}"/>
              </a:ext>
            </a:extLst>
          </p:cNvPr>
          <p:cNvSpPr>
            <a:spLocks noGrp="1"/>
          </p:cNvSpPr>
          <p:nvPr>
            <p:ph type="title"/>
          </p:nvPr>
        </p:nvSpPr>
        <p:spPr>
          <a:xfrm>
            <a:off x="831850" y="2331584"/>
            <a:ext cx="10515600" cy="1500187"/>
          </a:xfrm>
        </p:spPr>
        <p:txBody>
          <a:bodyPr rtlCol="0" anchor="ctr"/>
          <a:lstStyle>
            <a:lvl1pPr>
              <a:defRPr sz="6000">
                <a:solidFill>
                  <a:schemeClr val="bg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テキスト プレースホルダー 2">
            <a:extLst>
              <a:ext uri="{FF2B5EF4-FFF2-40B4-BE49-F238E27FC236}">
                <a16:creationId xmlns:a16="http://schemas.microsoft.com/office/drawing/2014/main" id="{E6F2E6F7-3BE5-4484-A73E-3EFDB7348BB5}"/>
              </a:ext>
            </a:extLst>
          </p:cNvPr>
          <p:cNvSpPr>
            <a:spLocks noGrp="1"/>
          </p:cNvSpPr>
          <p:nvPr>
            <p:ph type="body" idx="1" hasCustomPrompt="1"/>
          </p:nvPr>
        </p:nvSpPr>
        <p:spPr>
          <a:xfrm>
            <a:off x="831850" y="3968071"/>
            <a:ext cx="10515600" cy="805542"/>
          </a:xfrm>
        </p:spPr>
        <p:txBody>
          <a:bodyPr rtlCol="0"/>
          <a:lstStyle>
            <a:lvl1pPr marL="0" indent="0">
              <a:buNone/>
              <a:defRPr sz="2400">
                <a:solidFill>
                  <a:schemeClr val="bg1"/>
                </a:solidFill>
                <a:latin typeface="Meiryo UI" panose="020B0604030504040204" pitchFamily="50" charset="-128"/>
                <a:ea typeface="Meiryo UI" panose="020B0604030504040204" pitchFamily="50" charset="-128"/>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ja-JP" altLang="en-US" noProof="0"/>
              <a:t>クリックしてマスター テキストのスタイルを編集</a:t>
            </a:r>
          </a:p>
        </p:txBody>
      </p:sp>
      <p:sp>
        <p:nvSpPr>
          <p:cNvPr id="6" name="スライド番号プレースホルダー 5">
            <a:extLst>
              <a:ext uri="{FF2B5EF4-FFF2-40B4-BE49-F238E27FC236}">
                <a16:creationId xmlns:a16="http://schemas.microsoft.com/office/drawing/2014/main" id="{A8D10129-98D8-456D-9925-F02A38DE1423}"/>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
        <p:nvSpPr>
          <p:cNvPr id="9" name="長方形 8">
            <a:extLst>
              <a:ext uri="{FF2B5EF4-FFF2-40B4-BE49-F238E27FC236}">
                <a16:creationId xmlns:a16="http://schemas.microsoft.com/office/drawing/2014/main" id="{919AEFA0-9379-4E32-9D66-976465036916}"/>
              </a:ext>
            </a:extLst>
          </p:cNvPr>
          <p:cNvSpPr/>
          <p:nvPr userDrawn="1"/>
        </p:nvSpPr>
        <p:spPr>
          <a:xfrm>
            <a:off x="371475" y="580571"/>
            <a:ext cx="1573439" cy="150018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0" name="長方形 9">
            <a:extLst>
              <a:ext uri="{FF2B5EF4-FFF2-40B4-BE49-F238E27FC236}">
                <a16:creationId xmlns:a16="http://schemas.microsoft.com/office/drawing/2014/main" id="{64FFB43B-30D9-4055-B912-4E3C85B03657}"/>
              </a:ext>
            </a:extLst>
          </p:cNvPr>
          <p:cNvSpPr/>
          <p:nvPr userDrawn="1"/>
        </p:nvSpPr>
        <p:spPr>
          <a:xfrm>
            <a:off x="7097486" y="5105274"/>
            <a:ext cx="4794477" cy="72596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288144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セクション ヘッダー">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ED497887-B1EF-4184-95F4-276A92D54B8F}"/>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8" name="長方形 7">
            <a:extLst>
              <a:ext uri="{FF2B5EF4-FFF2-40B4-BE49-F238E27FC236}">
                <a16:creationId xmlns:a16="http://schemas.microsoft.com/office/drawing/2014/main" id="{4F93C6CC-9D8D-4981-8106-72C617756BD8}"/>
              </a:ext>
            </a:extLst>
          </p:cNvPr>
          <p:cNvSpPr/>
          <p:nvPr userDrawn="1"/>
        </p:nvSpPr>
        <p:spPr>
          <a:xfrm>
            <a:off x="0" y="0"/>
            <a:ext cx="6096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1" name="図プレースホルダー 6">
            <a:extLst>
              <a:ext uri="{FF2B5EF4-FFF2-40B4-BE49-F238E27FC236}">
                <a16:creationId xmlns:a16="http://schemas.microsoft.com/office/drawing/2014/main" id="{391EAACA-1322-4E60-917E-C7408F539D5D}"/>
              </a:ext>
            </a:extLst>
          </p:cNvPr>
          <p:cNvSpPr>
            <a:spLocks noGrp="1"/>
          </p:cNvSpPr>
          <p:nvPr>
            <p:ph type="pic" sz="quarter" idx="13" hasCustomPrompt="1"/>
          </p:nvPr>
        </p:nvSpPr>
        <p:spPr>
          <a:xfrm>
            <a:off x="371476" y="260350"/>
            <a:ext cx="11520488" cy="6009821"/>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2" name="タイトル 1">
            <a:extLst>
              <a:ext uri="{FF2B5EF4-FFF2-40B4-BE49-F238E27FC236}">
                <a16:creationId xmlns:a16="http://schemas.microsoft.com/office/drawing/2014/main" id="{4C2FFEDF-1F62-45E5-8000-9689D9DFC4D1}"/>
              </a:ext>
            </a:extLst>
          </p:cNvPr>
          <p:cNvSpPr>
            <a:spLocks noGrp="1"/>
          </p:cNvSpPr>
          <p:nvPr>
            <p:ph type="title"/>
          </p:nvPr>
        </p:nvSpPr>
        <p:spPr>
          <a:xfrm>
            <a:off x="1174750" y="3957831"/>
            <a:ext cx="9620250" cy="1500187"/>
          </a:xfrm>
        </p:spPr>
        <p:txBody>
          <a:bodyPr rtlCol="0" anchor="ctr"/>
          <a:lstStyle>
            <a:lvl1pPr>
              <a:defRPr sz="6000">
                <a:solidFill>
                  <a:schemeClr val="bg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12" name="フリーフォーム:図形 11">
            <a:extLst>
              <a:ext uri="{FF2B5EF4-FFF2-40B4-BE49-F238E27FC236}">
                <a16:creationId xmlns:a16="http://schemas.microsoft.com/office/drawing/2014/main" id="{43296215-27AE-462B-9127-E1C932633896}"/>
              </a:ext>
            </a:extLst>
          </p:cNvPr>
          <p:cNvSpPr/>
          <p:nvPr userDrawn="1"/>
        </p:nvSpPr>
        <p:spPr>
          <a:xfrm>
            <a:off x="1093471" y="3843394"/>
            <a:ext cx="1722120" cy="1729060"/>
          </a:xfrm>
          <a:custGeom>
            <a:avLst/>
            <a:gdLst>
              <a:gd name="connsiteX0" fmla="*/ 0 w 2730500"/>
              <a:gd name="connsiteY0" fmla="*/ 0 h 2730500"/>
              <a:gd name="connsiteX1" fmla="*/ 2730500 w 2730500"/>
              <a:gd name="connsiteY1" fmla="*/ 0 h 2730500"/>
              <a:gd name="connsiteX2" fmla="*/ 2730500 w 2730500"/>
              <a:gd name="connsiteY2" fmla="*/ 672834 h 2730500"/>
              <a:gd name="connsiteX3" fmla="*/ 2606675 w 2730500"/>
              <a:gd name="connsiteY3" fmla="*/ 672834 h 2730500"/>
              <a:gd name="connsiteX4" fmla="*/ 2606675 w 2730500"/>
              <a:gd name="connsiteY4" fmla="*/ 116870 h 2730500"/>
              <a:gd name="connsiteX5" fmla="*/ 123826 w 2730500"/>
              <a:gd name="connsiteY5" fmla="*/ 116870 h 2730500"/>
              <a:gd name="connsiteX6" fmla="*/ 123826 w 2730500"/>
              <a:gd name="connsiteY6" fmla="*/ 2613630 h 2730500"/>
              <a:gd name="connsiteX7" fmla="*/ 2606675 w 2730500"/>
              <a:gd name="connsiteY7" fmla="*/ 2613630 h 2730500"/>
              <a:gd name="connsiteX8" fmla="*/ 2606675 w 2730500"/>
              <a:gd name="connsiteY8" fmla="*/ 2066205 h 2730500"/>
              <a:gd name="connsiteX9" fmla="*/ 2730500 w 2730500"/>
              <a:gd name="connsiteY9" fmla="*/ 2066205 h 2730500"/>
              <a:gd name="connsiteX10" fmla="*/ 2730500 w 2730500"/>
              <a:gd name="connsiteY10" fmla="*/ 2730500 h 2730500"/>
              <a:gd name="connsiteX11" fmla="*/ 0 w 2730500"/>
              <a:gd name="connsiteY11" fmla="*/ 2730500 h 273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0500" h="2730500">
                <a:moveTo>
                  <a:pt x="0" y="0"/>
                </a:moveTo>
                <a:lnTo>
                  <a:pt x="2730500" y="0"/>
                </a:lnTo>
                <a:lnTo>
                  <a:pt x="2730500" y="672834"/>
                </a:lnTo>
                <a:lnTo>
                  <a:pt x="2606675" y="672834"/>
                </a:lnTo>
                <a:lnTo>
                  <a:pt x="2606675" y="116870"/>
                </a:lnTo>
                <a:lnTo>
                  <a:pt x="123826" y="116870"/>
                </a:lnTo>
                <a:lnTo>
                  <a:pt x="123826" y="2613630"/>
                </a:lnTo>
                <a:lnTo>
                  <a:pt x="2606675" y="2613630"/>
                </a:lnTo>
                <a:lnTo>
                  <a:pt x="2606675" y="2066205"/>
                </a:lnTo>
                <a:lnTo>
                  <a:pt x="2730500" y="2066205"/>
                </a:lnTo>
                <a:lnTo>
                  <a:pt x="2730500" y="2730500"/>
                </a:lnTo>
                <a:lnTo>
                  <a:pt x="0" y="27305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スライド番号プレースホルダー 5">
            <a:extLst>
              <a:ext uri="{FF2B5EF4-FFF2-40B4-BE49-F238E27FC236}">
                <a16:creationId xmlns:a16="http://schemas.microsoft.com/office/drawing/2014/main" id="{1EC35B37-7686-C580-E5CC-7AED99A36841}"/>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274798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セクション ヘッダー">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ED497887-B1EF-4184-95F4-276A92D54B8F}"/>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3" name="図プレースホルダー 32">
            <a:extLst>
              <a:ext uri="{FF2B5EF4-FFF2-40B4-BE49-F238E27FC236}">
                <a16:creationId xmlns:a16="http://schemas.microsoft.com/office/drawing/2014/main" id="{2DB7CFEB-6952-4BC3-B9E0-0C382490F9E6}"/>
              </a:ext>
            </a:extLst>
          </p:cNvPr>
          <p:cNvSpPr>
            <a:spLocks noGrp="1"/>
          </p:cNvSpPr>
          <p:nvPr>
            <p:ph type="pic" sz="quarter" idx="13" hasCustomPrompt="1"/>
          </p:nvPr>
        </p:nvSpPr>
        <p:spPr>
          <a:xfrm>
            <a:off x="5400675" y="260350"/>
            <a:ext cx="6499502" cy="5940425"/>
          </a:xfrm>
          <a:custGeom>
            <a:avLst/>
            <a:gdLst>
              <a:gd name="connsiteX0" fmla="*/ 4432576 w 6499502"/>
              <a:gd name="connsiteY0" fmla="*/ 4057650 h 5940425"/>
              <a:gd name="connsiteX1" fmla="*/ 6499502 w 6499502"/>
              <a:gd name="connsiteY1" fmla="*/ 4057650 h 5940425"/>
              <a:gd name="connsiteX2" fmla="*/ 6499502 w 6499502"/>
              <a:gd name="connsiteY2" fmla="*/ 5940425 h 5940425"/>
              <a:gd name="connsiteX3" fmla="*/ 4432576 w 6499502"/>
              <a:gd name="connsiteY3" fmla="*/ 5940425 h 5940425"/>
              <a:gd name="connsiteX4" fmla="*/ 2216288 w 6499502"/>
              <a:gd name="connsiteY4" fmla="*/ 4057650 h 5940425"/>
              <a:gd name="connsiteX5" fmla="*/ 4283214 w 6499502"/>
              <a:gd name="connsiteY5" fmla="*/ 4057650 h 5940425"/>
              <a:gd name="connsiteX6" fmla="*/ 4283214 w 6499502"/>
              <a:gd name="connsiteY6" fmla="*/ 5940425 h 5940425"/>
              <a:gd name="connsiteX7" fmla="*/ 2216288 w 6499502"/>
              <a:gd name="connsiteY7" fmla="*/ 5940425 h 5940425"/>
              <a:gd name="connsiteX8" fmla="*/ 0 w 6499502"/>
              <a:gd name="connsiteY8" fmla="*/ 4057650 h 5940425"/>
              <a:gd name="connsiteX9" fmla="*/ 2066926 w 6499502"/>
              <a:gd name="connsiteY9" fmla="*/ 4057650 h 5940425"/>
              <a:gd name="connsiteX10" fmla="*/ 2066926 w 6499502"/>
              <a:gd name="connsiteY10" fmla="*/ 5940425 h 5940425"/>
              <a:gd name="connsiteX11" fmla="*/ 0 w 6499502"/>
              <a:gd name="connsiteY11" fmla="*/ 5940425 h 5940425"/>
              <a:gd name="connsiteX12" fmla="*/ 4432576 w 6499502"/>
              <a:gd name="connsiteY12" fmla="*/ 2028825 h 5940425"/>
              <a:gd name="connsiteX13" fmla="*/ 6499502 w 6499502"/>
              <a:gd name="connsiteY13" fmla="*/ 2028825 h 5940425"/>
              <a:gd name="connsiteX14" fmla="*/ 6499502 w 6499502"/>
              <a:gd name="connsiteY14" fmla="*/ 3911600 h 5940425"/>
              <a:gd name="connsiteX15" fmla="*/ 4432576 w 6499502"/>
              <a:gd name="connsiteY15" fmla="*/ 3911600 h 5940425"/>
              <a:gd name="connsiteX16" fmla="*/ 2216288 w 6499502"/>
              <a:gd name="connsiteY16" fmla="*/ 2028825 h 5940425"/>
              <a:gd name="connsiteX17" fmla="*/ 4283214 w 6499502"/>
              <a:gd name="connsiteY17" fmla="*/ 2028825 h 5940425"/>
              <a:gd name="connsiteX18" fmla="*/ 4283214 w 6499502"/>
              <a:gd name="connsiteY18" fmla="*/ 3911600 h 5940425"/>
              <a:gd name="connsiteX19" fmla="*/ 2216288 w 6499502"/>
              <a:gd name="connsiteY19" fmla="*/ 3911600 h 5940425"/>
              <a:gd name="connsiteX20" fmla="*/ 0 w 6499502"/>
              <a:gd name="connsiteY20" fmla="*/ 2028825 h 5940425"/>
              <a:gd name="connsiteX21" fmla="*/ 2066926 w 6499502"/>
              <a:gd name="connsiteY21" fmla="*/ 2028825 h 5940425"/>
              <a:gd name="connsiteX22" fmla="*/ 2066926 w 6499502"/>
              <a:gd name="connsiteY22" fmla="*/ 3911600 h 5940425"/>
              <a:gd name="connsiteX23" fmla="*/ 0 w 6499502"/>
              <a:gd name="connsiteY23" fmla="*/ 3911600 h 5940425"/>
              <a:gd name="connsiteX24" fmla="*/ 4432576 w 6499502"/>
              <a:gd name="connsiteY24" fmla="*/ 0 h 5940425"/>
              <a:gd name="connsiteX25" fmla="*/ 6499502 w 6499502"/>
              <a:gd name="connsiteY25" fmla="*/ 0 h 5940425"/>
              <a:gd name="connsiteX26" fmla="*/ 6499502 w 6499502"/>
              <a:gd name="connsiteY26" fmla="*/ 1882775 h 5940425"/>
              <a:gd name="connsiteX27" fmla="*/ 4432576 w 6499502"/>
              <a:gd name="connsiteY27" fmla="*/ 1882775 h 5940425"/>
              <a:gd name="connsiteX28" fmla="*/ 2216288 w 6499502"/>
              <a:gd name="connsiteY28" fmla="*/ 0 h 5940425"/>
              <a:gd name="connsiteX29" fmla="*/ 4283214 w 6499502"/>
              <a:gd name="connsiteY29" fmla="*/ 0 h 5940425"/>
              <a:gd name="connsiteX30" fmla="*/ 4283214 w 6499502"/>
              <a:gd name="connsiteY30" fmla="*/ 1882775 h 5940425"/>
              <a:gd name="connsiteX31" fmla="*/ 2216288 w 6499502"/>
              <a:gd name="connsiteY31" fmla="*/ 1882775 h 5940425"/>
              <a:gd name="connsiteX32" fmla="*/ 0 w 6499502"/>
              <a:gd name="connsiteY32" fmla="*/ 0 h 5940425"/>
              <a:gd name="connsiteX33" fmla="*/ 2066926 w 6499502"/>
              <a:gd name="connsiteY33" fmla="*/ 0 h 5940425"/>
              <a:gd name="connsiteX34" fmla="*/ 2066926 w 6499502"/>
              <a:gd name="connsiteY34" fmla="*/ 1882775 h 5940425"/>
              <a:gd name="connsiteX35" fmla="*/ 0 w 6499502"/>
              <a:gd name="connsiteY35" fmla="*/ 1882775 h 5940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499502" h="5940425">
                <a:moveTo>
                  <a:pt x="4432576" y="4057650"/>
                </a:moveTo>
                <a:lnTo>
                  <a:pt x="6499502" y="4057650"/>
                </a:lnTo>
                <a:lnTo>
                  <a:pt x="6499502" y="5940425"/>
                </a:lnTo>
                <a:lnTo>
                  <a:pt x="4432576" y="5940425"/>
                </a:lnTo>
                <a:close/>
                <a:moveTo>
                  <a:pt x="2216288" y="4057650"/>
                </a:moveTo>
                <a:lnTo>
                  <a:pt x="4283214" y="4057650"/>
                </a:lnTo>
                <a:lnTo>
                  <a:pt x="4283214" y="5940425"/>
                </a:lnTo>
                <a:lnTo>
                  <a:pt x="2216288" y="5940425"/>
                </a:lnTo>
                <a:close/>
                <a:moveTo>
                  <a:pt x="0" y="4057650"/>
                </a:moveTo>
                <a:lnTo>
                  <a:pt x="2066926" y="4057650"/>
                </a:lnTo>
                <a:lnTo>
                  <a:pt x="2066926" y="5940425"/>
                </a:lnTo>
                <a:lnTo>
                  <a:pt x="0" y="5940425"/>
                </a:lnTo>
                <a:close/>
                <a:moveTo>
                  <a:pt x="4432576" y="2028825"/>
                </a:moveTo>
                <a:lnTo>
                  <a:pt x="6499502" y="2028825"/>
                </a:lnTo>
                <a:lnTo>
                  <a:pt x="6499502" y="3911600"/>
                </a:lnTo>
                <a:lnTo>
                  <a:pt x="4432576" y="3911600"/>
                </a:lnTo>
                <a:close/>
                <a:moveTo>
                  <a:pt x="2216288" y="2028825"/>
                </a:moveTo>
                <a:lnTo>
                  <a:pt x="4283214" y="2028825"/>
                </a:lnTo>
                <a:lnTo>
                  <a:pt x="4283214" y="3911600"/>
                </a:lnTo>
                <a:lnTo>
                  <a:pt x="2216288" y="3911600"/>
                </a:lnTo>
                <a:close/>
                <a:moveTo>
                  <a:pt x="0" y="2028825"/>
                </a:moveTo>
                <a:lnTo>
                  <a:pt x="2066926" y="2028825"/>
                </a:lnTo>
                <a:lnTo>
                  <a:pt x="2066926" y="3911600"/>
                </a:lnTo>
                <a:lnTo>
                  <a:pt x="0" y="3911600"/>
                </a:lnTo>
                <a:close/>
                <a:moveTo>
                  <a:pt x="4432576" y="0"/>
                </a:moveTo>
                <a:lnTo>
                  <a:pt x="6499502" y="0"/>
                </a:lnTo>
                <a:lnTo>
                  <a:pt x="6499502" y="1882775"/>
                </a:lnTo>
                <a:lnTo>
                  <a:pt x="4432576" y="1882775"/>
                </a:lnTo>
                <a:close/>
                <a:moveTo>
                  <a:pt x="2216288" y="0"/>
                </a:moveTo>
                <a:lnTo>
                  <a:pt x="4283214" y="0"/>
                </a:lnTo>
                <a:lnTo>
                  <a:pt x="4283214" y="1882775"/>
                </a:lnTo>
                <a:lnTo>
                  <a:pt x="2216288" y="1882775"/>
                </a:lnTo>
                <a:close/>
                <a:moveTo>
                  <a:pt x="0" y="0"/>
                </a:moveTo>
                <a:lnTo>
                  <a:pt x="2066926" y="0"/>
                </a:lnTo>
                <a:lnTo>
                  <a:pt x="2066926" y="1882775"/>
                </a:lnTo>
                <a:lnTo>
                  <a:pt x="0" y="1882775"/>
                </a:lnTo>
                <a:close/>
              </a:path>
            </a:pathLst>
          </a:custGeom>
          <a:solidFill>
            <a:schemeClr val="bg1">
              <a:lumMod val="95000"/>
            </a:schemeClr>
          </a:solidFill>
        </p:spPr>
        <p:txBody>
          <a:bodyPr vert="horz" wrap="square" lIns="91440" tIns="45720" rIns="91440" bIns="45720" rtlCol="0" anchor="ctr">
            <a:no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2" name="タイトル 1">
            <a:extLst>
              <a:ext uri="{FF2B5EF4-FFF2-40B4-BE49-F238E27FC236}">
                <a16:creationId xmlns:a16="http://schemas.microsoft.com/office/drawing/2014/main" id="{4C2FFEDF-1F62-45E5-8000-9689D9DFC4D1}"/>
              </a:ext>
            </a:extLst>
          </p:cNvPr>
          <p:cNvSpPr>
            <a:spLocks noGrp="1"/>
          </p:cNvSpPr>
          <p:nvPr>
            <p:ph type="title"/>
          </p:nvPr>
        </p:nvSpPr>
        <p:spPr>
          <a:xfrm>
            <a:off x="371475" y="1596928"/>
            <a:ext cx="4810125" cy="3267268"/>
          </a:xfrm>
        </p:spPr>
        <p:txBody>
          <a:bodyPr rtlCol="0" anchor="ctr"/>
          <a:lstStyle>
            <a:lvl1pPr>
              <a:defRPr sz="6000">
                <a:solidFill>
                  <a:schemeClr val="accent5"/>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16" name="長方形 15">
            <a:extLst>
              <a:ext uri="{FF2B5EF4-FFF2-40B4-BE49-F238E27FC236}">
                <a16:creationId xmlns:a16="http://schemas.microsoft.com/office/drawing/2014/main" id="{A73E3CFC-9652-4E07-82D7-0EC3304CAA1F}"/>
              </a:ext>
            </a:extLst>
          </p:cNvPr>
          <p:cNvSpPr/>
          <p:nvPr userDrawn="1"/>
        </p:nvSpPr>
        <p:spPr>
          <a:xfrm>
            <a:off x="3933498" y="4952673"/>
            <a:ext cx="1248102" cy="12481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7" name="長方形 16">
            <a:extLst>
              <a:ext uri="{FF2B5EF4-FFF2-40B4-BE49-F238E27FC236}">
                <a16:creationId xmlns:a16="http://schemas.microsoft.com/office/drawing/2014/main" id="{76B43515-5C7A-4125-B76D-8A24D2BBE5EC}"/>
              </a:ext>
            </a:extLst>
          </p:cNvPr>
          <p:cNvSpPr/>
          <p:nvPr userDrawn="1"/>
        </p:nvSpPr>
        <p:spPr>
          <a:xfrm>
            <a:off x="371475" y="1011911"/>
            <a:ext cx="496540" cy="4965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8" name="長方形 17">
            <a:extLst>
              <a:ext uri="{FF2B5EF4-FFF2-40B4-BE49-F238E27FC236}">
                <a16:creationId xmlns:a16="http://schemas.microsoft.com/office/drawing/2014/main" id="{0C9A713B-4176-4C86-9E87-4ADBD6F444FB}"/>
              </a:ext>
            </a:extLst>
          </p:cNvPr>
          <p:cNvSpPr/>
          <p:nvPr userDrawn="1"/>
        </p:nvSpPr>
        <p:spPr>
          <a:xfrm>
            <a:off x="620587" y="671713"/>
            <a:ext cx="247428" cy="24742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スライド番号プレースホルダー 5">
            <a:extLst>
              <a:ext uri="{FF2B5EF4-FFF2-40B4-BE49-F238E27FC236}">
                <a16:creationId xmlns:a16="http://schemas.microsoft.com/office/drawing/2014/main" id="{3F7B7786-CF73-878D-5FD6-271E96D11289}"/>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11622333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セクション ヘッダー">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ED497887-B1EF-4184-95F4-276A92D54B8F}"/>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4C2FFEDF-1F62-45E5-8000-9689D9DFC4D1}"/>
              </a:ext>
            </a:extLst>
          </p:cNvPr>
          <p:cNvSpPr>
            <a:spLocks noGrp="1"/>
          </p:cNvSpPr>
          <p:nvPr>
            <p:ph type="title"/>
          </p:nvPr>
        </p:nvSpPr>
        <p:spPr>
          <a:xfrm>
            <a:off x="371475" y="3917949"/>
            <a:ext cx="6915150" cy="2268337"/>
          </a:xfrm>
        </p:spPr>
        <p:txBody>
          <a:bodyPr rtlCol="0" anchor="ctr"/>
          <a:lstStyle>
            <a:lvl1pPr>
              <a:defRPr sz="6000">
                <a:solidFill>
                  <a:schemeClr val="tx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16" name="長方形 15">
            <a:extLst>
              <a:ext uri="{FF2B5EF4-FFF2-40B4-BE49-F238E27FC236}">
                <a16:creationId xmlns:a16="http://schemas.microsoft.com/office/drawing/2014/main" id="{A73E3CFC-9652-4E07-82D7-0EC3304CAA1F}"/>
              </a:ext>
            </a:extLst>
          </p:cNvPr>
          <p:cNvSpPr/>
          <p:nvPr userDrawn="1"/>
        </p:nvSpPr>
        <p:spPr>
          <a:xfrm>
            <a:off x="5222179" y="2327274"/>
            <a:ext cx="2176462" cy="15112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6" name="長方形 25">
            <a:extLst>
              <a:ext uri="{FF2B5EF4-FFF2-40B4-BE49-F238E27FC236}">
                <a16:creationId xmlns:a16="http://schemas.microsoft.com/office/drawing/2014/main" id="{DFA0623C-0B34-4074-8AA0-6428A5AF07A3}"/>
              </a:ext>
            </a:extLst>
          </p:cNvPr>
          <p:cNvSpPr/>
          <p:nvPr userDrawn="1"/>
        </p:nvSpPr>
        <p:spPr>
          <a:xfrm>
            <a:off x="7468839" y="3917949"/>
            <a:ext cx="2176462" cy="228282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3" name="図プレースホルダー 32">
            <a:extLst>
              <a:ext uri="{FF2B5EF4-FFF2-40B4-BE49-F238E27FC236}">
                <a16:creationId xmlns:a16="http://schemas.microsoft.com/office/drawing/2014/main" id="{B5D335A5-A601-4D8A-AEF5-F34792FF565A}"/>
              </a:ext>
            </a:extLst>
          </p:cNvPr>
          <p:cNvSpPr>
            <a:spLocks noGrp="1"/>
          </p:cNvSpPr>
          <p:nvPr>
            <p:ph type="pic" sz="quarter" idx="21" hasCustomPrompt="1"/>
          </p:nvPr>
        </p:nvSpPr>
        <p:spPr>
          <a:xfrm>
            <a:off x="371474" y="260351"/>
            <a:ext cx="11520489" cy="5940424"/>
          </a:xfrm>
          <a:custGeom>
            <a:avLst/>
            <a:gdLst>
              <a:gd name="connsiteX0" fmla="*/ 9344026 w 11520489"/>
              <a:gd name="connsiteY0" fmla="*/ 3657598 h 5940424"/>
              <a:gd name="connsiteX1" fmla="*/ 11520489 w 11520489"/>
              <a:gd name="connsiteY1" fmla="*/ 3657598 h 5940424"/>
              <a:gd name="connsiteX2" fmla="*/ 11520489 w 11520489"/>
              <a:gd name="connsiteY2" fmla="*/ 5940424 h 5940424"/>
              <a:gd name="connsiteX3" fmla="*/ 9344026 w 11520489"/>
              <a:gd name="connsiteY3" fmla="*/ 5940424 h 5940424"/>
              <a:gd name="connsiteX4" fmla="*/ 9344026 w 11520489"/>
              <a:gd name="connsiteY4" fmla="*/ 2066924 h 5940424"/>
              <a:gd name="connsiteX5" fmla="*/ 11520489 w 11520489"/>
              <a:gd name="connsiteY5" fmla="*/ 2066924 h 5940424"/>
              <a:gd name="connsiteX6" fmla="*/ 11520489 w 11520489"/>
              <a:gd name="connsiteY6" fmla="*/ 3578224 h 5940424"/>
              <a:gd name="connsiteX7" fmla="*/ 9344026 w 11520489"/>
              <a:gd name="connsiteY7" fmla="*/ 3578224 h 5940424"/>
              <a:gd name="connsiteX8" fmla="*/ 7097365 w 11520489"/>
              <a:gd name="connsiteY8" fmla="*/ 2066924 h 5940424"/>
              <a:gd name="connsiteX9" fmla="*/ 9273828 w 11520489"/>
              <a:gd name="connsiteY9" fmla="*/ 2066924 h 5940424"/>
              <a:gd name="connsiteX10" fmla="*/ 9273828 w 11520489"/>
              <a:gd name="connsiteY10" fmla="*/ 3578224 h 5940424"/>
              <a:gd name="connsiteX11" fmla="*/ 7097365 w 11520489"/>
              <a:gd name="connsiteY11" fmla="*/ 3578224 h 5940424"/>
              <a:gd name="connsiteX12" fmla="*/ 2604044 w 11520489"/>
              <a:gd name="connsiteY12" fmla="*/ 2066923 h 5940424"/>
              <a:gd name="connsiteX13" fmla="*/ 4780506 w 11520489"/>
              <a:gd name="connsiteY13" fmla="*/ 2066923 h 5940424"/>
              <a:gd name="connsiteX14" fmla="*/ 4780506 w 11520489"/>
              <a:gd name="connsiteY14" fmla="*/ 3578222 h 5940424"/>
              <a:gd name="connsiteX15" fmla="*/ 2604044 w 11520489"/>
              <a:gd name="connsiteY15" fmla="*/ 3578222 h 5940424"/>
              <a:gd name="connsiteX16" fmla="*/ 0 w 11520489"/>
              <a:gd name="connsiteY16" fmla="*/ 2066923 h 5940424"/>
              <a:gd name="connsiteX17" fmla="*/ 2533843 w 11520489"/>
              <a:gd name="connsiteY17" fmla="*/ 2066923 h 5940424"/>
              <a:gd name="connsiteX18" fmla="*/ 2533843 w 11520489"/>
              <a:gd name="connsiteY18" fmla="*/ 3578222 h 5940424"/>
              <a:gd name="connsiteX19" fmla="*/ 0 w 11520489"/>
              <a:gd name="connsiteY19" fmla="*/ 3578222 h 5940424"/>
              <a:gd name="connsiteX20" fmla="*/ 2604046 w 11520489"/>
              <a:gd name="connsiteY20" fmla="*/ 0 h 5940424"/>
              <a:gd name="connsiteX21" fmla="*/ 4780509 w 11520489"/>
              <a:gd name="connsiteY21" fmla="*/ 0 h 5940424"/>
              <a:gd name="connsiteX22" fmla="*/ 4780509 w 11520489"/>
              <a:gd name="connsiteY22" fmla="*/ 1987550 h 5940424"/>
              <a:gd name="connsiteX23" fmla="*/ 2604046 w 11520489"/>
              <a:gd name="connsiteY23" fmla="*/ 1987550 h 5940424"/>
              <a:gd name="connsiteX24" fmla="*/ 2 w 11520489"/>
              <a:gd name="connsiteY24" fmla="*/ 0 h 5940424"/>
              <a:gd name="connsiteX25" fmla="*/ 2533845 w 11520489"/>
              <a:gd name="connsiteY25" fmla="*/ 0 h 5940424"/>
              <a:gd name="connsiteX26" fmla="*/ 2533845 w 11520489"/>
              <a:gd name="connsiteY26" fmla="*/ 1987550 h 5940424"/>
              <a:gd name="connsiteX27" fmla="*/ 2 w 11520489"/>
              <a:gd name="connsiteY27" fmla="*/ 1987550 h 5940424"/>
              <a:gd name="connsiteX28" fmla="*/ 7097365 w 11520489"/>
              <a:gd name="connsiteY28" fmla="*/ 0 h 5940424"/>
              <a:gd name="connsiteX29" fmla="*/ 9273828 w 11520489"/>
              <a:gd name="connsiteY29" fmla="*/ 0 h 5940424"/>
              <a:gd name="connsiteX30" fmla="*/ 9273828 w 11520489"/>
              <a:gd name="connsiteY30" fmla="*/ 1987550 h 5940424"/>
              <a:gd name="connsiteX31" fmla="*/ 7097365 w 11520489"/>
              <a:gd name="connsiteY31" fmla="*/ 1987550 h 5940424"/>
              <a:gd name="connsiteX32" fmla="*/ 4850705 w 11520489"/>
              <a:gd name="connsiteY32" fmla="*/ 0 h 5940424"/>
              <a:gd name="connsiteX33" fmla="*/ 7027168 w 11520489"/>
              <a:gd name="connsiteY33" fmla="*/ 0 h 5940424"/>
              <a:gd name="connsiteX34" fmla="*/ 7027168 w 11520489"/>
              <a:gd name="connsiteY34" fmla="*/ 1987550 h 5940424"/>
              <a:gd name="connsiteX35" fmla="*/ 4850705 w 11520489"/>
              <a:gd name="connsiteY35" fmla="*/ 1987550 h 5940424"/>
              <a:gd name="connsiteX36" fmla="*/ 9344025 w 11520489"/>
              <a:gd name="connsiteY36" fmla="*/ 0 h 5940424"/>
              <a:gd name="connsiteX37" fmla="*/ 11520488 w 11520489"/>
              <a:gd name="connsiteY37" fmla="*/ 0 h 5940424"/>
              <a:gd name="connsiteX38" fmla="*/ 11520488 w 11520489"/>
              <a:gd name="connsiteY38" fmla="*/ 1987550 h 5940424"/>
              <a:gd name="connsiteX39" fmla="*/ 9344025 w 11520489"/>
              <a:gd name="connsiteY39" fmla="*/ 1987550 h 5940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1520489" h="5940424">
                <a:moveTo>
                  <a:pt x="9344026" y="3657598"/>
                </a:moveTo>
                <a:lnTo>
                  <a:pt x="11520489" y="3657598"/>
                </a:lnTo>
                <a:lnTo>
                  <a:pt x="11520489" y="5940424"/>
                </a:lnTo>
                <a:lnTo>
                  <a:pt x="9344026" y="5940424"/>
                </a:lnTo>
                <a:close/>
                <a:moveTo>
                  <a:pt x="9344026" y="2066924"/>
                </a:moveTo>
                <a:lnTo>
                  <a:pt x="11520489" y="2066924"/>
                </a:lnTo>
                <a:lnTo>
                  <a:pt x="11520489" y="3578224"/>
                </a:lnTo>
                <a:lnTo>
                  <a:pt x="9344026" y="3578224"/>
                </a:lnTo>
                <a:close/>
                <a:moveTo>
                  <a:pt x="7097365" y="2066924"/>
                </a:moveTo>
                <a:lnTo>
                  <a:pt x="9273828" y="2066924"/>
                </a:lnTo>
                <a:lnTo>
                  <a:pt x="9273828" y="3578224"/>
                </a:lnTo>
                <a:lnTo>
                  <a:pt x="7097365" y="3578224"/>
                </a:lnTo>
                <a:close/>
                <a:moveTo>
                  <a:pt x="2604044" y="2066923"/>
                </a:moveTo>
                <a:lnTo>
                  <a:pt x="4780506" y="2066923"/>
                </a:lnTo>
                <a:lnTo>
                  <a:pt x="4780506" y="3578222"/>
                </a:lnTo>
                <a:lnTo>
                  <a:pt x="2604044" y="3578222"/>
                </a:lnTo>
                <a:close/>
                <a:moveTo>
                  <a:pt x="0" y="2066923"/>
                </a:moveTo>
                <a:lnTo>
                  <a:pt x="2533843" y="2066923"/>
                </a:lnTo>
                <a:lnTo>
                  <a:pt x="2533843" y="3578222"/>
                </a:lnTo>
                <a:lnTo>
                  <a:pt x="0" y="3578222"/>
                </a:lnTo>
                <a:close/>
                <a:moveTo>
                  <a:pt x="2604046" y="0"/>
                </a:moveTo>
                <a:lnTo>
                  <a:pt x="4780509" y="0"/>
                </a:lnTo>
                <a:lnTo>
                  <a:pt x="4780509" y="1987550"/>
                </a:lnTo>
                <a:lnTo>
                  <a:pt x="2604046" y="1987550"/>
                </a:lnTo>
                <a:close/>
                <a:moveTo>
                  <a:pt x="2" y="0"/>
                </a:moveTo>
                <a:lnTo>
                  <a:pt x="2533845" y="0"/>
                </a:lnTo>
                <a:lnTo>
                  <a:pt x="2533845" y="1987550"/>
                </a:lnTo>
                <a:lnTo>
                  <a:pt x="2" y="1987550"/>
                </a:lnTo>
                <a:close/>
                <a:moveTo>
                  <a:pt x="7097365" y="0"/>
                </a:moveTo>
                <a:lnTo>
                  <a:pt x="9273828" y="0"/>
                </a:lnTo>
                <a:lnTo>
                  <a:pt x="9273828" y="1987550"/>
                </a:lnTo>
                <a:lnTo>
                  <a:pt x="7097365" y="1987550"/>
                </a:lnTo>
                <a:close/>
                <a:moveTo>
                  <a:pt x="4850705" y="0"/>
                </a:moveTo>
                <a:lnTo>
                  <a:pt x="7027168" y="0"/>
                </a:lnTo>
                <a:lnTo>
                  <a:pt x="7027168" y="1987550"/>
                </a:lnTo>
                <a:lnTo>
                  <a:pt x="4850705" y="1987550"/>
                </a:lnTo>
                <a:close/>
                <a:moveTo>
                  <a:pt x="9344025" y="0"/>
                </a:moveTo>
                <a:lnTo>
                  <a:pt x="11520488" y="0"/>
                </a:lnTo>
                <a:lnTo>
                  <a:pt x="11520488" y="1987550"/>
                </a:lnTo>
                <a:lnTo>
                  <a:pt x="9344025" y="1987550"/>
                </a:lnTo>
                <a:close/>
              </a:path>
            </a:pathLst>
          </a:custGeom>
          <a:solidFill>
            <a:schemeClr val="bg1">
              <a:lumMod val="95000"/>
            </a:schemeClr>
          </a:solidFill>
        </p:spPr>
        <p:txBody>
          <a:bodyPr vert="horz" wrap="square" lIns="91440" tIns="45720" rIns="91440" bIns="45720" rtlCol="0" anchor="t">
            <a:no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3" name="スライド番号プレースホルダー 5">
            <a:extLst>
              <a:ext uri="{FF2B5EF4-FFF2-40B4-BE49-F238E27FC236}">
                <a16:creationId xmlns:a16="http://schemas.microsoft.com/office/drawing/2014/main" id="{F5B761E6-2A19-ED52-CEB6-9677F85537FD}"/>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8833402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セクション ヘッダー">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ED497887-B1EF-4184-95F4-276A92D54B8F}"/>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4C2FFEDF-1F62-45E5-8000-9689D9DFC4D1}"/>
              </a:ext>
            </a:extLst>
          </p:cNvPr>
          <p:cNvSpPr>
            <a:spLocks noGrp="1"/>
          </p:cNvSpPr>
          <p:nvPr>
            <p:ph type="title"/>
          </p:nvPr>
        </p:nvSpPr>
        <p:spPr>
          <a:xfrm>
            <a:off x="876300" y="4406207"/>
            <a:ext cx="10439400" cy="1175444"/>
          </a:xfrm>
        </p:spPr>
        <p:txBody>
          <a:bodyPr rtlCol="0" anchor="ctr"/>
          <a:lstStyle>
            <a:lvl1pPr algn="ctr">
              <a:defRPr sz="6000">
                <a:solidFill>
                  <a:schemeClr val="accent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16" name="長方形 15">
            <a:extLst>
              <a:ext uri="{FF2B5EF4-FFF2-40B4-BE49-F238E27FC236}">
                <a16:creationId xmlns:a16="http://schemas.microsoft.com/office/drawing/2014/main" id="{A73E3CFC-9652-4E07-82D7-0EC3304CAA1F}"/>
              </a:ext>
            </a:extLst>
          </p:cNvPr>
          <p:cNvSpPr/>
          <p:nvPr userDrawn="1"/>
        </p:nvSpPr>
        <p:spPr>
          <a:xfrm>
            <a:off x="0" y="0"/>
            <a:ext cx="12191999" cy="28479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8" name="図プレースホルダー 6">
            <a:extLst>
              <a:ext uri="{FF2B5EF4-FFF2-40B4-BE49-F238E27FC236}">
                <a16:creationId xmlns:a16="http://schemas.microsoft.com/office/drawing/2014/main" id="{230D70C6-13FD-45D4-8FB6-26C56B8FF2D4}"/>
              </a:ext>
            </a:extLst>
          </p:cNvPr>
          <p:cNvSpPr>
            <a:spLocks noGrp="1"/>
          </p:cNvSpPr>
          <p:nvPr>
            <p:ph type="pic" sz="quarter" idx="13" hasCustomPrompt="1"/>
          </p:nvPr>
        </p:nvSpPr>
        <p:spPr>
          <a:xfrm>
            <a:off x="371476" y="260350"/>
            <a:ext cx="11520488" cy="3657599"/>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3" name="長方形 2">
            <a:extLst>
              <a:ext uri="{FF2B5EF4-FFF2-40B4-BE49-F238E27FC236}">
                <a16:creationId xmlns:a16="http://schemas.microsoft.com/office/drawing/2014/main" id="{E10ED78A-2A17-41C4-9030-D406C56DDF4A}"/>
              </a:ext>
            </a:extLst>
          </p:cNvPr>
          <p:cNvSpPr/>
          <p:nvPr userDrawn="1"/>
        </p:nvSpPr>
        <p:spPr>
          <a:xfrm>
            <a:off x="5795961" y="3914082"/>
            <a:ext cx="600075" cy="29189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スライド番号プレースホルダー 5">
            <a:extLst>
              <a:ext uri="{FF2B5EF4-FFF2-40B4-BE49-F238E27FC236}">
                <a16:creationId xmlns:a16="http://schemas.microsoft.com/office/drawing/2014/main" id="{8865DA48-5BB4-8FA6-2A80-B3C6A2957D3E}"/>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34544582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 段組">
    <p:spTree>
      <p:nvGrpSpPr>
        <p:cNvPr id="1" name=""/>
        <p:cNvGrpSpPr/>
        <p:nvPr/>
      </p:nvGrpSpPr>
      <p:grpSpPr>
        <a:xfrm>
          <a:off x="0" y="0"/>
          <a:ext cx="0" cy="0"/>
          <a:chOff x="0" y="0"/>
          <a:chExt cx="0" cy="0"/>
        </a:xfrm>
      </p:grpSpPr>
      <p:sp>
        <p:nvSpPr>
          <p:cNvPr id="9" name="長方形 8">
            <a:extLst>
              <a:ext uri="{FF2B5EF4-FFF2-40B4-BE49-F238E27FC236}">
                <a16:creationId xmlns:a16="http://schemas.microsoft.com/office/drawing/2014/main" id="{0A6C789F-805A-4494-8430-C63414191AC2}"/>
              </a:ext>
            </a:extLst>
          </p:cNvPr>
          <p:cNvSpPr/>
          <p:nvPr userDrawn="1"/>
        </p:nvSpPr>
        <p:spPr>
          <a:xfrm>
            <a:off x="371475" y="1526382"/>
            <a:ext cx="3595688" cy="45624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0" name="長方形 9">
            <a:extLst>
              <a:ext uri="{FF2B5EF4-FFF2-40B4-BE49-F238E27FC236}">
                <a16:creationId xmlns:a16="http://schemas.microsoft.com/office/drawing/2014/main" id="{A5A73287-EED0-4EEC-8007-E2C13366027B}"/>
              </a:ext>
            </a:extLst>
          </p:cNvPr>
          <p:cNvSpPr/>
          <p:nvPr userDrawn="1"/>
        </p:nvSpPr>
        <p:spPr>
          <a:xfrm>
            <a:off x="8224838" y="1526382"/>
            <a:ext cx="3595688" cy="45624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DE3A6AA5-A315-455E-B5C7-E53E3746ED81}"/>
              </a:ext>
            </a:extLst>
          </p:cNvPr>
          <p:cNvSpPr>
            <a:spLocks noGrp="1"/>
          </p:cNvSpPr>
          <p:nvPr>
            <p:ph type="title"/>
          </p:nvPr>
        </p:nvSpPr>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コンテンツ プレースホルダー 2">
            <a:extLst>
              <a:ext uri="{FF2B5EF4-FFF2-40B4-BE49-F238E27FC236}">
                <a16:creationId xmlns:a16="http://schemas.microsoft.com/office/drawing/2014/main" id="{3E60534E-DE82-45F4-8E2E-DA97F169177F}"/>
              </a:ext>
            </a:extLst>
          </p:cNvPr>
          <p:cNvSpPr>
            <a:spLocks noGrp="1"/>
          </p:cNvSpPr>
          <p:nvPr>
            <p:ph sz="half" idx="1"/>
          </p:nvPr>
        </p:nvSpPr>
        <p:spPr>
          <a:xfrm>
            <a:off x="581026" y="1724025"/>
            <a:ext cx="3143250" cy="4191000"/>
          </a:xfrm>
        </p:spPr>
        <p:txBody>
          <a:bodyPr rtlCol="0">
            <a:normAutofit/>
          </a:bodyPr>
          <a:lstStyle>
            <a:lvl1pPr>
              <a:defRPr sz="1800">
                <a:solidFill>
                  <a:schemeClr val="bg1"/>
                </a:solidFill>
                <a:latin typeface="Meiryo UI" panose="020B0604030504040204" pitchFamily="50" charset="-128"/>
                <a:ea typeface="Meiryo UI" panose="020B0604030504040204" pitchFamily="50" charset="-128"/>
              </a:defRPr>
            </a:lvl1pPr>
            <a:lvl2pPr>
              <a:defRPr sz="1600">
                <a:solidFill>
                  <a:schemeClr val="bg1"/>
                </a:solidFill>
                <a:latin typeface="Meiryo UI" panose="020B0604030504040204" pitchFamily="50" charset="-128"/>
                <a:ea typeface="Meiryo UI" panose="020B0604030504040204" pitchFamily="50" charset="-128"/>
              </a:defRPr>
            </a:lvl2pPr>
            <a:lvl3pPr>
              <a:defRPr sz="1400">
                <a:solidFill>
                  <a:schemeClr val="bg1"/>
                </a:solidFill>
                <a:latin typeface="Meiryo UI" panose="020B0604030504040204" pitchFamily="50" charset="-128"/>
                <a:ea typeface="Meiryo UI" panose="020B0604030504040204" pitchFamily="50" charset="-128"/>
              </a:defRPr>
            </a:lvl3pPr>
            <a:lvl4pPr>
              <a:defRPr sz="1200">
                <a:solidFill>
                  <a:schemeClr val="bg1"/>
                </a:solidFill>
                <a:latin typeface="Meiryo UI" panose="020B0604030504040204" pitchFamily="50" charset="-128"/>
                <a:ea typeface="Meiryo UI" panose="020B0604030504040204" pitchFamily="50" charset="-128"/>
              </a:defRPr>
            </a:lvl4pPr>
            <a:lvl5pPr>
              <a:defRPr sz="12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4" name="コンテンツ プレースホルダー 3">
            <a:extLst>
              <a:ext uri="{FF2B5EF4-FFF2-40B4-BE49-F238E27FC236}">
                <a16:creationId xmlns:a16="http://schemas.microsoft.com/office/drawing/2014/main" id="{23F1116B-C8B0-450D-83F6-49C4ABB22CCD}"/>
              </a:ext>
            </a:extLst>
          </p:cNvPr>
          <p:cNvSpPr>
            <a:spLocks noGrp="1"/>
          </p:cNvSpPr>
          <p:nvPr>
            <p:ph sz="half" idx="2"/>
          </p:nvPr>
        </p:nvSpPr>
        <p:spPr>
          <a:xfrm>
            <a:off x="8451282" y="1712119"/>
            <a:ext cx="3142800" cy="4191000"/>
          </a:xfrm>
        </p:spPr>
        <p:txBody>
          <a:bodyPr rtlCol="0">
            <a:normAutofit/>
          </a:bodyPr>
          <a:lstStyle>
            <a:lvl1pPr>
              <a:defRPr sz="1800">
                <a:solidFill>
                  <a:schemeClr val="bg1"/>
                </a:solidFill>
                <a:latin typeface="Meiryo UI" panose="020B0604030504040204" pitchFamily="50" charset="-128"/>
                <a:ea typeface="Meiryo UI" panose="020B0604030504040204" pitchFamily="50" charset="-128"/>
              </a:defRPr>
            </a:lvl1pPr>
            <a:lvl2pPr>
              <a:defRPr sz="1600">
                <a:solidFill>
                  <a:schemeClr val="bg1"/>
                </a:solidFill>
                <a:latin typeface="Meiryo UI" panose="020B0604030504040204" pitchFamily="50" charset="-128"/>
                <a:ea typeface="Meiryo UI" panose="020B0604030504040204" pitchFamily="50" charset="-128"/>
              </a:defRPr>
            </a:lvl2pPr>
            <a:lvl3pPr>
              <a:defRPr sz="1400">
                <a:solidFill>
                  <a:schemeClr val="bg1"/>
                </a:solidFill>
                <a:latin typeface="Meiryo UI" panose="020B0604030504040204" pitchFamily="50" charset="-128"/>
                <a:ea typeface="Meiryo UI" panose="020B0604030504040204" pitchFamily="50" charset="-128"/>
              </a:defRPr>
            </a:lvl3pPr>
            <a:lvl4pPr>
              <a:defRPr sz="1200">
                <a:solidFill>
                  <a:schemeClr val="bg1"/>
                </a:solidFill>
                <a:latin typeface="Meiryo UI" panose="020B0604030504040204" pitchFamily="50" charset="-128"/>
                <a:ea typeface="Meiryo UI" panose="020B0604030504040204" pitchFamily="50" charset="-128"/>
              </a:defRPr>
            </a:lvl4pPr>
            <a:lvl5pPr>
              <a:defRPr sz="12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8" name="図プレースホルダー 6">
            <a:extLst>
              <a:ext uri="{FF2B5EF4-FFF2-40B4-BE49-F238E27FC236}">
                <a16:creationId xmlns:a16="http://schemas.microsoft.com/office/drawing/2014/main" id="{4DC80855-A1B8-4B65-B6F6-2AA6239EC246}"/>
              </a:ext>
            </a:extLst>
          </p:cNvPr>
          <p:cNvSpPr>
            <a:spLocks noGrp="1"/>
          </p:cNvSpPr>
          <p:nvPr>
            <p:ph type="pic" sz="quarter" idx="13" hasCustomPrompt="1"/>
          </p:nvPr>
        </p:nvSpPr>
        <p:spPr>
          <a:xfrm>
            <a:off x="3967163" y="1233488"/>
            <a:ext cx="4257675" cy="5148262"/>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5" name="スライド番号プレースホルダー 5">
            <a:extLst>
              <a:ext uri="{FF2B5EF4-FFF2-40B4-BE49-F238E27FC236}">
                <a16:creationId xmlns:a16="http://schemas.microsoft.com/office/drawing/2014/main" id="{4BFDBBE9-17CA-747B-BB5E-4945589F11CF}"/>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1876615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2 段組">
    <p:spTree>
      <p:nvGrpSpPr>
        <p:cNvPr id="1" name=""/>
        <p:cNvGrpSpPr/>
        <p:nvPr/>
      </p:nvGrpSpPr>
      <p:grpSpPr>
        <a:xfrm>
          <a:off x="0" y="0"/>
          <a:ext cx="0" cy="0"/>
          <a:chOff x="0" y="0"/>
          <a:chExt cx="0" cy="0"/>
        </a:xfrm>
      </p:grpSpPr>
      <p:sp>
        <p:nvSpPr>
          <p:cNvPr id="10" name="長方形 9">
            <a:extLst>
              <a:ext uri="{FF2B5EF4-FFF2-40B4-BE49-F238E27FC236}">
                <a16:creationId xmlns:a16="http://schemas.microsoft.com/office/drawing/2014/main" id="{A5A73287-EED0-4EEC-8007-E2C13366027B}"/>
              </a:ext>
            </a:extLst>
          </p:cNvPr>
          <p:cNvSpPr/>
          <p:nvPr userDrawn="1"/>
        </p:nvSpPr>
        <p:spPr>
          <a:xfrm>
            <a:off x="6200775" y="1233487"/>
            <a:ext cx="5619751" cy="2733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DE3A6AA5-A315-455E-B5C7-E53E3746ED81}"/>
              </a:ext>
            </a:extLst>
          </p:cNvPr>
          <p:cNvSpPr>
            <a:spLocks noGrp="1"/>
          </p:cNvSpPr>
          <p:nvPr>
            <p:ph type="title"/>
          </p:nvPr>
        </p:nvSpPr>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4" name="コンテンツ プレースホルダー 3">
            <a:extLst>
              <a:ext uri="{FF2B5EF4-FFF2-40B4-BE49-F238E27FC236}">
                <a16:creationId xmlns:a16="http://schemas.microsoft.com/office/drawing/2014/main" id="{23F1116B-C8B0-450D-83F6-49C4ABB22CCD}"/>
              </a:ext>
            </a:extLst>
          </p:cNvPr>
          <p:cNvSpPr>
            <a:spLocks noGrp="1"/>
          </p:cNvSpPr>
          <p:nvPr>
            <p:ph sz="half" idx="2"/>
          </p:nvPr>
        </p:nvSpPr>
        <p:spPr>
          <a:xfrm>
            <a:off x="6383054" y="1357414"/>
            <a:ext cx="5255193" cy="2404860"/>
          </a:xfrm>
        </p:spPr>
        <p:txBody>
          <a:bodyPr rtlCol="0">
            <a:normAutofit/>
          </a:bodyPr>
          <a:lstStyle>
            <a:lvl1pPr>
              <a:defRPr sz="1800">
                <a:solidFill>
                  <a:schemeClr val="bg1"/>
                </a:solidFill>
                <a:latin typeface="Meiryo UI" panose="020B0604030504040204" pitchFamily="50" charset="-128"/>
                <a:ea typeface="Meiryo UI" panose="020B0604030504040204" pitchFamily="50" charset="-128"/>
              </a:defRPr>
            </a:lvl1pPr>
            <a:lvl2pPr>
              <a:defRPr sz="1600">
                <a:solidFill>
                  <a:schemeClr val="bg1"/>
                </a:solidFill>
                <a:latin typeface="Meiryo UI" panose="020B0604030504040204" pitchFamily="50" charset="-128"/>
                <a:ea typeface="Meiryo UI" panose="020B0604030504040204" pitchFamily="50" charset="-128"/>
              </a:defRPr>
            </a:lvl2pPr>
            <a:lvl3pPr>
              <a:defRPr sz="1400">
                <a:solidFill>
                  <a:schemeClr val="bg1"/>
                </a:solidFill>
                <a:latin typeface="Meiryo UI" panose="020B0604030504040204" pitchFamily="50" charset="-128"/>
                <a:ea typeface="Meiryo UI" panose="020B0604030504040204" pitchFamily="50" charset="-128"/>
              </a:defRPr>
            </a:lvl3pPr>
            <a:lvl4pPr>
              <a:defRPr sz="1200">
                <a:solidFill>
                  <a:schemeClr val="bg1"/>
                </a:solidFill>
                <a:latin typeface="Meiryo UI" panose="020B0604030504040204" pitchFamily="50" charset="-128"/>
                <a:ea typeface="Meiryo UI" panose="020B0604030504040204" pitchFamily="50" charset="-128"/>
              </a:defRPr>
            </a:lvl4pPr>
            <a:lvl5pPr>
              <a:defRPr sz="12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8" name="図プレースホルダー 6">
            <a:extLst>
              <a:ext uri="{FF2B5EF4-FFF2-40B4-BE49-F238E27FC236}">
                <a16:creationId xmlns:a16="http://schemas.microsoft.com/office/drawing/2014/main" id="{4DC80855-A1B8-4B65-B6F6-2AA6239EC246}"/>
              </a:ext>
            </a:extLst>
          </p:cNvPr>
          <p:cNvSpPr>
            <a:spLocks noGrp="1"/>
          </p:cNvSpPr>
          <p:nvPr>
            <p:ph type="pic" sz="quarter" idx="13" hasCustomPrompt="1"/>
          </p:nvPr>
        </p:nvSpPr>
        <p:spPr>
          <a:xfrm>
            <a:off x="371475" y="1233488"/>
            <a:ext cx="5757863" cy="2415600"/>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11" name="図プレースホルダー 6">
            <a:extLst>
              <a:ext uri="{FF2B5EF4-FFF2-40B4-BE49-F238E27FC236}">
                <a16:creationId xmlns:a16="http://schemas.microsoft.com/office/drawing/2014/main" id="{B9795E85-7B91-41BB-9DF4-A4893AA48FFA}"/>
              </a:ext>
            </a:extLst>
          </p:cNvPr>
          <p:cNvSpPr>
            <a:spLocks noGrp="1"/>
          </p:cNvSpPr>
          <p:nvPr>
            <p:ph type="pic" sz="quarter" idx="14" hasCustomPrompt="1"/>
          </p:nvPr>
        </p:nvSpPr>
        <p:spPr>
          <a:xfrm>
            <a:off x="6200775" y="3967163"/>
            <a:ext cx="5619750" cy="2414587"/>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12" name="長方形 11">
            <a:extLst>
              <a:ext uri="{FF2B5EF4-FFF2-40B4-BE49-F238E27FC236}">
                <a16:creationId xmlns:a16="http://schemas.microsoft.com/office/drawing/2014/main" id="{BB372D75-4BAD-4C47-AE7D-0F2711031EEC}"/>
              </a:ext>
            </a:extLst>
          </p:cNvPr>
          <p:cNvSpPr/>
          <p:nvPr userDrawn="1"/>
        </p:nvSpPr>
        <p:spPr>
          <a:xfrm>
            <a:off x="371475" y="3643799"/>
            <a:ext cx="5757863" cy="2733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 name="コンテンツ プレースホルダー 2">
            <a:extLst>
              <a:ext uri="{FF2B5EF4-FFF2-40B4-BE49-F238E27FC236}">
                <a16:creationId xmlns:a16="http://schemas.microsoft.com/office/drawing/2014/main" id="{3E60534E-DE82-45F4-8E2E-DA97F169177F}"/>
              </a:ext>
            </a:extLst>
          </p:cNvPr>
          <p:cNvSpPr>
            <a:spLocks noGrp="1"/>
          </p:cNvSpPr>
          <p:nvPr>
            <p:ph sz="half" idx="1"/>
          </p:nvPr>
        </p:nvSpPr>
        <p:spPr>
          <a:xfrm>
            <a:off x="622406" y="3848474"/>
            <a:ext cx="5256000" cy="2404800"/>
          </a:xfrm>
        </p:spPr>
        <p:txBody>
          <a:bodyPr rtlCol="0">
            <a:normAutofit/>
          </a:bodyPr>
          <a:lstStyle>
            <a:lvl1pPr>
              <a:defRPr sz="1800">
                <a:solidFill>
                  <a:schemeClr val="bg1"/>
                </a:solidFill>
                <a:latin typeface="Meiryo UI" panose="020B0604030504040204" pitchFamily="50" charset="-128"/>
                <a:ea typeface="Meiryo UI" panose="020B0604030504040204" pitchFamily="50" charset="-128"/>
              </a:defRPr>
            </a:lvl1pPr>
            <a:lvl2pPr>
              <a:defRPr sz="1600">
                <a:solidFill>
                  <a:schemeClr val="bg1"/>
                </a:solidFill>
                <a:latin typeface="Meiryo UI" panose="020B0604030504040204" pitchFamily="50" charset="-128"/>
                <a:ea typeface="Meiryo UI" panose="020B0604030504040204" pitchFamily="50" charset="-128"/>
              </a:defRPr>
            </a:lvl2pPr>
            <a:lvl3pPr>
              <a:defRPr sz="1400">
                <a:solidFill>
                  <a:schemeClr val="bg1"/>
                </a:solidFill>
                <a:latin typeface="Meiryo UI" panose="020B0604030504040204" pitchFamily="50" charset="-128"/>
                <a:ea typeface="Meiryo UI" panose="020B0604030504040204" pitchFamily="50" charset="-128"/>
              </a:defRPr>
            </a:lvl3pPr>
            <a:lvl4pPr>
              <a:defRPr sz="1200">
                <a:solidFill>
                  <a:schemeClr val="bg1"/>
                </a:solidFill>
                <a:latin typeface="Meiryo UI" panose="020B0604030504040204" pitchFamily="50" charset="-128"/>
                <a:ea typeface="Meiryo UI" panose="020B0604030504040204" pitchFamily="50" charset="-128"/>
              </a:defRPr>
            </a:lvl4pPr>
            <a:lvl5pPr>
              <a:defRPr sz="12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5" name="スライド番号プレースホルダー 5">
            <a:extLst>
              <a:ext uri="{FF2B5EF4-FFF2-40B4-BE49-F238E27FC236}">
                <a16:creationId xmlns:a16="http://schemas.microsoft.com/office/drawing/2014/main" id="{8D6ABBFD-5DAD-93FF-70FE-357BACDA7346}"/>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42810182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タイトル スライド">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76607FB0-0FB2-41FD-B334-74C7B05B8CE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8" name="長方形 7">
            <a:extLst>
              <a:ext uri="{FF2B5EF4-FFF2-40B4-BE49-F238E27FC236}">
                <a16:creationId xmlns:a16="http://schemas.microsoft.com/office/drawing/2014/main" id="{21508BC1-7ABB-42C8-B268-3C6F4FD455DE}"/>
              </a:ext>
            </a:extLst>
          </p:cNvPr>
          <p:cNvSpPr/>
          <p:nvPr userDrawn="1"/>
        </p:nvSpPr>
        <p:spPr>
          <a:xfrm>
            <a:off x="200025" y="-1"/>
            <a:ext cx="1199197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9" name="図プレースホルダー 8">
            <a:extLst>
              <a:ext uri="{FF2B5EF4-FFF2-40B4-BE49-F238E27FC236}">
                <a16:creationId xmlns:a16="http://schemas.microsoft.com/office/drawing/2014/main" id="{2D02598E-521E-41CD-B068-134834CFF4FF}"/>
              </a:ext>
            </a:extLst>
          </p:cNvPr>
          <p:cNvSpPr>
            <a:spLocks noGrp="1"/>
          </p:cNvSpPr>
          <p:nvPr>
            <p:ph type="pic" sz="quarter" idx="10" hasCustomPrompt="1"/>
          </p:nvPr>
        </p:nvSpPr>
        <p:spPr>
          <a:xfrm>
            <a:off x="571500" y="0"/>
            <a:ext cx="6034088" cy="6857999"/>
          </a:xfrm>
          <a:solidFill>
            <a:schemeClr val="bg1">
              <a:lumMod val="95000"/>
            </a:schemeClr>
          </a:solidFill>
        </p:spPr>
        <p:txBody>
          <a:bodyPr rtlCol="0">
            <a:normAutofit/>
          </a:bodyPr>
          <a:lstStyle>
            <a:lvl1pPr marL="0" indent="0" algn="ctr">
              <a:buNone/>
              <a:defRPr sz="1800">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10" name="長方形 9">
            <a:extLst>
              <a:ext uri="{FF2B5EF4-FFF2-40B4-BE49-F238E27FC236}">
                <a16:creationId xmlns:a16="http://schemas.microsoft.com/office/drawing/2014/main" id="{F04A5F51-C7E6-44CC-ADF3-1C83AA35D0DC}"/>
              </a:ext>
            </a:extLst>
          </p:cNvPr>
          <p:cNvSpPr/>
          <p:nvPr userDrawn="1"/>
        </p:nvSpPr>
        <p:spPr>
          <a:xfrm>
            <a:off x="0" y="1"/>
            <a:ext cx="371475"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4E8B51C6-9166-4F67-995A-396809E6533C}"/>
              </a:ext>
            </a:extLst>
          </p:cNvPr>
          <p:cNvSpPr>
            <a:spLocks noGrp="1"/>
          </p:cNvSpPr>
          <p:nvPr>
            <p:ph type="ctrTitle"/>
          </p:nvPr>
        </p:nvSpPr>
        <p:spPr>
          <a:xfrm>
            <a:off x="6905625" y="1512889"/>
            <a:ext cx="4986338" cy="3262311"/>
          </a:xfrm>
        </p:spPr>
        <p:txBody>
          <a:bodyPr rtlCol="0" anchor="b"/>
          <a:lstStyle>
            <a:lvl1pPr algn="l">
              <a:defRPr sz="6000">
                <a:solidFill>
                  <a:schemeClr val="bg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サブタイトル 2">
            <a:extLst>
              <a:ext uri="{FF2B5EF4-FFF2-40B4-BE49-F238E27FC236}">
                <a16:creationId xmlns:a16="http://schemas.microsoft.com/office/drawing/2014/main" id="{A951C9A4-8764-4CB3-AC26-C957C0E84BCD}"/>
              </a:ext>
            </a:extLst>
          </p:cNvPr>
          <p:cNvSpPr>
            <a:spLocks noGrp="1"/>
          </p:cNvSpPr>
          <p:nvPr>
            <p:ph type="subTitle" idx="1"/>
          </p:nvPr>
        </p:nvSpPr>
        <p:spPr>
          <a:xfrm>
            <a:off x="6905625" y="4927600"/>
            <a:ext cx="4986338" cy="976311"/>
          </a:xfrm>
        </p:spPr>
        <p:txBody>
          <a:bodyPr rtlCol="0"/>
          <a:lstStyle>
            <a:lvl1pPr marL="0" indent="0" algn="l">
              <a:buNone/>
              <a:defRPr sz="2400">
                <a:solidFill>
                  <a:schemeClr val="bg1"/>
                </a:solidFill>
                <a:latin typeface="Meiryo UI" panose="020B0604030504040204" pitchFamily="50" charset="-128"/>
                <a:ea typeface="Meiryo UI" panose="020B0604030504040204" pitchFamily="50"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ja-JP" altLang="en-US" noProof="0"/>
              <a:t>マスター サブタイトルの書式設定</a:t>
            </a:r>
          </a:p>
        </p:txBody>
      </p:sp>
    </p:spTree>
    <p:extLst>
      <p:ext uri="{BB962C8B-B14F-4D97-AF65-F5344CB8AC3E}">
        <p14:creationId xmlns:p14="http://schemas.microsoft.com/office/powerpoint/2010/main" val="31050855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2 段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E3A6AA5-A315-455E-B5C7-E53E3746ED81}"/>
              </a:ext>
            </a:extLst>
          </p:cNvPr>
          <p:cNvSpPr>
            <a:spLocks noGrp="1"/>
          </p:cNvSpPr>
          <p:nvPr>
            <p:ph type="title"/>
          </p:nvPr>
        </p:nvSpPr>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8" name="図プレースホルダー 6">
            <a:extLst>
              <a:ext uri="{FF2B5EF4-FFF2-40B4-BE49-F238E27FC236}">
                <a16:creationId xmlns:a16="http://schemas.microsoft.com/office/drawing/2014/main" id="{4DC80855-A1B8-4B65-B6F6-2AA6239EC246}"/>
              </a:ext>
            </a:extLst>
          </p:cNvPr>
          <p:cNvSpPr>
            <a:spLocks noGrp="1"/>
          </p:cNvSpPr>
          <p:nvPr>
            <p:ph type="pic" sz="quarter" idx="13" hasCustomPrompt="1"/>
          </p:nvPr>
        </p:nvSpPr>
        <p:spPr>
          <a:xfrm>
            <a:off x="371475" y="1233488"/>
            <a:ext cx="11520488" cy="2381361"/>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12" name="長方形 11">
            <a:extLst>
              <a:ext uri="{FF2B5EF4-FFF2-40B4-BE49-F238E27FC236}">
                <a16:creationId xmlns:a16="http://schemas.microsoft.com/office/drawing/2014/main" id="{BB372D75-4BAD-4C47-AE7D-0F2711031EEC}"/>
              </a:ext>
            </a:extLst>
          </p:cNvPr>
          <p:cNvSpPr/>
          <p:nvPr userDrawn="1"/>
        </p:nvSpPr>
        <p:spPr>
          <a:xfrm>
            <a:off x="371475" y="3643799"/>
            <a:ext cx="11520488" cy="2733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コンテンツ プレースホルダー 3">
            <a:extLst>
              <a:ext uri="{FF2B5EF4-FFF2-40B4-BE49-F238E27FC236}">
                <a16:creationId xmlns:a16="http://schemas.microsoft.com/office/drawing/2014/main" id="{23F1116B-C8B0-450D-83F6-49C4ABB22CCD}"/>
              </a:ext>
            </a:extLst>
          </p:cNvPr>
          <p:cNvSpPr>
            <a:spLocks noGrp="1"/>
          </p:cNvSpPr>
          <p:nvPr>
            <p:ph sz="half" idx="2"/>
          </p:nvPr>
        </p:nvSpPr>
        <p:spPr>
          <a:xfrm>
            <a:off x="6383054" y="3808206"/>
            <a:ext cx="5255193" cy="2404860"/>
          </a:xfrm>
        </p:spPr>
        <p:txBody>
          <a:bodyPr rtlCol="0">
            <a:normAutofit/>
          </a:bodyPr>
          <a:lstStyle>
            <a:lvl1pPr>
              <a:defRPr sz="1800">
                <a:solidFill>
                  <a:schemeClr val="bg1"/>
                </a:solidFill>
                <a:latin typeface="Meiryo UI" panose="020B0604030504040204" pitchFamily="50" charset="-128"/>
                <a:ea typeface="Meiryo UI" panose="020B0604030504040204" pitchFamily="50" charset="-128"/>
              </a:defRPr>
            </a:lvl1pPr>
            <a:lvl2pPr>
              <a:defRPr sz="1600">
                <a:solidFill>
                  <a:schemeClr val="bg1"/>
                </a:solidFill>
                <a:latin typeface="Meiryo UI" panose="020B0604030504040204" pitchFamily="50" charset="-128"/>
                <a:ea typeface="Meiryo UI" panose="020B0604030504040204" pitchFamily="50" charset="-128"/>
              </a:defRPr>
            </a:lvl2pPr>
            <a:lvl3pPr>
              <a:defRPr sz="1400">
                <a:solidFill>
                  <a:schemeClr val="bg1"/>
                </a:solidFill>
                <a:latin typeface="Meiryo UI" panose="020B0604030504040204" pitchFamily="50" charset="-128"/>
                <a:ea typeface="Meiryo UI" panose="020B0604030504040204" pitchFamily="50" charset="-128"/>
              </a:defRPr>
            </a:lvl3pPr>
            <a:lvl4pPr>
              <a:defRPr sz="1200">
                <a:solidFill>
                  <a:schemeClr val="bg1"/>
                </a:solidFill>
                <a:latin typeface="Meiryo UI" panose="020B0604030504040204" pitchFamily="50" charset="-128"/>
                <a:ea typeface="Meiryo UI" panose="020B0604030504040204" pitchFamily="50" charset="-128"/>
              </a:defRPr>
            </a:lvl4pPr>
            <a:lvl5pPr>
              <a:defRPr sz="12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3" name="コンテンツ プレースホルダー 2">
            <a:extLst>
              <a:ext uri="{FF2B5EF4-FFF2-40B4-BE49-F238E27FC236}">
                <a16:creationId xmlns:a16="http://schemas.microsoft.com/office/drawing/2014/main" id="{3E60534E-DE82-45F4-8E2E-DA97F169177F}"/>
              </a:ext>
            </a:extLst>
          </p:cNvPr>
          <p:cNvSpPr>
            <a:spLocks noGrp="1"/>
          </p:cNvSpPr>
          <p:nvPr>
            <p:ph sz="half" idx="1"/>
          </p:nvPr>
        </p:nvSpPr>
        <p:spPr>
          <a:xfrm>
            <a:off x="622406" y="3808236"/>
            <a:ext cx="5256000" cy="2404800"/>
          </a:xfrm>
        </p:spPr>
        <p:txBody>
          <a:bodyPr rtlCol="0">
            <a:normAutofit/>
          </a:bodyPr>
          <a:lstStyle>
            <a:lvl1pPr>
              <a:defRPr sz="1800">
                <a:solidFill>
                  <a:schemeClr val="bg1"/>
                </a:solidFill>
                <a:latin typeface="Meiryo UI" panose="020B0604030504040204" pitchFamily="50" charset="-128"/>
                <a:ea typeface="Meiryo UI" panose="020B0604030504040204" pitchFamily="50" charset="-128"/>
              </a:defRPr>
            </a:lvl1pPr>
            <a:lvl2pPr>
              <a:defRPr sz="1600">
                <a:solidFill>
                  <a:schemeClr val="bg1"/>
                </a:solidFill>
                <a:latin typeface="Meiryo UI" panose="020B0604030504040204" pitchFamily="50" charset="-128"/>
                <a:ea typeface="Meiryo UI" panose="020B0604030504040204" pitchFamily="50" charset="-128"/>
              </a:defRPr>
            </a:lvl2pPr>
            <a:lvl3pPr>
              <a:defRPr sz="1400">
                <a:solidFill>
                  <a:schemeClr val="bg1"/>
                </a:solidFill>
                <a:latin typeface="Meiryo UI" panose="020B0604030504040204" pitchFamily="50" charset="-128"/>
                <a:ea typeface="Meiryo UI" panose="020B0604030504040204" pitchFamily="50" charset="-128"/>
              </a:defRPr>
            </a:lvl3pPr>
            <a:lvl4pPr>
              <a:defRPr sz="1200">
                <a:solidFill>
                  <a:schemeClr val="bg1"/>
                </a:solidFill>
                <a:latin typeface="Meiryo UI" panose="020B0604030504040204" pitchFamily="50" charset="-128"/>
                <a:ea typeface="Meiryo UI" panose="020B0604030504040204" pitchFamily="50" charset="-128"/>
              </a:defRPr>
            </a:lvl4pPr>
            <a:lvl5pPr>
              <a:defRPr sz="12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cxnSp>
        <p:nvCxnSpPr>
          <p:cNvPr id="6" name="直線​​コネクタ(S) 5">
            <a:extLst>
              <a:ext uri="{FF2B5EF4-FFF2-40B4-BE49-F238E27FC236}">
                <a16:creationId xmlns:a16="http://schemas.microsoft.com/office/drawing/2014/main" id="{C15E3050-1157-4448-A84E-5AC72FC84A7F}"/>
              </a:ext>
            </a:extLst>
          </p:cNvPr>
          <p:cNvCxnSpPr/>
          <p:nvPr userDrawn="1"/>
        </p:nvCxnSpPr>
        <p:spPr>
          <a:xfrm>
            <a:off x="6131719" y="3774712"/>
            <a:ext cx="0" cy="247184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スライド番号プレースホルダー 5">
            <a:extLst>
              <a:ext uri="{FF2B5EF4-FFF2-40B4-BE49-F238E27FC236}">
                <a16:creationId xmlns:a16="http://schemas.microsoft.com/office/drawing/2014/main" id="{460337B3-8EF7-6019-7EF2-94974D0472D1}"/>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31053863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2 段組">
    <p:spTree>
      <p:nvGrpSpPr>
        <p:cNvPr id="1" name=""/>
        <p:cNvGrpSpPr/>
        <p:nvPr/>
      </p:nvGrpSpPr>
      <p:grpSpPr>
        <a:xfrm>
          <a:off x="0" y="0"/>
          <a:ext cx="0" cy="0"/>
          <a:chOff x="0" y="0"/>
          <a:chExt cx="0" cy="0"/>
        </a:xfrm>
      </p:grpSpPr>
      <p:sp>
        <p:nvSpPr>
          <p:cNvPr id="9" name="長方形 8">
            <a:extLst>
              <a:ext uri="{FF2B5EF4-FFF2-40B4-BE49-F238E27FC236}">
                <a16:creationId xmlns:a16="http://schemas.microsoft.com/office/drawing/2014/main" id="{F30BCBF1-64A6-4051-BC31-B793E99731A6}"/>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2" name="長方形 21">
            <a:extLst>
              <a:ext uri="{FF2B5EF4-FFF2-40B4-BE49-F238E27FC236}">
                <a16:creationId xmlns:a16="http://schemas.microsoft.com/office/drawing/2014/main" id="{115DEB4D-1697-4E72-B2BF-F5EA1EF3B009}"/>
              </a:ext>
            </a:extLst>
          </p:cNvPr>
          <p:cNvSpPr/>
          <p:nvPr userDrawn="1"/>
        </p:nvSpPr>
        <p:spPr>
          <a:xfrm>
            <a:off x="7162799" y="3052634"/>
            <a:ext cx="1368533" cy="11301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DE3A6AA5-A315-455E-B5C7-E53E3746ED81}"/>
              </a:ext>
            </a:extLst>
          </p:cNvPr>
          <p:cNvSpPr>
            <a:spLocks noGrp="1"/>
          </p:cNvSpPr>
          <p:nvPr>
            <p:ph type="title"/>
          </p:nvPr>
        </p:nvSpPr>
        <p:spPr>
          <a:xfrm>
            <a:off x="371475" y="1334424"/>
            <a:ext cx="4448175" cy="1520824"/>
          </a:xfrm>
        </p:spPr>
        <p:txBody>
          <a:bodyPr rtlCol="0" anchor="b">
            <a:noAutofit/>
          </a:bodyPr>
          <a:lstStyle>
            <a:lvl1pPr>
              <a:defRPr sz="3600">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4" name="コンテンツ プレースホルダー 3">
            <a:extLst>
              <a:ext uri="{FF2B5EF4-FFF2-40B4-BE49-F238E27FC236}">
                <a16:creationId xmlns:a16="http://schemas.microsoft.com/office/drawing/2014/main" id="{23F1116B-C8B0-450D-83F6-49C4ABB22CCD}"/>
              </a:ext>
            </a:extLst>
          </p:cNvPr>
          <p:cNvSpPr>
            <a:spLocks noGrp="1"/>
          </p:cNvSpPr>
          <p:nvPr>
            <p:ph sz="half" idx="2"/>
          </p:nvPr>
        </p:nvSpPr>
        <p:spPr>
          <a:xfrm>
            <a:off x="3609563" y="3118775"/>
            <a:ext cx="2927311" cy="3081999"/>
          </a:xfrm>
        </p:spPr>
        <p:txBody>
          <a:bodyPr rtlCol="0">
            <a:normAutofit/>
          </a:bodyPr>
          <a:lstStyle>
            <a:lvl1pPr>
              <a:defRPr sz="1800">
                <a:solidFill>
                  <a:schemeClr val="tx1"/>
                </a:solidFill>
                <a:latin typeface="Meiryo UI" panose="020B0604030504040204" pitchFamily="50" charset="-128"/>
                <a:ea typeface="Meiryo UI" panose="020B0604030504040204" pitchFamily="50" charset="-128"/>
              </a:defRPr>
            </a:lvl1pPr>
            <a:lvl2pPr>
              <a:defRPr sz="1600">
                <a:solidFill>
                  <a:schemeClr val="tx1"/>
                </a:solidFill>
                <a:latin typeface="Meiryo UI" panose="020B0604030504040204" pitchFamily="50" charset="-128"/>
                <a:ea typeface="Meiryo UI" panose="020B0604030504040204" pitchFamily="50" charset="-128"/>
              </a:defRPr>
            </a:lvl2pPr>
            <a:lvl3pPr>
              <a:defRPr sz="1400">
                <a:solidFill>
                  <a:schemeClr val="tx1"/>
                </a:solidFill>
                <a:latin typeface="Meiryo UI" panose="020B0604030504040204" pitchFamily="50" charset="-128"/>
                <a:ea typeface="Meiryo UI" panose="020B0604030504040204" pitchFamily="50" charset="-128"/>
              </a:defRPr>
            </a:lvl3pPr>
            <a:lvl4pPr>
              <a:defRPr sz="1200">
                <a:solidFill>
                  <a:schemeClr val="tx1"/>
                </a:solidFill>
                <a:latin typeface="Meiryo UI" panose="020B0604030504040204" pitchFamily="50" charset="-128"/>
                <a:ea typeface="Meiryo UI" panose="020B0604030504040204" pitchFamily="50" charset="-128"/>
              </a:defRPr>
            </a:lvl4pPr>
            <a:lvl5pPr>
              <a:defRPr sz="1200">
                <a:solidFill>
                  <a:schemeClr val="tx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3" name="コンテンツ プレースホルダー 2">
            <a:extLst>
              <a:ext uri="{FF2B5EF4-FFF2-40B4-BE49-F238E27FC236}">
                <a16:creationId xmlns:a16="http://schemas.microsoft.com/office/drawing/2014/main" id="{3E60534E-DE82-45F4-8E2E-DA97F169177F}"/>
              </a:ext>
            </a:extLst>
          </p:cNvPr>
          <p:cNvSpPr>
            <a:spLocks noGrp="1"/>
          </p:cNvSpPr>
          <p:nvPr>
            <p:ph sz="half" idx="1"/>
          </p:nvPr>
        </p:nvSpPr>
        <p:spPr>
          <a:xfrm>
            <a:off x="371475" y="3118776"/>
            <a:ext cx="2926800" cy="3081922"/>
          </a:xfrm>
        </p:spPr>
        <p:txBody>
          <a:bodyPr rtlCol="0">
            <a:normAutofit/>
          </a:bodyPr>
          <a:lstStyle>
            <a:lvl1pPr>
              <a:defRPr sz="1800">
                <a:solidFill>
                  <a:schemeClr val="tx1"/>
                </a:solidFill>
                <a:latin typeface="Meiryo UI" panose="020B0604030504040204" pitchFamily="50" charset="-128"/>
                <a:ea typeface="Meiryo UI" panose="020B0604030504040204" pitchFamily="50" charset="-128"/>
              </a:defRPr>
            </a:lvl1pPr>
            <a:lvl2pPr>
              <a:defRPr sz="1600">
                <a:solidFill>
                  <a:schemeClr val="tx1"/>
                </a:solidFill>
                <a:latin typeface="Meiryo UI" panose="020B0604030504040204" pitchFamily="50" charset="-128"/>
                <a:ea typeface="Meiryo UI" panose="020B0604030504040204" pitchFamily="50" charset="-128"/>
              </a:defRPr>
            </a:lvl2pPr>
            <a:lvl3pPr>
              <a:defRPr sz="1400">
                <a:solidFill>
                  <a:schemeClr val="tx1"/>
                </a:solidFill>
                <a:latin typeface="Meiryo UI" panose="020B0604030504040204" pitchFamily="50" charset="-128"/>
                <a:ea typeface="Meiryo UI" panose="020B0604030504040204" pitchFamily="50" charset="-128"/>
              </a:defRPr>
            </a:lvl3pPr>
            <a:lvl4pPr>
              <a:defRPr sz="1200">
                <a:solidFill>
                  <a:schemeClr val="tx1"/>
                </a:solidFill>
                <a:latin typeface="Meiryo UI" panose="020B0604030504040204" pitchFamily="50" charset="-128"/>
                <a:ea typeface="Meiryo UI" panose="020B0604030504040204" pitchFamily="50" charset="-128"/>
              </a:defRPr>
            </a:lvl4pPr>
            <a:lvl5pPr>
              <a:defRPr sz="1200">
                <a:solidFill>
                  <a:schemeClr val="tx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25" name="図プレースホルダー 24">
            <a:extLst>
              <a:ext uri="{FF2B5EF4-FFF2-40B4-BE49-F238E27FC236}">
                <a16:creationId xmlns:a16="http://schemas.microsoft.com/office/drawing/2014/main" id="{84421AF3-217F-49BD-BF47-1140F3F445D8}"/>
              </a:ext>
            </a:extLst>
          </p:cNvPr>
          <p:cNvSpPr>
            <a:spLocks noGrp="1"/>
          </p:cNvSpPr>
          <p:nvPr>
            <p:ph type="pic" sz="quarter" idx="15" hasCustomPrompt="1"/>
          </p:nvPr>
        </p:nvSpPr>
        <p:spPr>
          <a:xfrm>
            <a:off x="4908415" y="-4277"/>
            <a:ext cx="7283585" cy="6204974"/>
          </a:xfrm>
          <a:custGeom>
            <a:avLst/>
            <a:gdLst>
              <a:gd name="connsiteX0" fmla="*/ 4914900 w 7283585"/>
              <a:gd name="connsiteY0" fmla="*/ 4064000 h 6204974"/>
              <a:gd name="connsiteX1" fmla="*/ 7283585 w 7283585"/>
              <a:gd name="connsiteY1" fmla="*/ 4064000 h 6204974"/>
              <a:gd name="connsiteX2" fmla="*/ 7283585 w 7283585"/>
              <a:gd name="connsiteY2" fmla="*/ 6204974 h 6204974"/>
              <a:gd name="connsiteX3" fmla="*/ 4914900 w 7283585"/>
              <a:gd name="connsiteY3" fmla="*/ 6204974 h 6204974"/>
              <a:gd name="connsiteX4" fmla="*/ 4914900 w 7283585"/>
              <a:gd name="connsiteY4" fmla="*/ 2032000 h 6204974"/>
              <a:gd name="connsiteX5" fmla="*/ 7283585 w 7283585"/>
              <a:gd name="connsiteY5" fmla="*/ 2032000 h 6204974"/>
              <a:gd name="connsiteX6" fmla="*/ 7283585 w 7283585"/>
              <a:gd name="connsiteY6" fmla="*/ 3946525 h 6204974"/>
              <a:gd name="connsiteX7" fmla="*/ 4914900 w 7283585"/>
              <a:gd name="connsiteY7" fmla="*/ 3946525 h 6204974"/>
              <a:gd name="connsiteX8" fmla="*/ 2457450 w 7283585"/>
              <a:gd name="connsiteY8" fmla="*/ 2032000 h 6204974"/>
              <a:gd name="connsiteX9" fmla="*/ 4826135 w 7283585"/>
              <a:gd name="connsiteY9" fmla="*/ 2032000 h 6204974"/>
              <a:gd name="connsiteX10" fmla="*/ 4826135 w 7283585"/>
              <a:gd name="connsiteY10" fmla="*/ 3946525 h 6204974"/>
              <a:gd name="connsiteX11" fmla="*/ 2457450 w 7283585"/>
              <a:gd name="connsiteY11" fmla="*/ 3946525 h 6204974"/>
              <a:gd name="connsiteX12" fmla="*/ 0 w 7283585"/>
              <a:gd name="connsiteY12" fmla="*/ 8552 h 6204974"/>
              <a:gd name="connsiteX13" fmla="*/ 2368685 w 7283585"/>
              <a:gd name="connsiteY13" fmla="*/ 8552 h 6204974"/>
              <a:gd name="connsiteX14" fmla="*/ 2368685 w 7283585"/>
              <a:gd name="connsiteY14" fmla="*/ 1923077 h 6204974"/>
              <a:gd name="connsiteX15" fmla="*/ 0 w 7283585"/>
              <a:gd name="connsiteY15" fmla="*/ 1923077 h 6204974"/>
              <a:gd name="connsiteX16" fmla="*/ 2457450 w 7283585"/>
              <a:gd name="connsiteY16" fmla="*/ 4276 h 6204974"/>
              <a:gd name="connsiteX17" fmla="*/ 4826135 w 7283585"/>
              <a:gd name="connsiteY17" fmla="*/ 4276 h 6204974"/>
              <a:gd name="connsiteX18" fmla="*/ 4826135 w 7283585"/>
              <a:gd name="connsiteY18" fmla="*/ 1918801 h 6204974"/>
              <a:gd name="connsiteX19" fmla="*/ 2457450 w 7283585"/>
              <a:gd name="connsiteY19" fmla="*/ 1918801 h 6204974"/>
              <a:gd name="connsiteX20" fmla="*/ 4914900 w 7283585"/>
              <a:gd name="connsiteY20" fmla="*/ 0 h 6204974"/>
              <a:gd name="connsiteX21" fmla="*/ 7283585 w 7283585"/>
              <a:gd name="connsiteY21" fmla="*/ 0 h 6204974"/>
              <a:gd name="connsiteX22" fmla="*/ 7283585 w 7283585"/>
              <a:gd name="connsiteY22" fmla="*/ 1914525 h 6204974"/>
              <a:gd name="connsiteX23" fmla="*/ 4914900 w 7283585"/>
              <a:gd name="connsiteY23" fmla="*/ 1914525 h 6204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283585" h="6204974">
                <a:moveTo>
                  <a:pt x="4914900" y="4064000"/>
                </a:moveTo>
                <a:lnTo>
                  <a:pt x="7283585" y="4064000"/>
                </a:lnTo>
                <a:lnTo>
                  <a:pt x="7283585" y="6204974"/>
                </a:lnTo>
                <a:lnTo>
                  <a:pt x="4914900" y="6204974"/>
                </a:lnTo>
                <a:close/>
                <a:moveTo>
                  <a:pt x="4914900" y="2032000"/>
                </a:moveTo>
                <a:lnTo>
                  <a:pt x="7283585" y="2032000"/>
                </a:lnTo>
                <a:lnTo>
                  <a:pt x="7283585" y="3946525"/>
                </a:lnTo>
                <a:lnTo>
                  <a:pt x="4914900" y="3946525"/>
                </a:lnTo>
                <a:close/>
                <a:moveTo>
                  <a:pt x="2457450" y="2032000"/>
                </a:moveTo>
                <a:lnTo>
                  <a:pt x="4826135" y="2032000"/>
                </a:lnTo>
                <a:lnTo>
                  <a:pt x="4826135" y="3946525"/>
                </a:lnTo>
                <a:lnTo>
                  <a:pt x="2457450" y="3946525"/>
                </a:lnTo>
                <a:close/>
                <a:moveTo>
                  <a:pt x="0" y="8552"/>
                </a:moveTo>
                <a:lnTo>
                  <a:pt x="2368685" y="8552"/>
                </a:lnTo>
                <a:lnTo>
                  <a:pt x="2368685" y="1923077"/>
                </a:lnTo>
                <a:lnTo>
                  <a:pt x="0" y="1923077"/>
                </a:lnTo>
                <a:close/>
                <a:moveTo>
                  <a:pt x="2457450" y="4276"/>
                </a:moveTo>
                <a:lnTo>
                  <a:pt x="4826135" y="4276"/>
                </a:lnTo>
                <a:lnTo>
                  <a:pt x="4826135" y="1918801"/>
                </a:lnTo>
                <a:lnTo>
                  <a:pt x="2457450" y="1918801"/>
                </a:lnTo>
                <a:close/>
                <a:moveTo>
                  <a:pt x="4914900" y="0"/>
                </a:moveTo>
                <a:lnTo>
                  <a:pt x="7283585" y="0"/>
                </a:lnTo>
                <a:lnTo>
                  <a:pt x="7283585" y="1914525"/>
                </a:lnTo>
                <a:lnTo>
                  <a:pt x="4914900" y="1914525"/>
                </a:lnTo>
                <a:close/>
              </a:path>
            </a:pathLst>
          </a:custGeom>
          <a:solidFill>
            <a:schemeClr val="bg1">
              <a:lumMod val="95000"/>
            </a:schemeClr>
          </a:solidFill>
        </p:spPr>
        <p:txBody>
          <a:bodyPr vert="horz" wrap="square" lIns="91440" tIns="45720" rIns="91440" bIns="45720" rtlCol="0">
            <a:no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20" name="長方形 19">
            <a:extLst>
              <a:ext uri="{FF2B5EF4-FFF2-40B4-BE49-F238E27FC236}">
                <a16:creationId xmlns:a16="http://schemas.microsoft.com/office/drawing/2014/main" id="{475378D9-445B-4812-AE73-9B2CF92DCDF1}"/>
              </a:ext>
            </a:extLst>
          </p:cNvPr>
          <p:cNvSpPr/>
          <p:nvPr userDrawn="1"/>
        </p:nvSpPr>
        <p:spPr>
          <a:xfrm>
            <a:off x="6210299" y="2027725"/>
            <a:ext cx="1073287" cy="9186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1" name="長方形 20">
            <a:extLst>
              <a:ext uri="{FF2B5EF4-FFF2-40B4-BE49-F238E27FC236}">
                <a16:creationId xmlns:a16="http://schemas.microsoft.com/office/drawing/2014/main" id="{B569B8CC-B741-4501-A871-F6CC58941F5C}"/>
              </a:ext>
            </a:extLst>
          </p:cNvPr>
          <p:cNvSpPr/>
          <p:nvPr userDrawn="1"/>
        </p:nvSpPr>
        <p:spPr>
          <a:xfrm>
            <a:off x="8661263" y="4055448"/>
            <a:ext cx="1073287" cy="9186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cxnSp>
        <p:nvCxnSpPr>
          <p:cNvPr id="23" name="直線​​コネクタ(S) 22">
            <a:extLst>
              <a:ext uri="{FF2B5EF4-FFF2-40B4-BE49-F238E27FC236}">
                <a16:creationId xmlns:a16="http://schemas.microsoft.com/office/drawing/2014/main" id="{8ED9C5BC-5F16-4DC8-BAA3-30A378B7F5FB}"/>
              </a:ext>
            </a:extLst>
          </p:cNvPr>
          <p:cNvCxnSpPr>
            <a:cxnSpLocks/>
          </p:cNvCxnSpPr>
          <p:nvPr userDrawn="1"/>
        </p:nvCxnSpPr>
        <p:spPr>
          <a:xfrm>
            <a:off x="3452019" y="3106075"/>
            <a:ext cx="0" cy="30947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4" name="長方形 23">
            <a:extLst>
              <a:ext uri="{FF2B5EF4-FFF2-40B4-BE49-F238E27FC236}">
                <a16:creationId xmlns:a16="http://schemas.microsoft.com/office/drawing/2014/main" id="{2F0E9B02-FBE7-4B3F-833A-FCDE146B2DAD}"/>
              </a:ext>
            </a:extLst>
          </p:cNvPr>
          <p:cNvSpPr/>
          <p:nvPr userDrawn="1"/>
        </p:nvSpPr>
        <p:spPr>
          <a:xfrm>
            <a:off x="0" y="1405862"/>
            <a:ext cx="300037" cy="14652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5" name="スライド番号プレースホルダー 5">
            <a:extLst>
              <a:ext uri="{FF2B5EF4-FFF2-40B4-BE49-F238E27FC236}">
                <a16:creationId xmlns:a16="http://schemas.microsoft.com/office/drawing/2014/main" id="{58908DA7-3662-9EF6-6F6E-9B9CB83A76F6}"/>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12589608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2 段組">
    <p:spTree>
      <p:nvGrpSpPr>
        <p:cNvPr id="1" name=""/>
        <p:cNvGrpSpPr/>
        <p:nvPr/>
      </p:nvGrpSpPr>
      <p:grpSpPr>
        <a:xfrm>
          <a:off x="0" y="0"/>
          <a:ext cx="0" cy="0"/>
          <a:chOff x="0" y="0"/>
          <a:chExt cx="0" cy="0"/>
        </a:xfrm>
      </p:grpSpPr>
      <p:sp>
        <p:nvSpPr>
          <p:cNvPr id="9" name="長方形 8">
            <a:extLst>
              <a:ext uri="{FF2B5EF4-FFF2-40B4-BE49-F238E27FC236}">
                <a16:creationId xmlns:a16="http://schemas.microsoft.com/office/drawing/2014/main" id="{F30BCBF1-64A6-4051-BC31-B793E99731A6}"/>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3" name="図プレースホルダー 6">
            <a:extLst>
              <a:ext uri="{FF2B5EF4-FFF2-40B4-BE49-F238E27FC236}">
                <a16:creationId xmlns:a16="http://schemas.microsoft.com/office/drawing/2014/main" id="{73E3AB81-FB3C-492F-8AB9-CFC37EECCEE7}"/>
              </a:ext>
            </a:extLst>
          </p:cNvPr>
          <p:cNvSpPr>
            <a:spLocks noGrp="1"/>
          </p:cNvSpPr>
          <p:nvPr>
            <p:ph type="pic" sz="quarter" idx="13" hasCustomPrompt="1"/>
          </p:nvPr>
        </p:nvSpPr>
        <p:spPr>
          <a:xfrm>
            <a:off x="371475" y="260350"/>
            <a:ext cx="11520488" cy="6121400"/>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14" name="長方形 13">
            <a:extLst>
              <a:ext uri="{FF2B5EF4-FFF2-40B4-BE49-F238E27FC236}">
                <a16:creationId xmlns:a16="http://schemas.microsoft.com/office/drawing/2014/main" id="{BF2C4CC9-6F35-4EBF-857F-EBD298D77347}"/>
              </a:ext>
            </a:extLst>
          </p:cNvPr>
          <p:cNvSpPr/>
          <p:nvPr userDrawn="1"/>
        </p:nvSpPr>
        <p:spPr>
          <a:xfrm>
            <a:off x="1578741" y="2299953"/>
            <a:ext cx="4420009" cy="308192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5" name="長方形 14">
            <a:extLst>
              <a:ext uri="{FF2B5EF4-FFF2-40B4-BE49-F238E27FC236}">
                <a16:creationId xmlns:a16="http://schemas.microsoft.com/office/drawing/2014/main" id="{D1D54A23-014A-49B4-9E28-7641C8A4F0C1}"/>
              </a:ext>
            </a:extLst>
          </p:cNvPr>
          <p:cNvSpPr/>
          <p:nvPr userDrawn="1"/>
        </p:nvSpPr>
        <p:spPr>
          <a:xfrm>
            <a:off x="6184487" y="2299953"/>
            <a:ext cx="4420009" cy="308192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DE3A6AA5-A315-455E-B5C7-E53E3746ED81}"/>
              </a:ext>
            </a:extLst>
          </p:cNvPr>
          <p:cNvSpPr>
            <a:spLocks noGrp="1"/>
          </p:cNvSpPr>
          <p:nvPr>
            <p:ph type="title"/>
          </p:nvPr>
        </p:nvSpPr>
        <p:spPr>
          <a:xfrm>
            <a:off x="1587504" y="1233488"/>
            <a:ext cx="9016993" cy="761076"/>
          </a:xfrm>
        </p:spPr>
        <p:txBody>
          <a:bodyPr rtlCol="0" anchor="ctr">
            <a:noAutofit/>
          </a:bodyPr>
          <a:lstStyle>
            <a:lvl1pPr algn="ctr">
              <a:defRPr sz="3600">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4" name="コンテンツ プレースホルダー 3">
            <a:extLst>
              <a:ext uri="{FF2B5EF4-FFF2-40B4-BE49-F238E27FC236}">
                <a16:creationId xmlns:a16="http://schemas.microsoft.com/office/drawing/2014/main" id="{23F1116B-C8B0-450D-83F6-49C4ABB22CCD}"/>
              </a:ext>
            </a:extLst>
          </p:cNvPr>
          <p:cNvSpPr>
            <a:spLocks noGrp="1"/>
          </p:cNvSpPr>
          <p:nvPr>
            <p:ph sz="half" idx="2"/>
          </p:nvPr>
        </p:nvSpPr>
        <p:spPr>
          <a:xfrm>
            <a:off x="6328091" y="2424864"/>
            <a:ext cx="4132800" cy="2833200"/>
          </a:xfrm>
        </p:spPr>
        <p:txBody>
          <a:bodyPr rtlCol="0">
            <a:normAutofit/>
          </a:bodyPr>
          <a:lstStyle>
            <a:lvl1pPr>
              <a:defRPr sz="1800">
                <a:solidFill>
                  <a:schemeClr val="bg1"/>
                </a:solidFill>
                <a:latin typeface="Meiryo UI" panose="020B0604030504040204" pitchFamily="50" charset="-128"/>
                <a:ea typeface="Meiryo UI" panose="020B0604030504040204" pitchFamily="50" charset="-128"/>
              </a:defRPr>
            </a:lvl1pPr>
            <a:lvl2pPr>
              <a:defRPr sz="1600">
                <a:solidFill>
                  <a:schemeClr val="bg1"/>
                </a:solidFill>
                <a:latin typeface="Meiryo UI" panose="020B0604030504040204" pitchFamily="50" charset="-128"/>
                <a:ea typeface="Meiryo UI" panose="020B0604030504040204" pitchFamily="50" charset="-128"/>
              </a:defRPr>
            </a:lvl2pPr>
            <a:lvl3pPr>
              <a:defRPr sz="1400">
                <a:solidFill>
                  <a:schemeClr val="bg1"/>
                </a:solidFill>
                <a:latin typeface="Meiryo UI" panose="020B0604030504040204" pitchFamily="50" charset="-128"/>
                <a:ea typeface="Meiryo UI" panose="020B0604030504040204" pitchFamily="50" charset="-128"/>
              </a:defRPr>
            </a:lvl3pPr>
            <a:lvl4pPr>
              <a:defRPr sz="1200">
                <a:solidFill>
                  <a:schemeClr val="bg1"/>
                </a:solidFill>
                <a:latin typeface="Meiryo UI" panose="020B0604030504040204" pitchFamily="50" charset="-128"/>
                <a:ea typeface="Meiryo UI" panose="020B0604030504040204" pitchFamily="50" charset="-128"/>
              </a:defRPr>
            </a:lvl4pPr>
            <a:lvl5pPr>
              <a:defRPr sz="12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3" name="コンテンツ プレースホルダー 2">
            <a:extLst>
              <a:ext uri="{FF2B5EF4-FFF2-40B4-BE49-F238E27FC236}">
                <a16:creationId xmlns:a16="http://schemas.microsoft.com/office/drawing/2014/main" id="{3E60534E-DE82-45F4-8E2E-DA97F169177F}"/>
              </a:ext>
            </a:extLst>
          </p:cNvPr>
          <p:cNvSpPr>
            <a:spLocks noGrp="1"/>
          </p:cNvSpPr>
          <p:nvPr>
            <p:ph sz="half" idx="1"/>
          </p:nvPr>
        </p:nvSpPr>
        <p:spPr>
          <a:xfrm>
            <a:off x="1722820" y="2424864"/>
            <a:ext cx="4131850" cy="2832101"/>
          </a:xfrm>
        </p:spPr>
        <p:txBody>
          <a:bodyPr rtlCol="0">
            <a:normAutofit/>
          </a:bodyPr>
          <a:lstStyle>
            <a:lvl1pPr>
              <a:defRPr sz="1800">
                <a:solidFill>
                  <a:schemeClr val="bg1"/>
                </a:solidFill>
                <a:latin typeface="Meiryo UI" panose="020B0604030504040204" pitchFamily="50" charset="-128"/>
                <a:ea typeface="Meiryo UI" panose="020B0604030504040204" pitchFamily="50" charset="-128"/>
              </a:defRPr>
            </a:lvl1pPr>
            <a:lvl2pPr>
              <a:defRPr sz="1600">
                <a:solidFill>
                  <a:schemeClr val="bg1"/>
                </a:solidFill>
                <a:latin typeface="Meiryo UI" panose="020B0604030504040204" pitchFamily="50" charset="-128"/>
                <a:ea typeface="Meiryo UI" panose="020B0604030504040204" pitchFamily="50" charset="-128"/>
              </a:defRPr>
            </a:lvl2pPr>
            <a:lvl3pPr>
              <a:defRPr sz="1400">
                <a:solidFill>
                  <a:schemeClr val="bg1"/>
                </a:solidFill>
                <a:latin typeface="Meiryo UI" panose="020B0604030504040204" pitchFamily="50" charset="-128"/>
                <a:ea typeface="Meiryo UI" panose="020B0604030504040204" pitchFamily="50" charset="-128"/>
              </a:defRPr>
            </a:lvl3pPr>
            <a:lvl4pPr>
              <a:defRPr sz="1200">
                <a:solidFill>
                  <a:schemeClr val="bg1"/>
                </a:solidFill>
                <a:latin typeface="Meiryo UI" panose="020B0604030504040204" pitchFamily="50" charset="-128"/>
                <a:ea typeface="Meiryo UI" panose="020B0604030504040204" pitchFamily="50" charset="-128"/>
              </a:defRPr>
            </a:lvl4pPr>
            <a:lvl5pPr>
              <a:defRPr sz="12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5" name="スライド番号プレースホルダー 5">
            <a:extLst>
              <a:ext uri="{FF2B5EF4-FFF2-40B4-BE49-F238E27FC236}">
                <a16:creationId xmlns:a16="http://schemas.microsoft.com/office/drawing/2014/main" id="{06FCC9B6-06BE-ABBD-4808-2C0C5E7D3678}"/>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31069587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3" name="長方形 2">
            <a:extLst>
              <a:ext uri="{FF2B5EF4-FFF2-40B4-BE49-F238E27FC236}">
                <a16:creationId xmlns:a16="http://schemas.microsoft.com/office/drawing/2014/main" id="{EAB4EF4F-0A84-4C50-B171-F044231527B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5" name="長方形 4">
            <a:extLst>
              <a:ext uri="{FF2B5EF4-FFF2-40B4-BE49-F238E27FC236}">
                <a16:creationId xmlns:a16="http://schemas.microsoft.com/office/drawing/2014/main" id="{113E1565-5B33-4914-9800-50B8400266FF}"/>
              </a:ext>
            </a:extLst>
          </p:cNvPr>
          <p:cNvSpPr/>
          <p:nvPr userDrawn="1"/>
        </p:nvSpPr>
        <p:spPr>
          <a:xfrm>
            <a:off x="0" y="0"/>
            <a:ext cx="12191999"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6" name="図プレースホルダー 6">
            <a:extLst>
              <a:ext uri="{FF2B5EF4-FFF2-40B4-BE49-F238E27FC236}">
                <a16:creationId xmlns:a16="http://schemas.microsoft.com/office/drawing/2014/main" id="{DE438B2E-01A6-453B-928D-97D98438168E}"/>
              </a:ext>
            </a:extLst>
          </p:cNvPr>
          <p:cNvSpPr>
            <a:spLocks noGrp="1"/>
          </p:cNvSpPr>
          <p:nvPr>
            <p:ph type="pic" sz="quarter" idx="13" hasCustomPrompt="1"/>
          </p:nvPr>
        </p:nvSpPr>
        <p:spPr>
          <a:xfrm>
            <a:off x="335756" y="260350"/>
            <a:ext cx="11520488" cy="6300788"/>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2" name="スライド番号プレースホルダー 5">
            <a:extLst>
              <a:ext uri="{FF2B5EF4-FFF2-40B4-BE49-F238E27FC236}">
                <a16:creationId xmlns:a16="http://schemas.microsoft.com/office/drawing/2014/main" id="{EDC97959-6740-AE4B-BC61-93AE65868013}"/>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9110570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空白">
    <p:spTree>
      <p:nvGrpSpPr>
        <p:cNvPr id="1" name=""/>
        <p:cNvGrpSpPr/>
        <p:nvPr/>
      </p:nvGrpSpPr>
      <p:grpSpPr>
        <a:xfrm>
          <a:off x="0" y="0"/>
          <a:ext cx="0" cy="0"/>
          <a:chOff x="0" y="0"/>
          <a:chExt cx="0" cy="0"/>
        </a:xfrm>
      </p:grpSpPr>
      <p:sp>
        <p:nvSpPr>
          <p:cNvPr id="3" name="長方形 2">
            <a:extLst>
              <a:ext uri="{FF2B5EF4-FFF2-40B4-BE49-F238E27FC236}">
                <a16:creationId xmlns:a16="http://schemas.microsoft.com/office/drawing/2014/main" id="{EAB4EF4F-0A84-4C50-B171-F044231527B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7" name="図プレースホルダー 26">
            <a:extLst>
              <a:ext uri="{FF2B5EF4-FFF2-40B4-BE49-F238E27FC236}">
                <a16:creationId xmlns:a16="http://schemas.microsoft.com/office/drawing/2014/main" id="{404FC023-3732-4036-B4DA-F34DC453036D}"/>
              </a:ext>
            </a:extLst>
          </p:cNvPr>
          <p:cNvSpPr>
            <a:spLocks noGrp="1"/>
          </p:cNvSpPr>
          <p:nvPr>
            <p:ph type="pic" sz="quarter" idx="13" hasCustomPrompt="1"/>
          </p:nvPr>
        </p:nvSpPr>
        <p:spPr>
          <a:xfrm>
            <a:off x="1" y="1"/>
            <a:ext cx="12191999" cy="6857999"/>
          </a:xfrm>
          <a:custGeom>
            <a:avLst/>
            <a:gdLst>
              <a:gd name="connsiteX0" fmla="*/ 9194799 w 12191999"/>
              <a:gd name="connsiteY0" fmla="*/ 4114799 h 6108699"/>
              <a:gd name="connsiteX1" fmla="*/ 12191999 w 12191999"/>
              <a:gd name="connsiteY1" fmla="*/ 4114799 h 6108699"/>
              <a:gd name="connsiteX2" fmla="*/ 12191999 w 12191999"/>
              <a:gd name="connsiteY2" fmla="*/ 6108699 h 6108699"/>
              <a:gd name="connsiteX3" fmla="*/ 9194799 w 12191999"/>
              <a:gd name="connsiteY3" fmla="*/ 6108699 h 6108699"/>
              <a:gd name="connsiteX4" fmla="*/ 6129865 w 12191999"/>
              <a:gd name="connsiteY4" fmla="*/ 4114799 h 6108699"/>
              <a:gd name="connsiteX5" fmla="*/ 9127065 w 12191999"/>
              <a:gd name="connsiteY5" fmla="*/ 4114799 h 6108699"/>
              <a:gd name="connsiteX6" fmla="*/ 9127065 w 12191999"/>
              <a:gd name="connsiteY6" fmla="*/ 6108699 h 6108699"/>
              <a:gd name="connsiteX7" fmla="*/ 6129865 w 12191999"/>
              <a:gd name="connsiteY7" fmla="*/ 6108699 h 6108699"/>
              <a:gd name="connsiteX8" fmla="*/ 3064933 w 12191999"/>
              <a:gd name="connsiteY8" fmla="*/ 4114799 h 6108699"/>
              <a:gd name="connsiteX9" fmla="*/ 6062132 w 12191999"/>
              <a:gd name="connsiteY9" fmla="*/ 4114799 h 6108699"/>
              <a:gd name="connsiteX10" fmla="*/ 6062132 w 12191999"/>
              <a:gd name="connsiteY10" fmla="*/ 6108699 h 6108699"/>
              <a:gd name="connsiteX11" fmla="*/ 3064933 w 12191999"/>
              <a:gd name="connsiteY11" fmla="*/ 6108699 h 6108699"/>
              <a:gd name="connsiteX12" fmla="*/ 0 w 12191999"/>
              <a:gd name="connsiteY12" fmla="*/ 4114799 h 6108699"/>
              <a:gd name="connsiteX13" fmla="*/ 2997200 w 12191999"/>
              <a:gd name="connsiteY13" fmla="*/ 4114799 h 6108699"/>
              <a:gd name="connsiteX14" fmla="*/ 2997200 w 12191999"/>
              <a:gd name="connsiteY14" fmla="*/ 6108699 h 6108699"/>
              <a:gd name="connsiteX15" fmla="*/ 0 w 12191999"/>
              <a:gd name="connsiteY15" fmla="*/ 6108699 h 6108699"/>
              <a:gd name="connsiteX16" fmla="*/ 9194799 w 12191999"/>
              <a:gd name="connsiteY16" fmla="*/ 2057400 h 6108699"/>
              <a:gd name="connsiteX17" fmla="*/ 12191999 w 12191999"/>
              <a:gd name="connsiteY17" fmla="*/ 2057400 h 6108699"/>
              <a:gd name="connsiteX18" fmla="*/ 12191999 w 12191999"/>
              <a:gd name="connsiteY18" fmla="*/ 4051299 h 6108699"/>
              <a:gd name="connsiteX19" fmla="*/ 9194799 w 12191999"/>
              <a:gd name="connsiteY19" fmla="*/ 4051299 h 6108699"/>
              <a:gd name="connsiteX20" fmla="*/ 6129865 w 12191999"/>
              <a:gd name="connsiteY20" fmla="*/ 2057400 h 6108699"/>
              <a:gd name="connsiteX21" fmla="*/ 9127065 w 12191999"/>
              <a:gd name="connsiteY21" fmla="*/ 2057400 h 6108699"/>
              <a:gd name="connsiteX22" fmla="*/ 9127065 w 12191999"/>
              <a:gd name="connsiteY22" fmla="*/ 4051299 h 6108699"/>
              <a:gd name="connsiteX23" fmla="*/ 6129865 w 12191999"/>
              <a:gd name="connsiteY23" fmla="*/ 4051299 h 6108699"/>
              <a:gd name="connsiteX24" fmla="*/ 3064934 w 12191999"/>
              <a:gd name="connsiteY24" fmla="*/ 2057400 h 6108699"/>
              <a:gd name="connsiteX25" fmla="*/ 6062132 w 12191999"/>
              <a:gd name="connsiteY25" fmla="*/ 2057400 h 6108699"/>
              <a:gd name="connsiteX26" fmla="*/ 6062132 w 12191999"/>
              <a:gd name="connsiteY26" fmla="*/ 4051299 h 6108699"/>
              <a:gd name="connsiteX27" fmla="*/ 3064934 w 12191999"/>
              <a:gd name="connsiteY27" fmla="*/ 4051299 h 6108699"/>
              <a:gd name="connsiteX28" fmla="*/ 0 w 12191999"/>
              <a:gd name="connsiteY28" fmla="*/ 2057400 h 6108699"/>
              <a:gd name="connsiteX29" fmla="*/ 2997200 w 12191999"/>
              <a:gd name="connsiteY29" fmla="*/ 2057400 h 6108699"/>
              <a:gd name="connsiteX30" fmla="*/ 2997200 w 12191999"/>
              <a:gd name="connsiteY30" fmla="*/ 4051299 h 6108699"/>
              <a:gd name="connsiteX31" fmla="*/ 0 w 12191999"/>
              <a:gd name="connsiteY31" fmla="*/ 4051299 h 6108699"/>
              <a:gd name="connsiteX32" fmla="*/ 9194799 w 12191999"/>
              <a:gd name="connsiteY32" fmla="*/ 0 h 6108699"/>
              <a:gd name="connsiteX33" fmla="*/ 12191999 w 12191999"/>
              <a:gd name="connsiteY33" fmla="*/ 0 h 6108699"/>
              <a:gd name="connsiteX34" fmla="*/ 12191999 w 12191999"/>
              <a:gd name="connsiteY34" fmla="*/ 1993900 h 6108699"/>
              <a:gd name="connsiteX35" fmla="*/ 9194799 w 12191999"/>
              <a:gd name="connsiteY35" fmla="*/ 1993900 h 6108699"/>
              <a:gd name="connsiteX36" fmla="*/ 6129865 w 12191999"/>
              <a:gd name="connsiteY36" fmla="*/ 0 h 6108699"/>
              <a:gd name="connsiteX37" fmla="*/ 9127065 w 12191999"/>
              <a:gd name="connsiteY37" fmla="*/ 0 h 6108699"/>
              <a:gd name="connsiteX38" fmla="*/ 9127065 w 12191999"/>
              <a:gd name="connsiteY38" fmla="*/ 1993900 h 6108699"/>
              <a:gd name="connsiteX39" fmla="*/ 6129865 w 12191999"/>
              <a:gd name="connsiteY39" fmla="*/ 1993900 h 6108699"/>
              <a:gd name="connsiteX40" fmla="*/ 3064934 w 12191999"/>
              <a:gd name="connsiteY40" fmla="*/ 0 h 6108699"/>
              <a:gd name="connsiteX41" fmla="*/ 6062132 w 12191999"/>
              <a:gd name="connsiteY41" fmla="*/ 0 h 6108699"/>
              <a:gd name="connsiteX42" fmla="*/ 6062132 w 12191999"/>
              <a:gd name="connsiteY42" fmla="*/ 1993900 h 6108699"/>
              <a:gd name="connsiteX43" fmla="*/ 3064934 w 12191999"/>
              <a:gd name="connsiteY43" fmla="*/ 1993900 h 6108699"/>
              <a:gd name="connsiteX44" fmla="*/ 1 w 12191999"/>
              <a:gd name="connsiteY44" fmla="*/ 0 h 6108699"/>
              <a:gd name="connsiteX45" fmla="*/ 2997201 w 12191999"/>
              <a:gd name="connsiteY45" fmla="*/ 0 h 6108699"/>
              <a:gd name="connsiteX46" fmla="*/ 2997201 w 12191999"/>
              <a:gd name="connsiteY46" fmla="*/ 1993900 h 6108699"/>
              <a:gd name="connsiteX47" fmla="*/ 1 w 12191999"/>
              <a:gd name="connsiteY47" fmla="*/ 1993900 h 6108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2191999" h="6108699">
                <a:moveTo>
                  <a:pt x="9194799" y="4114799"/>
                </a:moveTo>
                <a:lnTo>
                  <a:pt x="12191999" y="4114799"/>
                </a:lnTo>
                <a:lnTo>
                  <a:pt x="12191999" y="6108699"/>
                </a:lnTo>
                <a:lnTo>
                  <a:pt x="9194799" y="6108699"/>
                </a:lnTo>
                <a:close/>
                <a:moveTo>
                  <a:pt x="6129865" y="4114799"/>
                </a:moveTo>
                <a:lnTo>
                  <a:pt x="9127065" y="4114799"/>
                </a:lnTo>
                <a:lnTo>
                  <a:pt x="9127065" y="6108699"/>
                </a:lnTo>
                <a:lnTo>
                  <a:pt x="6129865" y="6108699"/>
                </a:lnTo>
                <a:close/>
                <a:moveTo>
                  <a:pt x="3064933" y="4114799"/>
                </a:moveTo>
                <a:lnTo>
                  <a:pt x="6062132" y="4114799"/>
                </a:lnTo>
                <a:lnTo>
                  <a:pt x="6062132" y="6108699"/>
                </a:lnTo>
                <a:lnTo>
                  <a:pt x="3064933" y="6108699"/>
                </a:lnTo>
                <a:close/>
                <a:moveTo>
                  <a:pt x="0" y="4114799"/>
                </a:moveTo>
                <a:lnTo>
                  <a:pt x="2997200" y="4114799"/>
                </a:lnTo>
                <a:lnTo>
                  <a:pt x="2997200" y="6108699"/>
                </a:lnTo>
                <a:lnTo>
                  <a:pt x="0" y="6108699"/>
                </a:lnTo>
                <a:close/>
                <a:moveTo>
                  <a:pt x="9194799" y="2057400"/>
                </a:moveTo>
                <a:lnTo>
                  <a:pt x="12191999" y="2057400"/>
                </a:lnTo>
                <a:lnTo>
                  <a:pt x="12191999" y="4051299"/>
                </a:lnTo>
                <a:lnTo>
                  <a:pt x="9194799" y="4051299"/>
                </a:lnTo>
                <a:close/>
                <a:moveTo>
                  <a:pt x="6129865" y="2057400"/>
                </a:moveTo>
                <a:lnTo>
                  <a:pt x="9127065" y="2057400"/>
                </a:lnTo>
                <a:lnTo>
                  <a:pt x="9127065" y="4051299"/>
                </a:lnTo>
                <a:lnTo>
                  <a:pt x="6129865" y="4051299"/>
                </a:lnTo>
                <a:close/>
                <a:moveTo>
                  <a:pt x="3064934" y="2057400"/>
                </a:moveTo>
                <a:lnTo>
                  <a:pt x="6062132" y="2057400"/>
                </a:lnTo>
                <a:lnTo>
                  <a:pt x="6062132" y="4051299"/>
                </a:lnTo>
                <a:lnTo>
                  <a:pt x="3064934" y="4051299"/>
                </a:lnTo>
                <a:close/>
                <a:moveTo>
                  <a:pt x="0" y="2057400"/>
                </a:moveTo>
                <a:lnTo>
                  <a:pt x="2997200" y="2057400"/>
                </a:lnTo>
                <a:lnTo>
                  <a:pt x="2997200" y="4051299"/>
                </a:lnTo>
                <a:lnTo>
                  <a:pt x="0" y="4051299"/>
                </a:lnTo>
                <a:close/>
                <a:moveTo>
                  <a:pt x="9194799" y="0"/>
                </a:moveTo>
                <a:lnTo>
                  <a:pt x="12191999" y="0"/>
                </a:lnTo>
                <a:lnTo>
                  <a:pt x="12191999" y="1993900"/>
                </a:lnTo>
                <a:lnTo>
                  <a:pt x="9194799" y="1993900"/>
                </a:lnTo>
                <a:close/>
                <a:moveTo>
                  <a:pt x="6129865" y="0"/>
                </a:moveTo>
                <a:lnTo>
                  <a:pt x="9127065" y="0"/>
                </a:lnTo>
                <a:lnTo>
                  <a:pt x="9127065" y="1993900"/>
                </a:lnTo>
                <a:lnTo>
                  <a:pt x="6129865" y="1993900"/>
                </a:lnTo>
                <a:close/>
                <a:moveTo>
                  <a:pt x="3064934" y="0"/>
                </a:moveTo>
                <a:lnTo>
                  <a:pt x="6062132" y="0"/>
                </a:lnTo>
                <a:lnTo>
                  <a:pt x="6062132" y="1993900"/>
                </a:lnTo>
                <a:lnTo>
                  <a:pt x="3064934" y="1993900"/>
                </a:lnTo>
                <a:close/>
                <a:moveTo>
                  <a:pt x="1" y="0"/>
                </a:moveTo>
                <a:lnTo>
                  <a:pt x="2997201" y="0"/>
                </a:lnTo>
                <a:lnTo>
                  <a:pt x="2997201" y="1993900"/>
                </a:lnTo>
                <a:lnTo>
                  <a:pt x="1" y="1993900"/>
                </a:lnTo>
                <a:close/>
              </a:path>
            </a:pathLst>
          </a:custGeom>
          <a:solidFill>
            <a:schemeClr val="bg1">
              <a:lumMod val="95000"/>
            </a:schemeClr>
          </a:solidFill>
        </p:spPr>
        <p:txBody>
          <a:bodyPr vert="horz" wrap="square" lIns="91440" tIns="45720" rIns="91440" bIns="45720" rtlCol="0">
            <a:no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2" name="スライド番号プレースホルダー 5">
            <a:extLst>
              <a:ext uri="{FF2B5EF4-FFF2-40B4-BE49-F238E27FC236}">
                <a16:creationId xmlns:a16="http://schemas.microsoft.com/office/drawing/2014/main" id="{C7914533-3284-4C25-EA40-D406AF9AD0C1}"/>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42216092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空白">
    <p:spTree>
      <p:nvGrpSpPr>
        <p:cNvPr id="1" name=""/>
        <p:cNvGrpSpPr/>
        <p:nvPr/>
      </p:nvGrpSpPr>
      <p:grpSpPr>
        <a:xfrm>
          <a:off x="0" y="0"/>
          <a:ext cx="0" cy="0"/>
          <a:chOff x="0" y="0"/>
          <a:chExt cx="0" cy="0"/>
        </a:xfrm>
      </p:grpSpPr>
      <p:sp>
        <p:nvSpPr>
          <p:cNvPr id="3" name="長方形 2">
            <a:extLst>
              <a:ext uri="{FF2B5EF4-FFF2-40B4-BE49-F238E27FC236}">
                <a16:creationId xmlns:a16="http://schemas.microsoft.com/office/drawing/2014/main" id="{EAB4EF4F-0A84-4C50-B171-F044231527B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図プレースホルダー 6">
            <a:extLst>
              <a:ext uri="{FF2B5EF4-FFF2-40B4-BE49-F238E27FC236}">
                <a16:creationId xmlns:a16="http://schemas.microsoft.com/office/drawing/2014/main" id="{18957288-25D1-4D25-BECD-5A2E6A888185}"/>
              </a:ext>
            </a:extLst>
          </p:cNvPr>
          <p:cNvSpPr>
            <a:spLocks noGrp="1"/>
          </p:cNvSpPr>
          <p:nvPr>
            <p:ph type="pic" sz="quarter" idx="13" hasCustomPrompt="1"/>
          </p:nvPr>
        </p:nvSpPr>
        <p:spPr>
          <a:xfrm>
            <a:off x="371475" y="260350"/>
            <a:ext cx="4492625" cy="6300788"/>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アイコンをクリックして写真を追加</a:t>
            </a:r>
          </a:p>
        </p:txBody>
      </p:sp>
      <p:sp>
        <p:nvSpPr>
          <p:cNvPr id="5" name="図プレースホルダー 6">
            <a:extLst>
              <a:ext uri="{FF2B5EF4-FFF2-40B4-BE49-F238E27FC236}">
                <a16:creationId xmlns:a16="http://schemas.microsoft.com/office/drawing/2014/main" id="{D9C7DFC2-3A77-4761-A9AF-98963C5CCA07}"/>
              </a:ext>
            </a:extLst>
          </p:cNvPr>
          <p:cNvSpPr>
            <a:spLocks noGrp="1"/>
          </p:cNvSpPr>
          <p:nvPr>
            <p:ph type="pic" sz="quarter" idx="14" hasCustomPrompt="1"/>
          </p:nvPr>
        </p:nvSpPr>
        <p:spPr>
          <a:xfrm>
            <a:off x="4981575" y="260350"/>
            <a:ext cx="2740025" cy="6300788"/>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アイコンをクリックして写真を追加</a:t>
            </a:r>
          </a:p>
        </p:txBody>
      </p:sp>
      <p:sp>
        <p:nvSpPr>
          <p:cNvPr id="6" name="図プレースホルダー 6">
            <a:extLst>
              <a:ext uri="{FF2B5EF4-FFF2-40B4-BE49-F238E27FC236}">
                <a16:creationId xmlns:a16="http://schemas.microsoft.com/office/drawing/2014/main" id="{3F6FD22A-5FDA-45EC-BE49-3C0E30A397B0}"/>
              </a:ext>
            </a:extLst>
          </p:cNvPr>
          <p:cNvSpPr>
            <a:spLocks noGrp="1"/>
          </p:cNvSpPr>
          <p:nvPr>
            <p:ph type="pic" sz="quarter" idx="15" hasCustomPrompt="1"/>
          </p:nvPr>
        </p:nvSpPr>
        <p:spPr>
          <a:xfrm>
            <a:off x="7839076" y="260350"/>
            <a:ext cx="4052888" cy="3803650"/>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アイコンをクリックして写真を追加</a:t>
            </a:r>
          </a:p>
        </p:txBody>
      </p:sp>
      <p:sp>
        <p:nvSpPr>
          <p:cNvPr id="7" name="図プレースホルダー 6">
            <a:extLst>
              <a:ext uri="{FF2B5EF4-FFF2-40B4-BE49-F238E27FC236}">
                <a16:creationId xmlns:a16="http://schemas.microsoft.com/office/drawing/2014/main" id="{B64BDA74-9644-41EB-984D-939D27B60F3F}"/>
              </a:ext>
            </a:extLst>
          </p:cNvPr>
          <p:cNvSpPr>
            <a:spLocks noGrp="1"/>
          </p:cNvSpPr>
          <p:nvPr>
            <p:ph type="pic" sz="quarter" idx="16" hasCustomPrompt="1"/>
          </p:nvPr>
        </p:nvSpPr>
        <p:spPr>
          <a:xfrm>
            <a:off x="7839076" y="4165600"/>
            <a:ext cx="4052888" cy="2395538"/>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2" name="スライド番号プレースホルダー 5">
            <a:extLst>
              <a:ext uri="{FF2B5EF4-FFF2-40B4-BE49-F238E27FC236}">
                <a16:creationId xmlns:a16="http://schemas.microsoft.com/office/drawing/2014/main" id="{75FCD909-EDF2-1A4C-C4F6-95EA72CFA4FA}"/>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41144738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空白">
    <p:spTree>
      <p:nvGrpSpPr>
        <p:cNvPr id="1" name=""/>
        <p:cNvGrpSpPr/>
        <p:nvPr/>
      </p:nvGrpSpPr>
      <p:grpSpPr>
        <a:xfrm>
          <a:off x="0" y="0"/>
          <a:ext cx="0" cy="0"/>
          <a:chOff x="0" y="0"/>
          <a:chExt cx="0" cy="0"/>
        </a:xfrm>
      </p:grpSpPr>
      <p:sp>
        <p:nvSpPr>
          <p:cNvPr id="3" name="長方形 2">
            <a:extLst>
              <a:ext uri="{FF2B5EF4-FFF2-40B4-BE49-F238E27FC236}">
                <a16:creationId xmlns:a16="http://schemas.microsoft.com/office/drawing/2014/main" id="{EAB4EF4F-0A84-4C50-B171-F044231527B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図プレースホルダー 6">
            <a:extLst>
              <a:ext uri="{FF2B5EF4-FFF2-40B4-BE49-F238E27FC236}">
                <a16:creationId xmlns:a16="http://schemas.microsoft.com/office/drawing/2014/main" id="{18957288-25D1-4D25-BECD-5A2E6A888185}"/>
              </a:ext>
            </a:extLst>
          </p:cNvPr>
          <p:cNvSpPr>
            <a:spLocks noGrp="1"/>
          </p:cNvSpPr>
          <p:nvPr>
            <p:ph type="pic" sz="quarter" idx="13" hasCustomPrompt="1"/>
          </p:nvPr>
        </p:nvSpPr>
        <p:spPr>
          <a:xfrm>
            <a:off x="0" y="1233488"/>
            <a:ext cx="12192001" cy="4391024"/>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grpSp>
        <p:nvGrpSpPr>
          <p:cNvPr id="2" name="グループ 1">
            <a:extLst>
              <a:ext uri="{FF2B5EF4-FFF2-40B4-BE49-F238E27FC236}">
                <a16:creationId xmlns:a16="http://schemas.microsoft.com/office/drawing/2014/main" id="{18F30468-CC2E-4430-88DD-81D548B988FA}"/>
              </a:ext>
            </a:extLst>
          </p:cNvPr>
          <p:cNvGrpSpPr/>
          <p:nvPr userDrawn="1"/>
        </p:nvGrpSpPr>
        <p:grpSpPr>
          <a:xfrm>
            <a:off x="371474" y="260350"/>
            <a:ext cx="644525" cy="973138"/>
            <a:chOff x="371475" y="671713"/>
            <a:chExt cx="496540" cy="836738"/>
          </a:xfrm>
        </p:grpSpPr>
        <p:sp>
          <p:nvSpPr>
            <p:cNvPr id="8" name="長方形 7">
              <a:extLst>
                <a:ext uri="{FF2B5EF4-FFF2-40B4-BE49-F238E27FC236}">
                  <a16:creationId xmlns:a16="http://schemas.microsoft.com/office/drawing/2014/main" id="{BF6F92E0-2218-46A5-A183-84468D9B72A2}"/>
                </a:ext>
              </a:extLst>
            </p:cNvPr>
            <p:cNvSpPr/>
            <p:nvPr userDrawn="1"/>
          </p:nvSpPr>
          <p:spPr>
            <a:xfrm>
              <a:off x="371475" y="1011911"/>
              <a:ext cx="496540" cy="4965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9" name="長方形 8">
              <a:extLst>
                <a:ext uri="{FF2B5EF4-FFF2-40B4-BE49-F238E27FC236}">
                  <a16:creationId xmlns:a16="http://schemas.microsoft.com/office/drawing/2014/main" id="{9B476586-864B-4C72-91AF-8CF8796C6DE8}"/>
                </a:ext>
              </a:extLst>
            </p:cNvPr>
            <p:cNvSpPr/>
            <p:nvPr userDrawn="1"/>
          </p:nvSpPr>
          <p:spPr>
            <a:xfrm>
              <a:off x="620587" y="671713"/>
              <a:ext cx="247428" cy="24742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grpSp>
      <p:sp>
        <p:nvSpPr>
          <p:cNvPr id="10" name="長方形 9">
            <a:extLst>
              <a:ext uri="{FF2B5EF4-FFF2-40B4-BE49-F238E27FC236}">
                <a16:creationId xmlns:a16="http://schemas.microsoft.com/office/drawing/2014/main" id="{38B3D026-83A3-4D78-8B11-A20A6F47170C}"/>
              </a:ext>
            </a:extLst>
          </p:cNvPr>
          <p:cNvSpPr/>
          <p:nvPr userDrawn="1"/>
        </p:nvSpPr>
        <p:spPr>
          <a:xfrm>
            <a:off x="10795001" y="5642462"/>
            <a:ext cx="1397000" cy="12155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5" name="スライド番号プレースホルダー 5">
            <a:extLst>
              <a:ext uri="{FF2B5EF4-FFF2-40B4-BE49-F238E27FC236}">
                <a16:creationId xmlns:a16="http://schemas.microsoft.com/office/drawing/2014/main" id="{A8EC025A-BD30-54EF-B965-FD55C0291765}"/>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3599560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空白">
    <p:spTree>
      <p:nvGrpSpPr>
        <p:cNvPr id="1" name=""/>
        <p:cNvGrpSpPr/>
        <p:nvPr/>
      </p:nvGrpSpPr>
      <p:grpSpPr>
        <a:xfrm>
          <a:off x="0" y="0"/>
          <a:ext cx="0" cy="0"/>
          <a:chOff x="0" y="0"/>
          <a:chExt cx="0" cy="0"/>
        </a:xfrm>
      </p:grpSpPr>
      <p:sp>
        <p:nvSpPr>
          <p:cNvPr id="3" name="長方形 2">
            <a:extLst>
              <a:ext uri="{FF2B5EF4-FFF2-40B4-BE49-F238E27FC236}">
                <a16:creationId xmlns:a16="http://schemas.microsoft.com/office/drawing/2014/main" id="{EAB4EF4F-0A84-4C50-B171-F044231527B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1" name="長方形 10">
            <a:extLst>
              <a:ext uri="{FF2B5EF4-FFF2-40B4-BE49-F238E27FC236}">
                <a16:creationId xmlns:a16="http://schemas.microsoft.com/office/drawing/2014/main" id="{9171FC10-F7C3-4841-A705-B83FDE093009}"/>
              </a:ext>
            </a:extLst>
          </p:cNvPr>
          <p:cNvSpPr/>
          <p:nvPr userDrawn="1"/>
        </p:nvSpPr>
        <p:spPr>
          <a:xfrm>
            <a:off x="9398000" y="0"/>
            <a:ext cx="2793999"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図プレースホルダー 6">
            <a:extLst>
              <a:ext uri="{FF2B5EF4-FFF2-40B4-BE49-F238E27FC236}">
                <a16:creationId xmlns:a16="http://schemas.microsoft.com/office/drawing/2014/main" id="{18957288-25D1-4D25-BECD-5A2E6A888185}"/>
              </a:ext>
            </a:extLst>
          </p:cNvPr>
          <p:cNvSpPr>
            <a:spLocks noGrp="1"/>
          </p:cNvSpPr>
          <p:nvPr>
            <p:ph type="pic" sz="quarter" idx="13" hasCustomPrompt="1"/>
          </p:nvPr>
        </p:nvSpPr>
        <p:spPr>
          <a:xfrm>
            <a:off x="0" y="260350"/>
            <a:ext cx="11891963" cy="6300788"/>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2" name="スライド番号プレースホルダー 5">
            <a:extLst>
              <a:ext uri="{FF2B5EF4-FFF2-40B4-BE49-F238E27FC236}">
                <a16:creationId xmlns:a16="http://schemas.microsoft.com/office/drawing/2014/main" id="{271EC8D2-D20C-73D8-A2E3-175B88FC9978}"/>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10350859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B2BA5B3-8B1C-4C1C-B4EB-C9A8AC24AEDE}"/>
              </a:ext>
            </a:extLst>
          </p:cNvPr>
          <p:cNvSpPr>
            <a:spLocks noGrp="1"/>
          </p:cNvSpPr>
          <p:nvPr>
            <p:ph type="title"/>
          </p:nvPr>
        </p:nvSpPr>
        <p:spPr>
          <a:xfrm>
            <a:off x="371475" y="260351"/>
            <a:ext cx="11520487" cy="755649"/>
          </a:xfrm>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8" name="図プレースホルダー 6">
            <a:extLst>
              <a:ext uri="{FF2B5EF4-FFF2-40B4-BE49-F238E27FC236}">
                <a16:creationId xmlns:a16="http://schemas.microsoft.com/office/drawing/2014/main" id="{39EF0319-0CF7-4AB8-BE69-FEE9B6C298FE}"/>
              </a:ext>
            </a:extLst>
          </p:cNvPr>
          <p:cNvSpPr>
            <a:spLocks noGrp="1"/>
          </p:cNvSpPr>
          <p:nvPr>
            <p:ph type="pic" sz="quarter" idx="13" hasCustomPrompt="1"/>
          </p:nvPr>
        </p:nvSpPr>
        <p:spPr>
          <a:xfrm>
            <a:off x="371475" y="1233488"/>
            <a:ext cx="2466000" cy="4967287"/>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7" name="長方形 6">
            <a:extLst>
              <a:ext uri="{FF2B5EF4-FFF2-40B4-BE49-F238E27FC236}">
                <a16:creationId xmlns:a16="http://schemas.microsoft.com/office/drawing/2014/main" id="{02FAA6CD-8686-4F0E-9F34-3D74AC34027E}"/>
              </a:ext>
            </a:extLst>
          </p:cNvPr>
          <p:cNvSpPr/>
          <p:nvPr userDrawn="1"/>
        </p:nvSpPr>
        <p:spPr>
          <a:xfrm>
            <a:off x="2892285" y="1233488"/>
            <a:ext cx="3210339" cy="12715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 name="テキスト プレースホルダー 2">
            <a:extLst>
              <a:ext uri="{FF2B5EF4-FFF2-40B4-BE49-F238E27FC236}">
                <a16:creationId xmlns:a16="http://schemas.microsoft.com/office/drawing/2014/main" id="{9DA658D4-2F70-44A3-A7C3-BF6A1D7BE2A9}"/>
              </a:ext>
            </a:extLst>
          </p:cNvPr>
          <p:cNvSpPr>
            <a:spLocks noGrp="1"/>
          </p:cNvSpPr>
          <p:nvPr>
            <p:ph type="body" idx="1"/>
          </p:nvPr>
        </p:nvSpPr>
        <p:spPr>
          <a:xfrm>
            <a:off x="3004445" y="1330963"/>
            <a:ext cx="2986019" cy="1076636"/>
          </a:xfrm>
        </p:spPr>
        <p:txBody>
          <a:bodyPr rtlCol="0" anchor="ctr"/>
          <a:lstStyle>
            <a:lvl1pPr marL="0" indent="0">
              <a:buNone/>
              <a:defRPr sz="2400" b="1">
                <a:solidFill>
                  <a:schemeClr val="bg1"/>
                </a:solidFill>
                <a:latin typeface="Meiryo UI" panose="020B0604030504040204" pitchFamily="50" charset="-128"/>
                <a:ea typeface="Meiryo UI"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マスター テキストの書式設定</a:t>
            </a:r>
          </a:p>
        </p:txBody>
      </p:sp>
      <p:sp>
        <p:nvSpPr>
          <p:cNvPr id="10" name="長方形 9">
            <a:extLst>
              <a:ext uri="{FF2B5EF4-FFF2-40B4-BE49-F238E27FC236}">
                <a16:creationId xmlns:a16="http://schemas.microsoft.com/office/drawing/2014/main" id="{735AFBAA-25FF-494A-937E-3DFC5F737803}"/>
              </a:ext>
            </a:extLst>
          </p:cNvPr>
          <p:cNvSpPr/>
          <p:nvPr userDrawn="1"/>
        </p:nvSpPr>
        <p:spPr>
          <a:xfrm>
            <a:off x="2892284" y="2542916"/>
            <a:ext cx="3210339" cy="3657859"/>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コンテンツ プレースホルダー 3">
            <a:extLst>
              <a:ext uri="{FF2B5EF4-FFF2-40B4-BE49-F238E27FC236}">
                <a16:creationId xmlns:a16="http://schemas.microsoft.com/office/drawing/2014/main" id="{CDF57B0C-62A3-4053-936D-9841C7D76D8B}"/>
              </a:ext>
            </a:extLst>
          </p:cNvPr>
          <p:cNvSpPr>
            <a:spLocks noGrp="1"/>
          </p:cNvSpPr>
          <p:nvPr>
            <p:ph sz="half" idx="2"/>
          </p:nvPr>
        </p:nvSpPr>
        <p:spPr>
          <a:xfrm>
            <a:off x="3004445" y="2623930"/>
            <a:ext cx="2986019" cy="3448880"/>
          </a:xfrm>
        </p:spPr>
        <p:txBody>
          <a:bodyPr rtlCol="0">
            <a:normAutofit/>
          </a:bodyPr>
          <a:lstStyle>
            <a:lvl1pPr>
              <a:defRPr sz="1800">
                <a:latin typeface="Meiryo UI" panose="020B0604030504040204" pitchFamily="50" charset="-128"/>
                <a:ea typeface="Meiryo UI" panose="020B0604030504040204" pitchFamily="50" charset="-128"/>
              </a:defRPr>
            </a:lvl1pPr>
            <a:lvl2pPr>
              <a:defRPr sz="1600">
                <a:latin typeface="Meiryo UI" panose="020B0604030504040204" pitchFamily="50" charset="-128"/>
                <a:ea typeface="Meiryo UI" panose="020B0604030504040204" pitchFamily="50" charset="-128"/>
              </a:defRPr>
            </a:lvl2pPr>
            <a:lvl3pPr>
              <a:defRPr sz="1400">
                <a:latin typeface="Meiryo UI" panose="020B0604030504040204" pitchFamily="50" charset="-128"/>
                <a:ea typeface="Meiryo UI" panose="020B0604030504040204" pitchFamily="50" charset="-128"/>
              </a:defRPr>
            </a:lvl3pPr>
            <a:lvl4pPr>
              <a:defRPr sz="1200">
                <a:latin typeface="Meiryo UI" panose="020B0604030504040204" pitchFamily="50" charset="-128"/>
                <a:ea typeface="Meiryo UI" panose="020B0604030504040204" pitchFamily="50" charset="-128"/>
              </a:defRPr>
            </a:lvl4pPr>
            <a:lvl5pPr>
              <a:defRPr sz="1200">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11" name="図プレースホルダー 6">
            <a:extLst>
              <a:ext uri="{FF2B5EF4-FFF2-40B4-BE49-F238E27FC236}">
                <a16:creationId xmlns:a16="http://schemas.microsoft.com/office/drawing/2014/main" id="{F36B08A9-4F2C-4D72-A755-CBF0DAD5A4FC}"/>
              </a:ext>
            </a:extLst>
          </p:cNvPr>
          <p:cNvSpPr>
            <a:spLocks noGrp="1"/>
          </p:cNvSpPr>
          <p:nvPr>
            <p:ph type="pic" sz="quarter" idx="14" hasCustomPrompt="1"/>
          </p:nvPr>
        </p:nvSpPr>
        <p:spPr>
          <a:xfrm>
            <a:off x="6151738" y="1233487"/>
            <a:ext cx="2464907" cy="4967287"/>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アイコンをクリックして写真を追加</a:t>
            </a:r>
          </a:p>
        </p:txBody>
      </p:sp>
      <p:sp>
        <p:nvSpPr>
          <p:cNvPr id="12" name="長方形 11">
            <a:extLst>
              <a:ext uri="{FF2B5EF4-FFF2-40B4-BE49-F238E27FC236}">
                <a16:creationId xmlns:a16="http://schemas.microsoft.com/office/drawing/2014/main" id="{7CD8F79B-BFE6-4B3E-8853-5C61FDFF46D9}"/>
              </a:ext>
            </a:extLst>
          </p:cNvPr>
          <p:cNvSpPr/>
          <p:nvPr userDrawn="1"/>
        </p:nvSpPr>
        <p:spPr>
          <a:xfrm>
            <a:off x="8673131" y="1233488"/>
            <a:ext cx="3210339" cy="12715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solidFill>
                <a:schemeClr val="bg1"/>
              </a:solidFill>
              <a:latin typeface="Meiryo UI" panose="020B0604030504040204" pitchFamily="50" charset="-128"/>
              <a:ea typeface="Meiryo UI" panose="020B0604030504040204" pitchFamily="50" charset="-128"/>
            </a:endParaRPr>
          </a:p>
        </p:txBody>
      </p:sp>
      <p:sp>
        <p:nvSpPr>
          <p:cNvPr id="13" name="長方形 12">
            <a:extLst>
              <a:ext uri="{FF2B5EF4-FFF2-40B4-BE49-F238E27FC236}">
                <a16:creationId xmlns:a16="http://schemas.microsoft.com/office/drawing/2014/main" id="{33B3569E-E4EC-433C-AFDA-E50961675D8F}"/>
              </a:ext>
            </a:extLst>
          </p:cNvPr>
          <p:cNvSpPr/>
          <p:nvPr userDrawn="1"/>
        </p:nvSpPr>
        <p:spPr>
          <a:xfrm>
            <a:off x="8673130" y="2542916"/>
            <a:ext cx="3210339" cy="3657859"/>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5" name="テキスト プレースホルダー 4">
            <a:extLst>
              <a:ext uri="{FF2B5EF4-FFF2-40B4-BE49-F238E27FC236}">
                <a16:creationId xmlns:a16="http://schemas.microsoft.com/office/drawing/2014/main" id="{BA2A6524-3EAC-4E27-BF8E-8F87E480F902}"/>
              </a:ext>
            </a:extLst>
          </p:cNvPr>
          <p:cNvSpPr>
            <a:spLocks noGrp="1"/>
          </p:cNvSpPr>
          <p:nvPr>
            <p:ph type="body" sz="quarter" idx="3"/>
          </p:nvPr>
        </p:nvSpPr>
        <p:spPr>
          <a:xfrm>
            <a:off x="8786099" y="1333189"/>
            <a:ext cx="2984400" cy="1074410"/>
          </a:xfrm>
        </p:spPr>
        <p:txBody>
          <a:bodyPr rtlCol="0" anchor="ctr"/>
          <a:lstStyle>
            <a:lvl1pPr marL="0" indent="0">
              <a:buNone/>
              <a:defRPr sz="2400" b="1">
                <a:solidFill>
                  <a:schemeClr val="bg1"/>
                </a:solidFill>
                <a:latin typeface="Meiryo UI" panose="020B0604030504040204" pitchFamily="50" charset="-128"/>
                <a:ea typeface="Meiryo UI"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マスター テキストの書式設定</a:t>
            </a:r>
          </a:p>
        </p:txBody>
      </p:sp>
      <p:sp>
        <p:nvSpPr>
          <p:cNvPr id="6" name="コンテンツ プレースホルダー 5">
            <a:extLst>
              <a:ext uri="{FF2B5EF4-FFF2-40B4-BE49-F238E27FC236}">
                <a16:creationId xmlns:a16="http://schemas.microsoft.com/office/drawing/2014/main" id="{61FB94EC-1786-4ACB-B9A8-28216C7AB699}"/>
              </a:ext>
            </a:extLst>
          </p:cNvPr>
          <p:cNvSpPr>
            <a:spLocks noGrp="1"/>
          </p:cNvSpPr>
          <p:nvPr>
            <p:ph sz="quarter" idx="4"/>
          </p:nvPr>
        </p:nvSpPr>
        <p:spPr>
          <a:xfrm>
            <a:off x="8786099" y="2623930"/>
            <a:ext cx="2984400" cy="3448881"/>
          </a:xfrm>
        </p:spPr>
        <p:txBody>
          <a:bodyPr rtlCol="0">
            <a:normAutofit/>
          </a:bodyPr>
          <a:lstStyle>
            <a:lvl1pPr>
              <a:defRPr sz="1800">
                <a:latin typeface="Meiryo UI" panose="020B0604030504040204" pitchFamily="50" charset="-128"/>
                <a:ea typeface="Meiryo UI" panose="020B0604030504040204" pitchFamily="50" charset="-128"/>
              </a:defRPr>
            </a:lvl1pPr>
            <a:lvl2pPr>
              <a:defRPr sz="1600">
                <a:latin typeface="Meiryo UI" panose="020B0604030504040204" pitchFamily="50" charset="-128"/>
                <a:ea typeface="Meiryo UI" panose="020B0604030504040204" pitchFamily="50" charset="-128"/>
              </a:defRPr>
            </a:lvl2pPr>
            <a:lvl3pPr>
              <a:defRPr sz="1400">
                <a:latin typeface="Meiryo UI" panose="020B0604030504040204" pitchFamily="50" charset="-128"/>
                <a:ea typeface="Meiryo UI" panose="020B0604030504040204" pitchFamily="50" charset="-128"/>
              </a:defRPr>
            </a:lvl3pPr>
            <a:lvl4pPr>
              <a:defRPr sz="1200">
                <a:latin typeface="Meiryo UI" panose="020B0604030504040204" pitchFamily="50" charset="-128"/>
                <a:ea typeface="Meiryo UI" panose="020B0604030504040204" pitchFamily="50" charset="-128"/>
              </a:defRPr>
            </a:lvl4pPr>
            <a:lvl5pPr>
              <a:defRPr sz="1200">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15" name="スライド番号プレースホルダー 5">
            <a:extLst>
              <a:ext uri="{FF2B5EF4-FFF2-40B4-BE49-F238E27FC236}">
                <a16:creationId xmlns:a16="http://schemas.microsoft.com/office/drawing/2014/main" id="{FD90AF3F-2CC8-A3B9-002F-5E4BB98FCC3C}"/>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3896188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B2BA5B3-8B1C-4C1C-B4EB-C9A8AC24AEDE}"/>
              </a:ext>
            </a:extLst>
          </p:cNvPr>
          <p:cNvSpPr>
            <a:spLocks noGrp="1"/>
          </p:cNvSpPr>
          <p:nvPr>
            <p:ph type="title"/>
          </p:nvPr>
        </p:nvSpPr>
        <p:spPr>
          <a:xfrm>
            <a:off x="371475" y="260351"/>
            <a:ext cx="11520487" cy="755649"/>
          </a:xfrm>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8" name="図プレースホルダー 6">
            <a:extLst>
              <a:ext uri="{FF2B5EF4-FFF2-40B4-BE49-F238E27FC236}">
                <a16:creationId xmlns:a16="http://schemas.microsoft.com/office/drawing/2014/main" id="{39EF0319-0CF7-4AB8-BE69-FEE9B6C298FE}"/>
              </a:ext>
            </a:extLst>
          </p:cNvPr>
          <p:cNvSpPr>
            <a:spLocks noGrp="1"/>
          </p:cNvSpPr>
          <p:nvPr>
            <p:ph type="pic" sz="quarter" idx="13" hasCustomPrompt="1"/>
          </p:nvPr>
        </p:nvSpPr>
        <p:spPr>
          <a:xfrm>
            <a:off x="7063827" y="1233488"/>
            <a:ext cx="4828135" cy="4967287"/>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7" name="長方形 6">
            <a:extLst>
              <a:ext uri="{FF2B5EF4-FFF2-40B4-BE49-F238E27FC236}">
                <a16:creationId xmlns:a16="http://schemas.microsoft.com/office/drawing/2014/main" id="{02FAA6CD-8686-4F0E-9F34-3D74AC34027E}"/>
              </a:ext>
            </a:extLst>
          </p:cNvPr>
          <p:cNvSpPr/>
          <p:nvPr userDrawn="1"/>
        </p:nvSpPr>
        <p:spPr>
          <a:xfrm>
            <a:off x="371476" y="1233488"/>
            <a:ext cx="3210339" cy="12715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 name="テキスト プレースホルダー 2">
            <a:extLst>
              <a:ext uri="{FF2B5EF4-FFF2-40B4-BE49-F238E27FC236}">
                <a16:creationId xmlns:a16="http://schemas.microsoft.com/office/drawing/2014/main" id="{9DA658D4-2F70-44A3-A7C3-BF6A1D7BE2A9}"/>
              </a:ext>
            </a:extLst>
          </p:cNvPr>
          <p:cNvSpPr>
            <a:spLocks noGrp="1"/>
          </p:cNvSpPr>
          <p:nvPr>
            <p:ph type="body" idx="1"/>
          </p:nvPr>
        </p:nvSpPr>
        <p:spPr>
          <a:xfrm>
            <a:off x="483636" y="1330963"/>
            <a:ext cx="2986019" cy="1076636"/>
          </a:xfrm>
        </p:spPr>
        <p:txBody>
          <a:bodyPr rtlCol="0" anchor="ctr"/>
          <a:lstStyle>
            <a:lvl1pPr marL="0" indent="0">
              <a:buNone/>
              <a:defRPr sz="2400" b="1">
                <a:solidFill>
                  <a:schemeClr val="bg1"/>
                </a:solidFill>
                <a:latin typeface="Meiryo UI" panose="020B0604030504040204" pitchFamily="50" charset="-128"/>
                <a:ea typeface="Meiryo UI"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マスター テキストの書式設定</a:t>
            </a:r>
          </a:p>
        </p:txBody>
      </p:sp>
      <p:sp>
        <p:nvSpPr>
          <p:cNvPr id="10" name="長方形 9">
            <a:extLst>
              <a:ext uri="{FF2B5EF4-FFF2-40B4-BE49-F238E27FC236}">
                <a16:creationId xmlns:a16="http://schemas.microsoft.com/office/drawing/2014/main" id="{735AFBAA-25FF-494A-937E-3DFC5F737803}"/>
              </a:ext>
            </a:extLst>
          </p:cNvPr>
          <p:cNvSpPr/>
          <p:nvPr userDrawn="1"/>
        </p:nvSpPr>
        <p:spPr>
          <a:xfrm>
            <a:off x="371475" y="2542916"/>
            <a:ext cx="3210339" cy="3657859"/>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コンテンツ プレースホルダー 3">
            <a:extLst>
              <a:ext uri="{FF2B5EF4-FFF2-40B4-BE49-F238E27FC236}">
                <a16:creationId xmlns:a16="http://schemas.microsoft.com/office/drawing/2014/main" id="{CDF57B0C-62A3-4053-936D-9841C7D76D8B}"/>
              </a:ext>
            </a:extLst>
          </p:cNvPr>
          <p:cNvSpPr>
            <a:spLocks noGrp="1"/>
          </p:cNvSpPr>
          <p:nvPr>
            <p:ph sz="half" idx="2"/>
          </p:nvPr>
        </p:nvSpPr>
        <p:spPr>
          <a:xfrm>
            <a:off x="483636" y="2623930"/>
            <a:ext cx="2986019" cy="3448880"/>
          </a:xfrm>
        </p:spPr>
        <p:txBody>
          <a:bodyPr rtlCol="0">
            <a:normAutofit/>
          </a:bodyPr>
          <a:lstStyle>
            <a:lvl1pPr>
              <a:defRPr sz="1800">
                <a:latin typeface="Meiryo UI" panose="020B0604030504040204" pitchFamily="50" charset="-128"/>
                <a:ea typeface="Meiryo UI" panose="020B0604030504040204" pitchFamily="50" charset="-128"/>
              </a:defRPr>
            </a:lvl1pPr>
            <a:lvl2pPr>
              <a:defRPr sz="1600">
                <a:latin typeface="Meiryo UI" panose="020B0604030504040204" pitchFamily="50" charset="-128"/>
                <a:ea typeface="Meiryo UI" panose="020B0604030504040204" pitchFamily="50" charset="-128"/>
              </a:defRPr>
            </a:lvl2pPr>
            <a:lvl3pPr>
              <a:defRPr sz="1400">
                <a:latin typeface="Meiryo UI" panose="020B0604030504040204" pitchFamily="50" charset="-128"/>
                <a:ea typeface="Meiryo UI" panose="020B0604030504040204" pitchFamily="50" charset="-128"/>
              </a:defRPr>
            </a:lvl3pPr>
            <a:lvl4pPr>
              <a:defRPr sz="1200">
                <a:latin typeface="Meiryo UI" panose="020B0604030504040204" pitchFamily="50" charset="-128"/>
                <a:ea typeface="Meiryo UI" panose="020B0604030504040204" pitchFamily="50" charset="-128"/>
              </a:defRPr>
            </a:lvl4pPr>
            <a:lvl5pPr>
              <a:defRPr sz="1200">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12" name="長方形 11">
            <a:extLst>
              <a:ext uri="{FF2B5EF4-FFF2-40B4-BE49-F238E27FC236}">
                <a16:creationId xmlns:a16="http://schemas.microsoft.com/office/drawing/2014/main" id="{7CD8F79B-BFE6-4B3E-8853-5C61FDFF46D9}"/>
              </a:ext>
            </a:extLst>
          </p:cNvPr>
          <p:cNvSpPr/>
          <p:nvPr userDrawn="1"/>
        </p:nvSpPr>
        <p:spPr>
          <a:xfrm>
            <a:off x="3717652" y="1233488"/>
            <a:ext cx="3210339" cy="12715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solidFill>
                <a:schemeClr val="bg1"/>
              </a:solidFill>
              <a:latin typeface="Meiryo UI" panose="020B0604030504040204" pitchFamily="50" charset="-128"/>
              <a:ea typeface="Meiryo UI" panose="020B0604030504040204" pitchFamily="50" charset="-128"/>
            </a:endParaRPr>
          </a:p>
        </p:txBody>
      </p:sp>
      <p:sp>
        <p:nvSpPr>
          <p:cNvPr id="13" name="長方形 12">
            <a:extLst>
              <a:ext uri="{FF2B5EF4-FFF2-40B4-BE49-F238E27FC236}">
                <a16:creationId xmlns:a16="http://schemas.microsoft.com/office/drawing/2014/main" id="{33B3569E-E4EC-433C-AFDA-E50961675D8F}"/>
              </a:ext>
            </a:extLst>
          </p:cNvPr>
          <p:cNvSpPr/>
          <p:nvPr userDrawn="1"/>
        </p:nvSpPr>
        <p:spPr>
          <a:xfrm>
            <a:off x="3717651" y="2542916"/>
            <a:ext cx="3210339" cy="3657859"/>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5" name="テキスト プレースホルダー 4">
            <a:extLst>
              <a:ext uri="{FF2B5EF4-FFF2-40B4-BE49-F238E27FC236}">
                <a16:creationId xmlns:a16="http://schemas.microsoft.com/office/drawing/2014/main" id="{BA2A6524-3EAC-4E27-BF8E-8F87E480F902}"/>
              </a:ext>
            </a:extLst>
          </p:cNvPr>
          <p:cNvSpPr>
            <a:spLocks noGrp="1"/>
          </p:cNvSpPr>
          <p:nvPr>
            <p:ph type="body" sz="quarter" idx="3"/>
          </p:nvPr>
        </p:nvSpPr>
        <p:spPr>
          <a:xfrm>
            <a:off x="3830620" y="1333189"/>
            <a:ext cx="2984400" cy="1074410"/>
          </a:xfrm>
        </p:spPr>
        <p:txBody>
          <a:bodyPr rtlCol="0" anchor="ctr"/>
          <a:lstStyle>
            <a:lvl1pPr marL="0" indent="0">
              <a:buNone/>
              <a:defRPr sz="2400" b="1">
                <a:solidFill>
                  <a:schemeClr val="bg1"/>
                </a:solidFill>
                <a:latin typeface="Meiryo UI" panose="020B0604030504040204" pitchFamily="50" charset="-128"/>
                <a:ea typeface="Meiryo UI"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マスター テキストの書式設定</a:t>
            </a:r>
          </a:p>
        </p:txBody>
      </p:sp>
      <p:sp>
        <p:nvSpPr>
          <p:cNvPr id="6" name="コンテンツ プレースホルダー 5">
            <a:extLst>
              <a:ext uri="{FF2B5EF4-FFF2-40B4-BE49-F238E27FC236}">
                <a16:creationId xmlns:a16="http://schemas.microsoft.com/office/drawing/2014/main" id="{61FB94EC-1786-4ACB-B9A8-28216C7AB699}"/>
              </a:ext>
            </a:extLst>
          </p:cNvPr>
          <p:cNvSpPr>
            <a:spLocks noGrp="1"/>
          </p:cNvSpPr>
          <p:nvPr>
            <p:ph sz="quarter" idx="4"/>
          </p:nvPr>
        </p:nvSpPr>
        <p:spPr>
          <a:xfrm>
            <a:off x="3830620" y="2623930"/>
            <a:ext cx="2984400" cy="3448881"/>
          </a:xfrm>
        </p:spPr>
        <p:txBody>
          <a:bodyPr rtlCol="0">
            <a:normAutofit/>
          </a:bodyPr>
          <a:lstStyle>
            <a:lvl1pPr>
              <a:defRPr sz="1800">
                <a:latin typeface="Meiryo UI" panose="020B0604030504040204" pitchFamily="50" charset="-128"/>
                <a:ea typeface="Meiryo UI" panose="020B0604030504040204" pitchFamily="50" charset="-128"/>
              </a:defRPr>
            </a:lvl1pPr>
            <a:lvl2pPr>
              <a:defRPr sz="1600">
                <a:latin typeface="Meiryo UI" panose="020B0604030504040204" pitchFamily="50" charset="-128"/>
                <a:ea typeface="Meiryo UI" panose="020B0604030504040204" pitchFamily="50" charset="-128"/>
              </a:defRPr>
            </a:lvl2pPr>
            <a:lvl3pPr>
              <a:defRPr sz="1400">
                <a:latin typeface="Meiryo UI" panose="020B0604030504040204" pitchFamily="50" charset="-128"/>
                <a:ea typeface="Meiryo UI" panose="020B0604030504040204" pitchFamily="50" charset="-128"/>
              </a:defRPr>
            </a:lvl3pPr>
            <a:lvl4pPr>
              <a:defRPr sz="1200">
                <a:latin typeface="Meiryo UI" panose="020B0604030504040204" pitchFamily="50" charset="-128"/>
                <a:ea typeface="Meiryo UI" panose="020B0604030504040204" pitchFamily="50" charset="-128"/>
              </a:defRPr>
            </a:lvl4pPr>
            <a:lvl5pPr>
              <a:defRPr sz="1200">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11" name="スライド番号プレースホルダー 5">
            <a:extLst>
              <a:ext uri="{FF2B5EF4-FFF2-40B4-BE49-F238E27FC236}">
                <a16:creationId xmlns:a16="http://schemas.microsoft.com/office/drawing/2014/main" id="{7CD7D79B-0A55-CD0B-F97C-49F77307B445}"/>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3258851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タイトル スライド">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76607FB0-0FB2-41FD-B334-74C7B05B8CE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9" name="図プレースホルダー 8">
            <a:extLst>
              <a:ext uri="{FF2B5EF4-FFF2-40B4-BE49-F238E27FC236}">
                <a16:creationId xmlns:a16="http://schemas.microsoft.com/office/drawing/2014/main" id="{2D02598E-521E-41CD-B068-134834CFF4FF}"/>
              </a:ext>
            </a:extLst>
          </p:cNvPr>
          <p:cNvSpPr>
            <a:spLocks noGrp="1"/>
          </p:cNvSpPr>
          <p:nvPr>
            <p:ph type="pic" sz="quarter" idx="10" hasCustomPrompt="1"/>
          </p:nvPr>
        </p:nvSpPr>
        <p:spPr>
          <a:xfrm>
            <a:off x="0" y="0"/>
            <a:ext cx="12192000" cy="6857999"/>
          </a:xfrm>
          <a:solidFill>
            <a:schemeClr val="bg1">
              <a:lumMod val="95000"/>
            </a:schemeClr>
          </a:solidFill>
        </p:spPr>
        <p:txBody>
          <a:bodyPr rtlCol="0">
            <a:normAutofit/>
          </a:bodyPr>
          <a:lstStyle>
            <a:lvl1pPr marL="0" indent="0" algn="ctr">
              <a:buNone/>
              <a:defRPr sz="1800">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 name="タイトル 1">
            <a:extLst>
              <a:ext uri="{FF2B5EF4-FFF2-40B4-BE49-F238E27FC236}">
                <a16:creationId xmlns:a16="http://schemas.microsoft.com/office/drawing/2014/main" id="{4E8B51C6-9166-4F67-995A-396809E6533C}"/>
              </a:ext>
            </a:extLst>
          </p:cNvPr>
          <p:cNvSpPr>
            <a:spLocks noGrp="1"/>
          </p:cNvSpPr>
          <p:nvPr>
            <p:ph type="ctrTitle"/>
          </p:nvPr>
        </p:nvSpPr>
        <p:spPr>
          <a:xfrm>
            <a:off x="3436610" y="1779589"/>
            <a:ext cx="5318781" cy="2182811"/>
          </a:xfrm>
        </p:spPr>
        <p:txBody>
          <a:bodyPr rtlCol="0" anchor="b">
            <a:normAutofit/>
          </a:bodyPr>
          <a:lstStyle>
            <a:lvl1pPr algn="ctr">
              <a:defRPr sz="5400">
                <a:solidFill>
                  <a:schemeClr val="tx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サブタイトル 2">
            <a:extLst>
              <a:ext uri="{FF2B5EF4-FFF2-40B4-BE49-F238E27FC236}">
                <a16:creationId xmlns:a16="http://schemas.microsoft.com/office/drawing/2014/main" id="{A951C9A4-8764-4CB3-AC26-C957C0E84BCD}"/>
              </a:ext>
            </a:extLst>
          </p:cNvPr>
          <p:cNvSpPr>
            <a:spLocks noGrp="1"/>
          </p:cNvSpPr>
          <p:nvPr>
            <p:ph type="subTitle" idx="1"/>
          </p:nvPr>
        </p:nvSpPr>
        <p:spPr>
          <a:xfrm>
            <a:off x="3436610" y="4079083"/>
            <a:ext cx="5318781" cy="976311"/>
          </a:xfrm>
        </p:spPr>
        <p:txBody>
          <a:bodyPr rtlCol="0"/>
          <a:lstStyle>
            <a:lvl1pPr marL="0" indent="0" algn="ctr">
              <a:buNone/>
              <a:defRPr sz="2400">
                <a:solidFill>
                  <a:schemeClr val="tx1"/>
                </a:solidFill>
                <a:latin typeface="Meiryo UI" panose="020B0604030504040204" pitchFamily="50" charset="-128"/>
                <a:ea typeface="Meiryo UI" panose="020B0604030504040204" pitchFamily="50"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ja-JP" altLang="en-US" noProof="0"/>
              <a:t>マスター サブタイトルの書式設定</a:t>
            </a:r>
          </a:p>
        </p:txBody>
      </p:sp>
    </p:spTree>
    <p:extLst>
      <p:ext uri="{BB962C8B-B14F-4D97-AF65-F5344CB8AC3E}">
        <p14:creationId xmlns:p14="http://schemas.microsoft.com/office/powerpoint/2010/main" val="8550443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B2BA5B3-8B1C-4C1C-B4EB-C9A8AC24AEDE}"/>
              </a:ext>
            </a:extLst>
          </p:cNvPr>
          <p:cNvSpPr>
            <a:spLocks noGrp="1"/>
          </p:cNvSpPr>
          <p:nvPr>
            <p:ph type="title"/>
          </p:nvPr>
        </p:nvSpPr>
        <p:spPr>
          <a:xfrm>
            <a:off x="371475" y="260351"/>
            <a:ext cx="11520487" cy="755649"/>
          </a:xfrm>
        </p:spPr>
        <p:txBody>
          <a:bodyPr rtlCol="0"/>
          <a:lstStyle/>
          <a:p>
            <a:pPr rtl="0"/>
            <a:r>
              <a:rPr lang="ja-JP" altLang="en-US" noProof="0"/>
              <a:t>マスター タイトルの書式設定</a:t>
            </a:r>
          </a:p>
        </p:txBody>
      </p:sp>
      <p:sp>
        <p:nvSpPr>
          <p:cNvPr id="8" name="図プレースホルダー 6">
            <a:extLst>
              <a:ext uri="{FF2B5EF4-FFF2-40B4-BE49-F238E27FC236}">
                <a16:creationId xmlns:a16="http://schemas.microsoft.com/office/drawing/2014/main" id="{39EF0319-0CF7-4AB8-BE69-FEE9B6C298FE}"/>
              </a:ext>
            </a:extLst>
          </p:cNvPr>
          <p:cNvSpPr>
            <a:spLocks noGrp="1"/>
          </p:cNvSpPr>
          <p:nvPr>
            <p:ph type="pic" sz="quarter" idx="13" hasCustomPrompt="1"/>
          </p:nvPr>
        </p:nvSpPr>
        <p:spPr>
          <a:xfrm>
            <a:off x="371475" y="1233488"/>
            <a:ext cx="11520487" cy="4967287"/>
          </a:xfrm>
          <a:solidFill>
            <a:schemeClr val="bg1">
              <a:lumMod val="95000"/>
            </a:schemeClr>
          </a:solidFill>
        </p:spPr>
        <p:txBody>
          <a:bodyPr vert="horz" lIns="91440" tIns="45720" rIns="91440" bIns="45720" rtlCol="0">
            <a:normAutofit/>
          </a:bodyPr>
          <a:lstStyle>
            <a:lvl1pPr>
              <a:defRPr lang="en-US" sz="1800"/>
            </a:lvl1pPr>
          </a:lstStyle>
          <a:p>
            <a:pPr marL="0" lvl="0" indent="0" algn="ctr" rtl="0">
              <a:buNone/>
            </a:pPr>
            <a:r>
              <a:rPr lang="ja-JP" altLang="en-US" noProof="0"/>
              <a:t>アイコンをクリックして画像を追加</a:t>
            </a:r>
          </a:p>
        </p:txBody>
      </p:sp>
      <p:sp>
        <p:nvSpPr>
          <p:cNvPr id="5" name="テキスト プレースホルダー 4">
            <a:extLst>
              <a:ext uri="{FF2B5EF4-FFF2-40B4-BE49-F238E27FC236}">
                <a16:creationId xmlns:a16="http://schemas.microsoft.com/office/drawing/2014/main" id="{BA2A6524-3EAC-4E27-BF8E-8F87E480F902}"/>
              </a:ext>
            </a:extLst>
          </p:cNvPr>
          <p:cNvSpPr>
            <a:spLocks noGrp="1"/>
          </p:cNvSpPr>
          <p:nvPr>
            <p:ph type="body" sz="quarter" idx="3"/>
          </p:nvPr>
        </p:nvSpPr>
        <p:spPr>
          <a:xfrm>
            <a:off x="6261798" y="2910543"/>
            <a:ext cx="5058000" cy="518457"/>
          </a:xfrm>
        </p:spPr>
        <p:txBody>
          <a:bodyPr rtlCol="0" anchor="ctr">
            <a:normAutofit/>
          </a:bodyPr>
          <a:lstStyle>
            <a:lvl1pPr marL="0" indent="0">
              <a:buNone/>
              <a:defRPr sz="20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マスター テキストの書式設定</a:t>
            </a:r>
          </a:p>
        </p:txBody>
      </p:sp>
      <p:sp>
        <p:nvSpPr>
          <p:cNvPr id="6" name="コンテンツ プレースホルダー 5">
            <a:extLst>
              <a:ext uri="{FF2B5EF4-FFF2-40B4-BE49-F238E27FC236}">
                <a16:creationId xmlns:a16="http://schemas.microsoft.com/office/drawing/2014/main" id="{61FB94EC-1786-4ACB-B9A8-28216C7AB699}"/>
              </a:ext>
            </a:extLst>
          </p:cNvPr>
          <p:cNvSpPr>
            <a:spLocks noGrp="1"/>
          </p:cNvSpPr>
          <p:nvPr>
            <p:ph sz="quarter" idx="4"/>
          </p:nvPr>
        </p:nvSpPr>
        <p:spPr>
          <a:xfrm>
            <a:off x="6261798" y="3523420"/>
            <a:ext cx="5058000" cy="2181641"/>
          </a:xfrm>
        </p:spPr>
        <p:txBody>
          <a:bodyPr rtlCol="0">
            <a:normAutofit/>
          </a:bodyPr>
          <a:lstStyle>
            <a:lvl1pPr>
              <a:defRPr sz="1600">
                <a:solidFill>
                  <a:schemeClr val="bg1"/>
                </a:solidFill>
              </a:defRPr>
            </a:lvl1pPr>
            <a:lvl2pPr>
              <a:defRPr sz="1400">
                <a:solidFill>
                  <a:schemeClr val="bg1"/>
                </a:solidFill>
              </a:defRPr>
            </a:lvl2pPr>
            <a:lvl3pPr>
              <a:defRPr sz="1200">
                <a:solidFill>
                  <a:schemeClr val="bg1"/>
                </a:solidFill>
              </a:defRPr>
            </a:lvl3pPr>
            <a:lvl4pPr>
              <a:defRPr sz="1100">
                <a:solidFill>
                  <a:schemeClr val="bg1"/>
                </a:solidFill>
              </a:defRPr>
            </a:lvl4pPr>
            <a:lvl5pPr>
              <a:defRPr sz="1100">
                <a:solidFill>
                  <a:schemeClr val="bg1"/>
                </a:solidFill>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3" name="テキスト プレースホルダー 2">
            <a:extLst>
              <a:ext uri="{FF2B5EF4-FFF2-40B4-BE49-F238E27FC236}">
                <a16:creationId xmlns:a16="http://schemas.microsoft.com/office/drawing/2014/main" id="{9DA658D4-2F70-44A3-A7C3-BF6A1D7BE2A9}"/>
              </a:ext>
            </a:extLst>
          </p:cNvPr>
          <p:cNvSpPr>
            <a:spLocks noGrp="1"/>
          </p:cNvSpPr>
          <p:nvPr>
            <p:ph type="body" idx="1"/>
          </p:nvPr>
        </p:nvSpPr>
        <p:spPr>
          <a:xfrm>
            <a:off x="895142" y="2910543"/>
            <a:ext cx="5058397" cy="518457"/>
          </a:xfrm>
        </p:spPr>
        <p:txBody>
          <a:bodyPr rtlCol="0" anchor="ctr"/>
          <a:lstStyle>
            <a:lvl1pPr marL="0" indent="0">
              <a:buNone/>
              <a:defRPr sz="20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マスター テキストの書式設定</a:t>
            </a:r>
          </a:p>
        </p:txBody>
      </p:sp>
      <p:sp>
        <p:nvSpPr>
          <p:cNvPr id="4" name="コンテンツ プレースホルダー 3">
            <a:extLst>
              <a:ext uri="{FF2B5EF4-FFF2-40B4-BE49-F238E27FC236}">
                <a16:creationId xmlns:a16="http://schemas.microsoft.com/office/drawing/2014/main" id="{CDF57B0C-62A3-4053-936D-9841C7D76D8B}"/>
              </a:ext>
            </a:extLst>
          </p:cNvPr>
          <p:cNvSpPr>
            <a:spLocks noGrp="1"/>
          </p:cNvSpPr>
          <p:nvPr>
            <p:ph sz="half" idx="2"/>
          </p:nvPr>
        </p:nvSpPr>
        <p:spPr>
          <a:xfrm>
            <a:off x="895142" y="3523420"/>
            <a:ext cx="5058397" cy="2181641"/>
          </a:xfrm>
        </p:spPr>
        <p:txBody>
          <a:bodyPr rtlCol="0">
            <a:normAutofit/>
          </a:bodyPr>
          <a:lstStyle>
            <a:lvl1pPr>
              <a:defRPr sz="1600">
                <a:solidFill>
                  <a:schemeClr val="bg1"/>
                </a:solidFill>
              </a:defRPr>
            </a:lvl1pPr>
            <a:lvl2pPr>
              <a:defRPr sz="1400">
                <a:solidFill>
                  <a:schemeClr val="bg1"/>
                </a:solidFill>
              </a:defRPr>
            </a:lvl2pPr>
            <a:lvl3pPr>
              <a:defRPr sz="1200">
                <a:solidFill>
                  <a:schemeClr val="bg1"/>
                </a:solidFill>
              </a:defRPr>
            </a:lvl3pPr>
            <a:lvl4pPr>
              <a:defRPr sz="1100">
                <a:solidFill>
                  <a:schemeClr val="bg1"/>
                </a:solidFill>
              </a:defRPr>
            </a:lvl4pPr>
            <a:lvl5pPr>
              <a:defRPr sz="1100">
                <a:solidFill>
                  <a:schemeClr val="bg1"/>
                </a:solidFill>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7" name="スライド番号プレースホルダー 5">
            <a:extLst>
              <a:ext uri="{FF2B5EF4-FFF2-40B4-BE49-F238E27FC236}">
                <a16:creationId xmlns:a16="http://schemas.microsoft.com/office/drawing/2014/main" id="{1C59676F-8F09-883C-CD69-EFEB4F416094}"/>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36864194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比較">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4DB43705-0B3F-4F77-A8BB-08EC09D36A56}"/>
              </a:ext>
            </a:extLst>
          </p:cNvPr>
          <p:cNvSpPr/>
          <p:nvPr userDrawn="1"/>
        </p:nvSpPr>
        <p:spPr>
          <a:xfrm>
            <a:off x="0" y="0"/>
            <a:ext cx="12192000" cy="21463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9B2BA5B3-8B1C-4C1C-B4EB-C9A8AC24AEDE}"/>
              </a:ext>
            </a:extLst>
          </p:cNvPr>
          <p:cNvSpPr>
            <a:spLocks noGrp="1"/>
          </p:cNvSpPr>
          <p:nvPr>
            <p:ph type="title"/>
          </p:nvPr>
        </p:nvSpPr>
        <p:spPr>
          <a:xfrm>
            <a:off x="371475" y="260351"/>
            <a:ext cx="11520487" cy="755649"/>
          </a:xfrm>
        </p:spPr>
        <p:txBody>
          <a:bodyPr rtlCol="0"/>
          <a:lstStyle>
            <a:lvl1pPr algn="ctr">
              <a:defRPr>
                <a:solidFill>
                  <a:schemeClr val="bg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5" name="テキスト プレースホルダー 4">
            <a:extLst>
              <a:ext uri="{FF2B5EF4-FFF2-40B4-BE49-F238E27FC236}">
                <a16:creationId xmlns:a16="http://schemas.microsoft.com/office/drawing/2014/main" id="{BA2A6524-3EAC-4E27-BF8E-8F87E480F902}"/>
              </a:ext>
            </a:extLst>
          </p:cNvPr>
          <p:cNvSpPr>
            <a:spLocks noGrp="1"/>
          </p:cNvSpPr>
          <p:nvPr>
            <p:ph type="body" sz="quarter" idx="3"/>
          </p:nvPr>
        </p:nvSpPr>
        <p:spPr>
          <a:xfrm>
            <a:off x="6261797" y="3634443"/>
            <a:ext cx="5630165" cy="518457"/>
          </a:xfrm>
        </p:spPr>
        <p:txBody>
          <a:bodyPr rtlCol="0" anchor="ctr">
            <a:normAutofit/>
          </a:bodyPr>
          <a:lstStyle>
            <a:lvl1pPr marL="0" indent="0">
              <a:buNone/>
              <a:defRPr sz="2000" b="1">
                <a:solidFill>
                  <a:schemeClr val="tx1"/>
                </a:solidFill>
                <a:latin typeface="Meiryo UI" panose="020B0604030504040204" pitchFamily="50" charset="-128"/>
                <a:ea typeface="Meiryo UI"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マスター テキストの書式設定</a:t>
            </a:r>
          </a:p>
        </p:txBody>
      </p:sp>
      <p:sp>
        <p:nvSpPr>
          <p:cNvPr id="6" name="コンテンツ プレースホルダー 5">
            <a:extLst>
              <a:ext uri="{FF2B5EF4-FFF2-40B4-BE49-F238E27FC236}">
                <a16:creationId xmlns:a16="http://schemas.microsoft.com/office/drawing/2014/main" id="{61FB94EC-1786-4ACB-B9A8-28216C7AB699}"/>
              </a:ext>
            </a:extLst>
          </p:cNvPr>
          <p:cNvSpPr>
            <a:spLocks noGrp="1"/>
          </p:cNvSpPr>
          <p:nvPr>
            <p:ph sz="quarter" idx="4"/>
          </p:nvPr>
        </p:nvSpPr>
        <p:spPr>
          <a:xfrm>
            <a:off x="6261797" y="4247320"/>
            <a:ext cx="5630165" cy="1953455"/>
          </a:xfrm>
        </p:spPr>
        <p:txBody>
          <a:bodyPr rtlCol="0">
            <a:normAutofit/>
          </a:bodyPr>
          <a:lstStyle>
            <a:lvl1pPr>
              <a:defRPr sz="1800">
                <a:solidFill>
                  <a:schemeClr val="tx1"/>
                </a:solidFill>
                <a:latin typeface="Meiryo UI" panose="020B0604030504040204" pitchFamily="50" charset="-128"/>
                <a:ea typeface="Meiryo UI" panose="020B0604030504040204" pitchFamily="50" charset="-128"/>
              </a:defRPr>
            </a:lvl1pPr>
            <a:lvl2pPr>
              <a:defRPr sz="1600">
                <a:solidFill>
                  <a:schemeClr val="tx1"/>
                </a:solidFill>
                <a:latin typeface="Meiryo UI" panose="020B0604030504040204" pitchFamily="50" charset="-128"/>
                <a:ea typeface="Meiryo UI" panose="020B0604030504040204" pitchFamily="50" charset="-128"/>
              </a:defRPr>
            </a:lvl2pPr>
            <a:lvl3pPr>
              <a:defRPr sz="1400">
                <a:solidFill>
                  <a:schemeClr val="tx1"/>
                </a:solidFill>
                <a:latin typeface="Meiryo UI" panose="020B0604030504040204" pitchFamily="50" charset="-128"/>
                <a:ea typeface="Meiryo UI" panose="020B0604030504040204" pitchFamily="50" charset="-128"/>
              </a:defRPr>
            </a:lvl3pPr>
            <a:lvl4pPr>
              <a:defRPr sz="1200">
                <a:solidFill>
                  <a:schemeClr val="tx1"/>
                </a:solidFill>
                <a:latin typeface="Meiryo UI" panose="020B0604030504040204" pitchFamily="50" charset="-128"/>
                <a:ea typeface="Meiryo UI" panose="020B0604030504040204" pitchFamily="50" charset="-128"/>
              </a:defRPr>
            </a:lvl4pPr>
            <a:lvl5pPr>
              <a:defRPr sz="1200">
                <a:solidFill>
                  <a:schemeClr val="tx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3" name="テキスト プレースホルダー 2">
            <a:extLst>
              <a:ext uri="{FF2B5EF4-FFF2-40B4-BE49-F238E27FC236}">
                <a16:creationId xmlns:a16="http://schemas.microsoft.com/office/drawing/2014/main" id="{9DA658D4-2F70-44A3-A7C3-BF6A1D7BE2A9}"/>
              </a:ext>
            </a:extLst>
          </p:cNvPr>
          <p:cNvSpPr>
            <a:spLocks noGrp="1"/>
          </p:cNvSpPr>
          <p:nvPr>
            <p:ph type="body" idx="1"/>
          </p:nvPr>
        </p:nvSpPr>
        <p:spPr>
          <a:xfrm>
            <a:off x="371476" y="3634443"/>
            <a:ext cx="5582064" cy="518457"/>
          </a:xfrm>
        </p:spPr>
        <p:txBody>
          <a:bodyPr rtlCol="0" anchor="ctr"/>
          <a:lstStyle>
            <a:lvl1pPr marL="0" indent="0">
              <a:buNone/>
              <a:defRPr sz="2000" b="1">
                <a:solidFill>
                  <a:schemeClr val="tx1"/>
                </a:solidFill>
                <a:latin typeface="Meiryo UI" panose="020B0604030504040204" pitchFamily="50" charset="-128"/>
                <a:ea typeface="Meiryo UI"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マスター テキストの書式設定</a:t>
            </a:r>
          </a:p>
        </p:txBody>
      </p:sp>
      <p:sp>
        <p:nvSpPr>
          <p:cNvPr id="4" name="コンテンツ プレースホルダー 3">
            <a:extLst>
              <a:ext uri="{FF2B5EF4-FFF2-40B4-BE49-F238E27FC236}">
                <a16:creationId xmlns:a16="http://schemas.microsoft.com/office/drawing/2014/main" id="{CDF57B0C-62A3-4053-936D-9841C7D76D8B}"/>
              </a:ext>
            </a:extLst>
          </p:cNvPr>
          <p:cNvSpPr>
            <a:spLocks noGrp="1"/>
          </p:cNvSpPr>
          <p:nvPr>
            <p:ph sz="half" idx="2"/>
          </p:nvPr>
        </p:nvSpPr>
        <p:spPr>
          <a:xfrm>
            <a:off x="371476" y="4247320"/>
            <a:ext cx="5582064" cy="1953455"/>
          </a:xfrm>
        </p:spPr>
        <p:txBody>
          <a:bodyPr rtlCol="0">
            <a:normAutofit/>
          </a:bodyPr>
          <a:lstStyle>
            <a:lvl1pPr>
              <a:defRPr sz="1800">
                <a:solidFill>
                  <a:schemeClr val="tx1"/>
                </a:solidFill>
                <a:latin typeface="Meiryo UI" panose="020B0604030504040204" pitchFamily="50" charset="-128"/>
                <a:ea typeface="Meiryo UI" panose="020B0604030504040204" pitchFamily="50" charset="-128"/>
              </a:defRPr>
            </a:lvl1pPr>
            <a:lvl2pPr>
              <a:defRPr sz="1600">
                <a:solidFill>
                  <a:schemeClr val="tx1"/>
                </a:solidFill>
                <a:latin typeface="Meiryo UI" panose="020B0604030504040204" pitchFamily="50" charset="-128"/>
                <a:ea typeface="Meiryo UI" panose="020B0604030504040204" pitchFamily="50" charset="-128"/>
              </a:defRPr>
            </a:lvl2pPr>
            <a:lvl3pPr>
              <a:defRPr sz="1400">
                <a:solidFill>
                  <a:schemeClr val="tx1"/>
                </a:solidFill>
                <a:latin typeface="Meiryo UI" panose="020B0604030504040204" pitchFamily="50" charset="-128"/>
                <a:ea typeface="Meiryo UI" panose="020B0604030504040204" pitchFamily="50" charset="-128"/>
              </a:defRPr>
            </a:lvl3pPr>
            <a:lvl4pPr>
              <a:defRPr sz="1200">
                <a:solidFill>
                  <a:schemeClr val="tx1"/>
                </a:solidFill>
                <a:latin typeface="Meiryo UI" panose="020B0604030504040204" pitchFamily="50" charset="-128"/>
                <a:ea typeface="Meiryo UI" panose="020B0604030504040204" pitchFamily="50" charset="-128"/>
              </a:defRPr>
            </a:lvl4pPr>
            <a:lvl5pPr>
              <a:defRPr sz="1200">
                <a:solidFill>
                  <a:schemeClr val="tx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11" name="図プレースホルダー 6">
            <a:extLst>
              <a:ext uri="{FF2B5EF4-FFF2-40B4-BE49-F238E27FC236}">
                <a16:creationId xmlns:a16="http://schemas.microsoft.com/office/drawing/2014/main" id="{16CD8AAD-701B-4F23-AB47-6FC680787135}"/>
              </a:ext>
            </a:extLst>
          </p:cNvPr>
          <p:cNvSpPr>
            <a:spLocks noGrp="1"/>
          </p:cNvSpPr>
          <p:nvPr>
            <p:ph type="pic" sz="quarter" idx="13" hasCustomPrompt="1"/>
          </p:nvPr>
        </p:nvSpPr>
        <p:spPr>
          <a:xfrm>
            <a:off x="371476" y="1593851"/>
            <a:ext cx="5582064" cy="1929569"/>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16" name="図プレースホルダー 6">
            <a:extLst>
              <a:ext uri="{FF2B5EF4-FFF2-40B4-BE49-F238E27FC236}">
                <a16:creationId xmlns:a16="http://schemas.microsoft.com/office/drawing/2014/main" id="{2B9551A7-E41A-4D0E-925B-71270CA0F339}"/>
              </a:ext>
            </a:extLst>
          </p:cNvPr>
          <p:cNvSpPr>
            <a:spLocks noGrp="1"/>
          </p:cNvSpPr>
          <p:nvPr>
            <p:ph type="pic" sz="quarter" idx="14" hasCustomPrompt="1"/>
          </p:nvPr>
        </p:nvSpPr>
        <p:spPr>
          <a:xfrm>
            <a:off x="6281738" y="1593850"/>
            <a:ext cx="5582064" cy="1929569"/>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アイコンをクリックして写真を追加</a:t>
            </a:r>
          </a:p>
        </p:txBody>
      </p:sp>
      <p:sp>
        <p:nvSpPr>
          <p:cNvPr id="8" name="スライド番号プレースホルダー 5">
            <a:extLst>
              <a:ext uri="{FF2B5EF4-FFF2-40B4-BE49-F238E27FC236}">
                <a16:creationId xmlns:a16="http://schemas.microsoft.com/office/drawing/2014/main" id="{001C4881-3D20-D091-E85A-EFBCECFA9208}"/>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38154248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_比較">
    <p:spTree>
      <p:nvGrpSpPr>
        <p:cNvPr id="1" name=""/>
        <p:cNvGrpSpPr/>
        <p:nvPr/>
      </p:nvGrpSpPr>
      <p:grpSpPr>
        <a:xfrm>
          <a:off x="0" y="0"/>
          <a:ext cx="0" cy="0"/>
          <a:chOff x="0" y="0"/>
          <a:chExt cx="0" cy="0"/>
        </a:xfrm>
      </p:grpSpPr>
      <p:sp>
        <p:nvSpPr>
          <p:cNvPr id="15" name="長方形 14">
            <a:extLst>
              <a:ext uri="{FF2B5EF4-FFF2-40B4-BE49-F238E27FC236}">
                <a16:creationId xmlns:a16="http://schemas.microsoft.com/office/drawing/2014/main" id="{990C1024-E4C7-44C6-ADC4-870B3D482C3F}"/>
              </a:ext>
            </a:extLst>
          </p:cNvPr>
          <p:cNvSpPr/>
          <p:nvPr userDrawn="1"/>
        </p:nvSpPr>
        <p:spPr>
          <a:xfrm>
            <a:off x="6441279" y="3761720"/>
            <a:ext cx="5446800" cy="240095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7" name="長方形 6">
            <a:extLst>
              <a:ext uri="{FF2B5EF4-FFF2-40B4-BE49-F238E27FC236}">
                <a16:creationId xmlns:a16="http://schemas.microsoft.com/office/drawing/2014/main" id="{4DB43705-0B3F-4F77-A8BB-08EC09D36A56}"/>
              </a:ext>
            </a:extLst>
          </p:cNvPr>
          <p:cNvSpPr/>
          <p:nvPr userDrawn="1"/>
        </p:nvSpPr>
        <p:spPr>
          <a:xfrm>
            <a:off x="371474" y="1271588"/>
            <a:ext cx="5445125" cy="240095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9B2BA5B3-8B1C-4C1C-B4EB-C9A8AC24AEDE}"/>
              </a:ext>
            </a:extLst>
          </p:cNvPr>
          <p:cNvSpPr>
            <a:spLocks noGrp="1"/>
          </p:cNvSpPr>
          <p:nvPr>
            <p:ph type="title"/>
          </p:nvPr>
        </p:nvSpPr>
        <p:spPr>
          <a:xfrm>
            <a:off x="371475" y="260351"/>
            <a:ext cx="11520487" cy="755649"/>
          </a:xfrm>
        </p:spPr>
        <p:txBody>
          <a:bodyPr rtlCol="0"/>
          <a:lstStyle>
            <a:lvl1pPr algn="l">
              <a:defRPr>
                <a:solidFill>
                  <a:schemeClr val="tx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5" name="テキスト プレースホルダー 4">
            <a:extLst>
              <a:ext uri="{FF2B5EF4-FFF2-40B4-BE49-F238E27FC236}">
                <a16:creationId xmlns:a16="http://schemas.microsoft.com/office/drawing/2014/main" id="{BA2A6524-3EAC-4E27-BF8E-8F87E480F902}"/>
              </a:ext>
            </a:extLst>
          </p:cNvPr>
          <p:cNvSpPr>
            <a:spLocks noGrp="1"/>
          </p:cNvSpPr>
          <p:nvPr>
            <p:ph type="body" sz="quarter" idx="3" hasCustomPrompt="1"/>
          </p:nvPr>
        </p:nvSpPr>
        <p:spPr>
          <a:xfrm>
            <a:off x="6610169" y="3956706"/>
            <a:ext cx="5109021" cy="518457"/>
          </a:xfrm>
        </p:spPr>
        <p:txBody>
          <a:bodyPr rtlCol="0" anchor="ctr">
            <a:normAutofit/>
          </a:bodyPr>
          <a:lstStyle>
            <a:lvl1pPr marL="0" indent="0">
              <a:buNone/>
              <a:defRPr sz="2000" b="1">
                <a:solidFill>
                  <a:schemeClr val="bg1"/>
                </a:solidFill>
                <a:latin typeface="Meiryo UI" panose="020B0604030504040204" pitchFamily="50" charset="-128"/>
                <a:ea typeface="Meiryo UI"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クリックしてマスター テキストのスタイルを編集</a:t>
            </a:r>
          </a:p>
        </p:txBody>
      </p:sp>
      <p:sp>
        <p:nvSpPr>
          <p:cNvPr id="6" name="コンテンツ プレースホルダー 5">
            <a:extLst>
              <a:ext uri="{FF2B5EF4-FFF2-40B4-BE49-F238E27FC236}">
                <a16:creationId xmlns:a16="http://schemas.microsoft.com/office/drawing/2014/main" id="{61FB94EC-1786-4ACB-B9A8-28216C7AB699}"/>
              </a:ext>
            </a:extLst>
          </p:cNvPr>
          <p:cNvSpPr>
            <a:spLocks noGrp="1"/>
          </p:cNvSpPr>
          <p:nvPr>
            <p:ph sz="quarter" idx="4"/>
          </p:nvPr>
        </p:nvSpPr>
        <p:spPr>
          <a:xfrm>
            <a:off x="6610169" y="4569583"/>
            <a:ext cx="5109021" cy="1412117"/>
          </a:xfrm>
        </p:spPr>
        <p:txBody>
          <a:bodyPr rtlCol="0">
            <a:normAutofit/>
          </a:bodyPr>
          <a:lstStyle>
            <a:lvl1pPr>
              <a:defRPr sz="1600">
                <a:solidFill>
                  <a:schemeClr val="bg1"/>
                </a:solidFill>
                <a:latin typeface="Meiryo UI" panose="020B0604030504040204" pitchFamily="50" charset="-128"/>
                <a:ea typeface="Meiryo UI" panose="020B0604030504040204" pitchFamily="50" charset="-128"/>
              </a:defRPr>
            </a:lvl1pPr>
            <a:lvl2pPr>
              <a:defRPr sz="1400">
                <a:solidFill>
                  <a:schemeClr val="bg1"/>
                </a:solidFill>
                <a:latin typeface="Meiryo UI" panose="020B0604030504040204" pitchFamily="50" charset="-128"/>
                <a:ea typeface="Meiryo UI" panose="020B0604030504040204" pitchFamily="50" charset="-128"/>
              </a:defRPr>
            </a:lvl2pPr>
            <a:lvl3pPr>
              <a:defRPr sz="1200">
                <a:solidFill>
                  <a:schemeClr val="bg1"/>
                </a:solidFill>
                <a:latin typeface="Meiryo UI" panose="020B0604030504040204" pitchFamily="50" charset="-128"/>
                <a:ea typeface="Meiryo UI" panose="020B0604030504040204" pitchFamily="50" charset="-128"/>
              </a:defRPr>
            </a:lvl3pPr>
            <a:lvl4pPr>
              <a:defRPr sz="1100">
                <a:solidFill>
                  <a:schemeClr val="bg1"/>
                </a:solidFill>
                <a:latin typeface="Meiryo UI" panose="020B0604030504040204" pitchFamily="50" charset="-128"/>
                <a:ea typeface="Meiryo UI" panose="020B0604030504040204" pitchFamily="50" charset="-128"/>
              </a:defRPr>
            </a:lvl4pPr>
            <a:lvl5pPr>
              <a:defRPr sz="11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3" name="テキスト プレースホルダー 2">
            <a:extLst>
              <a:ext uri="{FF2B5EF4-FFF2-40B4-BE49-F238E27FC236}">
                <a16:creationId xmlns:a16="http://schemas.microsoft.com/office/drawing/2014/main" id="{9DA658D4-2F70-44A3-A7C3-BF6A1D7BE2A9}"/>
              </a:ext>
            </a:extLst>
          </p:cNvPr>
          <p:cNvSpPr>
            <a:spLocks noGrp="1"/>
          </p:cNvSpPr>
          <p:nvPr>
            <p:ph type="body" idx="1" hasCustomPrompt="1"/>
          </p:nvPr>
        </p:nvSpPr>
        <p:spPr>
          <a:xfrm>
            <a:off x="539836" y="1462743"/>
            <a:ext cx="5108400" cy="518457"/>
          </a:xfrm>
        </p:spPr>
        <p:txBody>
          <a:bodyPr rtlCol="0" anchor="ctr"/>
          <a:lstStyle>
            <a:lvl1pPr marL="0" indent="0">
              <a:buNone/>
              <a:defRPr sz="2000" b="1">
                <a:solidFill>
                  <a:schemeClr val="bg1"/>
                </a:solidFill>
                <a:latin typeface="Meiryo UI" panose="020B0604030504040204" pitchFamily="50" charset="-128"/>
                <a:ea typeface="Meiryo UI"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クリックしてマスター テキストのスタイルを編集</a:t>
            </a:r>
          </a:p>
        </p:txBody>
      </p:sp>
      <p:sp>
        <p:nvSpPr>
          <p:cNvPr id="4" name="コンテンツ プレースホルダー 3">
            <a:extLst>
              <a:ext uri="{FF2B5EF4-FFF2-40B4-BE49-F238E27FC236}">
                <a16:creationId xmlns:a16="http://schemas.microsoft.com/office/drawing/2014/main" id="{CDF57B0C-62A3-4053-936D-9841C7D76D8B}"/>
              </a:ext>
            </a:extLst>
          </p:cNvPr>
          <p:cNvSpPr>
            <a:spLocks noGrp="1"/>
          </p:cNvSpPr>
          <p:nvPr>
            <p:ph sz="half" idx="2"/>
          </p:nvPr>
        </p:nvSpPr>
        <p:spPr>
          <a:xfrm>
            <a:off x="539836" y="2075621"/>
            <a:ext cx="5108400" cy="1391480"/>
          </a:xfrm>
        </p:spPr>
        <p:txBody>
          <a:bodyPr rtlCol="0">
            <a:normAutofit/>
          </a:bodyPr>
          <a:lstStyle>
            <a:lvl1pPr>
              <a:defRPr sz="1600">
                <a:solidFill>
                  <a:schemeClr val="bg1"/>
                </a:solidFill>
                <a:latin typeface="Meiryo UI" panose="020B0604030504040204" pitchFamily="50" charset="-128"/>
                <a:ea typeface="Meiryo UI" panose="020B0604030504040204" pitchFamily="50" charset="-128"/>
              </a:defRPr>
            </a:lvl1pPr>
            <a:lvl2pPr>
              <a:defRPr sz="1400">
                <a:solidFill>
                  <a:schemeClr val="bg1"/>
                </a:solidFill>
                <a:latin typeface="Meiryo UI" panose="020B0604030504040204" pitchFamily="50" charset="-128"/>
                <a:ea typeface="Meiryo UI" panose="020B0604030504040204" pitchFamily="50" charset="-128"/>
              </a:defRPr>
            </a:lvl2pPr>
            <a:lvl3pPr>
              <a:defRPr sz="1200">
                <a:solidFill>
                  <a:schemeClr val="bg1"/>
                </a:solidFill>
                <a:latin typeface="Meiryo UI" panose="020B0604030504040204" pitchFamily="50" charset="-128"/>
                <a:ea typeface="Meiryo UI" panose="020B0604030504040204" pitchFamily="50" charset="-128"/>
              </a:defRPr>
            </a:lvl3pPr>
            <a:lvl4pPr>
              <a:defRPr sz="1100">
                <a:solidFill>
                  <a:schemeClr val="bg1"/>
                </a:solidFill>
                <a:latin typeface="Meiryo UI" panose="020B0604030504040204" pitchFamily="50" charset="-128"/>
                <a:ea typeface="Meiryo UI" panose="020B0604030504040204" pitchFamily="50" charset="-128"/>
              </a:defRPr>
            </a:lvl4pPr>
            <a:lvl5pPr>
              <a:defRPr sz="11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17" name="図プレースホルダー 6">
            <a:extLst>
              <a:ext uri="{FF2B5EF4-FFF2-40B4-BE49-F238E27FC236}">
                <a16:creationId xmlns:a16="http://schemas.microsoft.com/office/drawing/2014/main" id="{9DFBCB44-5019-402B-BEC3-12F7F5526F0E}"/>
              </a:ext>
            </a:extLst>
          </p:cNvPr>
          <p:cNvSpPr>
            <a:spLocks noGrp="1"/>
          </p:cNvSpPr>
          <p:nvPr>
            <p:ph type="pic" sz="quarter" idx="13" hasCustomPrompt="1"/>
          </p:nvPr>
        </p:nvSpPr>
        <p:spPr>
          <a:xfrm>
            <a:off x="5880101" y="1271588"/>
            <a:ext cx="6012000" cy="2400955"/>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18" name="図プレースホルダー 6">
            <a:extLst>
              <a:ext uri="{FF2B5EF4-FFF2-40B4-BE49-F238E27FC236}">
                <a16:creationId xmlns:a16="http://schemas.microsoft.com/office/drawing/2014/main" id="{8CD826C9-080C-4638-B261-376BD8B31622}"/>
              </a:ext>
            </a:extLst>
          </p:cNvPr>
          <p:cNvSpPr>
            <a:spLocks noGrp="1"/>
          </p:cNvSpPr>
          <p:nvPr>
            <p:ph type="pic" sz="quarter" idx="14" hasCustomPrompt="1"/>
          </p:nvPr>
        </p:nvSpPr>
        <p:spPr>
          <a:xfrm>
            <a:off x="371475" y="3758268"/>
            <a:ext cx="6011800" cy="2400955"/>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8" name="スライド番号プレースホルダー 5">
            <a:extLst>
              <a:ext uri="{FF2B5EF4-FFF2-40B4-BE49-F238E27FC236}">
                <a16:creationId xmlns:a16="http://schemas.microsoft.com/office/drawing/2014/main" id="{1CA3FD5A-EE8A-FD24-F027-148DA5BD3E64}"/>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35654903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4" name="図プレースホルダー 6">
            <a:extLst>
              <a:ext uri="{FF2B5EF4-FFF2-40B4-BE49-F238E27FC236}">
                <a16:creationId xmlns:a16="http://schemas.microsoft.com/office/drawing/2014/main" id="{7E138685-E3C5-48A4-8460-3BEDDDEDA6AD}"/>
              </a:ext>
            </a:extLst>
          </p:cNvPr>
          <p:cNvSpPr>
            <a:spLocks noGrp="1"/>
          </p:cNvSpPr>
          <p:nvPr>
            <p:ph type="pic" sz="quarter" idx="13" hasCustomPrompt="1"/>
          </p:nvPr>
        </p:nvSpPr>
        <p:spPr>
          <a:xfrm>
            <a:off x="371475" y="1233488"/>
            <a:ext cx="5572125" cy="3973512"/>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6" name="図プレースホルダー 6">
            <a:extLst>
              <a:ext uri="{FF2B5EF4-FFF2-40B4-BE49-F238E27FC236}">
                <a16:creationId xmlns:a16="http://schemas.microsoft.com/office/drawing/2014/main" id="{B6811C8C-D1DA-4EE5-888B-A30D6285BA5D}"/>
              </a:ext>
            </a:extLst>
          </p:cNvPr>
          <p:cNvSpPr>
            <a:spLocks noGrp="1"/>
          </p:cNvSpPr>
          <p:nvPr>
            <p:ph type="pic" sz="quarter" idx="14" hasCustomPrompt="1"/>
          </p:nvPr>
        </p:nvSpPr>
        <p:spPr>
          <a:xfrm>
            <a:off x="6319837" y="2227263"/>
            <a:ext cx="5572125" cy="3973512"/>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7" name="長方形 6">
            <a:extLst>
              <a:ext uri="{FF2B5EF4-FFF2-40B4-BE49-F238E27FC236}">
                <a16:creationId xmlns:a16="http://schemas.microsoft.com/office/drawing/2014/main" id="{85661614-E5E5-43DF-A12A-7BE84E58EE3B}"/>
              </a:ext>
            </a:extLst>
          </p:cNvPr>
          <p:cNvSpPr/>
          <p:nvPr userDrawn="1"/>
        </p:nvSpPr>
        <p:spPr>
          <a:xfrm>
            <a:off x="371475" y="5271760"/>
            <a:ext cx="5572125" cy="92901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8" name="長方形 7">
            <a:extLst>
              <a:ext uri="{FF2B5EF4-FFF2-40B4-BE49-F238E27FC236}">
                <a16:creationId xmlns:a16="http://schemas.microsoft.com/office/drawing/2014/main" id="{9161B260-71A2-402A-A38D-FE2C484B7F99}"/>
              </a:ext>
            </a:extLst>
          </p:cNvPr>
          <p:cNvSpPr/>
          <p:nvPr userDrawn="1"/>
        </p:nvSpPr>
        <p:spPr>
          <a:xfrm>
            <a:off x="6319836" y="1233488"/>
            <a:ext cx="5572125" cy="92901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9" name="テキスト プレースホルダー 8">
            <a:extLst>
              <a:ext uri="{FF2B5EF4-FFF2-40B4-BE49-F238E27FC236}">
                <a16:creationId xmlns:a16="http://schemas.microsoft.com/office/drawing/2014/main" id="{B15B70BB-4776-4914-92C9-092579FD6EBE}"/>
              </a:ext>
            </a:extLst>
          </p:cNvPr>
          <p:cNvSpPr>
            <a:spLocks noGrp="1"/>
          </p:cNvSpPr>
          <p:nvPr>
            <p:ph type="body" sz="quarter" idx="15" hasCustomPrompt="1"/>
          </p:nvPr>
        </p:nvSpPr>
        <p:spPr>
          <a:xfrm>
            <a:off x="534987" y="5380667"/>
            <a:ext cx="5245100" cy="711200"/>
          </a:xfrm>
        </p:spPr>
        <p:txBody>
          <a:bodyPr rtlCol="0" anchor="ctr">
            <a:noAutofit/>
          </a:bodyPr>
          <a:lstStyle>
            <a:lvl1pPr marL="0" indent="0" algn="ctr">
              <a:buNone/>
              <a:defRPr sz="2400" b="1">
                <a:solidFill>
                  <a:schemeClr val="bg1"/>
                </a:solidFill>
                <a:latin typeface="Meiryo UI" panose="020B0604030504040204" pitchFamily="50" charset="-128"/>
                <a:ea typeface="Meiryo UI" panose="020B0604030504040204" pitchFamily="50" charset="-128"/>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rtl="0"/>
            <a:r>
              <a:rPr lang="ja-JP" altLang="en-US" noProof="0"/>
              <a:t>ここにテキストを追加</a:t>
            </a:r>
          </a:p>
        </p:txBody>
      </p:sp>
      <p:sp>
        <p:nvSpPr>
          <p:cNvPr id="10" name="テキスト プレースホルダー 8">
            <a:extLst>
              <a:ext uri="{FF2B5EF4-FFF2-40B4-BE49-F238E27FC236}">
                <a16:creationId xmlns:a16="http://schemas.microsoft.com/office/drawing/2014/main" id="{58899736-796A-4B23-9534-D8784DD9A238}"/>
              </a:ext>
            </a:extLst>
          </p:cNvPr>
          <p:cNvSpPr>
            <a:spLocks noGrp="1"/>
          </p:cNvSpPr>
          <p:nvPr>
            <p:ph type="body" sz="quarter" idx="16" hasCustomPrompt="1"/>
          </p:nvPr>
        </p:nvSpPr>
        <p:spPr>
          <a:xfrm>
            <a:off x="6483348" y="1342395"/>
            <a:ext cx="5245100" cy="711200"/>
          </a:xfrm>
        </p:spPr>
        <p:txBody>
          <a:bodyPr rtlCol="0" anchor="ctr">
            <a:noAutofit/>
          </a:bodyPr>
          <a:lstStyle>
            <a:lvl1pPr marL="0" indent="0" algn="ctr">
              <a:buNone/>
              <a:defRPr sz="2400" b="1">
                <a:solidFill>
                  <a:schemeClr val="bg1"/>
                </a:solidFill>
                <a:latin typeface="Meiryo UI" panose="020B0604030504040204" pitchFamily="50" charset="-128"/>
                <a:ea typeface="Meiryo UI" panose="020B0604030504040204" pitchFamily="50" charset="-128"/>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rtl="0"/>
            <a:r>
              <a:rPr lang="ja-JP" altLang="en-US" noProof="0"/>
              <a:t>ここにテキストを追加</a:t>
            </a:r>
          </a:p>
        </p:txBody>
      </p:sp>
      <p:sp>
        <p:nvSpPr>
          <p:cNvPr id="3" name="スライド番号プレースホルダー 5">
            <a:extLst>
              <a:ext uri="{FF2B5EF4-FFF2-40B4-BE49-F238E27FC236}">
                <a16:creationId xmlns:a16="http://schemas.microsoft.com/office/drawing/2014/main" id="{F0FEA476-4986-310E-0DB4-D5D2066B9077}"/>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8786417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タイトルのみ">
    <p:spTree>
      <p:nvGrpSpPr>
        <p:cNvPr id="1" name=""/>
        <p:cNvGrpSpPr/>
        <p:nvPr/>
      </p:nvGrpSpPr>
      <p:grpSpPr>
        <a:xfrm>
          <a:off x="0" y="0"/>
          <a:ext cx="0" cy="0"/>
          <a:chOff x="0" y="0"/>
          <a:chExt cx="0" cy="0"/>
        </a:xfrm>
      </p:grpSpPr>
      <p:sp>
        <p:nvSpPr>
          <p:cNvPr id="11" name="長方形 10">
            <a:extLst>
              <a:ext uri="{FF2B5EF4-FFF2-40B4-BE49-F238E27FC236}">
                <a16:creationId xmlns:a16="http://schemas.microsoft.com/office/drawing/2014/main" id="{0565E0AE-C9AC-4E26-B4A4-DDEE620D8979}"/>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9" name="テキスト プレースホルダー 8">
            <a:extLst>
              <a:ext uri="{FF2B5EF4-FFF2-40B4-BE49-F238E27FC236}">
                <a16:creationId xmlns:a16="http://schemas.microsoft.com/office/drawing/2014/main" id="{B15B70BB-4776-4914-92C9-092579FD6EBE}"/>
              </a:ext>
            </a:extLst>
          </p:cNvPr>
          <p:cNvSpPr>
            <a:spLocks noGrp="1"/>
          </p:cNvSpPr>
          <p:nvPr>
            <p:ph type="body" sz="quarter" idx="15" hasCustomPrompt="1"/>
          </p:nvPr>
        </p:nvSpPr>
        <p:spPr>
          <a:xfrm>
            <a:off x="647699" y="4517395"/>
            <a:ext cx="5372096" cy="711200"/>
          </a:xfrm>
        </p:spPr>
        <p:txBody>
          <a:bodyPr rtlCol="0" anchor="ctr">
            <a:noAutofit/>
          </a:bodyPr>
          <a:lstStyle>
            <a:lvl1pPr marL="0" indent="0" algn="ctr">
              <a:buNone/>
              <a:defRPr sz="2400" b="1">
                <a:solidFill>
                  <a:schemeClr val="tx1"/>
                </a:solidFill>
                <a:latin typeface="Meiryo UI" panose="020B0604030504040204" pitchFamily="50" charset="-128"/>
                <a:ea typeface="Meiryo UI" panose="020B0604030504040204" pitchFamily="50" charset="-128"/>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rtl="0"/>
            <a:r>
              <a:rPr lang="ja-JP" altLang="en-US" noProof="0"/>
              <a:t>ここにテキストを追加</a:t>
            </a:r>
          </a:p>
        </p:txBody>
      </p:sp>
      <p:sp>
        <p:nvSpPr>
          <p:cNvPr id="10" name="テキスト プレースホルダー 8">
            <a:extLst>
              <a:ext uri="{FF2B5EF4-FFF2-40B4-BE49-F238E27FC236}">
                <a16:creationId xmlns:a16="http://schemas.microsoft.com/office/drawing/2014/main" id="{58899736-796A-4B23-9534-D8784DD9A238}"/>
              </a:ext>
            </a:extLst>
          </p:cNvPr>
          <p:cNvSpPr>
            <a:spLocks noGrp="1"/>
          </p:cNvSpPr>
          <p:nvPr>
            <p:ph type="body" sz="quarter" idx="16" hasCustomPrompt="1"/>
          </p:nvPr>
        </p:nvSpPr>
        <p:spPr>
          <a:xfrm>
            <a:off x="6254749" y="1642105"/>
            <a:ext cx="5372096" cy="711200"/>
          </a:xfrm>
        </p:spPr>
        <p:txBody>
          <a:bodyPr rtlCol="0" anchor="ctr">
            <a:noAutofit/>
          </a:bodyPr>
          <a:lstStyle>
            <a:lvl1pPr marL="0" indent="0" algn="ctr">
              <a:buNone/>
              <a:defRPr sz="2400" b="1">
                <a:solidFill>
                  <a:schemeClr val="tx1"/>
                </a:solidFill>
                <a:latin typeface="Meiryo UI" panose="020B0604030504040204" pitchFamily="50" charset="-128"/>
                <a:ea typeface="Meiryo UI" panose="020B0604030504040204" pitchFamily="50" charset="-128"/>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rtl="0"/>
            <a:r>
              <a:rPr lang="ja-JP" altLang="en-US" noProof="0"/>
              <a:t>ここにテキストを追加</a:t>
            </a:r>
          </a:p>
        </p:txBody>
      </p:sp>
      <p:sp>
        <p:nvSpPr>
          <p:cNvPr id="12" name="長方形 11">
            <a:extLst>
              <a:ext uri="{FF2B5EF4-FFF2-40B4-BE49-F238E27FC236}">
                <a16:creationId xmlns:a16="http://schemas.microsoft.com/office/drawing/2014/main" id="{6F023CF6-0A85-4867-A5CF-F75DDBC4C20A}"/>
              </a:ext>
            </a:extLst>
          </p:cNvPr>
          <p:cNvSpPr/>
          <p:nvPr userDrawn="1"/>
        </p:nvSpPr>
        <p:spPr>
          <a:xfrm>
            <a:off x="0" y="0"/>
            <a:ext cx="1854199" cy="1752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3" name="長方形 12">
            <a:extLst>
              <a:ext uri="{FF2B5EF4-FFF2-40B4-BE49-F238E27FC236}">
                <a16:creationId xmlns:a16="http://schemas.microsoft.com/office/drawing/2014/main" id="{AF9F3577-4130-4F32-9302-DA8838D30560}"/>
              </a:ext>
            </a:extLst>
          </p:cNvPr>
          <p:cNvSpPr/>
          <p:nvPr userDrawn="1"/>
        </p:nvSpPr>
        <p:spPr>
          <a:xfrm>
            <a:off x="10337800" y="5122548"/>
            <a:ext cx="1854199" cy="1752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図プレースホルダー 6">
            <a:extLst>
              <a:ext uri="{FF2B5EF4-FFF2-40B4-BE49-F238E27FC236}">
                <a16:creationId xmlns:a16="http://schemas.microsoft.com/office/drawing/2014/main" id="{7E138685-E3C5-48A4-8460-3BEDDDEDA6AD}"/>
              </a:ext>
            </a:extLst>
          </p:cNvPr>
          <p:cNvSpPr>
            <a:spLocks noGrp="1"/>
          </p:cNvSpPr>
          <p:nvPr>
            <p:ph type="pic" sz="quarter" idx="13" hasCustomPrompt="1"/>
          </p:nvPr>
        </p:nvSpPr>
        <p:spPr>
          <a:xfrm>
            <a:off x="647699" y="571500"/>
            <a:ext cx="5372097" cy="3839847"/>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6" name="図プレースホルダー 6">
            <a:extLst>
              <a:ext uri="{FF2B5EF4-FFF2-40B4-BE49-F238E27FC236}">
                <a16:creationId xmlns:a16="http://schemas.microsoft.com/office/drawing/2014/main" id="{B6811C8C-D1DA-4EE5-888B-A30D6285BA5D}"/>
              </a:ext>
            </a:extLst>
          </p:cNvPr>
          <p:cNvSpPr>
            <a:spLocks noGrp="1"/>
          </p:cNvSpPr>
          <p:nvPr>
            <p:ph type="pic" sz="quarter" idx="14" hasCustomPrompt="1"/>
          </p:nvPr>
        </p:nvSpPr>
        <p:spPr>
          <a:xfrm>
            <a:off x="6254748" y="2429505"/>
            <a:ext cx="5372097" cy="3856995"/>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2" name="スライド番号プレースホルダー 5">
            <a:extLst>
              <a:ext uri="{FF2B5EF4-FFF2-40B4-BE49-F238E27FC236}">
                <a16:creationId xmlns:a16="http://schemas.microsoft.com/office/drawing/2014/main" id="{1EC779CD-E857-6681-6FF2-2F429028CD63}"/>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68186982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タイトルのみ">
    <p:spTree>
      <p:nvGrpSpPr>
        <p:cNvPr id="1" name=""/>
        <p:cNvGrpSpPr/>
        <p:nvPr/>
      </p:nvGrpSpPr>
      <p:grpSpPr>
        <a:xfrm>
          <a:off x="0" y="0"/>
          <a:ext cx="0" cy="0"/>
          <a:chOff x="0" y="0"/>
          <a:chExt cx="0" cy="0"/>
        </a:xfrm>
      </p:grpSpPr>
      <p:sp>
        <p:nvSpPr>
          <p:cNvPr id="11" name="長方形 10">
            <a:extLst>
              <a:ext uri="{FF2B5EF4-FFF2-40B4-BE49-F238E27FC236}">
                <a16:creationId xmlns:a16="http://schemas.microsoft.com/office/drawing/2014/main" id="{0565E0AE-C9AC-4E26-B4A4-DDEE620D8979}"/>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2" name="長方形 11">
            <a:extLst>
              <a:ext uri="{FF2B5EF4-FFF2-40B4-BE49-F238E27FC236}">
                <a16:creationId xmlns:a16="http://schemas.microsoft.com/office/drawing/2014/main" id="{6F023CF6-0A85-4867-A5CF-F75DDBC4C20A}"/>
              </a:ext>
            </a:extLst>
          </p:cNvPr>
          <p:cNvSpPr/>
          <p:nvPr userDrawn="1"/>
        </p:nvSpPr>
        <p:spPr>
          <a:xfrm>
            <a:off x="0" y="1932303"/>
            <a:ext cx="12192000" cy="291719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図プレースホルダー 6">
            <a:extLst>
              <a:ext uri="{FF2B5EF4-FFF2-40B4-BE49-F238E27FC236}">
                <a16:creationId xmlns:a16="http://schemas.microsoft.com/office/drawing/2014/main" id="{7E138685-E3C5-48A4-8460-3BEDDDEDA6AD}"/>
              </a:ext>
            </a:extLst>
          </p:cNvPr>
          <p:cNvSpPr>
            <a:spLocks noGrp="1"/>
          </p:cNvSpPr>
          <p:nvPr>
            <p:ph type="pic" sz="quarter" idx="13" hasCustomPrompt="1"/>
          </p:nvPr>
        </p:nvSpPr>
        <p:spPr>
          <a:xfrm>
            <a:off x="647699" y="1470977"/>
            <a:ext cx="5372097" cy="3839847"/>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6" name="図プレースホルダー 6">
            <a:extLst>
              <a:ext uri="{FF2B5EF4-FFF2-40B4-BE49-F238E27FC236}">
                <a16:creationId xmlns:a16="http://schemas.microsoft.com/office/drawing/2014/main" id="{B6811C8C-D1DA-4EE5-888B-A30D6285BA5D}"/>
              </a:ext>
            </a:extLst>
          </p:cNvPr>
          <p:cNvSpPr>
            <a:spLocks noGrp="1"/>
          </p:cNvSpPr>
          <p:nvPr>
            <p:ph type="pic" sz="quarter" idx="14" hasCustomPrompt="1"/>
          </p:nvPr>
        </p:nvSpPr>
        <p:spPr>
          <a:xfrm>
            <a:off x="6254748" y="1462403"/>
            <a:ext cx="5372097" cy="3856995"/>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アイコンをクリックして写真を追加</a:t>
            </a:r>
          </a:p>
        </p:txBody>
      </p:sp>
      <p:sp>
        <p:nvSpPr>
          <p:cNvPr id="9" name="テキスト プレースホルダー 8">
            <a:extLst>
              <a:ext uri="{FF2B5EF4-FFF2-40B4-BE49-F238E27FC236}">
                <a16:creationId xmlns:a16="http://schemas.microsoft.com/office/drawing/2014/main" id="{B15B70BB-4776-4914-92C9-092579FD6EBE}"/>
              </a:ext>
            </a:extLst>
          </p:cNvPr>
          <p:cNvSpPr>
            <a:spLocks noGrp="1"/>
          </p:cNvSpPr>
          <p:nvPr>
            <p:ph type="body" sz="quarter" idx="15" hasCustomPrompt="1"/>
          </p:nvPr>
        </p:nvSpPr>
        <p:spPr>
          <a:xfrm>
            <a:off x="647699" y="5451475"/>
            <a:ext cx="5372096" cy="711200"/>
          </a:xfrm>
        </p:spPr>
        <p:txBody>
          <a:bodyPr rtlCol="0" anchor="ctr">
            <a:noAutofit/>
          </a:bodyPr>
          <a:lstStyle>
            <a:lvl1pPr marL="0" indent="0" algn="ctr">
              <a:buNone/>
              <a:defRPr sz="2400" b="1">
                <a:solidFill>
                  <a:schemeClr val="tx1"/>
                </a:solidFill>
                <a:latin typeface="Meiryo UI" panose="020B0604030504040204" pitchFamily="50" charset="-128"/>
                <a:ea typeface="Meiryo UI" panose="020B0604030504040204" pitchFamily="50" charset="-128"/>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rtl="0"/>
            <a:r>
              <a:rPr lang="ja-JP" altLang="en-US" noProof="0"/>
              <a:t>ここにテキストを追加</a:t>
            </a:r>
          </a:p>
        </p:txBody>
      </p:sp>
      <p:sp>
        <p:nvSpPr>
          <p:cNvPr id="10" name="テキスト プレースホルダー 8">
            <a:extLst>
              <a:ext uri="{FF2B5EF4-FFF2-40B4-BE49-F238E27FC236}">
                <a16:creationId xmlns:a16="http://schemas.microsoft.com/office/drawing/2014/main" id="{58899736-796A-4B23-9534-D8784DD9A238}"/>
              </a:ext>
            </a:extLst>
          </p:cNvPr>
          <p:cNvSpPr>
            <a:spLocks noGrp="1"/>
          </p:cNvSpPr>
          <p:nvPr>
            <p:ph type="body" sz="quarter" idx="16" hasCustomPrompt="1"/>
          </p:nvPr>
        </p:nvSpPr>
        <p:spPr>
          <a:xfrm>
            <a:off x="6254748" y="591502"/>
            <a:ext cx="5372096" cy="711200"/>
          </a:xfrm>
        </p:spPr>
        <p:txBody>
          <a:bodyPr rtlCol="0" anchor="ctr">
            <a:noAutofit/>
          </a:bodyPr>
          <a:lstStyle>
            <a:lvl1pPr marL="0" indent="0" algn="ctr">
              <a:buNone/>
              <a:defRPr sz="2400" b="1">
                <a:solidFill>
                  <a:schemeClr val="tx1"/>
                </a:solidFill>
                <a:latin typeface="Meiryo UI" panose="020B0604030504040204" pitchFamily="50" charset="-128"/>
                <a:ea typeface="Meiryo UI" panose="020B0604030504040204" pitchFamily="50" charset="-128"/>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rtl="0"/>
            <a:r>
              <a:rPr lang="ja-JP" altLang="en-US" noProof="0"/>
              <a:t>ここにテキストを追加</a:t>
            </a:r>
          </a:p>
        </p:txBody>
      </p:sp>
      <p:grpSp>
        <p:nvGrpSpPr>
          <p:cNvPr id="14" name="グループ 13">
            <a:extLst>
              <a:ext uri="{FF2B5EF4-FFF2-40B4-BE49-F238E27FC236}">
                <a16:creationId xmlns:a16="http://schemas.microsoft.com/office/drawing/2014/main" id="{AF4B4D45-80E3-42F8-B437-4182608210C3}"/>
              </a:ext>
            </a:extLst>
          </p:cNvPr>
          <p:cNvGrpSpPr/>
          <p:nvPr userDrawn="1"/>
        </p:nvGrpSpPr>
        <p:grpSpPr>
          <a:xfrm>
            <a:off x="5387974" y="422433"/>
            <a:ext cx="644525" cy="973138"/>
            <a:chOff x="371475" y="671713"/>
            <a:chExt cx="496540" cy="836738"/>
          </a:xfrm>
          <a:solidFill>
            <a:schemeClr val="accent6"/>
          </a:solidFill>
        </p:grpSpPr>
        <p:sp>
          <p:nvSpPr>
            <p:cNvPr id="15" name="長方形 14">
              <a:extLst>
                <a:ext uri="{FF2B5EF4-FFF2-40B4-BE49-F238E27FC236}">
                  <a16:creationId xmlns:a16="http://schemas.microsoft.com/office/drawing/2014/main" id="{D670E361-AF23-4722-9250-CCF26B3C5884}"/>
                </a:ext>
              </a:extLst>
            </p:cNvPr>
            <p:cNvSpPr/>
            <p:nvPr userDrawn="1"/>
          </p:nvSpPr>
          <p:spPr>
            <a:xfrm>
              <a:off x="371475" y="1011911"/>
              <a:ext cx="496540" cy="49654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6" name="長方形 15">
              <a:extLst>
                <a:ext uri="{FF2B5EF4-FFF2-40B4-BE49-F238E27FC236}">
                  <a16:creationId xmlns:a16="http://schemas.microsoft.com/office/drawing/2014/main" id="{BDE16CED-9FCD-4407-99EF-FFBE689DA9F1}"/>
                </a:ext>
              </a:extLst>
            </p:cNvPr>
            <p:cNvSpPr/>
            <p:nvPr userDrawn="1"/>
          </p:nvSpPr>
          <p:spPr>
            <a:xfrm>
              <a:off x="620587" y="671713"/>
              <a:ext cx="247428" cy="2474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grpSp>
      <p:grpSp>
        <p:nvGrpSpPr>
          <p:cNvPr id="17" name="グループ 16">
            <a:extLst>
              <a:ext uri="{FF2B5EF4-FFF2-40B4-BE49-F238E27FC236}">
                <a16:creationId xmlns:a16="http://schemas.microsoft.com/office/drawing/2014/main" id="{FA147081-5AFB-463F-B27C-7A0C4CA0573B}"/>
              </a:ext>
            </a:extLst>
          </p:cNvPr>
          <p:cNvGrpSpPr/>
          <p:nvPr userDrawn="1"/>
        </p:nvGrpSpPr>
        <p:grpSpPr>
          <a:xfrm flipH="1">
            <a:off x="6248401" y="5451475"/>
            <a:ext cx="644525" cy="973138"/>
            <a:chOff x="371475" y="671713"/>
            <a:chExt cx="496540" cy="836738"/>
          </a:xfrm>
          <a:solidFill>
            <a:schemeClr val="accent6"/>
          </a:solidFill>
        </p:grpSpPr>
        <p:sp>
          <p:nvSpPr>
            <p:cNvPr id="18" name="長方形 17">
              <a:extLst>
                <a:ext uri="{FF2B5EF4-FFF2-40B4-BE49-F238E27FC236}">
                  <a16:creationId xmlns:a16="http://schemas.microsoft.com/office/drawing/2014/main" id="{AE24567E-B0AE-4E55-A5FB-3019A9598162}"/>
                </a:ext>
              </a:extLst>
            </p:cNvPr>
            <p:cNvSpPr/>
            <p:nvPr userDrawn="1"/>
          </p:nvSpPr>
          <p:spPr>
            <a:xfrm>
              <a:off x="371475" y="1011911"/>
              <a:ext cx="496540" cy="49654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9" name="長方形 18">
              <a:extLst>
                <a:ext uri="{FF2B5EF4-FFF2-40B4-BE49-F238E27FC236}">
                  <a16:creationId xmlns:a16="http://schemas.microsoft.com/office/drawing/2014/main" id="{4918E6C0-B582-4943-9462-FE9740846585}"/>
                </a:ext>
              </a:extLst>
            </p:cNvPr>
            <p:cNvSpPr/>
            <p:nvPr userDrawn="1"/>
          </p:nvSpPr>
          <p:spPr>
            <a:xfrm>
              <a:off x="620587" y="671713"/>
              <a:ext cx="247428" cy="2474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grpSp>
      <p:sp>
        <p:nvSpPr>
          <p:cNvPr id="2" name="スライド番号プレースホルダー 5">
            <a:extLst>
              <a:ext uri="{FF2B5EF4-FFF2-40B4-BE49-F238E27FC236}">
                <a16:creationId xmlns:a16="http://schemas.microsoft.com/office/drawing/2014/main" id="{0B37400B-0FD1-2AFC-9204-69DD9E94364B}"/>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4933882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_タイトルのみ">
    <p:spTree>
      <p:nvGrpSpPr>
        <p:cNvPr id="1" name=""/>
        <p:cNvGrpSpPr/>
        <p:nvPr/>
      </p:nvGrpSpPr>
      <p:grpSpPr>
        <a:xfrm>
          <a:off x="0" y="0"/>
          <a:ext cx="0" cy="0"/>
          <a:chOff x="0" y="0"/>
          <a:chExt cx="0" cy="0"/>
        </a:xfrm>
      </p:grpSpPr>
      <p:sp>
        <p:nvSpPr>
          <p:cNvPr id="11" name="長方形 10">
            <a:extLst>
              <a:ext uri="{FF2B5EF4-FFF2-40B4-BE49-F238E27FC236}">
                <a16:creationId xmlns:a16="http://schemas.microsoft.com/office/drawing/2014/main" id="{0565E0AE-C9AC-4E26-B4A4-DDEE620D8979}"/>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図プレースホルダー 6">
            <a:extLst>
              <a:ext uri="{FF2B5EF4-FFF2-40B4-BE49-F238E27FC236}">
                <a16:creationId xmlns:a16="http://schemas.microsoft.com/office/drawing/2014/main" id="{7E138685-E3C5-48A4-8460-3BEDDDEDA6AD}"/>
              </a:ext>
            </a:extLst>
          </p:cNvPr>
          <p:cNvSpPr>
            <a:spLocks noGrp="1"/>
          </p:cNvSpPr>
          <p:nvPr>
            <p:ph type="pic" sz="quarter" idx="13" hasCustomPrompt="1"/>
          </p:nvPr>
        </p:nvSpPr>
        <p:spPr>
          <a:xfrm>
            <a:off x="0" y="0"/>
            <a:ext cx="6019200" cy="6858000"/>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アイコンをクリックして写真を追加</a:t>
            </a:r>
          </a:p>
        </p:txBody>
      </p:sp>
      <p:sp>
        <p:nvSpPr>
          <p:cNvPr id="6" name="図プレースホルダー 6">
            <a:extLst>
              <a:ext uri="{FF2B5EF4-FFF2-40B4-BE49-F238E27FC236}">
                <a16:creationId xmlns:a16="http://schemas.microsoft.com/office/drawing/2014/main" id="{B6811C8C-D1DA-4EE5-888B-A30D6285BA5D}"/>
              </a:ext>
            </a:extLst>
          </p:cNvPr>
          <p:cNvSpPr>
            <a:spLocks noGrp="1"/>
          </p:cNvSpPr>
          <p:nvPr>
            <p:ph type="pic" sz="quarter" idx="14" hasCustomPrompt="1"/>
          </p:nvPr>
        </p:nvSpPr>
        <p:spPr>
          <a:xfrm>
            <a:off x="6172201" y="0"/>
            <a:ext cx="6019799" cy="6858000"/>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9" name="テキスト プレースホルダー 8">
            <a:extLst>
              <a:ext uri="{FF2B5EF4-FFF2-40B4-BE49-F238E27FC236}">
                <a16:creationId xmlns:a16="http://schemas.microsoft.com/office/drawing/2014/main" id="{B15B70BB-4776-4914-92C9-092579FD6EBE}"/>
              </a:ext>
            </a:extLst>
          </p:cNvPr>
          <p:cNvSpPr>
            <a:spLocks noGrp="1"/>
          </p:cNvSpPr>
          <p:nvPr>
            <p:ph type="body" sz="quarter" idx="15" hasCustomPrompt="1"/>
          </p:nvPr>
        </p:nvSpPr>
        <p:spPr>
          <a:xfrm>
            <a:off x="725351" y="5008563"/>
            <a:ext cx="4910400" cy="711200"/>
          </a:xfrm>
        </p:spPr>
        <p:txBody>
          <a:bodyPr rtlCol="0" anchor="ctr">
            <a:noAutofit/>
          </a:bodyPr>
          <a:lstStyle>
            <a:lvl1pPr marL="0" indent="0" algn="ctr">
              <a:buNone/>
              <a:defRPr sz="2400" b="1">
                <a:solidFill>
                  <a:schemeClr val="tx1"/>
                </a:solidFill>
                <a:latin typeface="Meiryo UI" panose="020B0604030504040204" pitchFamily="50" charset="-128"/>
                <a:ea typeface="Meiryo UI" panose="020B0604030504040204" pitchFamily="50" charset="-128"/>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rtl="0"/>
            <a:r>
              <a:rPr lang="ja-JP" altLang="en-US" noProof="0"/>
              <a:t>ここにテキストを追加</a:t>
            </a:r>
          </a:p>
        </p:txBody>
      </p:sp>
      <p:sp>
        <p:nvSpPr>
          <p:cNvPr id="10" name="テキスト プレースホルダー 8">
            <a:extLst>
              <a:ext uri="{FF2B5EF4-FFF2-40B4-BE49-F238E27FC236}">
                <a16:creationId xmlns:a16="http://schemas.microsoft.com/office/drawing/2014/main" id="{58899736-796A-4B23-9534-D8784DD9A238}"/>
              </a:ext>
            </a:extLst>
          </p:cNvPr>
          <p:cNvSpPr>
            <a:spLocks noGrp="1"/>
          </p:cNvSpPr>
          <p:nvPr>
            <p:ph type="body" sz="quarter" idx="16" hasCustomPrompt="1"/>
          </p:nvPr>
        </p:nvSpPr>
        <p:spPr>
          <a:xfrm>
            <a:off x="6635593" y="5008563"/>
            <a:ext cx="4908708" cy="711200"/>
          </a:xfrm>
        </p:spPr>
        <p:txBody>
          <a:bodyPr rtlCol="0" anchor="ctr">
            <a:noAutofit/>
          </a:bodyPr>
          <a:lstStyle>
            <a:lvl1pPr marL="0" indent="0" algn="ctr">
              <a:buNone/>
              <a:defRPr sz="2400" b="1">
                <a:solidFill>
                  <a:schemeClr val="tx1"/>
                </a:solidFill>
                <a:latin typeface="Meiryo UI" panose="020B0604030504040204" pitchFamily="50" charset="-128"/>
                <a:ea typeface="Meiryo UI" panose="020B0604030504040204" pitchFamily="50" charset="-128"/>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rtl="0"/>
            <a:r>
              <a:rPr lang="ja-JP" altLang="en-US" noProof="0"/>
              <a:t>ここにテキストを追加</a:t>
            </a:r>
          </a:p>
        </p:txBody>
      </p:sp>
      <p:sp>
        <p:nvSpPr>
          <p:cNvPr id="2" name="スライド番号プレースホルダー 5">
            <a:extLst>
              <a:ext uri="{FF2B5EF4-FFF2-40B4-BE49-F238E27FC236}">
                <a16:creationId xmlns:a16="http://schemas.microsoft.com/office/drawing/2014/main" id="{4F5DF728-1A60-A411-5EE0-01EB1B53495C}"/>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33037322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タイトルのみ">
    <p:spTree>
      <p:nvGrpSpPr>
        <p:cNvPr id="1" name=""/>
        <p:cNvGrpSpPr/>
        <p:nvPr/>
      </p:nvGrpSpPr>
      <p:grpSpPr>
        <a:xfrm>
          <a:off x="0" y="0"/>
          <a:ext cx="0" cy="0"/>
          <a:chOff x="0" y="0"/>
          <a:chExt cx="0" cy="0"/>
        </a:xfrm>
      </p:grpSpPr>
      <p:sp>
        <p:nvSpPr>
          <p:cNvPr id="11" name="長方形 10">
            <a:extLst>
              <a:ext uri="{FF2B5EF4-FFF2-40B4-BE49-F238E27FC236}">
                <a16:creationId xmlns:a16="http://schemas.microsoft.com/office/drawing/2014/main" id="{0565E0AE-C9AC-4E26-B4A4-DDEE620D8979}"/>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2" name="長方形 11">
            <a:extLst>
              <a:ext uri="{FF2B5EF4-FFF2-40B4-BE49-F238E27FC236}">
                <a16:creationId xmlns:a16="http://schemas.microsoft.com/office/drawing/2014/main" id="{6F023CF6-0A85-4867-A5CF-F75DDBC4C20A}"/>
              </a:ext>
            </a:extLst>
          </p:cNvPr>
          <p:cNvSpPr/>
          <p:nvPr userDrawn="1"/>
        </p:nvSpPr>
        <p:spPr>
          <a:xfrm>
            <a:off x="0" y="0"/>
            <a:ext cx="5372096" cy="6857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図プレースホルダー 6">
            <a:extLst>
              <a:ext uri="{FF2B5EF4-FFF2-40B4-BE49-F238E27FC236}">
                <a16:creationId xmlns:a16="http://schemas.microsoft.com/office/drawing/2014/main" id="{7E138685-E3C5-48A4-8460-3BEDDDEDA6AD}"/>
              </a:ext>
            </a:extLst>
          </p:cNvPr>
          <p:cNvSpPr>
            <a:spLocks noGrp="1"/>
          </p:cNvSpPr>
          <p:nvPr>
            <p:ph type="pic" sz="quarter" idx="13" hasCustomPrompt="1"/>
          </p:nvPr>
        </p:nvSpPr>
        <p:spPr>
          <a:xfrm>
            <a:off x="371475" y="260350"/>
            <a:ext cx="5618153" cy="6300787"/>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アイコンをクリックして写真を追加</a:t>
            </a:r>
          </a:p>
        </p:txBody>
      </p:sp>
      <p:sp>
        <p:nvSpPr>
          <p:cNvPr id="20" name="長方形 19">
            <a:extLst>
              <a:ext uri="{FF2B5EF4-FFF2-40B4-BE49-F238E27FC236}">
                <a16:creationId xmlns:a16="http://schemas.microsoft.com/office/drawing/2014/main" id="{97E2F46B-C34E-40D3-9D43-BBA43EDFC924}"/>
              </a:ext>
            </a:extLst>
          </p:cNvPr>
          <p:cNvSpPr/>
          <p:nvPr userDrawn="1"/>
        </p:nvSpPr>
        <p:spPr>
          <a:xfrm>
            <a:off x="6819906" y="-18257"/>
            <a:ext cx="5372096" cy="685799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6" name="図プレースホルダー 6">
            <a:extLst>
              <a:ext uri="{FF2B5EF4-FFF2-40B4-BE49-F238E27FC236}">
                <a16:creationId xmlns:a16="http://schemas.microsoft.com/office/drawing/2014/main" id="{B6811C8C-D1DA-4EE5-888B-A30D6285BA5D}"/>
              </a:ext>
            </a:extLst>
          </p:cNvPr>
          <p:cNvSpPr>
            <a:spLocks noGrp="1"/>
          </p:cNvSpPr>
          <p:nvPr>
            <p:ph type="pic" sz="quarter" idx="14" hasCustomPrompt="1"/>
          </p:nvPr>
        </p:nvSpPr>
        <p:spPr>
          <a:xfrm>
            <a:off x="6280147" y="260350"/>
            <a:ext cx="5619600" cy="6300787"/>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9" name="テキスト プレースホルダー 8">
            <a:extLst>
              <a:ext uri="{FF2B5EF4-FFF2-40B4-BE49-F238E27FC236}">
                <a16:creationId xmlns:a16="http://schemas.microsoft.com/office/drawing/2014/main" id="{B15B70BB-4776-4914-92C9-092579FD6EBE}"/>
              </a:ext>
            </a:extLst>
          </p:cNvPr>
          <p:cNvSpPr>
            <a:spLocks noGrp="1"/>
          </p:cNvSpPr>
          <p:nvPr>
            <p:ph type="body" sz="quarter" idx="15" hasCustomPrompt="1"/>
          </p:nvPr>
        </p:nvSpPr>
        <p:spPr>
          <a:xfrm>
            <a:off x="725351" y="5008563"/>
            <a:ext cx="4910400" cy="711200"/>
          </a:xfrm>
        </p:spPr>
        <p:txBody>
          <a:bodyPr rtlCol="0" anchor="ctr">
            <a:noAutofit/>
          </a:bodyPr>
          <a:lstStyle>
            <a:lvl1pPr marL="0" indent="0" algn="ctr">
              <a:buNone/>
              <a:defRPr sz="2400" b="1">
                <a:solidFill>
                  <a:schemeClr val="tx1"/>
                </a:solidFill>
                <a:latin typeface="Meiryo UI" panose="020B0604030504040204" pitchFamily="50" charset="-128"/>
                <a:ea typeface="Meiryo UI" panose="020B0604030504040204" pitchFamily="50" charset="-128"/>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rtl="0"/>
            <a:r>
              <a:rPr lang="ja-JP" altLang="en-US" noProof="0"/>
              <a:t>ここにテキストを追加</a:t>
            </a:r>
          </a:p>
        </p:txBody>
      </p:sp>
      <p:sp>
        <p:nvSpPr>
          <p:cNvPr id="10" name="テキスト プレースホルダー 8">
            <a:extLst>
              <a:ext uri="{FF2B5EF4-FFF2-40B4-BE49-F238E27FC236}">
                <a16:creationId xmlns:a16="http://schemas.microsoft.com/office/drawing/2014/main" id="{58899736-796A-4B23-9534-D8784DD9A238}"/>
              </a:ext>
            </a:extLst>
          </p:cNvPr>
          <p:cNvSpPr>
            <a:spLocks noGrp="1"/>
          </p:cNvSpPr>
          <p:nvPr>
            <p:ph type="body" sz="quarter" idx="16" hasCustomPrompt="1"/>
          </p:nvPr>
        </p:nvSpPr>
        <p:spPr>
          <a:xfrm>
            <a:off x="6635593" y="5008563"/>
            <a:ext cx="4908708" cy="711200"/>
          </a:xfrm>
        </p:spPr>
        <p:txBody>
          <a:bodyPr rtlCol="0" anchor="ctr">
            <a:noAutofit/>
          </a:bodyPr>
          <a:lstStyle>
            <a:lvl1pPr marL="0" indent="0" algn="ctr">
              <a:buNone/>
              <a:defRPr sz="2400" b="1">
                <a:solidFill>
                  <a:schemeClr val="tx1"/>
                </a:solidFill>
                <a:latin typeface="Meiryo UI" panose="020B0604030504040204" pitchFamily="50" charset="-128"/>
                <a:ea typeface="Meiryo UI" panose="020B0604030504040204" pitchFamily="50" charset="-128"/>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rtl="0"/>
            <a:r>
              <a:rPr lang="ja-JP" altLang="en-US" noProof="0"/>
              <a:t>ここにテキストを追加</a:t>
            </a:r>
          </a:p>
        </p:txBody>
      </p:sp>
      <p:sp>
        <p:nvSpPr>
          <p:cNvPr id="2" name="スライド番号プレースホルダー 5">
            <a:extLst>
              <a:ext uri="{FF2B5EF4-FFF2-40B4-BE49-F238E27FC236}">
                <a16:creationId xmlns:a16="http://schemas.microsoft.com/office/drawing/2014/main" id="{38ABFBA6-40EC-5A7A-6654-219A70544711}"/>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36337101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24" name="長方形 23">
            <a:extLst>
              <a:ext uri="{FF2B5EF4-FFF2-40B4-BE49-F238E27FC236}">
                <a16:creationId xmlns:a16="http://schemas.microsoft.com/office/drawing/2014/main" id="{E2950CCA-59F9-4C47-A5BA-294E9EDCBABE}"/>
              </a:ext>
            </a:extLst>
          </p:cNvPr>
          <p:cNvSpPr/>
          <p:nvPr userDrawn="1"/>
        </p:nvSpPr>
        <p:spPr>
          <a:xfrm>
            <a:off x="371475" y="1233488"/>
            <a:ext cx="2776354" cy="49672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5" name="長方形 24">
            <a:extLst>
              <a:ext uri="{FF2B5EF4-FFF2-40B4-BE49-F238E27FC236}">
                <a16:creationId xmlns:a16="http://schemas.microsoft.com/office/drawing/2014/main" id="{EB5BF167-B9E6-4F02-9FA8-3CA79D552F0E}"/>
              </a:ext>
            </a:extLst>
          </p:cNvPr>
          <p:cNvSpPr/>
          <p:nvPr userDrawn="1"/>
        </p:nvSpPr>
        <p:spPr>
          <a:xfrm>
            <a:off x="3286186" y="1233488"/>
            <a:ext cx="2776354" cy="49672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6" name="長方形 25">
            <a:extLst>
              <a:ext uri="{FF2B5EF4-FFF2-40B4-BE49-F238E27FC236}">
                <a16:creationId xmlns:a16="http://schemas.microsoft.com/office/drawing/2014/main" id="{B48694DE-D82B-49DB-8A45-D1DD4C9BCEF1}"/>
              </a:ext>
            </a:extLst>
          </p:cNvPr>
          <p:cNvSpPr/>
          <p:nvPr userDrawn="1"/>
        </p:nvSpPr>
        <p:spPr>
          <a:xfrm>
            <a:off x="6200897" y="1233488"/>
            <a:ext cx="2776354" cy="496728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7" name="長方形 26">
            <a:extLst>
              <a:ext uri="{FF2B5EF4-FFF2-40B4-BE49-F238E27FC236}">
                <a16:creationId xmlns:a16="http://schemas.microsoft.com/office/drawing/2014/main" id="{407C1370-8D38-4641-8D37-30A1218A4372}"/>
              </a:ext>
            </a:extLst>
          </p:cNvPr>
          <p:cNvSpPr/>
          <p:nvPr userDrawn="1"/>
        </p:nvSpPr>
        <p:spPr>
          <a:xfrm>
            <a:off x="9115608" y="1246188"/>
            <a:ext cx="2776354" cy="496728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cxnSp>
        <p:nvCxnSpPr>
          <p:cNvPr id="29" name="直線​​コネクタ(S) 28">
            <a:extLst>
              <a:ext uri="{FF2B5EF4-FFF2-40B4-BE49-F238E27FC236}">
                <a16:creationId xmlns:a16="http://schemas.microsoft.com/office/drawing/2014/main" id="{CE3EDDE5-9B23-44D7-8546-0B2365B42B16}"/>
              </a:ext>
            </a:extLst>
          </p:cNvPr>
          <p:cNvCxnSpPr/>
          <p:nvPr userDrawn="1"/>
        </p:nvCxnSpPr>
        <p:spPr>
          <a:xfrm>
            <a:off x="591252" y="3721100"/>
            <a:ext cx="23368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直線​​コネクタ 29">
            <a:extLst>
              <a:ext uri="{FF2B5EF4-FFF2-40B4-BE49-F238E27FC236}">
                <a16:creationId xmlns:a16="http://schemas.microsoft.com/office/drawing/2014/main" id="{B9D259D5-D3C0-4B60-B2D9-9B6DFFD270D8}"/>
              </a:ext>
            </a:extLst>
          </p:cNvPr>
          <p:cNvCxnSpPr/>
          <p:nvPr userDrawn="1"/>
        </p:nvCxnSpPr>
        <p:spPr>
          <a:xfrm>
            <a:off x="3505963" y="3721100"/>
            <a:ext cx="23368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直線​​コネクタ 30">
            <a:extLst>
              <a:ext uri="{FF2B5EF4-FFF2-40B4-BE49-F238E27FC236}">
                <a16:creationId xmlns:a16="http://schemas.microsoft.com/office/drawing/2014/main" id="{0710C392-9E34-4640-AC70-210A1B8C47B5}"/>
              </a:ext>
            </a:extLst>
          </p:cNvPr>
          <p:cNvCxnSpPr/>
          <p:nvPr userDrawn="1"/>
        </p:nvCxnSpPr>
        <p:spPr>
          <a:xfrm>
            <a:off x="6420674" y="3721100"/>
            <a:ext cx="23368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直線​​コネクタ(S) 31">
            <a:extLst>
              <a:ext uri="{FF2B5EF4-FFF2-40B4-BE49-F238E27FC236}">
                <a16:creationId xmlns:a16="http://schemas.microsoft.com/office/drawing/2014/main" id="{D7A92E0B-B060-48FA-A650-36894FF4B216}"/>
              </a:ext>
            </a:extLst>
          </p:cNvPr>
          <p:cNvCxnSpPr/>
          <p:nvPr userDrawn="1"/>
        </p:nvCxnSpPr>
        <p:spPr>
          <a:xfrm>
            <a:off x="9335385" y="3721100"/>
            <a:ext cx="23368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4" name="図プレースホルダー 33">
            <a:extLst>
              <a:ext uri="{FF2B5EF4-FFF2-40B4-BE49-F238E27FC236}">
                <a16:creationId xmlns:a16="http://schemas.microsoft.com/office/drawing/2014/main" id="{D9056F2B-EAFD-4A57-BB92-D14816C84DDE}"/>
              </a:ext>
            </a:extLst>
          </p:cNvPr>
          <p:cNvSpPr>
            <a:spLocks noGrp="1"/>
          </p:cNvSpPr>
          <p:nvPr>
            <p:ph type="pic" sz="quarter" idx="13" hasCustomPrompt="1"/>
          </p:nvPr>
        </p:nvSpPr>
        <p:spPr>
          <a:xfrm>
            <a:off x="876300" y="1739900"/>
            <a:ext cx="1689100" cy="1397000"/>
          </a:xfrm>
        </p:spPr>
        <p:txBody>
          <a:bodyPr rtlCol="0"/>
          <a:lstStyle>
            <a:lvl1pPr marL="0" indent="0" algn="ctr">
              <a:buNone/>
              <a:defRPr>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5" name="図プレースホルダー 33">
            <a:extLst>
              <a:ext uri="{FF2B5EF4-FFF2-40B4-BE49-F238E27FC236}">
                <a16:creationId xmlns:a16="http://schemas.microsoft.com/office/drawing/2014/main" id="{E65006DE-F797-4019-BB72-F484F9FE7E58}"/>
              </a:ext>
            </a:extLst>
          </p:cNvPr>
          <p:cNvSpPr>
            <a:spLocks noGrp="1"/>
          </p:cNvSpPr>
          <p:nvPr>
            <p:ph type="pic" sz="quarter" idx="14" hasCustomPrompt="1"/>
          </p:nvPr>
        </p:nvSpPr>
        <p:spPr>
          <a:xfrm>
            <a:off x="3829813" y="4263232"/>
            <a:ext cx="1689100" cy="1397000"/>
          </a:xfrm>
        </p:spPr>
        <p:txBody>
          <a:bodyPr rtlCol="0"/>
          <a:lstStyle>
            <a:lvl1pPr marL="0" indent="0" algn="ctr">
              <a:buNone/>
              <a:defRPr>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6" name="図プレースホルダー 33">
            <a:extLst>
              <a:ext uri="{FF2B5EF4-FFF2-40B4-BE49-F238E27FC236}">
                <a16:creationId xmlns:a16="http://schemas.microsoft.com/office/drawing/2014/main" id="{0947D252-5545-4406-8764-B7712464DA56}"/>
              </a:ext>
            </a:extLst>
          </p:cNvPr>
          <p:cNvSpPr>
            <a:spLocks noGrp="1"/>
          </p:cNvSpPr>
          <p:nvPr>
            <p:ph type="pic" sz="quarter" idx="15" hasCustomPrompt="1"/>
          </p:nvPr>
        </p:nvSpPr>
        <p:spPr>
          <a:xfrm>
            <a:off x="6744524" y="1739900"/>
            <a:ext cx="1689100" cy="1397000"/>
          </a:xfrm>
        </p:spPr>
        <p:txBody>
          <a:bodyPr rtlCol="0"/>
          <a:lstStyle>
            <a:lvl1pPr marL="0" indent="0" algn="ctr">
              <a:buNone/>
              <a:defRPr>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8" name="図プレースホルダー 33">
            <a:extLst>
              <a:ext uri="{FF2B5EF4-FFF2-40B4-BE49-F238E27FC236}">
                <a16:creationId xmlns:a16="http://schemas.microsoft.com/office/drawing/2014/main" id="{DD89F80C-C1D7-4F63-BAD2-F4EE1F9A162F}"/>
              </a:ext>
            </a:extLst>
          </p:cNvPr>
          <p:cNvSpPr>
            <a:spLocks noGrp="1"/>
          </p:cNvSpPr>
          <p:nvPr>
            <p:ph type="pic" sz="quarter" idx="17" hasCustomPrompt="1"/>
          </p:nvPr>
        </p:nvSpPr>
        <p:spPr>
          <a:xfrm>
            <a:off x="9659235" y="4263232"/>
            <a:ext cx="1689100" cy="1397000"/>
          </a:xfrm>
        </p:spPr>
        <p:txBody>
          <a:bodyPr rtlCol="0"/>
          <a:lstStyle>
            <a:lvl1pPr marL="0" indent="0" algn="ctr">
              <a:buNone/>
              <a:defRPr>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40" name="テキスト プレースホルダー 39">
            <a:extLst>
              <a:ext uri="{FF2B5EF4-FFF2-40B4-BE49-F238E27FC236}">
                <a16:creationId xmlns:a16="http://schemas.microsoft.com/office/drawing/2014/main" id="{08BBFEC8-B6BE-4768-9284-26D98C06FFC4}"/>
              </a:ext>
            </a:extLst>
          </p:cNvPr>
          <p:cNvSpPr>
            <a:spLocks noGrp="1"/>
          </p:cNvSpPr>
          <p:nvPr>
            <p:ph type="body" sz="quarter" idx="18" hasCustomPrompt="1"/>
          </p:nvPr>
        </p:nvSpPr>
        <p:spPr>
          <a:xfrm>
            <a:off x="590550" y="3949700"/>
            <a:ext cx="2336800" cy="1854200"/>
          </a:xfrm>
        </p:spPr>
        <p:txBody>
          <a:bodyPr rtlCol="0">
            <a:noAutofit/>
          </a:bodyPr>
          <a:lstStyle>
            <a:lvl1pPr marL="0" indent="0" algn="ctr">
              <a:buNone/>
              <a:defRPr sz="180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1" name="テキスト プレースホルダー 39">
            <a:extLst>
              <a:ext uri="{FF2B5EF4-FFF2-40B4-BE49-F238E27FC236}">
                <a16:creationId xmlns:a16="http://schemas.microsoft.com/office/drawing/2014/main" id="{D12C79C2-427D-418B-8FFA-C27D8F2C986B}"/>
              </a:ext>
            </a:extLst>
          </p:cNvPr>
          <p:cNvSpPr>
            <a:spLocks noGrp="1"/>
          </p:cNvSpPr>
          <p:nvPr>
            <p:ph type="body" sz="quarter" idx="19" hasCustomPrompt="1"/>
          </p:nvPr>
        </p:nvSpPr>
        <p:spPr>
          <a:xfrm>
            <a:off x="3505963" y="1595835"/>
            <a:ext cx="2336800" cy="1854200"/>
          </a:xfrm>
        </p:spPr>
        <p:txBody>
          <a:bodyPr rtlCol="0" anchor="b">
            <a:noAutofit/>
          </a:bodyPr>
          <a:lstStyle>
            <a:lvl1pPr marL="0" indent="0" algn="ctr">
              <a:buNone/>
              <a:defRPr sz="180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2" name="テキスト プレースホルダー 39">
            <a:extLst>
              <a:ext uri="{FF2B5EF4-FFF2-40B4-BE49-F238E27FC236}">
                <a16:creationId xmlns:a16="http://schemas.microsoft.com/office/drawing/2014/main" id="{0FD568C4-A06D-4A56-B7D6-AF338F5C329A}"/>
              </a:ext>
            </a:extLst>
          </p:cNvPr>
          <p:cNvSpPr>
            <a:spLocks noGrp="1"/>
          </p:cNvSpPr>
          <p:nvPr>
            <p:ph type="body" sz="quarter" idx="20" hasCustomPrompt="1"/>
          </p:nvPr>
        </p:nvSpPr>
        <p:spPr>
          <a:xfrm>
            <a:off x="6420674" y="3949700"/>
            <a:ext cx="2336800" cy="1854200"/>
          </a:xfrm>
        </p:spPr>
        <p:txBody>
          <a:bodyPr rtlCol="0">
            <a:noAutofit/>
          </a:bodyPr>
          <a:lstStyle>
            <a:lvl1pPr marL="0" indent="0" algn="ctr">
              <a:buNone/>
              <a:defRPr sz="180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3" name="テキスト プレースホルダー 39">
            <a:extLst>
              <a:ext uri="{FF2B5EF4-FFF2-40B4-BE49-F238E27FC236}">
                <a16:creationId xmlns:a16="http://schemas.microsoft.com/office/drawing/2014/main" id="{76B41443-1233-4172-B61C-7CC516D88802}"/>
              </a:ext>
            </a:extLst>
          </p:cNvPr>
          <p:cNvSpPr>
            <a:spLocks noGrp="1"/>
          </p:cNvSpPr>
          <p:nvPr>
            <p:ph type="body" sz="quarter" idx="21" hasCustomPrompt="1"/>
          </p:nvPr>
        </p:nvSpPr>
        <p:spPr>
          <a:xfrm>
            <a:off x="9335385" y="1595835"/>
            <a:ext cx="2336800" cy="1854200"/>
          </a:xfrm>
        </p:spPr>
        <p:txBody>
          <a:bodyPr rtlCol="0" anchor="b">
            <a:noAutofit/>
          </a:bodyPr>
          <a:lstStyle>
            <a:lvl1pPr marL="0" indent="0" algn="ctr">
              <a:buNone/>
              <a:defRPr sz="180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 name="スライド番号プレースホルダー 5">
            <a:extLst>
              <a:ext uri="{FF2B5EF4-FFF2-40B4-BE49-F238E27FC236}">
                <a16:creationId xmlns:a16="http://schemas.microsoft.com/office/drawing/2014/main" id="{02846014-123A-F7FE-A47F-EDCF7D184798}"/>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10807895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6_タイトルのみ">
    <p:spTree>
      <p:nvGrpSpPr>
        <p:cNvPr id="1" name=""/>
        <p:cNvGrpSpPr/>
        <p:nvPr/>
      </p:nvGrpSpPr>
      <p:grpSpPr>
        <a:xfrm>
          <a:off x="0" y="0"/>
          <a:ext cx="0" cy="0"/>
          <a:chOff x="0" y="0"/>
          <a:chExt cx="0" cy="0"/>
        </a:xfrm>
      </p:grpSpPr>
      <p:sp>
        <p:nvSpPr>
          <p:cNvPr id="21" name="長方形 20">
            <a:extLst>
              <a:ext uri="{FF2B5EF4-FFF2-40B4-BE49-F238E27FC236}">
                <a16:creationId xmlns:a16="http://schemas.microsoft.com/office/drawing/2014/main" id="{6B607F24-5B01-4964-9736-E876BC347E5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BADB3C88-F13B-4B5F-920D-B4EFFAA592E5}"/>
              </a:ext>
            </a:extLst>
          </p:cNvPr>
          <p:cNvSpPr>
            <a:spLocks noGrp="1"/>
          </p:cNvSpPr>
          <p:nvPr>
            <p:ph type="title" hasCustomPrompt="1"/>
          </p:nvPr>
        </p:nvSpPr>
        <p:spPr>
          <a:xfrm>
            <a:off x="371475" y="260351"/>
            <a:ext cx="6168473" cy="758824"/>
          </a:xfrm>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クリックしてマスター タイトルのスタイルを編集する</a:t>
            </a:r>
          </a:p>
        </p:txBody>
      </p:sp>
      <p:sp>
        <p:nvSpPr>
          <p:cNvPr id="24" name="長方形 23">
            <a:extLst>
              <a:ext uri="{FF2B5EF4-FFF2-40B4-BE49-F238E27FC236}">
                <a16:creationId xmlns:a16="http://schemas.microsoft.com/office/drawing/2014/main" id="{E2950CCA-59F9-4C47-A5BA-294E9EDCBABE}"/>
              </a:ext>
            </a:extLst>
          </p:cNvPr>
          <p:cNvSpPr/>
          <p:nvPr userDrawn="1"/>
        </p:nvSpPr>
        <p:spPr>
          <a:xfrm>
            <a:off x="6769101" y="0"/>
            <a:ext cx="2711082" cy="228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2" name="長方形 21">
            <a:extLst>
              <a:ext uri="{FF2B5EF4-FFF2-40B4-BE49-F238E27FC236}">
                <a16:creationId xmlns:a16="http://schemas.microsoft.com/office/drawing/2014/main" id="{F44232AA-36A1-4A85-8868-9D12848EB106}"/>
              </a:ext>
            </a:extLst>
          </p:cNvPr>
          <p:cNvSpPr/>
          <p:nvPr userDrawn="1"/>
        </p:nvSpPr>
        <p:spPr>
          <a:xfrm>
            <a:off x="9480918" y="2286000"/>
            <a:ext cx="2711082" cy="22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3" name="長方形 22">
            <a:extLst>
              <a:ext uri="{FF2B5EF4-FFF2-40B4-BE49-F238E27FC236}">
                <a16:creationId xmlns:a16="http://schemas.microsoft.com/office/drawing/2014/main" id="{0B045D93-056D-486E-A634-890ECB9AF9C2}"/>
              </a:ext>
            </a:extLst>
          </p:cNvPr>
          <p:cNvSpPr/>
          <p:nvPr userDrawn="1"/>
        </p:nvSpPr>
        <p:spPr>
          <a:xfrm>
            <a:off x="6769100" y="4572000"/>
            <a:ext cx="2711082" cy="2286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8" name="長方形 27">
            <a:extLst>
              <a:ext uri="{FF2B5EF4-FFF2-40B4-BE49-F238E27FC236}">
                <a16:creationId xmlns:a16="http://schemas.microsoft.com/office/drawing/2014/main" id="{567CD5E4-19A9-4EFD-BBF1-2B1FBC9BB9BD}"/>
              </a:ext>
            </a:extLst>
          </p:cNvPr>
          <p:cNvSpPr/>
          <p:nvPr userDrawn="1"/>
        </p:nvSpPr>
        <p:spPr>
          <a:xfrm>
            <a:off x="9480918" y="0"/>
            <a:ext cx="2711082" cy="2286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3" name="長方形 32">
            <a:extLst>
              <a:ext uri="{FF2B5EF4-FFF2-40B4-BE49-F238E27FC236}">
                <a16:creationId xmlns:a16="http://schemas.microsoft.com/office/drawing/2014/main" id="{AA533582-AC3E-4F3B-9602-085EB97AD294}"/>
              </a:ext>
            </a:extLst>
          </p:cNvPr>
          <p:cNvSpPr/>
          <p:nvPr userDrawn="1"/>
        </p:nvSpPr>
        <p:spPr>
          <a:xfrm>
            <a:off x="6768364" y="2286000"/>
            <a:ext cx="2711082" cy="2286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7" name="長方形 36">
            <a:extLst>
              <a:ext uri="{FF2B5EF4-FFF2-40B4-BE49-F238E27FC236}">
                <a16:creationId xmlns:a16="http://schemas.microsoft.com/office/drawing/2014/main" id="{CF0B1BD9-4AC2-4549-9001-383664C7F224}"/>
              </a:ext>
            </a:extLst>
          </p:cNvPr>
          <p:cNvSpPr/>
          <p:nvPr userDrawn="1"/>
        </p:nvSpPr>
        <p:spPr>
          <a:xfrm>
            <a:off x="9480918" y="4572000"/>
            <a:ext cx="2711082" cy="2286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二等辺三角形 3">
            <a:extLst>
              <a:ext uri="{FF2B5EF4-FFF2-40B4-BE49-F238E27FC236}">
                <a16:creationId xmlns:a16="http://schemas.microsoft.com/office/drawing/2014/main" id="{32B2DC05-AAD7-458D-B737-BE8CCA1FFA99}"/>
              </a:ext>
            </a:extLst>
          </p:cNvPr>
          <p:cNvSpPr/>
          <p:nvPr userDrawn="1"/>
        </p:nvSpPr>
        <p:spPr>
          <a:xfrm rot="5400000">
            <a:off x="9422986" y="1050373"/>
            <a:ext cx="298174" cy="185254"/>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9" name="二等辺三角形 38">
            <a:extLst>
              <a:ext uri="{FF2B5EF4-FFF2-40B4-BE49-F238E27FC236}">
                <a16:creationId xmlns:a16="http://schemas.microsoft.com/office/drawing/2014/main" id="{E423C01B-EB10-48EF-8F1C-C2A7E1923E3E}"/>
              </a:ext>
            </a:extLst>
          </p:cNvPr>
          <p:cNvSpPr/>
          <p:nvPr userDrawn="1"/>
        </p:nvSpPr>
        <p:spPr>
          <a:xfrm rot="16200000">
            <a:off x="9238100" y="3336373"/>
            <a:ext cx="298174" cy="185254"/>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4" name="二等辺三角形 43">
            <a:extLst>
              <a:ext uri="{FF2B5EF4-FFF2-40B4-BE49-F238E27FC236}">
                <a16:creationId xmlns:a16="http://schemas.microsoft.com/office/drawing/2014/main" id="{BB0D5D5D-BB46-489A-A006-03E52FDA0AB6}"/>
              </a:ext>
            </a:extLst>
          </p:cNvPr>
          <p:cNvSpPr/>
          <p:nvPr userDrawn="1"/>
        </p:nvSpPr>
        <p:spPr>
          <a:xfrm rot="5400000">
            <a:off x="9422986" y="5622373"/>
            <a:ext cx="298174" cy="185254"/>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5" name="図プレースホルダー 33">
            <a:extLst>
              <a:ext uri="{FF2B5EF4-FFF2-40B4-BE49-F238E27FC236}">
                <a16:creationId xmlns:a16="http://schemas.microsoft.com/office/drawing/2014/main" id="{2D0DCA06-9544-45C9-BE22-EBB853AE757C}"/>
              </a:ext>
            </a:extLst>
          </p:cNvPr>
          <p:cNvSpPr>
            <a:spLocks noGrp="1"/>
          </p:cNvSpPr>
          <p:nvPr>
            <p:ph type="pic" sz="quarter" idx="13" hasCustomPrompt="1"/>
          </p:nvPr>
        </p:nvSpPr>
        <p:spPr>
          <a:xfrm>
            <a:off x="10133588" y="561678"/>
            <a:ext cx="1405742" cy="1162644"/>
          </a:xfrm>
        </p:spPr>
        <p:txBody>
          <a:bodyPr rtlCol="0">
            <a:normAutofit/>
          </a:bodyPr>
          <a:lstStyle>
            <a:lvl1pPr marL="0" indent="0" algn="ctr">
              <a:buNone/>
              <a:defRPr sz="2000">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46" name="図プレースホルダー 33">
            <a:extLst>
              <a:ext uri="{FF2B5EF4-FFF2-40B4-BE49-F238E27FC236}">
                <a16:creationId xmlns:a16="http://schemas.microsoft.com/office/drawing/2014/main" id="{21403A13-F195-405D-B352-4B77969E358B}"/>
              </a:ext>
            </a:extLst>
          </p:cNvPr>
          <p:cNvSpPr>
            <a:spLocks noGrp="1"/>
          </p:cNvSpPr>
          <p:nvPr>
            <p:ph type="pic" sz="quarter" idx="14" hasCustomPrompt="1"/>
          </p:nvPr>
        </p:nvSpPr>
        <p:spPr>
          <a:xfrm>
            <a:off x="7421034" y="2847678"/>
            <a:ext cx="1405742" cy="1162644"/>
          </a:xfrm>
        </p:spPr>
        <p:txBody>
          <a:bodyPr rtlCol="0">
            <a:normAutofit/>
          </a:bodyPr>
          <a:lstStyle>
            <a:lvl1pPr marL="0" indent="0" algn="ctr">
              <a:buNone/>
              <a:defRPr sz="2000">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47" name="図プレースホルダー 33">
            <a:extLst>
              <a:ext uri="{FF2B5EF4-FFF2-40B4-BE49-F238E27FC236}">
                <a16:creationId xmlns:a16="http://schemas.microsoft.com/office/drawing/2014/main" id="{390C9BE2-4328-41D9-82FB-F6FEE7026C55}"/>
              </a:ext>
            </a:extLst>
          </p:cNvPr>
          <p:cNvSpPr>
            <a:spLocks noGrp="1"/>
          </p:cNvSpPr>
          <p:nvPr>
            <p:ph type="pic" sz="quarter" idx="15" hasCustomPrompt="1"/>
          </p:nvPr>
        </p:nvSpPr>
        <p:spPr>
          <a:xfrm>
            <a:off x="10133588" y="5133678"/>
            <a:ext cx="1405742" cy="1162644"/>
          </a:xfrm>
        </p:spPr>
        <p:txBody>
          <a:bodyPr rtlCol="0">
            <a:normAutofit/>
          </a:bodyPr>
          <a:lstStyle>
            <a:lvl1pPr marL="0" indent="0" algn="ctr">
              <a:buNone/>
              <a:defRPr sz="2000">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48" name="図プレースホルダー 6">
            <a:extLst>
              <a:ext uri="{FF2B5EF4-FFF2-40B4-BE49-F238E27FC236}">
                <a16:creationId xmlns:a16="http://schemas.microsoft.com/office/drawing/2014/main" id="{7E57D58E-479C-4409-8D5F-7CAC3178A771}"/>
              </a:ext>
            </a:extLst>
          </p:cNvPr>
          <p:cNvSpPr>
            <a:spLocks noGrp="1"/>
          </p:cNvSpPr>
          <p:nvPr>
            <p:ph type="pic" sz="quarter" idx="16" hasCustomPrompt="1"/>
          </p:nvPr>
        </p:nvSpPr>
        <p:spPr>
          <a:xfrm>
            <a:off x="371475" y="1233488"/>
            <a:ext cx="6168473" cy="5624512"/>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17" name="テキスト プレースホルダー 39">
            <a:extLst>
              <a:ext uri="{FF2B5EF4-FFF2-40B4-BE49-F238E27FC236}">
                <a16:creationId xmlns:a16="http://schemas.microsoft.com/office/drawing/2014/main" id="{1EE624A7-7FE4-44DC-B710-D995C25C9CEA}"/>
              </a:ext>
            </a:extLst>
          </p:cNvPr>
          <p:cNvSpPr>
            <a:spLocks noGrp="1"/>
          </p:cNvSpPr>
          <p:nvPr>
            <p:ph type="body" sz="quarter" idx="18" hasCustomPrompt="1"/>
          </p:nvPr>
        </p:nvSpPr>
        <p:spPr>
          <a:xfrm>
            <a:off x="6956242" y="215900"/>
            <a:ext cx="2336800" cy="1854200"/>
          </a:xfrm>
        </p:spPr>
        <p:txBody>
          <a:bodyPr rtlCol="0" anchor="ctr">
            <a:noAutofit/>
          </a:bodyPr>
          <a:lstStyle>
            <a:lvl1pPr marL="0" indent="0" algn="ctr">
              <a:buNone/>
              <a:defRPr sz="180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18" name="テキスト プレースホルダー 39">
            <a:extLst>
              <a:ext uri="{FF2B5EF4-FFF2-40B4-BE49-F238E27FC236}">
                <a16:creationId xmlns:a16="http://schemas.microsoft.com/office/drawing/2014/main" id="{34CC27D1-7AB7-4922-81C5-41E9C01BAAE1}"/>
              </a:ext>
            </a:extLst>
          </p:cNvPr>
          <p:cNvSpPr>
            <a:spLocks noGrp="1"/>
          </p:cNvSpPr>
          <p:nvPr>
            <p:ph type="body" sz="quarter" idx="19" hasCustomPrompt="1"/>
          </p:nvPr>
        </p:nvSpPr>
        <p:spPr>
          <a:xfrm>
            <a:off x="9668059" y="2501900"/>
            <a:ext cx="2336800" cy="1854200"/>
          </a:xfrm>
        </p:spPr>
        <p:txBody>
          <a:bodyPr rtlCol="0" anchor="ctr">
            <a:noAutofit/>
          </a:bodyPr>
          <a:lstStyle>
            <a:lvl1pPr marL="0" indent="0" algn="ctr">
              <a:buNone/>
              <a:defRPr sz="180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19" name="テキスト プレースホルダー 39">
            <a:extLst>
              <a:ext uri="{FF2B5EF4-FFF2-40B4-BE49-F238E27FC236}">
                <a16:creationId xmlns:a16="http://schemas.microsoft.com/office/drawing/2014/main" id="{03F0CFEB-33B8-47FE-BC44-44AF273543D5}"/>
              </a:ext>
            </a:extLst>
          </p:cNvPr>
          <p:cNvSpPr>
            <a:spLocks noGrp="1"/>
          </p:cNvSpPr>
          <p:nvPr>
            <p:ph type="body" sz="quarter" idx="20" hasCustomPrompt="1"/>
          </p:nvPr>
        </p:nvSpPr>
        <p:spPr>
          <a:xfrm>
            <a:off x="6956241" y="4787900"/>
            <a:ext cx="2336800" cy="1854200"/>
          </a:xfrm>
        </p:spPr>
        <p:txBody>
          <a:bodyPr rtlCol="0" anchor="ctr">
            <a:noAutofit/>
          </a:bodyPr>
          <a:lstStyle>
            <a:lvl1pPr marL="0" indent="0" algn="ctr">
              <a:buNone/>
              <a:defRPr sz="180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 name="スライド番号プレースホルダー 5">
            <a:extLst>
              <a:ext uri="{FF2B5EF4-FFF2-40B4-BE49-F238E27FC236}">
                <a16:creationId xmlns:a16="http://schemas.microsoft.com/office/drawing/2014/main" id="{32A80756-9F20-E3D7-F045-A29F8B093C47}"/>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014259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タイトル スライド">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76607FB0-0FB2-41FD-B334-74C7B05B8CE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長方形 3">
            <a:extLst>
              <a:ext uri="{FF2B5EF4-FFF2-40B4-BE49-F238E27FC236}">
                <a16:creationId xmlns:a16="http://schemas.microsoft.com/office/drawing/2014/main" id="{D1A59197-7C21-44E6-8A97-DE0ABD1E6909}"/>
              </a:ext>
            </a:extLst>
          </p:cNvPr>
          <p:cNvSpPr/>
          <p:nvPr userDrawn="1"/>
        </p:nvSpPr>
        <p:spPr>
          <a:xfrm>
            <a:off x="0" y="0"/>
            <a:ext cx="64135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9" name="図プレースホルダー 8">
            <a:extLst>
              <a:ext uri="{FF2B5EF4-FFF2-40B4-BE49-F238E27FC236}">
                <a16:creationId xmlns:a16="http://schemas.microsoft.com/office/drawing/2014/main" id="{2D02598E-521E-41CD-B068-134834CFF4FF}"/>
              </a:ext>
            </a:extLst>
          </p:cNvPr>
          <p:cNvSpPr>
            <a:spLocks noGrp="1"/>
          </p:cNvSpPr>
          <p:nvPr>
            <p:ph type="pic" sz="quarter" idx="10" hasCustomPrompt="1"/>
          </p:nvPr>
        </p:nvSpPr>
        <p:spPr>
          <a:xfrm>
            <a:off x="5016500" y="472281"/>
            <a:ext cx="7175500" cy="5913439"/>
          </a:xfrm>
          <a:solidFill>
            <a:schemeClr val="bg1">
              <a:lumMod val="95000"/>
            </a:schemeClr>
          </a:solidFill>
        </p:spPr>
        <p:txBody>
          <a:bodyPr rtlCol="0">
            <a:normAutofit/>
          </a:bodyPr>
          <a:lstStyle>
            <a:lvl1pPr marL="0" indent="0" algn="ctr">
              <a:buNone/>
              <a:defRPr sz="1800">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 name="タイトル 1">
            <a:extLst>
              <a:ext uri="{FF2B5EF4-FFF2-40B4-BE49-F238E27FC236}">
                <a16:creationId xmlns:a16="http://schemas.microsoft.com/office/drawing/2014/main" id="{4E8B51C6-9166-4F67-995A-396809E6533C}"/>
              </a:ext>
            </a:extLst>
          </p:cNvPr>
          <p:cNvSpPr>
            <a:spLocks noGrp="1"/>
          </p:cNvSpPr>
          <p:nvPr>
            <p:ph type="ctrTitle"/>
          </p:nvPr>
        </p:nvSpPr>
        <p:spPr>
          <a:xfrm>
            <a:off x="371476" y="1779589"/>
            <a:ext cx="4416424" cy="2182811"/>
          </a:xfrm>
        </p:spPr>
        <p:txBody>
          <a:bodyPr rtlCol="0" anchor="b">
            <a:normAutofit/>
          </a:bodyPr>
          <a:lstStyle>
            <a:lvl1pPr algn="l">
              <a:defRPr sz="5400">
                <a:solidFill>
                  <a:schemeClr val="bg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サブタイトル 2">
            <a:extLst>
              <a:ext uri="{FF2B5EF4-FFF2-40B4-BE49-F238E27FC236}">
                <a16:creationId xmlns:a16="http://schemas.microsoft.com/office/drawing/2014/main" id="{A951C9A4-8764-4CB3-AC26-C957C0E84BCD}"/>
              </a:ext>
            </a:extLst>
          </p:cNvPr>
          <p:cNvSpPr>
            <a:spLocks noGrp="1"/>
          </p:cNvSpPr>
          <p:nvPr>
            <p:ph type="subTitle" idx="1"/>
          </p:nvPr>
        </p:nvSpPr>
        <p:spPr>
          <a:xfrm>
            <a:off x="371476" y="4079083"/>
            <a:ext cx="4416424" cy="976311"/>
          </a:xfrm>
        </p:spPr>
        <p:txBody>
          <a:bodyPr rtlCol="0"/>
          <a:lstStyle>
            <a:lvl1pPr marL="0" indent="0" algn="l">
              <a:buNone/>
              <a:defRPr sz="2400">
                <a:solidFill>
                  <a:schemeClr val="bg1"/>
                </a:solidFill>
                <a:latin typeface="Meiryo UI" panose="020B0604030504040204" pitchFamily="50" charset="-128"/>
                <a:ea typeface="Meiryo UI" panose="020B0604030504040204" pitchFamily="50"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ja-JP" altLang="en-US" noProof="0"/>
              <a:t>マスター サブタイトルの書式設定</a:t>
            </a:r>
          </a:p>
        </p:txBody>
      </p:sp>
      <p:sp>
        <p:nvSpPr>
          <p:cNvPr id="8" name="長方形 7">
            <a:extLst>
              <a:ext uri="{FF2B5EF4-FFF2-40B4-BE49-F238E27FC236}">
                <a16:creationId xmlns:a16="http://schemas.microsoft.com/office/drawing/2014/main" id="{C1626B81-8882-4179-8C3A-BEA9BBEF2A62}"/>
              </a:ext>
            </a:extLst>
          </p:cNvPr>
          <p:cNvSpPr/>
          <p:nvPr userDrawn="1"/>
        </p:nvSpPr>
        <p:spPr>
          <a:xfrm>
            <a:off x="5021263" y="368300"/>
            <a:ext cx="3159760" cy="11668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248364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7_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48" name="図プレースホルダー 6">
            <a:extLst>
              <a:ext uri="{FF2B5EF4-FFF2-40B4-BE49-F238E27FC236}">
                <a16:creationId xmlns:a16="http://schemas.microsoft.com/office/drawing/2014/main" id="{7E57D58E-479C-4409-8D5F-7CAC3178A771}"/>
              </a:ext>
            </a:extLst>
          </p:cNvPr>
          <p:cNvSpPr>
            <a:spLocks noGrp="1"/>
          </p:cNvSpPr>
          <p:nvPr>
            <p:ph type="pic" sz="quarter" idx="16" hasCustomPrompt="1"/>
          </p:nvPr>
        </p:nvSpPr>
        <p:spPr>
          <a:xfrm>
            <a:off x="371475" y="1233488"/>
            <a:ext cx="11520487" cy="3049754"/>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20" name="図プレースホルダー 33">
            <a:extLst>
              <a:ext uri="{FF2B5EF4-FFF2-40B4-BE49-F238E27FC236}">
                <a16:creationId xmlns:a16="http://schemas.microsoft.com/office/drawing/2014/main" id="{917F3183-F8DC-409E-BDAF-E3190E5CC10A}"/>
              </a:ext>
            </a:extLst>
          </p:cNvPr>
          <p:cNvSpPr>
            <a:spLocks noGrp="1"/>
          </p:cNvSpPr>
          <p:nvPr>
            <p:ph type="pic" sz="quarter" idx="13" hasCustomPrompt="1"/>
          </p:nvPr>
        </p:nvSpPr>
        <p:spPr>
          <a:xfrm>
            <a:off x="1466711" y="2999731"/>
            <a:ext cx="1405742" cy="1162644"/>
          </a:xfrm>
        </p:spPr>
        <p:txBody>
          <a:bodyPr rtlCol="0">
            <a:normAutofit/>
          </a:bodyPr>
          <a:lstStyle>
            <a:lvl1pPr marL="0" indent="0" algn="ctr">
              <a:buNone/>
              <a:defRPr sz="2000">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5" name="図プレースホルダー 33">
            <a:extLst>
              <a:ext uri="{FF2B5EF4-FFF2-40B4-BE49-F238E27FC236}">
                <a16:creationId xmlns:a16="http://schemas.microsoft.com/office/drawing/2014/main" id="{8DCF90EE-8A0F-46BB-A8EC-27CB7826EB0D}"/>
              </a:ext>
            </a:extLst>
          </p:cNvPr>
          <p:cNvSpPr>
            <a:spLocks noGrp="1"/>
          </p:cNvSpPr>
          <p:nvPr>
            <p:ph type="pic" sz="quarter" idx="17" hasCustomPrompt="1"/>
          </p:nvPr>
        </p:nvSpPr>
        <p:spPr>
          <a:xfrm>
            <a:off x="4108135" y="2999731"/>
            <a:ext cx="1405742" cy="1162644"/>
          </a:xfrm>
        </p:spPr>
        <p:txBody>
          <a:bodyPr rtlCol="0">
            <a:normAutofit/>
          </a:bodyPr>
          <a:lstStyle>
            <a:lvl1pPr marL="0" indent="0" algn="ctr">
              <a:buNone/>
              <a:defRPr sz="2000">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6" name="図プレースホルダー 33">
            <a:extLst>
              <a:ext uri="{FF2B5EF4-FFF2-40B4-BE49-F238E27FC236}">
                <a16:creationId xmlns:a16="http://schemas.microsoft.com/office/drawing/2014/main" id="{4B6BCE84-A7A7-4701-966F-9F969C523C51}"/>
              </a:ext>
            </a:extLst>
          </p:cNvPr>
          <p:cNvSpPr>
            <a:spLocks noGrp="1"/>
          </p:cNvSpPr>
          <p:nvPr>
            <p:ph type="pic" sz="quarter" idx="18" hasCustomPrompt="1"/>
          </p:nvPr>
        </p:nvSpPr>
        <p:spPr>
          <a:xfrm>
            <a:off x="6749558" y="2999731"/>
            <a:ext cx="1405742" cy="1162644"/>
          </a:xfrm>
        </p:spPr>
        <p:txBody>
          <a:bodyPr rtlCol="0">
            <a:normAutofit/>
          </a:bodyPr>
          <a:lstStyle>
            <a:lvl1pPr marL="0" indent="0" algn="ctr">
              <a:buNone/>
              <a:defRPr sz="2000">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7" name="図プレースホルダー 33">
            <a:extLst>
              <a:ext uri="{FF2B5EF4-FFF2-40B4-BE49-F238E27FC236}">
                <a16:creationId xmlns:a16="http://schemas.microsoft.com/office/drawing/2014/main" id="{2F810615-16AA-4D3F-93BB-1074BABE1234}"/>
              </a:ext>
            </a:extLst>
          </p:cNvPr>
          <p:cNvSpPr>
            <a:spLocks noGrp="1"/>
          </p:cNvSpPr>
          <p:nvPr>
            <p:ph type="pic" sz="quarter" idx="19" hasCustomPrompt="1"/>
          </p:nvPr>
        </p:nvSpPr>
        <p:spPr>
          <a:xfrm>
            <a:off x="9435088" y="2999731"/>
            <a:ext cx="1405742" cy="1162644"/>
          </a:xfrm>
        </p:spPr>
        <p:txBody>
          <a:bodyPr rtlCol="0">
            <a:normAutofit/>
          </a:bodyPr>
          <a:lstStyle>
            <a:lvl1pPr marL="0" indent="0" algn="ctr">
              <a:buNone/>
              <a:defRPr sz="2000">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2" name="長方形 31">
            <a:extLst>
              <a:ext uri="{FF2B5EF4-FFF2-40B4-BE49-F238E27FC236}">
                <a16:creationId xmlns:a16="http://schemas.microsoft.com/office/drawing/2014/main" id="{E9E999B4-BC91-4EF5-915C-59E58E141134}"/>
              </a:ext>
            </a:extLst>
          </p:cNvPr>
          <p:cNvSpPr/>
          <p:nvPr userDrawn="1"/>
        </p:nvSpPr>
        <p:spPr>
          <a:xfrm>
            <a:off x="979920" y="4514247"/>
            <a:ext cx="2379325" cy="16865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4" name="長方形 33">
            <a:extLst>
              <a:ext uri="{FF2B5EF4-FFF2-40B4-BE49-F238E27FC236}">
                <a16:creationId xmlns:a16="http://schemas.microsoft.com/office/drawing/2014/main" id="{8E3D72D1-545E-4FA9-B18F-DBE257DA9472}"/>
              </a:ext>
            </a:extLst>
          </p:cNvPr>
          <p:cNvSpPr/>
          <p:nvPr userDrawn="1"/>
        </p:nvSpPr>
        <p:spPr>
          <a:xfrm>
            <a:off x="3621344" y="4514247"/>
            <a:ext cx="2379325" cy="16865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5" name="長方形 34">
            <a:extLst>
              <a:ext uri="{FF2B5EF4-FFF2-40B4-BE49-F238E27FC236}">
                <a16:creationId xmlns:a16="http://schemas.microsoft.com/office/drawing/2014/main" id="{A1FF2C74-7F94-4D15-9530-4844CA0ABABA}"/>
              </a:ext>
            </a:extLst>
          </p:cNvPr>
          <p:cNvSpPr/>
          <p:nvPr userDrawn="1"/>
        </p:nvSpPr>
        <p:spPr>
          <a:xfrm>
            <a:off x="6262766" y="4514247"/>
            <a:ext cx="2379325" cy="168652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6" name="長方形 35">
            <a:extLst>
              <a:ext uri="{FF2B5EF4-FFF2-40B4-BE49-F238E27FC236}">
                <a16:creationId xmlns:a16="http://schemas.microsoft.com/office/drawing/2014/main" id="{D65048BF-5755-467D-94DA-799CD1A9ED70}"/>
              </a:ext>
            </a:extLst>
          </p:cNvPr>
          <p:cNvSpPr/>
          <p:nvPr userDrawn="1"/>
        </p:nvSpPr>
        <p:spPr>
          <a:xfrm>
            <a:off x="8904188" y="4514247"/>
            <a:ext cx="2379325" cy="168652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8" name="テキスト プレースホルダー 39">
            <a:extLst>
              <a:ext uri="{FF2B5EF4-FFF2-40B4-BE49-F238E27FC236}">
                <a16:creationId xmlns:a16="http://schemas.microsoft.com/office/drawing/2014/main" id="{3C8488B4-AC1B-43A6-A416-3F5BC72456F9}"/>
              </a:ext>
            </a:extLst>
          </p:cNvPr>
          <p:cNvSpPr>
            <a:spLocks noGrp="1"/>
          </p:cNvSpPr>
          <p:nvPr>
            <p:ph type="body" sz="quarter" idx="20" hasCustomPrompt="1"/>
          </p:nvPr>
        </p:nvSpPr>
        <p:spPr>
          <a:xfrm>
            <a:off x="1091465" y="4598182"/>
            <a:ext cx="2156235" cy="1330436"/>
          </a:xfrm>
        </p:spPr>
        <p:txBody>
          <a:bodyPr rtlCol="0">
            <a:noAutofit/>
          </a:bodyPr>
          <a:lstStyle>
            <a:lvl1pPr marL="0" indent="0" algn="ctr">
              <a:buNone/>
              <a:defRPr sz="180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0" name="テキスト プレースホルダー 39">
            <a:extLst>
              <a:ext uri="{FF2B5EF4-FFF2-40B4-BE49-F238E27FC236}">
                <a16:creationId xmlns:a16="http://schemas.microsoft.com/office/drawing/2014/main" id="{950DB978-3832-472D-9958-42D6A712EA6B}"/>
              </a:ext>
            </a:extLst>
          </p:cNvPr>
          <p:cNvSpPr>
            <a:spLocks noGrp="1"/>
          </p:cNvSpPr>
          <p:nvPr>
            <p:ph type="body" sz="quarter" idx="21" hasCustomPrompt="1"/>
          </p:nvPr>
        </p:nvSpPr>
        <p:spPr>
          <a:xfrm>
            <a:off x="3732888" y="4598182"/>
            <a:ext cx="2156235" cy="1330436"/>
          </a:xfrm>
        </p:spPr>
        <p:txBody>
          <a:bodyPr rtlCol="0">
            <a:noAutofit/>
          </a:bodyPr>
          <a:lstStyle>
            <a:lvl1pPr marL="0" indent="0" algn="ctr">
              <a:buNone/>
              <a:defRPr sz="180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1" name="テキスト プレースホルダー 39">
            <a:extLst>
              <a:ext uri="{FF2B5EF4-FFF2-40B4-BE49-F238E27FC236}">
                <a16:creationId xmlns:a16="http://schemas.microsoft.com/office/drawing/2014/main" id="{7A9C8821-D3DD-40C3-83BD-38D190405711}"/>
              </a:ext>
            </a:extLst>
          </p:cNvPr>
          <p:cNvSpPr>
            <a:spLocks noGrp="1"/>
          </p:cNvSpPr>
          <p:nvPr>
            <p:ph type="body" sz="quarter" idx="22" hasCustomPrompt="1"/>
          </p:nvPr>
        </p:nvSpPr>
        <p:spPr>
          <a:xfrm>
            <a:off x="6374310" y="4598182"/>
            <a:ext cx="2156235" cy="1330436"/>
          </a:xfrm>
        </p:spPr>
        <p:txBody>
          <a:bodyPr rtlCol="0">
            <a:noAutofit/>
          </a:bodyPr>
          <a:lstStyle>
            <a:lvl1pPr marL="0" indent="0" algn="ctr">
              <a:buNone/>
              <a:defRPr sz="180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2" name="テキスト プレースホルダー 39">
            <a:extLst>
              <a:ext uri="{FF2B5EF4-FFF2-40B4-BE49-F238E27FC236}">
                <a16:creationId xmlns:a16="http://schemas.microsoft.com/office/drawing/2014/main" id="{C3FC554A-BF67-40BD-BD4F-B2EA17BBDBC1}"/>
              </a:ext>
            </a:extLst>
          </p:cNvPr>
          <p:cNvSpPr>
            <a:spLocks noGrp="1"/>
          </p:cNvSpPr>
          <p:nvPr>
            <p:ph type="body" sz="quarter" idx="23" hasCustomPrompt="1"/>
          </p:nvPr>
        </p:nvSpPr>
        <p:spPr>
          <a:xfrm>
            <a:off x="9015732" y="4598182"/>
            <a:ext cx="2156235" cy="1330436"/>
          </a:xfrm>
        </p:spPr>
        <p:txBody>
          <a:bodyPr rtlCol="0">
            <a:noAutofit/>
          </a:bodyPr>
          <a:lstStyle>
            <a:lvl1pPr marL="0" indent="0" algn="ctr">
              <a:buNone/>
              <a:defRPr sz="180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cxnSp>
        <p:nvCxnSpPr>
          <p:cNvPr id="6" name="直線​​コネクタ(S) 5">
            <a:extLst>
              <a:ext uri="{FF2B5EF4-FFF2-40B4-BE49-F238E27FC236}">
                <a16:creationId xmlns:a16="http://schemas.microsoft.com/office/drawing/2014/main" id="{62ECF54D-C7AE-4FFE-A9FA-ECD663CD2A09}"/>
              </a:ext>
            </a:extLst>
          </p:cNvPr>
          <p:cNvCxnSpPr>
            <a:cxnSpLocks/>
          </p:cNvCxnSpPr>
          <p:nvPr userDrawn="1"/>
        </p:nvCxnSpPr>
        <p:spPr>
          <a:xfrm>
            <a:off x="979920" y="4357837"/>
            <a:ext cx="2379325"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9" name="直線​​コネクタ(S) 28">
            <a:extLst>
              <a:ext uri="{FF2B5EF4-FFF2-40B4-BE49-F238E27FC236}">
                <a16:creationId xmlns:a16="http://schemas.microsoft.com/office/drawing/2014/main" id="{7FB84BED-8481-4D23-AE06-31529215FE6C}"/>
              </a:ext>
            </a:extLst>
          </p:cNvPr>
          <p:cNvCxnSpPr>
            <a:cxnSpLocks/>
          </p:cNvCxnSpPr>
          <p:nvPr userDrawn="1"/>
        </p:nvCxnSpPr>
        <p:spPr>
          <a:xfrm>
            <a:off x="3621344" y="4357837"/>
            <a:ext cx="2379325"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直線​​コネクタ 29">
            <a:extLst>
              <a:ext uri="{FF2B5EF4-FFF2-40B4-BE49-F238E27FC236}">
                <a16:creationId xmlns:a16="http://schemas.microsoft.com/office/drawing/2014/main" id="{4A09D405-9228-4697-A91F-4E5A2B5B6512}"/>
              </a:ext>
            </a:extLst>
          </p:cNvPr>
          <p:cNvCxnSpPr>
            <a:cxnSpLocks/>
          </p:cNvCxnSpPr>
          <p:nvPr userDrawn="1"/>
        </p:nvCxnSpPr>
        <p:spPr>
          <a:xfrm>
            <a:off x="6262767" y="4357837"/>
            <a:ext cx="2379325"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1" name="直線​​コネクタ(S) 30">
            <a:extLst>
              <a:ext uri="{FF2B5EF4-FFF2-40B4-BE49-F238E27FC236}">
                <a16:creationId xmlns:a16="http://schemas.microsoft.com/office/drawing/2014/main" id="{9645748A-37E1-4661-B50F-D1FCAF7F3088}"/>
              </a:ext>
            </a:extLst>
          </p:cNvPr>
          <p:cNvCxnSpPr>
            <a:cxnSpLocks/>
          </p:cNvCxnSpPr>
          <p:nvPr userDrawn="1"/>
        </p:nvCxnSpPr>
        <p:spPr>
          <a:xfrm>
            <a:off x="8904191" y="4357837"/>
            <a:ext cx="2379325"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3" name="スライド番号プレースホルダー 5">
            <a:extLst>
              <a:ext uri="{FF2B5EF4-FFF2-40B4-BE49-F238E27FC236}">
                <a16:creationId xmlns:a16="http://schemas.microsoft.com/office/drawing/2014/main" id="{44A95EA0-0268-DB06-930B-3FE39CBA3968}"/>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2308721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8_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48" name="図プレースホルダー 6">
            <a:extLst>
              <a:ext uri="{FF2B5EF4-FFF2-40B4-BE49-F238E27FC236}">
                <a16:creationId xmlns:a16="http://schemas.microsoft.com/office/drawing/2014/main" id="{7E57D58E-479C-4409-8D5F-7CAC3178A771}"/>
              </a:ext>
            </a:extLst>
          </p:cNvPr>
          <p:cNvSpPr>
            <a:spLocks noGrp="1"/>
          </p:cNvSpPr>
          <p:nvPr>
            <p:ph type="pic" sz="quarter" idx="16" hasCustomPrompt="1"/>
          </p:nvPr>
        </p:nvSpPr>
        <p:spPr>
          <a:xfrm>
            <a:off x="371476" y="1233488"/>
            <a:ext cx="4140890" cy="5148262"/>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18" name="長方形 17">
            <a:extLst>
              <a:ext uri="{FF2B5EF4-FFF2-40B4-BE49-F238E27FC236}">
                <a16:creationId xmlns:a16="http://schemas.microsoft.com/office/drawing/2014/main" id="{1DD2DC66-11E4-4714-A8DE-E8AC34D49655}"/>
              </a:ext>
            </a:extLst>
          </p:cNvPr>
          <p:cNvSpPr/>
          <p:nvPr userDrawn="1"/>
        </p:nvSpPr>
        <p:spPr>
          <a:xfrm>
            <a:off x="4615257" y="1233489"/>
            <a:ext cx="2371952" cy="514826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grpSp>
        <p:nvGrpSpPr>
          <p:cNvPr id="5" name="グループ 4">
            <a:extLst>
              <a:ext uri="{FF2B5EF4-FFF2-40B4-BE49-F238E27FC236}">
                <a16:creationId xmlns:a16="http://schemas.microsoft.com/office/drawing/2014/main" id="{B6748F93-9B1D-4874-A164-A654BF7D6C8C}"/>
              </a:ext>
            </a:extLst>
          </p:cNvPr>
          <p:cNvGrpSpPr/>
          <p:nvPr userDrawn="1"/>
        </p:nvGrpSpPr>
        <p:grpSpPr>
          <a:xfrm>
            <a:off x="4842107" y="2462886"/>
            <a:ext cx="1918252" cy="2689468"/>
            <a:chOff x="4790661" y="2266122"/>
            <a:chExt cx="1918252" cy="2852530"/>
          </a:xfrm>
        </p:grpSpPr>
        <p:cxnSp>
          <p:nvCxnSpPr>
            <p:cNvPr id="4" name="直線​​コネクタ(S) 3">
              <a:extLst>
                <a:ext uri="{FF2B5EF4-FFF2-40B4-BE49-F238E27FC236}">
                  <a16:creationId xmlns:a16="http://schemas.microsoft.com/office/drawing/2014/main" id="{4AEF10CE-C943-4C6B-9DBF-5A0E63CDC89B}"/>
                </a:ext>
              </a:extLst>
            </p:cNvPr>
            <p:cNvCxnSpPr/>
            <p:nvPr userDrawn="1"/>
          </p:nvCxnSpPr>
          <p:spPr>
            <a:xfrm>
              <a:off x="4790661" y="2266122"/>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直線​​コネクタ(S) 20">
              <a:extLst>
                <a:ext uri="{FF2B5EF4-FFF2-40B4-BE49-F238E27FC236}">
                  <a16:creationId xmlns:a16="http://schemas.microsoft.com/office/drawing/2014/main" id="{3428B198-0637-4F15-900F-6709BFE4BDEA}"/>
                </a:ext>
              </a:extLst>
            </p:cNvPr>
            <p:cNvCxnSpPr/>
            <p:nvPr userDrawn="1"/>
          </p:nvCxnSpPr>
          <p:spPr>
            <a:xfrm>
              <a:off x="4790661" y="3692387"/>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直線​​コネクタ(S) 21">
              <a:extLst>
                <a:ext uri="{FF2B5EF4-FFF2-40B4-BE49-F238E27FC236}">
                  <a16:creationId xmlns:a16="http://schemas.microsoft.com/office/drawing/2014/main" id="{7F29A1B0-F4AB-4243-979A-50FADE3330EA}"/>
                </a:ext>
              </a:extLst>
            </p:cNvPr>
            <p:cNvCxnSpPr/>
            <p:nvPr userDrawn="1"/>
          </p:nvCxnSpPr>
          <p:spPr>
            <a:xfrm>
              <a:off x="4790661" y="5118652"/>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24" name="直線​​コネクタ(S)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8" name="グループ 27">
            <a:extLst>
              <a:ext uri="{FF2B5EF4-FFF2-40B4-BE49-F238E27FC236}">
                <a16:creationId xmlns:a16="http://schemas.microsoft.com/office/drawing/2014/main" id="{F894F998-0FDF-4CA2-802E-4FCFA7674171}"/>
              </a:ext>
            </a:extLst>
          </p:cNvPr>
          <p:cNvGrpSpPr/>
          <p:nvPr userDrawn="1"/>
        </p:nvGrpSpPr>
        <p:grpSpPr>
          <a:xfrm>
            <a:off x="7090100" y="2462886"/>
            <a:ext cx="4801862" cy="2689468"/>
            <a:chOff x="4790661" y="2266122"/>
            <a:chExt cx="1918252" cy="2852530"/>
          </a:xfrm>
        </p:grpSpPr>
        <p:cxnSp>
          <p:nvCxnSpPr>
            <p:cNvPr id="33" name="直線​​コネクタ(S) 32">
              <a:extLst>
                <a:ext uri="{FF2B5EF4-FFF2-40B4-BE49-F238E27FC236}">
                  <a16:creationId xmlns:a16="http://schemas.microsoft.com/office/drawing/2014/main" id="{C1F0C0C8-87C4-49FB-B35B-E937E9D0BEC5}"/>
                </a:ext>
              </a:extLst>
            </p:cNvPr>
            <p:cNvCxnSpPr/>
            <p:nvPr userDrawn="1"/>
          </p:nvCxnSpPr>
          <p:spPr>
            <a:xfrm>
              <a:off x="4790661" y="2266122"/>
              <a:ext cx="191825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7" name="直線​​コネクタ(S) 36">
              <a:extLst>
                <a:ext uri="{FF2B5EF4-FFF2-40B4-BE49-F238E27FC236}">
                  <a16:creationId xmlns:a16="http://schemas.microsoft.com/office/drawing/2014/main" id="{4857C5D3-7E33-4894-8AC3-0FD1BEB12F40}"/>
                </a:ext>
              </a:extLst>
            </p:cNvPr>
            <p:cNvCxnSpPr/>
            <p:nvPr userDrawn="1"/>
          </p:nvCxnSpPr>
          <p:spPr>
            <a:xfrm>
              <a:off x="4790661" y="3692387"/>
              <a:ext cx="191825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8" name="直線​​コネクタ(S) 37">
              <a:extLst>
                <a:ext uri="{FF2B5EF4-FFF2-40B4-BE49-F238E27FC236}">
                  <a16:creationId xmlns:a16="http://schemas.microsoft.com/office/drawing/2014/main" id="{100BA9F8-92BF-42F0-BD46-D9B7E7422F75}"/>
                </a:ext>
              </a:extLst>
            </p:cNvPr>
            <p:cNvCxnSpPr/>
            <p:nvPr userDrawn="1"/>
          </p:nvCxnSpPr>
          <p:spPr>
            <a:xfrm>
              <a:off x="4790661" y="5118652"/>
              <a:ext cx="191825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39" name="テキスト プレースホルダー 39">
            <a:extLst>
              <a:ext uri="{FF2B5EF4-FFF2-40B4-BE49-F238E27FC236}">
                <a16:creationId xmlns:a16="http://schemas.microsoft.com/office/drawing/2014/main" id="{9760B601-DCBC-47C8-95BE-A5DFCCBAD096}"/>
              </a:ext>
            </a:extLst>
          </p:cNvPr>
          <p:cNvSpPr>
            <a:spLocks noGrp="1"/>
          </p:cNvSpPr>
          <p:nvPr>
            <p:ph type="body" sz="quarter" idx="20" hasCustomPrompt="1"/>
          </p:nvPr>
        </p:nvSpPr>
        <p:spPr>
          <a:xfrm>
            <a:off x="7166507" y="1463643"/>
            <a:ext cx="4725455" cy="758822"/>
          </a:xfrm>
        </p:spPr>
        <p:txBody>
          <a:bodyPr rtlCol="0" anchor="ctr">
            <a:noAutofit/>
          </a:bodyPr>
          <a:lstStyle>
            <a:lvl1pPr marL="0" indent="0" algn="l">
              <a:buNone/>
              <a:defRPr sz="180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0" name="テキスト プレースホルダー 39">
            <a:extLst>
              <a:ext uri="{FF2B5EF4-FFF2-40B4-BE49-F238E27FC236}">
                <a16:creationId xmlns:a16="http://schemas.microsoft.com/office/drawing/2014/main" id="{179CBA0C-6465-4209-AF3F-548A57F20CE8}"/>
              </a:ext>
            </a:extLst>
          </p:cNvPr>
          <p:cNvSpPr>
            <a:spLocks noGrp="1"/>
          </p:cNvSpPr>
          <p:nvPr>
            <p:ph type="body" sz="quarter" idx="21" hasCustomPrompt="1"/>
          </p:nvPr>
        </p:nvSpPr>
        <p:spPr>
          <a:xfrm>
            <a:off x="7166507" y="2741755"/>
            <a:ext cx="4725455" cy="758822"/>
          </a:xfrm>
        </p:spPr>
        <p:txBody>
          <a:bodyPr rtlCol="0" anchor="ctr">
            <a:noAutofit/>
          </a:bodyPr>
          <a:lstStyle>
            <a:lvl1pPr marL="0" indent="0" algn="l">
              <a:buNone/>
              <a:defRPr sz="180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1" name="テキスト プレースホルダー 39">
            <a:extLst>
              <a:ext uri="{FF2B5EF4-FFF2-40B4-BE49-F238E27FC236}">
                <a16:creationId xmlns:a16="http://schemas.microsoft.com/office/drawing/2014/main" id="{99852211-6BD9-4B69-BBC9-F2181F272D23}"/>
              </a:ext>
            </a:extLst>
          </p:cNvPr>
          <p:cNvSpPr>
            <a:spLocks noGrp="1"/>
          </p:cNvSpPr>
          <p:nvPr>
            <p:ph type="body" sz="quarter" idx="22" hasCustomPrompt="1"/>
          </p:nvPr>
        </p:nvSpPr>
        <p:spPr>
          <a:xfrm>
            <a:off x="7166507" y="4069997"/>
            <a:ext cx="4725455" cy="758822"/>
          </a:xfrm>
        </p:spPr>
        <p:txBody>
          <a:bodyPr rtlCol="0" anchor="ctr">
            <a:noAutofit/>
          </a:bodyPr>
          <a:lstStyle>
            <a:lvl1pPr marL="0" indent="0" algn="l">
              <a:buNone/>
              <a:defRPr sz="180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2" name="テキスト プレースホルダー 39">
            <a:extLst>
              <a:ext uri="{FF2B5EF4-FFF2-40B4-BE49-F238E27FC236}">
                <a16:creationId xmlns:a16="http://schemas.microsoft.com/office/drawing/2014/main" id="{EEF11D65-7095-41D2-9630-E2EB44552E58}"/>
              </a:ext>
            </a:extLst>
          </p:cNvPr>
          <p:cNvSpPr>
            <a:spLocks noGrp="1"/>
          </p:cNvSpPr>
          <p:nvPr>
            <p:ph type="body" sz="quarter" idx="23" hasCustomPrompt="1"/>
          </p:nvPr>
        </p:nvSpPr>
        <p:spPr>
          <a:xfrm>
            <a:off x="7166507" y="5394355"/>
            <a:ext cx="4725455" cy="758822"/>
          </a:xfrm>
        </p:spPr>
        <p:txBody>
          <a:bodyPr rtlCol="0" anchor="ctr">
            <a:noAutofit/>
          </a:bodyPr>
          <a:lstStyle>
            <a:lvl1pPr marL="0" indent="0" algn="l">
              <a:buNone/>
              <a:defRPr sz="180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3" name="図プレースホルダー 33">
            <a:extLst>
              <a:ext uri="{FF2B5EF4-FFF2-40B4-BE49-F238E27FC236}">
                <a16:creationId xmlns:a16="http://schemas.microsoft.com/office/drawing/2014/main" id="{1644FD94-AD03-4C4F-A1A5-085DD8F56646}"/>
              </a:ext>
            </a:extLst>
          </p:cNvPr>
          <p:cNvSpPr>
            <a:spLocks noGrp="1"/>
          </p:cNvSpPr>
          <p:nvPr>
            <p:ph type="pic" sz="quarter" idx="13" hasCustomPrompt="1"/>
          </p:nvPr>
        </p:nvSpPr>
        <p:spPr>
          <a:xfrm>
            <a:off x="5227571" y="1437538"/>
            <a:ext cx="1147325" cy="811033"/>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44" name="図プレースホルダー 33">
            <a:extLst>
              <a:ext uri="{FF2B5EF4-FFF2-40B4-BE49-F238E27FC236}">
                <a16:creationId xmlns:a16="http://schemas.microsoft.com/office/drawing/2014/main" id="{9A1BE0BE-1FFD-445C-B6BA-E4A602D22112}"/>
              </a:ext>
            </a:extLst>
          </p:cNvPr>
          <p:cNvSpPr>
            <a:spLocks noGrp="1"/>
          </p:cNvSpPr>
          <p:nvPr>
            <p:ph type="pic" sz="quarter" idx="24" hasCustomPrompt="1"/>
          </p:nvPr>
        </p:nvSpPr>
        <p:spPr>
          <a:xfrm>
            <a:off x="5227571" y="2715650"/>
            <a:ext cx="1147325" cy="811033"/>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45" name="図プレースホルダー 33">
            <a:extLst>
              <a:ext uri="{FF2B5EF4-FFF2-40B4-BE49-F238E27FC236}">
                <a16:creationId xmlns:a16="http://schemas.microsoft.com/office/drawing/2014/main" id="{B577AF17-6C7E-48B9-B267-0874B232A710}"/>
              </a:ext>
            </a:extLst>
          </p:cNvPr>
          <p:cNvSpPr>
            <a:spLocks noGrp="1"/>
          </p:cNvSpPr>
          <p:nvPr>
            <p:ph type="pic" sz="quarter" idx="25" hasCustomPrompt="1"/>
          </p:nvPr>
        </p:nvSpPr>
        <p:spPr>
          <a:xfrm>
            <a:off x="5227571" y="4043892"/>
            <a:ext cx="1147325" cy="811033"/>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46" name="図プレースホルダー 33">
            <a:extLst>
              <a:ext uri="{FF2B5EF4-FFF2-40B4-BE49-F238E27FC236}">
                <a16:creationId xmlns:a16="http://schemas.microsoft.com/office/drawing/2014/main" id="{98A01AB1-3434-46C7-B1B3-90AFD4B1799F}"/>
              </a:ext>
            </a:extLst>
          </p:cNvPr>
          <p:cNvSpPr>
            <a:spLocks noGrp="1"/>
          </p:cNvSpPr>
          <p:nvPr>
            <p:ph type="pic" sz="quarter" idx="26" hasCustomPrompt="1"/>
          </p:nvPr>
        </p:nvSpPr>
        <p:spPr>
          <a:xfrm>
            <a:off x="5227571" y="5368250"/>
            <a:ext cx="1147325" cy="811033"/>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 name="スライド番号プレースホルダー 5">
            <a:extLst>
              <a:ext uri="{FF2B5EF4-FFF2-40B4-BE49-F238E27FC236}">
                <a16:creationId xmlns:a16="http://schemas.microsoft.com/office/drawing/2014/main" id="{5799C128-0A95-CA36-D74D-D8062E038668}"/>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7280925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9_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cxnSp>
        <p:nvCxnSpPr>
          <p:cNvPr id="24" name="直線​​コネクタ(S)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長方形 17">
            <a:extLst>
              <a:ext uri="{FF2B5EF4-FFF2-40B4-BE49-F238E27FC236}">
                <a16:creationId xmlns:a16="http://schemas.microsoft.com/office/drawing/2014/main" id="{1DD2DC66-11E4-4714-A8DE-E8AC34D49655}"/>
              </a:ext>
            </a:extLst>
          </p:cNvPr>
          <p:cNvSpPr/>
          <p:nvPr userDrawn="1"/>
        </p:nvSpPr>
        <p:spPr>
          <a:xfrm>
            <a:off x="371475" y="1233488"/>
            <a:ext cx="2293200" cy="24276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3" name="長方形 22">
            <a:extLst>
              <a:ext uri="{FF2B5EF4-FFF2-40B4-BE49-F238E27FC236}">
                <a16:creationId xmlns:a16="http://schemas.microsoft.com/office/drawing/2014/main" id="{EAF541B1-4F4B-40BC-BF0B-B80864399D0C}"/>
              </a:ext>
            </a:extLst>
          </p:cNvPr>
          <p:cNvSpPr/>
          <p:nvPr userDrawn="1"/>
        </p:nvSpPr>
        <p:spPr>
          <a:xfrm>
            <a:off x="371475" y="3773172"/>
            <a:ext cx="2293200" cy="24276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6" name="長方形 25">
            <a:extLst>
              <a:ext uri="{FF2B5EF4-FFF2-40B4-BE49-F238E27FC236}">
                <a16:creationId xmlns:a16="http://schemas.microsoft.com/office/drawing/2014/main" id="{DB837A4A-8DA3-4F45-9468-2C7DE5B35803}"/>
              </a:ext>
            </a:extLst>
          </p:cNvPr>
          <p:cNvSpPr/>
          <p:nvPr userDrawn="1"/>
        </p:nvSpPr>
        <p:spPr>
          <a:xfrm>
            <a:off x="6170635" y="1233487"/>
            <a:ext cx="2294237" cy="242760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7" name="長方形 26">
            <a:extLst>
              <a:ext uri="{FF2B5EF4-FFF2-40B4-BE49-F238E27FC236}">
                <a16:creationId xmlns:a16="http://schemas.microsoft.com/office/drawing/2014/main" id="{39CA034F-F360-4CF5-B944-C16768254C5A}"/>
              </a:ext>
            </a:extLst>
          </p:cNvPr>
          <p:cNvSpPr/>
          <p:nvPr userDrawn="1"/>
        </p:nvSpPr>
        <p:spPr>
          <a:xfrm>
            <a:off x="6170635" y="3773171"/>
            <a:ext cx="2294237" cy="242760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3" name="図プレースホルダー 33">
            <a:extLst>
              <a:ext uri="{FF2B5EF4-FFF2-40B4-BE49-F238E27FC236}">
                <a16:creationId xmlns:a16="http://schemas.microsoft.com/office/drawing/2014/main" id="{1644FD94-AD03-4C4F-A1A5-085DD8F56646}"/>
              </a:ext>
            </a:extLst>
          </p:cNvPr>
          <p:cNvSpPr>
            <a:spLocks noGrp="1"/>
          </p:cNvSpPr>
          <p:nvPr>
            <p:ph type="pic" sz="quarter" idx="13" hasCustomPrompt="1"/>
          </p:nvPr>
        </p:nvSpPr>
        <p:spPr>
          <a:xfrm>
            <a:off x="615473" y="1713955"/>
            <a:ext cx="1805204" cy="1466666"/>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2" name="長方形 31">
            <a:extLst>
              <a:ext uri="{FF2B5EF4-FFF2-40B4-BE49-F238E27FC236}">
                <a16:creationId xmlns:a16="http://schemas.microsoft.com/office/drawing/2014/main" id="{ECA01639-D8FA-4F18-8FE5-E923F5A1BB48}"/>
              </a:ext>
            </a:extLst>
          </p:cNvPr>
          <p:cNvSpPr/>
          <p:nvPr userDrawn="1"/>
        </p:nvSpPr>
        <p:spPr>
          <a:xfrm>
            <a:off x="2730561" y="1233488"/>
            <a:ext cx="3342248" cy="24276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4" name="長方形 33">
            <a:extLst>
              <a:ext uri="{FF2B5EF4-FFF2-40B4-BE49-F238E27FC236}">
                <a16:creationId xmlns:a16="http://schemas.microsoft.com/office/drawing/2014/main" id="{AF02D09E-3C25-405E-BF24-A884A07C224A}"/>
              </a:ext>
            </a:extLst>
          </p:cNvPr>
          <p:cNvSpPr/>
          <p:nvPr userDrawn="1"/>
        </p:nvSpPr>
        <p:spPr>
          <a:xfrm>
            <a:off x="2730561" y="3773171"/>
            <a:ext cx="3342248" cy="24276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9" name="テキスト プレースホルダー 39">
            <a:extLst>
              <a:ext uri="{FF2B5EF4-FFF2-40B4-BE49-F238E27FC236}">
                <a16:creationId xmlns:a16="http://schemas.microsoft.com/office/drawing/2014/main" id="{9760B601-DCBC-47C8-95BE-A5DFCCBAD096}"/>
              </a:ext>
            </a:extLst>
          </p:cNvPr>
          <p:cNvSpPr>
            <a:spLocks noGrp="1"/>
          </p:cNvSpPr>
          <p:nvPr>
            <p:ph type="body" sz="quarter" idx="20" hasCustomPrompt="1"/>
          </p:nvPr>
        </p:nvSpPr>
        <p:spPr>
          <a:xfrm>
            <a:off x="2900245" y="1460126"/>
            <a:ext cx="3002880" cy="1974324"/>
          </a:xfrm>
        </p:spPr>
        <p:txBody>
          <a:bodyPr rtlCol="0" anchor="ctr">
            <a:noAutofit/>
          </a:bodyPr>
          <a:lstStyle>
            <a:lvl1pPr marL="0" indent="0" algn="l">
              <a:buNone/>
              <a:defRPr sz="180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5" name="テキスト プレースホルダー 39">
            <a:extLst>
              <a:ext uri="{FF2B5EF4-FFF2-40B4-BE49-F238E27FC236}">
                <a16:creationId xmlns:a16="http://schemas.microsoft.com/office/drawing/2014/main" id="{33BDF68D-A417-4526-95BD-83DC0A4FA5B1}"/>
              </a:ext>
            </a:extLst>
          </p:cNvPr>
          <p:cNvSpPr>
            <a:spLocks noGrp="1"/>
          </p:cNvSpPr>
          <p:nvPr>
            <p:ph type="body" sz="quarter" idx="27" hasCustomPrompt="1"/>
          </p:nvPr>
        </p:nvSpPr>
        <p:spPr>
          <a:xfrm>
            <a:off x="2900245" y="3999809"/>
            <a:ext cx="3002880" cy="1974324"/>
          </a:xfrm>
        </p:spPr>
        <p:txBody>
          <a:bodyPr rtlCol="0" anchor="ctr">
            <a:noAutofit/>
          </a:bodyPr>
          <a:lstStyle>
            <a:lvl1pPr marL="0" indent="0" algn="l">
              <a:buNone/>
              <a:defRPr sz="180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6" name="長方形 35">
            <a:extLst>
              <a:ext uri="{FF2B5EF4-FFF2-40B4-BE49-F238E27FC236}">
                <a16:creationId xmlns:a16="http://schemas.microsoft.com/office/drawing/2014/main" id="{1C6F0F84-9668-4EA8-A3F5-3AD5AED3EFDD}"/>
              </a:ext>
            </a:extLst>
          </p:cNvPr>
          <p:cNvSpPr/>
          <p:nvPr userDrawn="1"/>
        </p:nvSpPr>
        <p:spPr>
          <a:xfrm>
            <a:off x="8549714" y="1233488"/>
            <a:ext cx="3342248" cy="24276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7" name="長方形 46">
            <a:extLst>
              <a:ext uri="{FF2B5EF4-FFF2-40B4-BE49-F238E27FC236}">
                <a16:creationId xmlns:a16="http://schemas.microsoft.com/office/drawing/2014/main" id="{19CCCFCB-4EAD-47A3-8F4A-307EE022DD53}"/>
              </a:ext>
            </a:extLst>
          </p:cNvPr>
          <p:cNvSpPr/>
          <p:nvPr userDrawn="1"/>
        </p:nvSpPr>
        <p:spPr>
          <a:xfrm>
            <a:off x="8549714" y="3773171"/>
            <a:ext cx="3342248" cy="24276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9" name="テキスト プレースホルダー 39">
            <a:extLst>
              <a:ext uri="{FF2B5EF4-FFF2-40B4-BE49-F238E27FC236}">
                <a16:creationId xmlns:a16="http://schemas.microsoft.com/office/drawing/2014/main" id="{058CD71F-A7E3-4F68-ADE3-4E6B1BAE3129}"/>
              </a:ext>
            </a:extLst>
          </p:cNvPr>
          <p:cNvSpPr>
            <a:spLocks noGrp="1"/>
          </p:cNvSpPr>
          <p:nvPr>
            <p:ph type="body" sz="quarter" idx="28" hasCustomPrompt="1"/>
          </p:nvPr>
        </p:nvSpPr>
        <p:spPr>
          <a:xfrm>
            <a:off x="8719398" y="1460126"/>
            <a:ext cx="3002880" cy="1974324"/>
          </a:xfrm>
        </p:spPr>
        <p:txBody>
          <a:bodyPr rtlCol="0" anchor="ctr">
            <a:noAutofit/>
          </a:bodyPr>
          <a:lstStyle>
            <a:lvl1pPr marL="0" indent="0" algn="l">
              <a:buNone/>
              <a:defRPr sz="180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50" name="テキスト プレースホルダー 39">
            <a:extLst>
              <a:ext uri="{FF2B5EF4-FFF2-40B4-BE49-F238E27FC236}">
                <a16:creationId xmlns:a16="http://schemas.microsoft.com/office/drawing/2014/main" id="{6EC40EC2-3775-4AF2-965D-0235107D8342}"/>
              </a:ext>
            </a:extLst>
          </p:cNvPr>
          <p:cNvSpPr>
            <a:spLocks noGrp="1"/>
          </p:cNvSpPr>
          <p:nvPr>
            <p:ph type="body" sz="quarter" idx="29" hasCustomPrompt="1"/>
          </p:nvPr>
        </p:nvSpPr>
        <p:spPr>
          <a:xfrm>
            <a:off x="8719398" y="3999809"/>
            <a:ext cx="3002880" cy="1974324"/>
          </a:xfrm>
        </p:spPr>
        <p:txBody>
          <a:bodyPr rtlCol="0" anchor="ctr">
            <a:noAutofit/>
          </a:bodyPr>
          <a:lstStyle>
            <a:lvl1pPr marL="0" indent="0" algn="l">
              <a:buNone/>
              <a:defRPr sz="180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51" name="図プレースホルダー 33">
            <a:extLst>
              <a:ext uri="{FF2B5EF4-FFF2-40B4-BE49-F238E27FC236}">
                <a16:creationId xmlns:a16="http://schemas.microsoft.com/office/drawing/2014/main" id="{F196EA03-E36C-4E2A-A82F-8FA76EC2DBFC}"/>
              </a:ext>
            </a:extLst>
          </p:cNvPr>
          <p:cNvSpPr>
            <a:spLocks noGrp="1"/>
          </p:cNvSpPr>
          <p:nvPr>
            <p:ph type="pic" sz="quarter" idx="30" hasCustomPrompt="1"/>
          </p:nvPr>
        </p:nvSpPr>
        <p:spPr>
          <a:xfrm>
            <a:off x="615473" y="4253638"/>
            <a:ext cx="1805204" cy="1466666"/>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52" name="図プレースホルダー 33">
            <a:extLst>
              <a:ext uri="{FF2B5EF4-FFF2-40B4-BE49-F238E27FC236}">
                <a16:creationId xmlns:a16="http://schemas.microsoft.com/office/drawing/2014/main" id="{9A754FAD-4B3A-4A76-9F0D-84DA72FD822B}"/>
              </a:ext>
            </a:extLst>
          </p:cNvPr>
          <p:cNvSpPr>
            <a:spLocks noGrp="1"/>
          </p:cNvSpPr>
          <p:nvPr>
            <p:ph type="pic" sz="quarter" idx="31" hasCustomPrompt="1"/>
          </p:nvPr>
        </p:nvSpPr>
        <p:spPr>
          <a:xfrm>
            <a:off x="6415151" y="4253638"/>
            <a:ext cx="1805204" cy="1466666"/>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53" name="図プレースホルダー 33">
            <a:extLst>
              <a:ext uri="{FF2B5EF4-FFF2-40B4-BE49-F238E27FC236}">
                <a16:creationId xmlns:a16="http://schemas.microsoft.com/office/drawing/2014/main" id="{7A45718F-1012-47C4-BF29-7462E5C6CB90}"/>
              </a:ext>
            </a:extLst>
          </p:cNvPr>
          <p:cNvSpPr>
            <a:spLocks noGrp="1"/>
          </p:cNvSpPr>
          <p:nvPr>
            <p:ph type="pic" sz="quarter" idx="32" hasCustomPrompt="1"/>
          </p:nvPr>
        </p:nvSpPr>
        <p:spPr>
          <a:xfrm>
            <a:off x="6415151" y="1713954"/>
            <a:ext cx="1805204" cy="1466666"/>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 name="スライド番号プレースホルダー 5">
            <a:extLst>
              <a:ext uri="{FF2B5EF4-FFF2-40B4-BE49-F238E27FC236}">
                <a16:creationId xmlns:a16="http://schemas.microsoft.com/office/drawing/2014/main" id="{2C806170-4443-0D54-40BB-6B9E113796FF}"/>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6277322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0_タイトルのみ">
    <p:spTree>
      <p:nvGrpSpPr>
        <p:cNvPr id="1" name=""/>
        <p:cNvGrpSpPr/>
        <p:nvPr/>
      </p:nvGrpSpPr>
      <p:grpSpPr>
        <a:xfrm>
          <a:off x="0" y="0"/>
          <a:ext cx="0" cy="0"/>
          <a:chOff x="0" y="0"/>
          <a:chExt cx="0" cy="0"/>
        </a:xfrm>
      </p:grpSpPr>
      <p:sp>
        <p:nvSpPr>
          <p:cNvPr id="18" name="長方形 17">
            <a:extLst>
              <a:ext uri="{FF2B5EF4-FFF2-40B4-BE49-F238E27FC236}">
                <a16:creationId xmlns:a16="http://schemas.microsoft.com/office/drawing/2014/main" id="{1DD2DC66-11E4-4714-A8DE-E8AC34D49655}"/>
              </a:ext>
            </a:extLst>
          </p:cNvPr>
          <p:cNvSpPr/>
          <p:nvPr userDrawn="1"/>
        </p:nvSpPr>
        <p:spPr>
          <a:xfrm>
            <a:off x="371474" y="1660868"/>
            <a:ext cx="2686613" cy="24276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1" name="長方形 20">
            <a:extLst>
              <a:ext uri="{FF2B5EF4-FFF2-40B4-BE49-F238E27FC236}">
                <a16:creationId xmlns:a16="http://schemas.microsoft.com/office/drawing/2014/main" id="{8CD9ECBB-3A0A-409C-B1C0-C8F4C3087894}"/>
              </a:ext>
            </a:extLst>
          </p:cNvPr>
          <p:cNvSpPr/>
          <p:nvPr userDrawn="1"/>
        </p:nvSpPr>
        <p:spPr>
          <a:xfrm>
            <a:off x="3316099" y="1660868"/>
            <a:ext cx="2686613" cy="24276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2" name="長方形 21">
            <a:extLst>
              <a:ext uri="{FF2B5EF4-FFF2-40B4-BE49-F238E27FC236}">
                <a16:creationId xmlns:a16="http://schemas.microsoft.com/office/drawing/2014/main" id="{6FB4FA2C-0414-484D-95CD-C5E17E33E238}"/>
              </a:ext>
            </a:extLst>
          </p:cNvPr>
          <p:cNvSpPr/>
          <p:nvPr userDrawn="1"/>
        </p:nvSpPr>
        <p:spPr>
          <a:xfrm>
            <a:off x="6260723" y="1660868"/>
            <a:ext cx="2686613" cy="242760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5" name="長方形 24">
            <a:extLst>
              <a:ext uri="{FF2B5EF4-FFF2-40B4-BE49-F238E27FC236}">
                <a16:creationId xmlns:a16="http://schemas.microsoft.com/office/drawing/2014/main" id="{8D0DE753-6478-4950-8F99-15952FCB6521}"/>
              </a:ext>
            </a:extLst>
          </p:cNvPr>
          <p:cNvSpPr/>
          <p:nvPr userDrawn="1"/>
        </p:nvSpPr>
        <p:spPr>
          <a:xfrm>
            <a:off x="9205348" y="1660868"/>
            <a:ext cx="2686613" cy="242760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cxnSp>
        <p:nvCxnSpPr>
          <p:cNvPr id="24" name="直線​​コネクタ(S)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図プレースホルダー 33">
            <a:extLst>
              <a:ext uri="{FF2B5EF4-FFF2-40B4-BE49-F238E27FC236}">
                <a16:creationId xmlns:a16="http://schemas.microsoft.com/office/drawing/2014/main" id="{1644FD94-AD03-4C4F-A1A5-085DD8F56646}"/>
              </a:ext>
            </a:extLst>
          </p:cNvPr>
          <p:cNvSpPr>
            <a:spLocks noGrp="1"/>
          </p:cNvSpPr>
          <p:nvPr>
            <p:ph type="pic" sz="quarter" idx="13" hasCustomPrompt="1"/>
          </p:nvPr>
        </p:nvSpPr>
        <p:spPr>
          <a:xfrm>
            <a:off x="467420" y="1761485"/>
            <a:ext cx="2494721" cy="2226366"/>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8" name="図プレースホルダー 33">
            <a:extLst>
              <a:ext uri="{FF2B5EF4-FFF2-40B4-BE49-F238E27FC236}">
                <a16:creationId xmlns:a16="http://schemas.microsoft.com/office/drawing/2014/main" id="{85BB27A3-DB87-46F4-8CA4-3C04A088E787}"/>
              </a:ext>
            </a:extLst>
          </p:cNvPr>
          <p:cNvSpPr>
            <a:spLocks noGrp="1"/>
          </p:cNvSpPr>
          <p:nvPr>
            <p:ph type="pic" sz="quarter" idx="21" hasCustomPrompt="1"/>
          </p:nvPr>
        </p:nvSpPr>
        <p:spPr>
          <a:xfrm>
            <a:off x="3412045" y="1761485"/>
            <a:ext cx="2494721" cy="2226366"/>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9" name="図プレースホルダー 33">
            <a:extLst>
              <a:ext uri="{FF2B5EF4-FFF2-40B4-BE49-F238E27FC236}">
                <a16:creationId xmlns:a16="http://schemas.microsoft.com/office/drawing/2014/main" id="{F356E399-83ED-4937-A1CC-F591866C0E8C}"/>
              </a:ext>
            </a:extLst>
          </p:cNvPr>
          <p:cNvSpPr>
            <a:spLocks noGrp="1"/>
          </p:cNvSpPr>
          <p:nvPr>
            <p:ph type="pic" sz="quarter" idx="22" hasCustomPrompt="1"/>
          </p:nvPr>
        </p:nvSpPr>
        <p:spPr>
          <a:xfrm>
            <a:off x="6356669" y="1761485"/>
            <a:ext cx="2494721" cy="2226366"/>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0" name="図プレースホルダー 33">
            <a:extLst>
              <a:ext uri="{FF2B5EF4-FFF2-40B4-BE49-F238E27FC236}">
                <a16:creationId xmlns:a16="http://schemas.microsoft.com/office/drawing/2014/main" id="{0967254B-CF1D-4F0D-A7F6-EC4E117B7509}"/>
              </a:ext>
            </a:extLst>
          </p:cNvPr>
          <p:cNvSpPr>
            <a:spLocks noGrp="1"/>
          </p:cNvSpPr>
          <p:nvPr>
            <p:ph type="pic" sz="quarter" idx="23" hasCustomPrompt="1"/>
          </p:nvPr>
        </p:nvSpPr>
        <p:spPr>
          <a:xfrm>
            <a:off x="9301294" y="1761485"/>
            <a:ext cx="2494721" cy="2226366"/>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1" name="テキスト プレースホルダー 39">
            <a:extLst>
              <a:ext uri="{FF2B5EF4-FFF2-40B4-BE49-F238E27FC236}">
                <a16:creationId xmlns:a16="http://schemas.microsoft.com/office/drawing/2014/main" id="{0CEF6C35-6F7B-43AD-9E4D-44C2F8A7DFAC}"/>
              </a:ext>
            </a:extLst>
          </p:cNvPr>
          <p:cNvSpPr>
            <a:spLocks noGrp="1"/>
          </p:cNvSpPr>
          <p:nvPr>
            <p:ph type="body" sz="quarter" idx="20" hasCustomPrompt="1"/>
          </p:nvPr>
        </p:nvSpPr>
        <p:spPr>
          <a:xfrm>
            <a:off x="371474" y="4302782"/>
            <a:ext cx="2686613" cy="666781"/>
          </a:xfrm>
        </p:spPr>
        <p:txBody>
          <a:bodyPr rtlCol="0" anchor="t">
            <a:noAutofit/>
          </a:bodyPr>
          <a:lstStyle>
            <a:lvl1pPr marL="0" indent="0" algn="ctr">
              <a:buNone/>
              <a:defRPr sz="2000" b="1">
                <a:solidFill>
                  <a:schemeClr val="accent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3" name="テキスト プレースホルダー 39">
            <a:extLst>
              <a:ext uri="{FF2B5EF4-FFF2-40B4-BE49-F238E27FC236}">
                <a16:creationId xmlns:a16="http://schemas.microsoft.com/office/drawing/2014/main" id="{44EF032C-161A-4C58-B624-66488C255E1F}"/>
              </a:ext>
            </a:extLst>
          </p:cNvPr>
          <p:cNvSpPr>
            <a:spLocks noGrp="1"/>
          </p:cNvSpPr>
          <p:nvPr>
            <p:ph type="body" sz="quarter" idx="24" hasCustomPrompt="1"/>
          </p:nvPr>
        </p:nvSpPr>
        <p:spPr>
          <a:xfrm>
            <a:off x="371474" y="5058156"/>
            <a:ext cx="2686613" cy="666781"/>
          </a:xfrm>
        </p:spPr>
        <p:txBody>
          <a:bodyPr rtlCol="0" anchor="t">
            <a:noAutofit/>
          </a:bodyPr>
          <a:lstStyle>
            <a:lvl1pPr marL="0" indent="0" algn="ctr">
              <a:buNone/>
              <a:defRPr sz="1600" b="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7" name="テキスト プレースホルダー 39">
            <a:extLst>
              <a:ext uri="{FF2B5EF4-FFF2-40B4-BE49-F238E27FC236}">
                <a16:creationId xmlns:a16="http://schemas.microsoft.com/office/drawing/2014/main" id="{ACF86334-F4A8-4CCD-944F-524700CD8386}"/>
              </a:ext>
            </a:extLst>
          </p:cNvPr>
          <p:cNvSpPr>
            <a:spLocks noGrp="1"/>
          </p:cNvSpPr>
          <p:nvPr>
            <p:ph type="body" sz="quarter" idx="25" hasCustomPrompt="1"/>
          </p:nvPr>
        </p:nvSpPr>
        <p:spPr>
          <a:xfrm>
            <a:off x="3316099" y="4302782"/>
            <a:ext cx="2686613" cy="666781"/>
          </a:xfrm>
        </p:spPr>
        <p:txBody>
          <a:bodyPr rtlCol="0" anchor="t">
            <a:noAutofit/>
          </a:bodyPr>
          <a:lstStyle>
            <a:lvl1pPr marL="0" indent="0" algn="ctr">
              <a:buNone/>
              <a:defRPr sz="2000" b="1">
                <a:solidFill>
                  <a:schemeClr val="accent2"/>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8" name="テキスト プレースホルダー 39">
            <a:extLst>
              <a:ext uri="{FF2B5EF4-FFF2-40B4-BE49-F238E27FC236}">
                <a16:creationId xmlns:a16="http://schemas.microsoft.com/office/drawing/2014/main" id="{135B4AC9-821C-4D70-8A4A-1992394DE432}"/>
              </a:ext>
            </a:extLst>
          </p:cNvPr>
          <p:cNvSpPr>
            <a:spLocks noGrp="1"/>
          </p:cNvSpPr>
          <p:nvPr>
            <p:ph type="body" sz="quarter" idx="26" hasCustomPrompt="1"/>
          </p:nvPr>
        </p:nvSpPr>
        <p:spPr>
          <a:xfrm>
            <a:off x="3316099" y="5058156"/>
            <a:ext cx="2686613" cy="666781"/>
          </a:xfrm>
        </p:spPr>
        <p:txBody>
          <a:bodyPr rtlCol="0" anchor="t">
            <a:noAutofit/>
          </a:bodyPr>
          <a:lstStyle>
            <a:lvl1pPr marL="0" indent="0" algn="ctr">
              <a:buNone/>
              <a:defRPr sz="1600" b="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0" name="テキスト プレースホルダー 39">
            <a:extLst>
              <a:ext uri="{FF2B5EF4-FFF2-40B4-BE49-F238E27FC236}">
                <a16:creationId xmlns:a16="http://schemas.microsoft.com/office/drawing/2014/main" id="{D2CF516C-7598-43D3-95E9-5633F8F4469B}"/>
              </a:ext>
            </a:extLst>
          </p:cNvPr>
          <p:cNvSpPr>
            <a:spLocks noGrp="1"/>
          </p:cNvSpPr>
          <p:nvPr>
            <p:ph type="body" sz="quarter" idx="27" hasCustomPrompt="1"/>
          </p:nvPr>
        </p:nvSpPr>
        <p:spPr>
          <a:xfrm>
            <a:off x="6260723" y="4302782"/>
            <a:ext cx="2686613" cy="666781"/>
          </a:xfrm>
        </p:spPr>
        <p:txBody>
          <a:bodyPr rtlCol="0" anchor="t">
            <a:noAutofit/>
          </a:bodyPr>
          <a:lstStyle>
            <a:lvl1pPr marL="0" indent="0" algn="ctr">
              <a:buNone/>
              <a:defRPr sz="2000" b="1">
                <a:solidFill>
                  <a:schemeClr val="accent4"/>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1" name="テキスト プレースホルダー 39">
            <a:extLst>
              <a:ext uri="{FF2B5EF4-FFF2-40B4-BE49-F238E27FC236}">
                <a16:creationId xmlns:a16="http://schemas.microsoft.com/office/drawing/2014/main" id="{12A6084C-5383-4EFC-8D49-33C5B61E6492}"/>
              </a:ext>
            </a:extLst>
          </p:cNvPr>
          <p:cNvSpPr>
            <a:spLocks noGrp="1"/>
          </p:cNvSpPr>
          <p:nvPr>
            <p:ph type="body" sz="quarter" idx="28" hasCustomPrompt="1"/>
          </p:nvPr>
        </p:nvSpPr>
        <p:spPr>
          <a:xfrm>
            <a:off x="6260723" y="5058156"/>
            <a:ext cx="2686613" cy="666781"/>
          </a:xfrm>
        </p:spPr>
        <p:txBody>
          <a:bodyPr rtlCol="0" anchor="t">
            <a:noAutofit/>
          </a:bodyPr>
          <a:lstStyle>
            <a:lvl1pPr marL="0" indent="0" algn="ctr">
              <a:buNone/>
              <a:defRPr sz="1600" b="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2" name="テキスト プレースホルダー 39">
            <a:extLst>
              <a:ext uri="{FF2B5EF4-FFF2-40B4-BE49-F238E27FC236}">
                <a16:creationId xmlns:a16="http://schemas.microsoft.com/office/drawing/2014/main" id="{EFC5493B-D3CF-41B9-A996-7FBE932504B8}"/>
              </a:ext>
            </a:extLst>
          </p:cNvPr>
          <p:cNvSpPr>
            <a:spLocks noGrp="1"/>
          </p:cNvSpPr>
          <p:nvPr>
            <p:ph type="body" sz="quarter" idx="29" hasCustomPrompt="1"/>
          </p:nvPr>
        </p:nvSpPr>
        <p:spPr>
          <a:xfrm>
            <a:off x="9205350" y="4302782"/>
            <a:ext cx="2686613" cy="666781"/>
          </a:xfrm>
        </p:spPr>
        <p:txBody>
          <a:bodyPr rtlCol="0" anchor="t">
            <a:noAutofit/>
          </a:bodyPr>
          <a:lstStyle>
            <a:lvl1pPr marL="0" indent="0" algn="ctr">
              <a:buNone/>
              <a:defRPr sz="2000" b="1">
                <a:solidFill>
                  <a:schemeClr val="accent6"/>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4" name="テキスト プレースホルダー 39">
            <a:extLst>
              <a:ext uri="{FF2B5EF4-FFF2-40B4-BE49-F238E27FC236}">
                <a16:creationId xmlns:a16="http://schemas.microsoft.com/office/drawing/2014/main" id="{33A98F60-C169-44C1-9654-2239C9C1F29A}"/>
              </a:ext>
            </a:extLst>
          </p:cNvPr>
          <p:cNvSpPr>
            <a:spLocks noGrp="1"/>
          </p:cNvSpPr>
          <p:nvPr>
            <p:ph type="body" sz="quarter" idx="30" hasCustomPrompt="1"/>
          </p:nvPr>
        </p:nvSpPr>
        <p:spPr>
          <a:xfrm>
            <a:off x="9205350" y="5058156"/>
            <a:ext cx="2686613" cy="666781"/>
          </a:xfrm>
        </p:spPr>
        <p:txBody>
          <a:bodyPr rtlCol="0" anchor="t">
            <a:noAutofit/>
          </a:bodyPr>
          <a:lstStyle>
            <a:lvl1pPr marL="0" indent="0" algn="ctr">
              <a:buNone/>
              <a:defRPr sz="1600" b="0">
                <a:solidFill>
                  <a:schemeClr val="tx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 name="スライド番号プレースホルダー 5">
            <a:extLst>
              <a:ext uri="{FF2B5EF4-FFF2-40B4-BE49-F238E27FC236}">
                <a16:creationId xmlns:a16="http://schemas.microsoft.com/office/drawing/2014/main" id="{BAE328E0-4F09-00BB-041E-6E22176475F6}"/>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188473430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7_タイトルのみ">
    <p:spTree>
      <p:nvGrpSpPr>
        <p:cNvPr id="1" name=""/>
        <p:cNvGrpSpPr/>
        <p:nvPr/>
      </p:nvGrpSpPr>
      <p:grpSpPr>
        <a:xfrm>
          <a:off x="0" y="0"/>
          <a:ext cx="0" cy="0"/>
          <a:chOff x="0" y="0"/>
          <a:chExt cx="0" cy="0"/>
        </a:xfrm>
      </p:grpSpPr>
      <p:sp>
        <p:nvSpPr>
          <p:cNvPr id="18" name="長方形 17">
            <a:extLst>
              <a:ext uri="{FF2B5EF4-FFF2-40B4-BE49-F238E27FC236}">
                <a16:creationId xmlns:a16="http://schemas.microsoft.com/office/drawing/2014/main" id="{1DD2DC66-11E4-4714-A8DE-E8AC34D49655}"/>
              </a:ext>
            </a:extLst>
          </p:cNvPr>
          <p:cNvSpPr/>
          <p:nvPr userDrawn="1"/>
        </p:nvSpPr>
        <p:spPr>
          <a:xfrm>
            <a:off x="851346" y="1299090"/>
            <a:ext cx="3222695" cy="19013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1" name="長方形 20">
            <a:extLst>
              <a:ext uri="{FF2B5EF4-FFF2-40B4-BE49-F238E27FC236}">
                <a16:creationId xmlns:a16="http://schemas.microsoft.com/office/drawing/2014/main" id="{8CD9ECBB-3A0A-409C-B1C0-C8F4C3087894}"/>
              </a:ext>
            </a:extLst>
          </p:cNvPr>
          <p:cNvSpPr/>
          <p:nvPr userDrawn="1"/>
        </p:nvSpPr>
        <p:spPr>
          <a:xfrm>
            <a:off x="4575424" y="1285755"/>
            <a:ext cx="3210074" cy="19146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2" name="長方形 21">
            <a:extLst>
              <a:ext uri="{FF2B5EF4-FFF2-40B4-BE49-F238E27FC236}">
                <a16:creationId xmlns:a16="http://schemas.microsoft.com/office/drawing/2014/main" id="{6FB4FA2C-0414-484D-95CD-C5E17E33E238}"/>
              </a:ext>
            </a:extLst>
          </p:cNvPr>
          <p:cNvSpPr/>
          <p:nvPr userDrawn="1"/>
        </p:nvSpPr>
        <p:spPr>
          <a:xfrm>
            <a:off x="8293303" y="1285755"/>
            <a:ext cx="3210074" cy="191464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cxnSp>
        <p:nvCxnSpPr>
          <p:cNvPr id="24" name="直線​​コネクタ(S)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図プレースホルダー 33">
            <a:extLst>
              <a:ext uri="{FF2B5EF4-FFF2-40B4-BE49-F238E27FC236}">
                <a16:creationId xmlns:a16="http://schemas.microsoft.com/office/drawing/2014/main" id="{1644FD94-AD03-4C4F-A1A5-085DD8F56646}"/>
              </a:ext>
            </a:extLst>
          </p:cNvPr>
          <p:cNvSpPr>
            <a:spLocks noGrp="1"/>
          </p:cNvSpPr>
          <p:nvPr>
            <p:ph type="pic" sz="quarter" idx="13" hasCustomPrompt="1"/>
          </p:nvPr>
        </p:nvSpPr>
        <p:spPr>
          <a:xfrm>
            <a:off x="972296" y="1386371"/>
            <a:ext cx="2980794" cy="1702269"/>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9" name="図プレースホルダー 33">
            <a:extLst>
              <a:ext uri="{FF2B5EF4-FFF2-40B4-BE49-F238E27FC236}">
                <a16:creationId xmlns:a16="http://schemas.microsoft.com/office/drawing/2014/main" id="{F356E399-83ED-4937-A1CC-F591866C0E8C}"/>
              </a:ext>
            </a:extLst>
          </p:cNvPr>
          <p:cNvSpPr>
            <a:spLocks noGrp="1"/>
          </p:cNvSpPr>
          <p:nvPr>
            <p:ph type="pic" sz="quarter" idx="22" hasCustomPrompt="1"/>
          </p:nvPr>
        </p:nvSpPr>
        <p:spPr>
          <a:xfrm>
            <a:off x="8407943" y="1386371"/>
            <a:ext cx="2980794" cy="1714508"/>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1" name="テキスト プレースホルダー 39">
            <a:extLst>
              <a:ext uri="{FF2B5EF4-FFF2-40B4-BE49-F238E27FC236}">
                <a16:creationId xmlns:a16="http://schemas.microsoft.com/office/drawing/2014/main" id="{0CEF6C35-6F7B-43AD-9E4D-44C2F8A7DFAC}"/>
              </a:ext>
            </a:extLst>
          </p:cNvPr>
          <p:cNvSpPr>
            <a:spLocks noGrp="1"/>
          </p:cNvSpPr>
          <p:nvPr>
            <p:ph type="body" sz="quarter" idx="20" hasCustomPrompt="1"/>
          </p:nvPr>
        </p:nvSpPr>
        <p:spPr>
          <a:xfrm>
            <a:off x="817075" y="3380660"/>
            <a:ext cx="3256965" cy="547008"/>
          </a:xfrm>
        </p:spPr>
        <p:txBody>
          <a:bodyPr rtlCol="0" anchor="t">
            <a:noAutofit/>
          </a:bodyPr>
          <a:lstStyle>
            <a:lvl1pPr marL="0" indent="0" algn="ctr">
              <a:buNone/>
              <a:defRPr sz="2000" b="1">
                <a:solidFill>
                  <a:schemeClr val="accent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7" name="テキスト プレースホルダー 39">
            <a:extLst>
              <a:ext uri="{FF2B5EF4-FFF2-40B4-BE49-F238E27FC236}">
                <a16:creationId xmlns:a16="http://schemas.microsoft.com/office/drawing/2014/main" id="{ACF86334-F4A8-4CCD-944F-524700CD8386}"/>
              </a:ext>
            </a:extLst>
          </p:cNvPr>
          <p:cNvSpPr>
            <a:spLocks noGrp="1"/>
          </p:cNvSpPr>
          <p:nvPr>
            <p:ph type="body" sz="quarter" idx="25" hasCustomPrompt="1"/>
          </p:nvPr>
        </p:nvSpPr>
        <p:spPr>
          <a:xfrm>
            <a:off x="4575424" y="3379965"/>
            <a:ext cx="3210074" cy="547008"/>
          </a:xfrm>
        </p:spPr>
        <p:txBody>
          <a:bodyPr rtlCol="0" anchor="t">
            <a:noAutofit/>
          </a:bodyPr>
          <a:lstStyle>
            <a:lvl1pPr marL="0" indent="0" algn="ctr">
              <a:buNone/>
              <a:defRPr sz="2000" b="1">
                <a:solidFill>
                  <a:schemeClr val="accent2"/>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0" name="テキスト プレースホルダー 39">
            <a:extLst>
              <a:ext uri="{FF2B5EF4-FFF2-40B4-BE49-F238E27FC236}">
                <a16:creationId xmlns:a16="http://schemas.microsoft.com/office/drawing/2014/main" id="{D2CF516C-7598-43D3-95E9-5633F8F4469B}"/>
              </a:ext>
            </a:extLst>
          </p:cNvPr>
          <p:cNvSpPr>
            <a:spLocks noGrp="1"/>
          </p:cNvSpPr>
          <p:nvPr>
            <p:ph type="body" sz="quarter" idx="27" hasCustomPrompt="1"/>
          </p:nvPr>
        </p:nvSpPr>
        <p:spPr>
          <a:xfrm>
            <a:off x="8293303" y="3374039"/>
            <a:ext cx="3210074" cy="553629"/>
          </a:xfrm>
        </p:spPr>
        <p:txBody>
          <a:bodyPr rtlCol="0" anchor="t">
            <a:noAutofit/>
          </a:bodyPr>
          <a:lstStyle>
            <a:lvl1pPr marL="0" indent="0" algn="ctr">
              <a:buNone/>
              <a:defRPr sz="2000" b="1">
                <a:solidFill>
                  <a:schemeClr val="accent4"/>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 name="図プレースホルダー 33">
            <a:extLst>
              <a:ext uri="{FF2B5EF4-FFF2-40B4-BE49-F238E27FC236}">
                <a16:creationId xmlns:a16="http://schemas.microsoft.com/office/drawing/2014/main" id="{786585D4-292F-B060-E769-7879AFDD8712}"/>
              </a:ext>
            </a:extLst>
          </p:cNvPr>
          <p:cNvSpPr>
            <a:spLocks noGrp="1"/>
          </p:cNvSpPr>
          <p:nvPr>
            <p:ph type="pic" sz="quarter" idx="30" hasCustomPrompt="1"/>
          </p:nvPr>
        </p:nvSpPr>
        <p:spPr>
          <a:xfrm>
            <a:off x="4690064" y="1398610"/>
            <a:ext cx="2980794" cy="1702269"/>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4" name="長方形 17">
            <a:extLst>
              <a:ext uri="{FF2B5EF4-FFF2-40B4-BE49-F238E27FC236}">
                <a16:creationId xmlns:a16="http://schemas.microsoft.com/office/drawing/2014/main" id="{0E82D666-CD35-6153-0144-773498824055}"/>
              </a:ext>
            </a:extLst>
          </p:cNvPr>
          <p:cNvSpPr/>
          <p:nvPr userDrawn="1"/>
        </p:nvSpPr>
        <p:spPr>
          <a:xfrm>
            <a:off x="851345" y="3969071"/>
            <a:ext cx="3222695" cy="19013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5" name="図プレースホルダー 33">
            <a:extLst>
              <a:ext uri="{FF2B5EF4-FFF2-40B4-BE49-F238E27FC236}">
                <a16:creationId xmlns:a16="http://schemas.microsoft.com/office/drawing/2014/main" id="{B9205105-195C-5AFD-945A-542FD82528BC}"/>
              </a:ext>
            </a:extLst>
          </p:cNvPr>
          <p:cNvSpPr>
            <a:spLocks noGrp="1"/>
          </p:cNvSpPr>
          <p:nvPr>
            <p:ph type="pic" sz="quarter" idx="31" hasCustomPrompt="1"/>
          </p:nvPr>
        </p:nvSpPr>
        <p:spPr>
          <a:xfrm>
            <a:off x="972295" y="4056352"/>
            <a:ext cx="2980794" cy="1702269"/>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6" name="テキスト プレースホルダー 39">
            <a:extLst>
              <a:ext uri="{FF2B5EF4-FFF2-40B4-BE49-F238E27FC236}">
                <a16:creationId xmlns:a16="http://schemas.microsoft.com/office/drawing/2014/main" id="{525D1241-5988-D4E3-92E5-249F3FCD1A24}"/>
              </a:ext>
            </a:extLst>
          </p:cNvPr>
          <p:cNvSpPr>
            <a:spLocks noGrp="1"/>
          </p:cNvSpPr>
          <p:nvPr>
            <p:ph type="body" sz="quarter" idx="32" hasCustomPrompt="1"/>
          </p:nvPr>
        </p:nvSpPr>
        <p:spPr>
          <a:xfrm>
            <a:off x="817074" y="6050641"/>
            <a:ext cx="3256965" cy="547008"/>
          </a:xfrm>
        </p:spPr>
        <p:txBody>
          <a:bodyPr rtlCol="0" anchor="t">
            <a:noAutofit/>
          </a:bodyPr>
          <a:lstStyle>
            <a:lvl1pPr marL="0" indent="0" algn="ctr">
              <a:buNone/>
              <a:defRPr sz="2000" b="1">
                <a:solidFill>
                  <a:schemeClr val="accent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7" name="長方形 20">
            <a:extLst>
              <a:ext uri="{FF2B5EF4-FFF2-40B4-BE49-F238E27FC236}">
                <a16:creationId xmlns:a16="http://schemas.microsoft.com/office/drawing/2014/main" id="{5D32B4B3-827A-D4DB-0BF5-86265843F865}"/>
              </a:ext>
            </a:extLst>
          </p:cNvPr>
          <p:cNvSpPr/>
          <p:nvPr userDrawn="1"/>
        </p:nvSpPr>
        <p:spPr>
          <a:xfrm>
            <a:off x="4575424" y="3956431"/>
            <a:ext cx="3210074" cy="19146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8" name="テキスト プレースホルダー 39">
            <a:extLst>
              <a:ext uri="{FF2B5EF4-FFF2-40B4-BE49-F238E27FC236}">
                <a16:creationId xmlns:a16="http://schemas.microsoft.com/office/drawing/2014/main" id="{D73F57CC-2BE6-76CF-06D5-79A0CE18B154}"/>
              </a:ext>
            </a:extLst>
          </p:cNvPr>
          <p:cNvSpPr>
            <a:spLocks noGrp="1"/>
          </p:cNvSpPr>
          <p:nvPr>
            <p:ph type="body" sz="quarter" idx="33" hasCustomPrompt="1"/>
          </p:nvPr>
        </p:nvSpPr>
        <p:spPr>
          <a:xfrm>
            <a:off x="4575424" y="6050641"/>
            <a:ext cx="3210074" cy="547008"/>
          </a:xfrm>
        </p:spPr>
        <p:txBody>
          <a:bodyPr rtlCol="0" anchor="t">
            <a:noAutofit/>
          </a:bodyPr>
          <a:lstStyle>
            <a:lvl1pPr marL="0" indent="0" algn="ctr">
              <a:buNone/>
              <a:defRPr sz="2000" b="1">
                <a:solidFill>
                  <a:schemeClr val="accent2"/>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9" name="図プレースホルダー 33">
            <a:extLst>
              <a:ext uri="{FF2B5EF4-FFF2-40B4-BE49-F238E27FC236}">
                <a16:creationId xmlns:a16="http://schemas.microsoft.com/office/drawing/2014/main" id="{8FD28C04-A1BA-A99C-5AC4-97144937A671}"/>
              </a:ext>
            </a:extLst>
          </p:cNvPr>
          <p:cNvSpPr>
            <a:spLocks noGrp="1"/>
          </p:cNvSpPr>
          <p:nvPr>
            <p:ph type="pic" sz="quarter" idx="34" hasCustomPrompt="1"/>
          </p:nvPr>
        </p:nvSpPr>
        <p:spPr>
          <a:xfrm>
            <a:off x="4690064" y="4069286"/>
            <a:ext cx="2980794" cy="1702269"/>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10" name="長方形 21">
            <a:extLst>
              <a:ext uri="{FF2B5EF4-FFF2-40B4-BE49-F238E27FC236}">
                <a16:creationId xmlns:a16="http://schemas.microsoft.com/office/drawing/2014/main" id="{B3662D72-2372-9723-CEA1-2071703A6D05}"/>
              </a:ext>
            </a:extLst>
          </p:cNvPr>
          <p:cNvSpPr/>
          <p:nvPr userDrawn="1"/>
        </p:nvSpPr>
        <p:spPr>
          <a:xfrm>
            <a:off x="8308826" y="3955736"/>
            <a:ext cx="3210074" cy="191464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1" name="図プレースホルダー 33">
            <a:extLst>
              <a:ext uri="{FF2B5EF4-FFF2-40B4-BE49-F238E27FC236}">
                <a16:creationId xmlns:a16="http://schemas.microsoft.com/office/drawing/2014/main" id="{5A6231CB-F626-16CA-2A9B-BD293C0F3040}"/>
              </a:ext>
            </a:extLst>
          </p:cNvPr>
          <p:cNvSpPr>
            <a:spLocks noGrp="1"/>
          </p:cNvSpPr>
          <p:nvPr>
            <p:ph type="pic" sz="quarter" idx="35" hasCustomPrompt="1"/>
          </p:nvPr>
        </p:nvSpPr>
        <p:spPr>
          <a:xfrm>
            <a:off x="8423466" y="4056352"/>
            <a:ext cx="2980794" cy="1714508"/>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12" name="テキスト プレースホルダー 39">
            <a:extLst>
              <a:ext uri="{FF2B5EF4-FFF2-40B4-BE49-F238E27FC236}">
                <a16:creationId xmlns:a16="http://schemas.microsoft.com/office/drawing/2014/main" id="{F18DE65A-D5C5-BE90-4154-E0B60190A6E4}"/>
              </a:ext>
            </a:extLst>
          </p:cNvPr>
          <p:cNvSpPr>
            <a:spLocks noGrp="1"/>
          </p:cNvSpPr>
          <p:nvPr>
            <p:ph type="body" sz="quarter" idx="36" hasCustomPrompt="1"/>
          </p:nvPr>
        </p:nvSpPr>
        <p:spPr>
          <a:xfrm>
            <a:off x="8308826" y="6044020"/>
            <a:ext cx="3210074" cy="553629"/>
          </a:xfrm>
        </p:spPr>
        <p:txBody>
          <a:bodyPr rtlCol="0" anchor="t">
            <a:noAutofit/>
          </a:bodyPr>
          <a:lstStyle>
            <a:lvl1pPr marL="0" indent="0" algn="ctr">
              <a:buNone/>
              <a:defRPr sz="2000" b="1">
                <a:solidFill>
                  <a:schemeClr val="accent4"/>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13" name="スライド番号プレースホルダー 5">
            <a:extLst>
              <a:ext uri="{FF2B5EF4-FFF2-40B4-BE49-F238E27FC236}">
                <a16:creationId xmlns:a16="http://schemas.microsoft.com/office/drawing/2014/main" id="{31123DDE-67DD-52EE-6452-7E690A18206A}"/>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192377469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8_タイトルのみ">
    <p:spTree>
      <p:nvGrpSpPr>
        <p:cNvPr id="1" name=""/>
        <p:cNvGrpSpPr/>
        <p:nvPr/>
      </p:nvGrpSpPr>
      <p:grpSpPr>
        <a:xfrm>
          <a:off x="0" y="0"/>
          <a:ext cx="0" cy="0"/>
          <a:chOff x="0" y="0"/>
          <a:chExt cx="0" cy="0"/>
        </a:xfrm>
      </p:grpSpPr>
      <p:sp>
        <p:nvSpPr>
          <p:cNvPr id="18" name="長方形 17">
            <a:extLst>
              <a:ext uri="{FF2B5EF4-FFF2-40B4-BE49-F238E27FC236}">
                <a16:creationId xmlns:a16="http://schemas.microsoft.com/office/drawing/2014/main" id="{1DD2DC66-11E4-4714-A8DE-E8AC34D49655}"/>
              </a:ext>
            </a:extLst>
          </p:cNvPr>
          <p:cNvSpPr/>
          <p:nvPr userDrawn="1"/>
        </p:nvSpPr>
        <p:spPr>
          <a:xfrm>
            <a:off x="3144493" y="701218"/>
            <a:ext cx="2707031" cy="159172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cxnSp>
        <p:nvCxnSpPr>
          <p:cNvPr id="24" name="直線​​コネクタ(S)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図プレースホルダー 33">
            <a:extLst>
              <a:ext uri="{FF2B5EF4-FFF2-40B4-BE49-F238E27FC236}">
                <a16:creationId xmlns:a16="http://schemas.microsoft.com/office/drawing/2014/main" id="{1644FD94-AD03-4C4F-A1A5-085DD8F56646}"/>
              </a:ext>
            </a:extLst>
          </p:cNvPr>
          <p:cNvSpPr>
            <a:spLocks noGrp="1"/>
          </p:cNvSpPr>
          <p:nvPr>
            <p:ph type="pic" sz="quarter" idx="13" hasCustomPrompt="1"/>
          </p:nvPr>
        </p:nvSpPr>
        <p:spPr>
          <a:xfrm>
            <a:off x="3261006" y="794330"/>
            <a:ext cx="2440494" cy="1398689"/>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7" name="テキスト プレースホルダー 39">
            <a:extLst>
              <a:ext uri="{FF2B5EF4-FFF2-40B4-BE49-F238E27FC236}">
                <a16:creationId xmlns:a16="http://schemas.microsoft.com/office/drawing/2014/main" id="{ACF86334-F4A8-4CCD-944F-524700CD8386}"/>
              </a:ext>
            </a:extLst>
          </p:cNvPr>
          <p:cNvSpPr>
            <a:spLocks noGrp="1"/>
          </p:cNvSpPr>
          <p:nvPr>
            <p:ph type="body" sz="quarter" idx="25" hasCustomPrompt="1"/>
          </p:nvPr>
        </p:nvSpPr>
        <p:spPr>
          <a:xfrm>
            <a:off x="3144493" y="2313197"/>
            <a:ext cx="2707030" cy="380586"/>
          </a:xfrm>
        </p:spPr>
        <p:txBody>
          <a:bodyPr rtlCol="0" anchor="t">
            <a:noAutofit/>
          </a:bodyPr>
          <a:lstStyle>
            <a:lvl1pPr marL="0" indent="0" algn="ctr">
              <a:buNone/>
              <a:defRPr sz="1600" b="1">
                <a:solidFill>
                  <a:schemeClr val="accent2"/>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13" name="スライド番号プレースホルダー 5">
            <a:extLst>
              <a:ext uri="{FF2B5EF4-FFF2-40B4-BE49-F238E27FC236}">
                <a16:creationId xmlns:a16="http://schemas.microsoft.com/office/drawing/2014/main" id="{31123DDE-67DD-52EE-6452-7E690A18206A}"/>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
        <p:nvSpPr>
          <p:cNvPr id="3" name="長方形 17">
            <a:extLst>
              <a:ext uri="{FF2B5EF4-FFF2-40B4-BE49-F238E27FC236}">
                <a16:creationId xmlns:a16="http://schemas.microsoft.com/office/drawing/2014/main" id="{4F4C5034-9D4F-D779-33C7-3ED938B61D80}"/>
              </a:ext>
            </a:extLst>
          </p:cNvPr>
          <p:cNvSpPr/>
          <p:nvPr userDrawn="1"/>
        </p:nvSpPr>
        <p:spPr>
          <a:xfrm>
            <a:off x="1179239" y="2605760"/>
            <a:ext cx="2707031" cy="159172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4" name="図プレースホルダー 33">
            <a:extLst>
              <a:ext uri="{FF2B5EF4-FFF2-40B4-BE49-F238E27FC236}">
                <a16:creationId xmlns:a16="http://schemas.microsoft.com/office/drawing/2014/main" id="{01678DB5-20A0-87DC-E8FF-8A7D097D5F15}"/>
              </a:ext>
            </a:extLst>
          </p:cNvPr>
          <p:cNvSpPr>
            <a:spLocks noGrp="1"/>
          </p:cNvSpPr>
          <p:nvPr>
            <p:ph type="pic" sz="quarter" idx="51" hasCustomPrompt="1"/>
          </p:nvPr>
        </p:nvSpPr>
        <p:spPr>
          <a:xfrm>
            <a:off x="1295752" y="2698872"/>
            <a:ext cx="2440494" cy="1398689"/>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5" name="テキスト プレースホルダー 39">
            <a:extLst>
              <a:ext uri="{FF2B5EF4-FFF2-40B4-BE49-F238E27FC236}">
                <a16:creationId xmlns:a16="http://schemas.microsoft.com/office/drawing/2014/main" id="{BD4F16FD-97B8-735E-90A2-F97553AC8E40}"/>
              </a:ext>
            </a:extLst>
          </p:cNvPr>
          <p:cNvSpPr>
            <a:spLocks noGrp="1"/>
          </p:cNvSpPr>
          <p:nvPr>
            <p:ph type="body" sz="quarter" idx="52" hasCustomPrompt="1"/>
          </p:nvPr>
        </p:nvSpPr>
        <p:spPr>
          <a:xfrm>
            <a:off x="1179239" y="4206754"/>
            <a:ext cx="2707030" cy="380586"/>
          </a:xfrm>
        </p:spPr>
        <p:txBody>
          <a:bodyPr rtlCol="0" anchor="t">
            <a:noAutofit/>
          </a:bodyPr>
          <a:lstStyle>
            <a:lvl1pPr marL="0" indent="0" algn="ctr">
              <a:buNone/>
              <a:defRPr sz="1600" b="1">
                <a:solidFill>
                  <a:schemeClr val="accent2"/>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6" name="長方形 17">
            <a:extLst>
              <a:ext uri="{FF2B5EF4-FFF2-40B4-BE49-F238E27FC236}">
                <a16:creationId xmlns:a16="http://schemas.microsoft.com/office/drawing/2014/main" id="{9E07BBF9-CB70-99CE-CE58-36CFF9BAFC84}"/>
              </a:ext>
            </a:extLst>
          </p:cNvPr>
          <p:cNvSpPr/>
          <p:nvPr userDrawn="1"/>
        </p:nvSpPr>
        <p:spPr>
          <a:xfrm>
            <a:off x="3144493" y="4504364"/>
            <a:ext cx="2707031" cy="159172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7" name="図プレースホルダー 33">
            <a:extLst>
              <a:ext uri="{FF2B5EF4-FFF2-40B4-BE49-F238E27FC236}">
                <a16:creationId xmlns:a16="http://schemas.microsoft.com/office/drawing/2014/main" id="{0ADA40D7-D0F1-8F94-4AE3-47C0134D6085}"/>
              </a:ext>
            </a:extLst>
          </p:cNvPr>
          <p:cNvSpPr>
            <a:spLocks noGrp="1"/>
          </p:cNvSpPr>
          <p:nvPr>
            <p:ph type="pic" sz="quarter" idx="53" hasCustomPrompt="1"/>
          </p:nvPr>
        </p:nvSpPr>
        <p:spPr>
          <a:xfrm>
            <a:off x="3261006" y="4597476"/>
            <a:ext cx="2440494" cy="1398689"/>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8" name="テキスト プレースホルダー 39">
            <a:extLst>
              <a:ext uri="{FF2B5EF4-FFF2-40B4-BE49-F238E27FC236}">
                <a16:creationId xmlns:a16="http://schemas.microsoft.com/office/drawing/2014/main" id="{372F01BB-3ED9-A538-4D51-2F495E1CC706}"/>
              </a:ext>
            </a:extLst>
          </p:cNvPr>
          <p:cNvSpPr>
            <a:spLocks noGrp="1"/>
          </p:cNvSpPr>
          <p:nvPr>
            <p:ph type="body" sz="quarter" idx="54" hasCustomPrompt="1"/>
          </p:nvPr>
        </p:nvSpPr>
        <p:spPr>
          <a:xfrm>
            <a:off x="3144493" y="6105358"/>
            <a:ext cx="2707030" cy="380586"/>
          </a:xfrm>
        </p:spPr>
        <p:txBody>
          <a:bodyPr rtlCol="0" anchor="t">
            <a:noAutofit/>
          </a:bodyPr>
          <a:lstStyle>
            <a:lvl1pPr marL="0" indent="0" algn="ctr">
              <a:buNone/>
              <a:defRPr sz="1600" b="1">
                <a:solidFill>
                  <a:schemeClr val="accent2"/>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9" name="長方形 17">
            <a:extLst>
              <a:ext uri="{FF2B5EF4-FFF2-40B4-BE49-F238E27FC236}">
                <a16:creationId xmlns:a16="http://schemas.microsoft.com/office/drawing/2014/main" id="{627791D7-B3CD-197C-9AC6-1037DFB4AFF2}"/>
              </a:ext>
            </a:extLst>
          </p:cNvPr>
          <p:cNvSpPr/>
          <p:nvPr userDrawn="1"/>
        </p:nvSpPr>
        <p:spPr>
          <a:xfrm>
            <a:off x="6340476" y="4505448"/>
            <a:ext cx="2707031" cy="159172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0" name="図プレースホルダー 33">
            <a:extLst>
              <a:ext uri="{FF2B5EF4-FFF2-40B4-BE49-F238E27FC236}">
                <a16:creationId xmlns:a16="http://schemas.microsoft.com/office/drawing/2014/main" id="{0333DDC4-743C-677B-F6B3-E649974020AE}"/>
              </a:ext>
            </a:extLst>
          </p:cNvPr>
          <p:cNvSpPr>
            <a:spLocks noGrp="1"/>
          </p:cNvSpPr>
          <p:nvPr>
            <p:ph type="pic" sz="quarter" idx="55" hasCustomPrompt="1"/>
          </p:nvPr>
        </p:nvSpPr>
        <p:spPr>
          <a:xfrm>
            <a:off x="6456989" y="4598560"/>
            <a:ext cx="2440494" cy="1398689"/>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11" name="テキスト プレースホルダー 39">
            <a:extLst>
              <a:ext uri="{FF2B5EF4-FFF2-40B4-BE49-F238E27FC236}">
                <a16:creationId xmlns:a16="http://schemas.microsoft.com/office/drawing/2014/main" id="{351BAB7E-A8C3-EE2E-9666-9F8EDEEED865}"/>
              </a:ext>
            </a:extLst>
          </p:cNvPr>
          <p:cNvSpPr>
            <a:spLocks noGrp="1"/>
          </p:cNvSpPr>
          <p:nvPr>
            <p:ph type="body" sz="quarter" idx="56" hasCustomPrompt="1"/>
          </p:nvPr>
        </p:nvSpPr>
        <p:spPr>
          <a:xfrm>
            <a:off x="6340476" y="6106442"/>
            <a:ext cx="2707030" cy="380586"/>
          </a:xfrm>
        </p:spPr>
        <p:txBody>
          <a:bodyPr rtlCol="0" anchor="t">
            <a:noAutofit/>
          </a:bodyPr>
          <a:lstStyle>
            <a:lvl1pPr marL="0" indent="0" algn="ctr">
              <a:buNone/>
              <a:defRPr sz="1600" b="1">
                <a:solidFill>
                  <a:schemeClr val="accent2"/>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12" name="長方形 17">
            <a:extLst>
              <a:ext uri="{FF2B5EF4-FFF2-40B4-BE49-F238E27FC236}">
                <a16:creationId xmlns:a16="http://schemas.microsoft.com/office/drawing/2014/main" id="{2FB98A5B-F825-0572-B1BD-C53EB7D5952B}"/>
              </a:ext>
            </a:extLst>
          </p:cNvPr>
          <p:cNvSpPr/>
          <p:nvPr userDrawn="1"/>
        </p:nvSpPr>
        <p:spPr>
          <a:xfrm>
            <a:off x="6340476" y="706072"/>
            <a:ext cx="2707031" cy="159172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4" name="図プレースホルダー 33">
            <a:extLst>
              <a:ext uri="{FF2B5EF4-FFF2-40B4-BE49-F238E27FC236}">
                <a16:creationId xmlns:a16="http://schemas.microsoft.com/office/drawing/2014/main" id="{C38F1449-5946-98B4-37E0-6694FF1D347F}"/>
              </a:ext>
            </a:extLst>
          </p:cNvPr>
          <p:cNvSpPr>
            <a:spLocks noGrp="1"/>
          </p:cNvSpPr>
          <p:nvPr>
            <p:ph type="pic" sz="quarter" idx="57" hasCustomPrompt="1"/>
          </p:nvPr>
        </p:nvSpPr>
        <p:spPr>
          <a:xfrm>
            <a:off x="6456989" y="799184"/>
            <a:ext cx="2440494" cy="1398689"/>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15" name="テキスト プレースホルダー 39">
            <a:extLst>
              <a:ext uri="{FF2B5EF4-FFF2-40B4-BE49-F238E27FC236}">
                <a16:creationId xmlns:a16="http://schemas.microsoft.com/office/drawing/2014/main" id="{B69E6EA6-104F-6076-DCE2-433BAAE199CB}"/>
              </a:ext>
            </a:extLst>
          </p:cNvPr>
          <p:cNvSpPr>
            <a:spLocks noGrp="1"/>
          </p:cNvSpPr>
          <p:nvPr>
            <p:ph type="body" sz="quarter" idx="58" hasCustomPrompt="1"/>
          </p:nvPr>
        </p:nvSpPr>
        <p:spPr>
          <a:xfrm>
            <a:off x="6340476" y="2313197"/>
            <a:ext cx="2707030" cy="380586"/>
          </a:xfrm>
        </p:spPr>
        <p:txBody>
          <a:bodyPr rtlCol="0" anchor="t">
            <a:noAutofit/>
          </a:bodyPr>
          <a:lstStyle>
            <a:lvl1pPr marL="0" indent="0" algn="ctr">
              <a:buNone/>
              <a:defRPr sz="1600" b="1">
                <a:solidFill>
                  <a:schemeClr val="accent2"/>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16" name="長方形 17">
            <a:extLst>
              <a:ext uri="{FF2B5EF4-FFF2-40B4-BE49-F238E27FC236}">
                <a16:creationId xmlns:a16="http://schemas.microsoft.com/office/drawing/2014/main" id="{28FF4C46-D4FD-E0E6-D296-5E9BF7C60C46}"/>
              </a:ext>
            </a:extLst>
          </p:cNvPr>
          <p:cNvSpPr/>
          <p:nvPr userDrawn="1"/>
        </p:nvSpPr>
        <p:spPr>
          <a:xfrm>
            <a:off x="8305730" y="2603721"/>
            <a:ext cx="2707031" cy="159172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7" name="図プレースホルダー 33">
            <a:extLst>
              <a:ext uri="{FF2B5EF4-FFF2-40B4-BE49-F238E27FC236}">
                <a16:creationId xmlns:a16="http://schemas.microsoft.com/office/drawing/2014/main" id="{7F8DCE1A-E840-3A35-4D41-1A08D9888571}"/>
              </a:ext>
            </a:extLst>
          </p:cNvPr>
          <p:cNvSpPr>
            <a:spLocks noGrp="1"/>
          </p:cNvSpPr>
          <p:nvPr>
            <p:ph type="pic" sz="quarter" idx="59" hasCustomPrompt="1"/>
          </p:nvPr>
        </p:nvSpPr>
        <p:spPr>
          <a:xfrm>
            <a:off x="8422243" y="2696833"/>
            <a:ext cx="2440494" cy="1398689"/>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19" name="テキスト プレースホルダー 39">
            <a:extLst>
              <a:ext uri="{FF2B5EF4-FFF2-40B4-BE49-F238E27FC236}">
                <a16:creationId xmlns:a16="http://schemas.microsoft.com/office/drawing/2014/main" id="{EEAFE723-E71F-4E05-7C62-51C19072CD05}"/>
              </a:ext>
            </a:extLst>
          </p:cNvPr>
          <p:cNvSpPr>
            <a:spLocks noGrp="1"/>
          </p:cNvSpPr>
          <p:nvPr>
            <p:ph type="body" sz="quarter" idx="60" hasCustomPrompt="1"/>
          </p:nvPr>
        </p:nvSpPr>
        <p:spPr>
          <a:xfrm>
            <a:off x="8305731" y="4216890"/>
            <a:ext cx="2707030" cy="380586"/>
          </a:xfrm>
        </p:spPr>
        <p:txBody>
          <a:bodyPr rtlCol="0" anchor="t">
            <a:noAutofit/>
          </a:bodyPr>
          <a:lstStyle>
            <a:lvl1pPr marL="0" indent="0" algn="ctr">
              <a:buNone/>
              <a:defRPr sz="1600" b="1">
                <a:solidFill>
                  <a:schemeClr val="accent2"/>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20" name="長方形 17">
            <a:extLst>
              <a:ext uri="{FF2B5EF4-FFF2-40B4-BE49-F238E27FC236}">
                <a16:creationId xmlns:a16="http://schemas.microsoft.com/office/drawing/2014/main" id="{D6B0754D-E131-5BBF-C288-34F763E46CB8}"/>
              </a:ext>
            </a:extLst>
          </p:cNvPr>
          <p:cNvSpPr/>
          <p:nvPr userDrawn="1"/>
        </p:nvSpPr>
        <p:spPr>
          <a:xfrm>
            <a:off x="4725300" y="2605760"/>
            <a:ext cx="2707031" cy="159172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1" name="図プレースホルダー 33">
            <a:extLst>
              <a:ext uri="{FF2B5EF4-FFF2-40B4-BE49-F238E27FC236}">
                <a16:creationId xmlns:a16="http://schemas.microsoft.com/office/drawing/2014/main" id="{3B2C93B7-7579-15D1-CCF8-E3F89E3FEC94}"/>
              </a:ext>
            </a:extLst>
          </p:cNvPr>
          <p:cNvSpPr>
            <a:spLocks noGrp="1"/>
          </p:cNvSpPr>
          <p:nvPr>
            <p:ph type="pic" sz="quarter" idx="61" hasCustomPrompt="1"/>
          </p:nvPr>
        </p:nvSpPr>
        <p:spPr>
          <a:xfrm>
            <a:off x="4841813" y="2698872"/>
            <a:ext cx="2440494" cy="1398689"/>
          </a:xfrm>
        </p:spPr>
        <p:txBody>
          <a:bodyPr rtlCol="0">
            <a:normAutofit/>
          </a:bodyPr>
          <a:lstStyle>
            <a:lvl1pPr marL="0" indent="0" algn="ctr">
              <a:buNone/>
              <a:defRPr sz="1600">
                <a:solidFill>
                  <a:schemeClr val="bg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2" name="テキスト プレースホルダー 39">
            <a:extLst>
              <a:ext uri="{FF2B5EF4-FFF2-40B4-BE49-F238E27FC236}">
                <a16:creationId xmlns:a16="http://schemas.microsoft.com/office/drawing/2014/main" id="{FF62E660-4183-DE11-E273-1A1EF982BF9E}"/>
              </a:ext>
            </a:extLst>
          </p:cNvPr>
          <p:cNvSpPr>
            <a:spLocks noGrp="1"/>
          </p:cNvSpPr>
          <p:nvPr>
            <p:ph type="body" sz="quarter" idx="62" hasCustomPrompt="1"/>
          </p:nvPr>
        </p:nvSpPr>
        <p:spPr>
          <a:xfrm>
            <a:off x="4725300" y="4206754"/>
            <a:ext cx="2707030" cy="380586"/>
          </a:xfrm>
        </p:spPr>
        <p:txBody>
          <a:bodyPr rtlCol="0" anchor="t">
            <a:noAutofit/>
          </a:bodyPr>
          <a:lstStyle>
            <a:lvl1pPr marL="0" indent="0" algn="ctr">
              <a:buNone/>
              <a:defRPr sz="1600" b="1">
                <a:solidFill>
                  <a:schemeClr val="accent2"/>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Tree>
    <p:extLst>
      <p:ext uri="{BB962C8B-B14F-4D97-AF65-F5344CB8AC3E}">
        <p14:creationId xmlns:p14="http://schemas.microsoft.com/office/powerpoint/2010/main" val="143074840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1_タイトルのみ">
    <p:spTree>
      <p:nvGrpSpPr>
        <p:cNvPr id="1" name=""/>
        <p:cNvGrpSpPr/>
        <p:nvPr/>
      </p:nvGrpSpPr>
      <p:grpSpPr>
        <a:xfrm>
          <a:off x="0" y="0"/>
          <a:ext cx="0" cy="0"/>
          <a:chOff x="0" y="0"/>
          <a:chExt cx="0" cy="0"/>
        </a:xfrm>
      </p:grpSpPr>
      <p:sp>
        <p:nvSpPr>
          <p:cNvPr id="23" name="長方形 22">
            <a:extLst>
              <a:ext uri="{FF2B5EF4-FFF2-40B4-BE49-F238E27FC236}">
                <a16:creationId xmlns:a16="http://schemas.microsoft.com/office/drawing/2014/main" id="{FBB81E01-55F6-44A7-8ACB-B172EA0F9FB3}"/>
              </a:ext>
            </a:extLst>
          </p:cNvPr>
          <p:cNvSpPr/>
          <p:nvPr userDrawn="1"/>
        </p:nvSpPr>
        <p:spPr>
          <a:xfrm>
            <a:off x="467420" y="3895002"/>
            <a:ext cx="2494721" cy="2067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6" name="長方形 25">
            <a:extLst>
              <a:ext uri="{FF2B5EF4-FFF2-40B4-BE49-F238E27FC236}">
                <a16:creationId xmlns:a16="http://schemas.microsoft.com/office/drawing/2014/main" id="{FAD85DF7-0BE8-4B88-98A1-F5062CDAA964}"/>
              </a:ext>
            </a:extLst>
          </p:cNvPr>
          <p:cNvSpPr/>
          <p:nvPr userDrawn="1"/>
        </p:nvSpPr>
        <p:spPr>
          <a:xfrm>
            <a:off x="3412044" y="3895002"/>
            <a:ext cx="2494721" cy="20672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7" name="長方形 26">
            <a:extLst>
              <a:ext uri="{FF2B5EF4-FFF2-40B4-BE49-F238E27FC236}">
                <a16:creationId xmlns:a16="http://schemas.microsoft.com/office/drawing/2014/main" id="{DF69394C-95D0-4D10-A34D-A35EF27D2806}"/>
              </a:ext>
            </a:extLst>
          </p:cNvPr>
          <p:cNvSpPr/>
          <p:nvPr userDrawn="1"/>
        </p:nvSpPr>
        <p:spPr>
          <a:xfrm>
            <a:off x="6356668" y="3895002"/>
            <a:ext cx="2494721" cy="20672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32" name="長方形 31">
            <a:extLst>
              <a:ext uri="{FF2B5EF4-FFF2-40B4-BE49-F238E27FC236}">
                <a16:creationId xmlns:a16="http://schemas.microsoft.com/office/drawing/2014/main" id="{86DBF753-694A-4503-A33B-73C09E8EE3A5}"/>
              </a:ext>
            </a:extLst>
          </p:cNvPr>
          <p:cNvSpPr/>
          <p:nvPr userDrawn="1"/>
        </p:nvSpPr>
        <p:spPr>
          <a:xfrm>
            <a:off x="9301294" y="3895002"/>
            <a:ext cx="2494721" cy="206723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BADB3C88-F13B-4B5F-920D-B4EFFAA592E5}"/>
              </a:ext>
            </a:extLst>
          </p:cNvPr>
          <p:cNvSpPr>
            <a:spLocks noGrp="1"/>
          </p:cNvSpPr>
          <p:nvPr>
            <p:ph type="title" hasCustomPrompt="1"/>
          </p:nvPr>
        </p:nvSpPr>
        <p:spPr>
          <a:xfrm>
            <a:off x="371475" y="260351"/>
            <a:ext cx="11520488" cy="758824"/>
          </a:xfrm>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クリックしてマスター タイトルのスタイルを編集する</a:t>
            </a:r>
          </a:p>
        </p:txBody>
      </p:sp>
      <p:sp>
        <p:nvSpPr>
          <p:cNvPr id="17" name="スライド番号プレースホルダー 4">
            <a:extLst>
              <a:ext uri="{FF2B5EF4-FFF2-40B4-BE49-F238E27FC236}">
                <a16:creationId xmlns:a16="http://schemas.microsoft.com/office/drawing/2014/main" id="{76336E3A-55EE-4423-B1AA-7489CA988813}"/>
              </a:ext>
            </a:extLst>
          </p:cNvPr>
          <p:cNvSpPr>
            <a:spLocks noGrp="1"/>
          </p:cNvSpPr>
          <p:nvPr>
            <p:ph type="sldNum" sz="quarter" idx="12"/>
          </p:nvPr>
        </p:nvSpPr>
        <p:spPr>
          <a:xfrm>
            <a:off x="11518900" y="6581978"/>
            <a:ext cx="373062" cy="206104"/>
          </a:xfrm>
        </p:spPr>
        <p:txBody>
          <a:bodyPr rtlCol="0"/>
          <a:lstStyle>
            <a:lvl1pPr>
              <a:defRPr>
                <a:latin typeface="Meiryo UI" panose="020B0604030504040204" pitchFamily="50" charset="-128"/>
                <a:ea typeface="Meiryo UI" panose="020B0604030504040204" pitchFamily="50" charset="-128"/>
              </a:defRPr>
            </a:lvl1pPr>
          </a:lstStyle>
          <a:p>
            <a:fld id="{03DC2DEF-D2FE-4B45-ABA4-9F153FD1C98A}" type="slidenum">
              <a:rPr lang="en-US" altLang="ja-JP" noProof="0" smtClean="0"/>
              <a:pPr/>
              <a:t>‹#›</a:t>
            </a:fld>
            <a:endParaRPr lang="ja-JP" altLang="en-US" noProof="0"/>
          </a:p>
        </p:txBody>
      </p:sp>
      <p:cxnSp>
        <p:nvCxnSpPr>
          <p:cNvPr id="24" name="直線​​コネクタ(S)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図プレースホルダー 33">
            <a:extLst>
              <a:ext uri="{FF2B5EF4-FFF2-40B4-BE49-F238E27FC236}">
                <a16:creationId xmlns:a16="http://schemas.microsoft.com/office/drawing/2014/main" id="{1644FD94-AD03-4C4F-A1A5-085DD8F56646}"/>
              </a:ext>
            </a:extLst>
          </p:cNvPr>
          <p:cNvSpPr>
            <a:spLocks noGrp="1"/>
          </p:cNvSpPr>
          <p:nvPr>
            <p:ph type="pic" sz="quarter" idx="13" hasCustomPrompt="1"/>
          </p:nvPr>
        </p:nvSpPr>
        <p:spPr>
          <a:xfrm>
            <a:off x="467420" y="1522949"/>
            <a:ext cx="2494721" cy="2226366"/>
          </a:xfrm>
        </p:spPr>
        <p:txBody>
          <a:bodyPr rtlCol="0">
            <a:normAutofit/>
          </a:bodyPr>
          <a:lstStyle>
            <a:lvl1pPr marL="0" indent="0" algn="ctr">
              <a:buNone/>
              <a:defRPr sz="1600">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8" name="図プレースホルダー 33">
            <a:extLst>
              <a:ext uri="{FF2B5EF4-FFF2-40B4-BE49-F238E27FC236}">
                <a16:creationId xmlns:a16="http://schemas.microsoft.com/office/drawing/2014/main" id="{85BB27A3-DB87-46F4-8CA4-3C04A088E787}"/>
              </a:ext>
            </a:extLst>
          </p:cNvPr>
          <p:cNvSpPr>
            <a:spLocks noGrp="1"/>
          </p:cNvSpPr>
          <p:nvPr>
            <p:ph type="pic" sz="quarter" idx="21" hasCustomPrompt="1"/>
          </p:nvPr>
        </p:nvSpPr>
        <p:spPr>
          <a:xfrm>
            <a:off x="3412045" y="1522949"/>
            <a:ext cx="2494721" cy="2226366"/>
          </a:xfrm>
        </p:spPr>
        <p:txBody>
          <a:bodyPr rtlCol="0">
            <a:normAutofit/>
          </a:bodyPr>
          <a:lstStyle>
            <a:lvl1pPr marL="0" indent="0" algn="ctr">
              <a:buNone/>
              <a:defRPr sz="1600">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9" name="図プレースホルダー 33">
            <a:extLst>
              <a:ext uri="{FF2B5EF4-FFF2-40B4-BE49-F238E27FC236}">
                <a16:creationId xmlns:a16="http://schemas.microsoft.com/office/drawing/2014/main" id="{F356E399-83ED-4937-A1CC-F591866C0E8C}"/>
              </a:ext>
            </a:extLst>
          </p:cNvPr>
          <p:cNvSpPr>
            <a:spLocks noGrp="1"/>
          </p:cNvSpPr>
          <p:nvPr>
            <p:ph type="pic" sz="quarter" idx="22" hasCustomPrompt="1"/>
          </p:nvPr>
        </p:nvSpPr>
        <p:spPr>
          <a:xfrm>
            <a:off x="6356669" y="1522949"/>
            <a:ext cx="2494721" cy="2226366"/>
          </a:xfrm>
        </p:spPr>
        <p:txBody>
          <a:bodyPr rtlCol="0">
            <a:normAutofit/>
          </a:bodyPr>
          <a:lstStyle>
            <a:lvl1pPr marL="0" indent="0" algn="ctr">
              <a:buNone/>
              <a:defRPr sz="1600">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0" name="図プレースホルダー 33">
            <a:extLst>
              <a:ext uri="{FF2B5EF4-FFF2-40B4-BE49-F238E27FC236}">
                <a16:creationId xmlns:a16="http://schemas.microsoft.com/office/drawing/2014/main" id="{0967254B-CF1D-4F0D-A7F6-EC4E117B7509}"/>
              </a:ext>
            </a:extLst>
          </p:cNvPr>
          <p:cNvSpPr>
            <a:spLocks noGrp="1"/>
          </p:cNvSpPr>
          <p:nvPr>
            <p:ph type="pic" sz="quarter" idx="23" hasCustomPrompt="1"/>
          </p:nvPr>
        </p:nvSpPr>
        <p:spPr>
          <a:xfrm>
            <a:off x="9301294" y="1522949"/>
            <a:ext cx="2494721" cy="2226366"/>
          </a:xfrm>
        </p:spPr>
        <p:txBody>
          <a:bodyPr rtlCol="0">
            <a:normAutofit/>
          </a:bodyPr>
          <a:lstStyle>
            <a:lvl1pPr marL="0" indent="0" algn="ctr">
              <a:buNone/>
              <a:defRPr sz="1600">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31" name="テキスト プレースホルダー 39">
            <a:extLst>
              <a:ext uri="{FF2B5EF4-FFF2-40B4-BE49-F238E27FC236}">
                <a16:creationId xmlns:a16="http://schemas.microsoft.com/office/drawing/2014/main" id="{0CEF6C35-6F7B-43AD-9E4D-44C2F8A7DFAC}"/>
              </a:ext>
            </a:extLst>
          </p:cNvPr>
          <p:cNvSpPr>
            <a:spLocks noGrp="1"/>
          </p:cNvSpPr>
          <p:nvPr>
            <p:ph type="body" sz="quarter" idx="20" hasCustomPrompt="1"/>
          </p:nvPr>
        </p:nvSpPr>
        <p:spPr>
          <a:xfrm>
            <a:off x="604610" y="4123880"/>
            <a:ext cx="2220341" cy="666781"/>
          </a:xfrm>
        </p:spPr>
        <p:txBody>
          <a:bodyPr rtlCol="0" anchor="t">
            <a:noAutofit/>
          </a:bodyPr>
          <a:lstStyle>
            <a:lvl1pPr marL="0" indent="0" algn="ctr">
              <a:buNone/>
              <a:defRPr sz="2000" b="1">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3" name="テキスト プレースホルダー 39">
            <a:extLst>
              <a:ext uri="{FF2B5EF4-FFF2-40B4-BE49-F238E27FC236}">
                <a16:creationId xmlns:a16="http://schemas.microsoft.com/office/drawing/2014/main" id="{44EF032C-161A-4C58-B624-66488C255E1F}"/>
              </a:ext>
            </a:extLst>
          </p:cNvPr>
          <p:cNvSpPr>
            <a:spLocks noGrp="1"/>
          </p:cNvSpPr>
          <p:nvPr>
            <p:ph type="body" sz="quarter" idx="24" hasCustomPrompt="1"/>
          </p:nvPr>
        </p:nvSpPr>
        <p:spPr>
          <a:xfrm>
            <a:off x="604610" y="4879254"/>
            <a:ext cx="2220341" cy="666781"/>
          </a:xfrm>
        </p:spPr>
        <p:txBody>
          <a:bodyPr rtlCol="0" anchor="t">
            <a:noAutofit/>
          </a:bodyPr>
          <a:lstStyle>
            <a:lvl1pPr marL="0" indent="0" algn="ctr">
              <a:buNone/>
              <a:defRPr sz="1600" b="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7" name="テキスト プレースホルダー 39">
            <a:extLst>
              <a:ext uri="{FF2B5EF4-FFF2-40B4-BE49-F238E27FC236}">
                <a16:creationId xmlns:a16="http://schemas.microsoft.com/office/drawing/2014/main" id="{ACF86334-F4A8-4CCD-944F-524700CD8386}"/>
              </a:ext>
            </a:extLst>
          </p:cNvPr>
          <p:cNvSpPr>
            <a:spLocks noGrp="1"/>
          </p:cNvSpPr>
          <p:nvPr>
            <p:ph type="body" sz="quarter" idx="25" hasCustomPrompt="1"/>
          </p:nvPr>
        </p:nvSpPr>
        <p:spPr>
          <a:xfrm>
            <a:off x="3549235" y="4123880"/>
            <a:ext cx="2220341" cy="666781"/>
          </a:xfrm>
        </p:spPr>
        <p:txBody>
          <a:bodyPr rtlCol="0" anchor="t">
            <a:noAutofit/>
          </a:bodyPr>
          <a:lstStyle>
            <a:lvl1pPr marL="0" indent="0" algn="ctr">
              <a:buNone/>
              <a:defRPr sz="2000" b="1">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38" name="テキスト プレースホルダー 39">
            <a:extLst>
              <a:ext uri="{FF2B5EF4-FFF2-40B4-BE49-F238E27FC236}">
                <a16:creationId xmlns:a16="http://schemas.microsoft.com/office/drawing/2014/main" id="{135B4AC9-821C-4D70-8A4A-1992394DE432}"/>
              </a:ext>
            </a:extLst>
          </p:cNvPr>
          <p:cNvSpPr>
            <a:spLocks noGrp="1"/>
          </p:cNvSpPr>
          <p:nvPr>
            <p:ph type="body" sz="quarter" idx="26" hasCustomPrompt="1"/>
          </p:nvPr>
        </p:nvSpPr>
        <p:spPr>
          <a:xfrm>
            <a:off x="3549235" y="4879254"/>
            <a:ext cx="2220341" cy="666781"/>
          </a:xfrm>
        </p:spPr>
        <p:txBody>
          <a:bodyPr rtlCol="0" anchor="t">
            <a:noAutofit/>
          </a:bodyPr>
          <a:lstStyle>
            <a:lvl1pPr marL="0" indent="0" algn="ctr">
              <a:buNone/>
              <a:defRPr sz="1600" b="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0" name="テキスト プレースホルダー 39">
            <a:extLst>
              <a:ext uri="{FF2B5EF4-FFF2-40B4-BE49-F238E27FC236}">
                <a16:creationId xmlns:a16="http://schemas.microsoft.com/office/drawing/2014/main" id="{D2CF516C-7598-43D3-95E9-5633F8F4469B}"/>
              </a:ext>
            </a:extLst>
          </p:cNvPr>
          <p:cNvSpPr>
            <a:spLocks noGrp="1"/>
          </p:cNvSpPr>
          <p:nvPr>
            <p:ph type="body" sz="quarter" idx="27" hasCustomPrompt="1"/>
          </p:nvPr>
        </p:nvSpPr>
        <p:spPr>
          <a:xfrm>
            <a:off x="6493859" y="4123880"/>
            <a:ext cx="2220341" cy="666781"/>
          </a:xfrm>
        </p:spPr>
        <p:txBody>
          <a:bodyPr rtlCol="0" anchor="t">
            <a:noAutofit/>
          </a:bodyPr>
          <a:lstStyle>
            <a:lvl1pPr marL="0" indent="0" algn="ctr">
              <a:buNone/>
              <a:defRPr sz="2000" b="1">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1" name="テキスト プレースホルダー 39">
            <a:extLst>
              <a:ext uri="{FF2B5EF4-FFF2-40B4-BE49-F238E27FC236}">
                <a16:creationId xmlns:a16="http://schemas.microsoft.com/office/drawing/2014/main" id="{12A6084C-5383-4EFC-8D49-33C5B61E6492}"/>
              </a:ext>
            </a:extLst>
          </p:cNvPr>
          <p:cNvSpPr>
            <a:spLocks noGrp="1"/>
          </p:cNvSpPr>
          <p:nvPr>
            <p:ph type="body" sz="quarter" idx="28" hasCustomPrompt="1"/>
          </p:nvPr>
        </p:nvSpPr>
        <p:spPr>
          <a:xfrm>
            <a:off x="6493859" y="4879254"/>
            <a:ext cx="2220341" cy="666781"/>
          </a:xfrm>
        </p:spPr>
        <p:txBody>
          <a:bodyPr rtlCol="0" anchor="t">
            <a:noAutofit/>
          </a:bodyPr>
          <a:lstStyle>
            <a:lvl1pPr marL="0" indent="0" algn="ctr">
              <a:buNone/>
              <a:defRPr sz="1600" b="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2" name="テキスト プレースホルダー 39">
            <a:extLst>
              <a:ext uri="{FF2B5EF4-FFF2-40B4-BE49-F238E27FC236}">
                <a16:creationId xmlns:a16="http://schemas.microsoft.com/office/drawing/2014/main" id="{EFC5493B-D3CF-41B9-A996-7FBE932504B8}"/>
              </a:ext>
            </a:extLst>
          </p:cNvPr>
          <p:cNvSpPr>
            <a:spLocks noGrp="1"/>
          </p:cNvSpPr>
          <p:nvPr>
            <p:ph type="body" sz="quarter" idx="29" hasCustomPrompt="1"/>
          </p:nvPr>
        </p:nvSpPr>
        <p:spPr>
          <a:xfrm>
            <a:off x="9438486" y="4123880"/>
            <a:ext cx="2220341" cy="666781"/>
          </a:xfrm>
        </p:spPr>
        <p:txBody>
          <a:bodyPr rtlCol="0" anchor="t">
            <a:noAutofit/>
          </a:bodyPr>
          <a:lstStyle>
            <a:lvl1pPr marL="0" indent="0" algn="ctr">
              <a:buNone/>
              <a:defRPr sz="2000" b="1">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
        <p:nvSpPr>
          <p:cNvPr id="44" name="テキスト プレースホルダー 39">
            <a:extLst>
              <a:ext uri="{FF2B5EF4-FFF2-40B4-BE49-F238E27FC236}">
                <a16:creationId xmlns:a16="http://schemas.microsoft.com/office/drawing/2014/main" id="{33A98F60-C169-44C1-9654-2239C9C1F29A}"/>
              </a:ext>
            </a:extLst>
          </p:cNvPr>
          <p:cNvSpPr>
            <a:spLocks noGrp="1"/>
          </p:cNvSpPr>
          <p:nvPr>
            <p:ph type="body" sz="quarter" idx="30" hasCustomPrompt="1"/>
          </p:nvPr>
        </p:nvSpPr>
        <p:spPr>
          <a:xfrm>
            <a:off x="9438486" y="4879254"/>
            <a:ext cx="2220341" cy="666781"/>
          </a:xfrm>
        </p:spPr>
        <p:txBody>
          <a:bodyPr rtlCol="0" anchor="t">
            <a:noAutofit/>
          </a:bodyPr>
          <a:lstStyle>
            <a:lvl1pPr marL="0" indent="0" algn="ctr">
              <a:buNone/>
              <a:defRPr sz="1600" b="0">
                <a:solidFill>
                  <a:schemeClr val="bg1"/>
                </a:solidFill>
                <a:latin typeface="Meiryo UI" panose="020B0604030504040204" pitchFamily="50" charset="-128"/>
                <a:ea typeface="Meiryo UI" panose="020B0604030504040204" pitchFamily="50" charset="-128"/>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rtl="0"/>
            <a:r>
              <a:rPr lang="ja-JP" altLang="en-US" noProof="0"/>
              <a:t>ここにテキストを追加</a:t>
            </a:r>
          </a:p>
        </p:txBody>
      </p:sp>
    </p:spTree>
    <p:extLst>
      <p:ext uri="{BB962C8B-B14F-4D97-AF65-F5344CB8AC3E}">
        <p14:creationId xmlns:p14="http://schemas.microsoft.com/office/powerpoint/2010/main" val="56538280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2_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rtlCol="0"/>
          <a:lstStyle>
            <a:lvl1pPr>
              <a:defRPr>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cxnSp>
        <p:nvCxnSpPr>
          <p:cNvPr id="24" name="直線​​コネクタ(S)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グラフ プレースホルダー 3">
            <a:extLst>
              <a:ext uri="{FF2B5EF4-FFF2-40B4-BE49-F238E27FC236}">
                <a16:creationId xmlns:a16="http://schemas.microsoft.com/office/drawing/2014/main" id="{56084AEC-DB39-4367-A213-BB2FE4AD38BE}"/>
              </a:ext>
            </a:extLst>
          </p:cNvPr>
          <p:cNvSpPr>
            <a:spLocks noGrp="1"/>
          </p:cNvSpPr>
          <p:nvPr>
            <p:ph type="chart" sz="quarter" idx="13" hasCustomPrompt="1"/>
          </p:nvPr>
        </p:nvSpPr>
        <p:spPr>
          <a:xfrm>
            <a:off x="4900613" y="1233488"/>
            <a:ext cx="6991350" cy="4967287"/>
          </a:xfrm>
        </p:spPr>
        <p:txBody>
          <a:bodyPr rtlCol="0">
            <a:normAutofit/>
          </a:bodyPr>
          <a:lstStyle>
            <a:lvl1pPr marL="0" indent="0" algn="ctr">
              <a:buNone/>
              <a:defRPr sz="2000">
                <a:latin typeface="Meiryo UI" panose="020B0604030504040204" pitchFamily="50" charset="-128"/>
                <a:ea typeface="Meiryo UI" panose="020B0604030504040204" pitchFamily="50" charset="-128"/>
              </a:defRPr>
            </a:lvl1pPr>
          </a:lstStyle>
          <a:p>
            <a:pPr rtl="0"/>
            <a:r>
              <a:rPr lang="ja-JP" altLang="en-US" noProof="0"/>
              <a:t>アイコンをクリックしてグラフを追加</a:t>
            </a:r>
          </a:p>
        </p:txBody>
      </p:sp>
      <p:sp>
        <p:nvSpPr>
          <p:cNvPr id="25" name="長方形 24">
            <a:extLst>
              <a:ext uri="{FF2B5EF4-FFF2-40B4-BE49-F238E27FC236}">
                <a16:creationId xmlns:a16="http://schemas.microsoft.com/office/drawing/2014/main" id="{D928258E-48B5-471F-BC61-B45FB2CA51BA}"/>
              </a:ext>
            </a:extLst>
          </p:cNvPr>
          <p:cNvSpPr/>
          <p:nvPr userDrawn="1"/>
        </p:nvSpPr>
        <p:spPr>
          <a:xfrm>
            <a:off x="371474" y="1233488"/>
            <a:ext cx="4419187" cy="49672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6" name="テキスト プレースホルダー 5">
            <a:extLst>
              <a:ext uri="{FF2B5EF4-FFF2-40B4-BE49-F238E27FC236}">
                <a16:creationId xmlns:a16="http://schemas.microsoft.com/office/drawing/2014/main" id="{9867FAC3-5109-4D5D-8105-FC48313396C4}"/>
              </a:ext>
            </a:extLst>
          </p:cNvPr>
          <p:cNvSpPr>
            <a:spLocks noGrp="1"/>
          </p:cNvSpPr>
          <p:nvPr>
            <p:ph type="body" sz="quarter" idx="14" hasCustomPrompt="1"/>
          </p:nvPr>
        </p:nvSpPr>
        <p:spPr>
          <a:xfrm>
            <a:off x="546100" y="1450975"/>
            <a:ext cx="4065588" cy="4552950"/>
          </a:xfrm>
        </p:spPr>
        <p:txBody>
          <a:bodyPr rtlCol="0">
            <a:normAutofit/>
          </a:bodyPr>
          <a:lstStyle>
            <a:lvl1pPr>
              <a:defRPr sz="2400">
                <a:solidFill>
                  <a:schemeClr val="bg1"/>
                </a:solidFill>
                <a:latin typeface="Meiryo UI" panose="020B0604030504040204" pitchFamily="50" charset="-128"/>
                <a:ea typeface="Meiryo UI" panose="020B0604030504040204" pitchFamily="50" charset="-128"/>
              </a:defRPr>
            </a:lvl1pPr>
            <a:lvl2pPr>
              <a:defRPr sz="2000">
                <a:solidFill>
                  <a:schemeClr val="bg1"/>
                </a:solidFill>
                <a:latin typeface="Meiryo UI" panose="020B0604030504040204" pitchFamily="50" charset="-128"/>
                <a:ea typeface="Meiryo UI" panose="020B0604030504040204" pitchFamily="50" charset="-128"/>
              </a:defRPr>
            </a:lvl2pPr>
            <a:lvl3pPr>
              <a:defRPr sz="1800">
                <a:solidFill>
                  <a:schemeClr val="bg1"/>
                </a:solidFill>
                <a:latin typeface="Meiryo UI" panose="020B0604030504040204" pitchFamily="50" charset="-128"/>
                <a:ea typeface="Meiryo UI" panose="020B0604030504040204" pitchFamily="50" charset="-128"/>
              </a:defRPr>
            </a:lvl3pPr>
            <a:lvl4pPr>
              <a:defRPr sz="1600">
                <a:solidFill>
                  <a:schemeClr val="bg1"/>
                </a:solidFill>
                <a:latin typeface="Meiryo UI" panose="020B0604030504040204" pitchFamily="50" charset="-128"/>
                <a:ea typeface="Meiryo UI" panose="020B0604030504040204" pitchFamily="50" charset="-128"/>
              </a:defRPr>
            </a:lvl4pPr>
            <a:lvl5pPr>
              <a:defRPr sz="16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クリックしてマスター テキストのスタイルを編集</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3" name="スライド番号プレースホルダー 5">
            <a:extLst>
              <a:ext uri="{FF2B5EF4-FFF2-40B4-BE49-F238E27FC236}">
                <a16:creationId xmlns:a16="http://schemas.microsoft.com/office/drawing/2014/main" id="{54942557-2E0F-309C-ED05-C6252C318CAE}"/>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105967963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3_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rtlCol="0"/>
          <a:lstStyle/>
          <a:p>
            <a:pPr rtl="0"/>
            <a:r>
              <a:rPr lang="ja-JP" altLang="en-US" noProof="0"/>
              <a:t>マスター タイトルの書式設定</a:t>
            </a:r>
          </a:p>
        </p:txBody>
      </p:sp>
      <p:cxnSp>
        <p:nvCxnSpPr>
          <p:cNvPr id="24" name="直線​​コネクタ(S)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グラフ プレースホルダー 3">
            <a:extLst>
              <a:ext uri="{FF2B5EF4-FFF2-40B4-BE49-F238E27FC236}">
                <a16:creationId xmlns:a16="http://schemas.microsoft.com/office/drawing/2014/main" id="{56084AEC-DB39-4367-A213-BB2FE4AD38BE}"/>
              </a:ext>
            </a:extLst>
          </p:cNvPr>
          <p:cNvSpPr>
            <a:spLocks noGrp="1"/>
          </p:cNvSpPr>
          <p:nvPr>
            <p:ph type="chart" sz="quarter" idx="13" hasCustomPrompt="1"/>
          </p:nvPr>
        </p:nvSpPr>
        <p:spPr>
          <a:xfrm>
            <a:off x="371475" y="1233488"/>
            <a:ext cx="11520488" cy="4967287"/>
          </a:xfrm>
        </p:spPr>
        <p:txBody>
          <a:bodyPr rtlCol="0">
            <a:normAutofit/>
          </a:bodyPr>
          <a:lstStyle>
            <a:lvl1pPr marL="0" indent="0" algn="ctr">
              <a:buNone/>
              <a:defRPr sz="2000"/>
            </a:lvl1pPr>
          </a:lstStyle>
          <a:p>
            <a:pPr rtl="0"/>
            <a:r>
              <a:rPr lang="ja-JP" altLang="en-US" noProof="0"/>
              <a:t>アイコンをクリックしてグラフを追加</a:t>
            </a:r>
          </a:p>
        </p:txBody>
      </p:sp>
      <p:sp>
        <p:nvSpPr>
          <p:cNvPr id="3" name="スライド番号プレースホルダー 5">
            <a:extLst>
              <a:ext uri="{FF2B5EF4-FFF2-40B4-BE49-F238E27FC236}">
                <a16:creationId xmlns:a16="http://schemas.microsoft.com/office/drawing/2014/main" id="{487CACE5-C5B1-A286-4CFA-ECAB8EA92793}"/>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58952979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4_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rtlCol="0"/>
          <a:lstStyle/>
          <a:p>
            <a:pPr rtl="0"/>
            <a:r>
              <a:rPr lang="ja-JP" altLang="en-US" noProof="0"/>
              <a:t>マスター タイトルの書式設定</a:t>
            </a:r>
          </a:p>
        </p:txBody>
      </p:sp>
      <p:cxnSp>
        <p:nvCxnSpPr>
          <p:cNvPr id="24" name="直線​​コネクタ(S)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グラフ プレースホルダー 3">
            <a:extLst>
              <a:ext uri="{FF2B5EF4-FFF2-40B4-BE49-F238E27FC236}">
                <a16:creationId xmlns:a16="http://schemas.microsoft.com/office/drawing/2014/main" id="{56084AEC-DB39-4367-A213-BB2FE4AD38BE}"/>
              </a:ext>
            </a:extLst>
          </p:cNvPr>
          <p:cNvSpPr>
            <a:spLocks noGrp="1"/>
          </p:cNvSpPr>
          <p:nvPr>
            <p:ph type="chart" sz="quarter" idx="13" hasCustomPrompt="1"/>
          </p:nvPr>
        </p:nvSpPr>
        <p:spPr>
          <a:xfrm>
            <a:off x="371475" y="1233488"/>
            <a:ext cx="7450621" cy="4967287"/>
          </a:xfrm>
        </p:spPr>
        <p:txBody>
          <a:bodyPr rtlCol="0">
            <a:normAutofit/>
          </a:bodyPr>
          <a:lstStyle>
            <a:lvl1pPr marL="0" indent="0" algn="ctr">
              <a:buNone/>
              <a:defRPr sz="2000"/>
            </a:lvl1pPr>
          </a:lstStyle>
          <a:p>
            <a:pPr rtl="0"/>
            <a:r>
              <a:rPr lang="ja-JP" altLang="en-US" noProof="0"/>
              <a:t>アイコンをクリックしてグラフを追加</a:t>
            </a:r>
          </a:p>
        </p:txBody>
      </p:sp>
      <p:sp>
        <p:nvSpPr>
          <p:cNvPr id="5" name="図プレースホルダー 4">
            <a:extLst>
              <a:ext uri="{FF2B5EF4-FFF2-40B4-BE49-F238E27FC236}">
                <a16:creationId xmlns:a16="http://schemas.microsoft.com/office/drawing/2014/main" id="{F1D1D3DC-359F-47D3-A498-6E5DEF615BD3}"/>
              </a:ext>
            </a:extLst>
          </p:cNvPr>
          <p:cNvSpPr>
            <a:spLocks noGrp="1"/>
          </p:cNvSpPr>
          <p:nvPr>
            <p:ph type="pic" sz="quarter" idx="14" hasCustomPrompt="1"/>
          </p:nvPr>
        </p:nvSpPr>
        <p:spPr>
          <a:xfrm>
            <a:off x="7940675" y="1233488"/>
            <a:ext cx="3951288" cy="4967287"/>
          </a:xfrm>
        </p:spPr>
        <p:txBody>
          <a:bodyPr rtlCol="0">
            <a:normAutofit/>
          </a:bodyPr>
          <a:lstStyle>
            <a:lvl1pPr marL="0" indent="0" algn="ctr">
              <a:buNone/>
              <a:defRPr sz="2000"/>
            </a:lvl1pPr>
          </a:lstStyle>
          <a:p>
            <a:pPr rtl="0"/>
            <a:r>
              <a:rPr lang="ja-JP" altLang="en-US" noProof="0"/>
              <a:t>アイコンをクリックして画像を追加</a:t>
            </a:r>
          </a:p>
        </p:txBody>
      </p:sp>
      <p:sp>
        <p:nvSpPr>
          <p:cNvPr id="3" name="スライド番号プレースホルダー 5">
            <a:extLst>
              <a:ext uri="{FF2B5EF4-FFF2-40B4-BE49-F238E27FC236}">
                <a16:creationId xmlns:a16="http://schemas.microsoft.com/office/drawing/2014/main" id="{DA9C25FB-A1A9-C8F5-C411-99AECA587A5A}"/>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3840593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タイトル スライド">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76607FB0-0FB2-41FD-B334-74C7B05B8CEE}"/>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5" name="長方形 14">
            <a:extLst>
              <a:ext uri="{FF2B5EF4-FFF2-40B4-BE49-F238E27FC236}">
                <a16:creationId xmlns:a16="http://schemas.microsoft.com/office/drawing/2014/main" id="{1517DDCC-4521-4225-8F36-D4B39128409A}"/>
              </a:ext>
            </a:extLst>
          </p:cNvPr>
          <p:cNvSpPr/>
          <p:nvPr userDrawn="1"/>
        </p:nvSpPr>
        <p:spPr>
          <a:xfrm>
            <a:off x="8991600" y="3965574"/>
            <a:ext cx="3200400" cy="2892426"/>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6" name="長方形 5">
            <a:extLst>
              <a:ext uri="{FF2B5EF4-FFF2-40B4-BE49-F238E27FC236}">
                <a16:creationId xmlns:a16="http://schemas.microsoft.com/office/drawing/2014/main" id="{B16570C8-2343-4B74-AF97-DC7CE5D92865}"/>
              </a:ext>
            </a:extLst>
          </p:cNvPr>
          <p:cNvSpPr/>
          <p:nvPr userDrawn="1"/>
        </p:nvSpPr>
        <p:spPr>
          <a:xfrm>
            <a:off x="0" y="0"/>
            <a:ext cx="3200400" cy="289242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9" name="図プレースホルダー 8">
            <a:extLst>
              <a:ext uri="{FF2B5EF4-FFF2-40B4-BE49-F238E27FC236}">
                <a16:creationId xmlns:a16="http://schemas.microsoft.com/office/drawing/2014/main" id="{2D02598E-521E-41CD-B068-134834CFF4FF}"/>
              </a:ext>
            </a:extLst>
          </p:cNvPr>
          <p:cNvSpPr>
            <a:spLocks noGrp="1"/>
          </p:cNvSpPr>
          <p:nvPr userDrawn="1">
            <p:ph type="pic" sz="quarter" idx="10" hasCustomPrompt="1"/>
          </p:nvPr>
        </p:nvSpPr>
        <p:spPr>
          <a:xfrm>
            <a:off x="371476" y="278606"/>
            <a:ext cx="11520487" cy="3150394"/>
          </a:xfrm>
          <a:solidFill>
            <a:schemeClr val="bg1">
              <a:lumMod val="95000"/>
            </a:schemeClr>
          </a:solidFill>
        </p:spPr>
        <p:txBody>
          <a:bodyPr rtlCol="0">
            <a:normAutofit/>
          </a:bodyPr>
          <a:lstStyle>
            <a:lvl1pPr marL="0" indent="0" algn="ctr">
              <a:buNone/>
              <a:defRPr sz="1800">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14" name="長方形 13">
            <a:extLst>
              <a:ext uri="{FF2B5EF4-FFF2-40B4-BE49-F238E27FC236}">
                <a16:creationId xmlns:a16="http://schemas.microsoft.com/office/drawing/2014/main" id="{40B27536-7968-45BB-9FA8-DF1A47A47827}"/>
              </a:ext>
            </a:extLst>
          </p:cNvPr>
          <p:cNvSpPr/>
          <p:nvPr userDrawn="1"/>
        </p:nvSpPr>
        <p:spPr>
          <a:xfrm>
            <a:off x="371476" y="3429000"/>
            <a:ext cx="11520487" cy="2771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4E8B51C6-9166-4F67-995A-396809E6533C}"/>
              </a:ext>
            </a:extLst>
          </p:cNvPr>
          <p:cNvSpPr>
            <a:spLocks noGrp="1"/>
          </p:cNvSpPr>
          <p:nvPr userDrawn="1">
            <p:ph type="ctrTitle"/>
          </p:nvPr>
        </p:nvSpPr>
        <p:spPr>
          <a:xfrm>
            <a:off x="1510507" y="3886201"/>
            <a:ext cx="9242424" cy="1104900"/>
          </a:xfrm>
        </p:spPr>
        <p:txBody>
          <a:bodyPr rtlCol="0" anchor="ctr">
            <a:normAutofit/>
          </a:bodyPr>
          <a:lstStyle>
            <a:lvl1pPr algn="ctr">
              <a:defRPr sz="5400">
                <a:solidFill>
                  <a:schemeClr val="accent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サブタイトル 2">
            <a:extLst>
              <a:ext uri="{FF2B5EF4-FFF2-40B4-BE49-F238E27FC236}">
                <a16:creationId xmlns:a16="http://schemas.microsoft.com/office/drawing/2014/main" id="{A951C9A4-8764-4CB3-AC26-C957C0E84BCD}"/>
              </a:ext>
            </a:extLst>
          </p:cNvPr>
          <p:cNvSpPr>
            <a:spLocks noGrp="1"/>
          </p:cNvSpPr>
          <p:nvPr userDrawn="1">
            <p:ph type="subTitle" idx="1" hasCustomPrompt="1"/>
          </p:nvPr>
        </p:nvSpPr>
        <p:spPr>
          <a:xfrm>
            <a:off x="1510507" y="5130801"/>
            <a:ext cx="9242424" cy="533400"/>
          </a:xfrm>
        </p:spPr>
        <p:txBody>
          <a:bodyPr rtlCol="0"/>
          <a:lstStyle>
            <a:lvl1pPr marL="0" indent="0" algn="ctr">
              <a:buNone/>
              <a:defRPr sz="2400">
                <a:solidFill>
                  <a:schemeClr val="tx1"/>
                </a:solidFill>
                <a:latin typeface="Meiryo UI" panose="020B0604030504040204" pitchFamily="50" charset="-128"/>
                <a:ea typeface="Meiryo UI" panose="020B0604030504040204" pitchFamily="50"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ja-JP" altLang="en-US" noProof="0"/>
              <a:t>クリックしてマスター サブタイトルのスタイルを編集します</a:t>
            </a:r>
          </a:p>
        </p:txBody>
      </p:sp>
    </p:spTree>
    <p:extLst>
      <p:ext uri="{BB962C8B-B14F-4D97-AF65-F5344CB8AC3E}">
        <p14:creationId xmlns:p14="http://schemas.microsoft.com/office/powerpoint/2010/main" val="292837917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5_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rtlCol="0"/>
          <a:lstStyle/>
          <a:p>
            <a:pPr rtl="0"/>
            <a:r>
              <a:rPr lang="ja-JP" altLang="en-US" noProof="0"/>
              <a:t>マスター タイトルの書式設定</a:t>
            </a:r>
          </a:p>
        </p:txBody>
      </p:sp>
      <p:cxnSp>
        <p:nvCxnSpPr>
          <p:cNvPr id="24" name="直線​​コネクタ(S)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グラフ プレースホルダー 3">
            <a:extLst>
              <a:ext uri="{FF2B5EF4-FFF2-40B4-BE49-F238E27FC236}">
                <a16:creationId xmlns:a16="http://schemas.microsoft.com/office/drawing/2014/main" id="{56084AEC-DB39-4367-A213-BB2FE4AD38BE}"/>
              </a:ext>
            </a:extLst>
          </p:cNvPr>
          <p:cNvSpPr>
            <a:spLocks noGrp="1"/>
          </p:cNvSpPr>
          <p:nvPr>
            <p:ph type="chart" sz="quarter" idx="13" hasCustomPrompt="1"/>
          </p:nvPr>
        </p:nvSpPr>
        <p:spPr>
          <a:xfrm>
            <a:off x="381415" y="1233488"/>
            <a:ext cx="5512490" cy="4967287"/>
          </a:xfrm>
        </p:spPr>
        <p:txBody>
          <a:bodyPr rtlCol="0">
            <a:normAutofit/>
          </a:bodyPr>
          <a:lstStyle>
            <a:lvl1pPr marL="0" indent="0" algn="ctr">
              <a:buNone/>
              <a:defRPr sz="2000"/>
            </a:lvl1pPr>
          </a:lstStyle>
          <a:p>
            <a:pPr rtl="0"/>
            <a:r>
              <a:rPr lang="ja-JP" altLang="en-US" noProof="0"/>
              <a:t>アイコンをクリックしてグラフを追加</a:t>
            </a:r>
          </a:p>
        </p:txBody>
      </p:sp>
      <p:sp>
        <p:nvSpPr>
          <p:cNvPr id="7" name="グラフ プレースホルダー 3">
            <a:extLst>
              <a:ext uri="{FF2B5EF4-FFF2-40B4-BE49-F238E27FC236}">
                <a16:creationId xmlns:a16="http://schemas.microsoft.com/office/drawing/2014/main" id="{6750280A-6976-42F9-B984-8601DD1972DC}"/>
              </a:ext>
            </a:extLst>
          </p:cNvPr>
          <p:cNvSpPr>
            <a:spLocks noGrp="1"/>
          </p:cNvSpPr>
          <p:nvPr>
            <p:ph type="chart" sz="quarter" idx="14" hasCustomPrompt="1"/>
          </p:nvPr>
        </p:nvSpPr>
        <p:spPr>
          <a:xfrm>
            <a:off x="6379473" y="1233488"/>
            <a:ext cx="5512490" cy="4967287"/>
          </a:xfrm>
        </p:spPr>
        <p:txBody>
          <a:bodyPr rtlCol="0">
            <a:normAutofit/>
          </a:bodyPr>
          <a:lstStyle>
            <a:lvl1pPr marL="0" indent="0" algn="ctr">
              <a:buNone/>
              <a:defRPr sz="2000"/>
            </a:lvl1pPr>
          </a:lstStyle>
          <a:p>
            <a:pPr rtl="0"/>
            <a:r>
              <a:rPr lang="ja-JP" altLang="en-US" noProof="0"/>
              <a:t>アイコンをクリックしてグラフを追加</a:t>
            </a:r>
          </a:p>
        </p:txBody>
      </p:sp>
      <p:cxnSp>
        <p:nvCxnSpPr>
          <p:cNvPr id="6" name="直線​​コネクタ(S) 5">
            <a:extLst>
              <a:ext uri="{FF2B5EF4-FFF2-40B4-BE49-F238E27FC236}">
                <a16:creationId xmlns:a16="http://schemas.microsoft.com/office/drawing/2014/main" id="{5E63221D-DF23-4F80-AB42-A74C1B1CB425}"/>
              </a:ext>
            </a:extLst>
          </p:cNvPr>
          <p:cNvCxnSpPr/>
          <p:nvPr userDrawn="1"/>
        </p:nvCxnSpPr>
        <p:spPr>
          <a:xfrm>
            <a:off x="6125817" y="1233488"/>
            <a:ext cx="0" cy="496728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スライド番号プレースホルダー 5">
            <a:extLst>
              <a:ext uri="{FF2B5EF4-FFF2-40B4-BE49-F238E27FC236}">
                <a16:creationId xmlns:a16="http://schemas.microsoft.com/office/drawing/2014/main" id="{F218FD90-12B3-C357-1618-9DBBFEC733A7}"/>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25773957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6_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rtlCol="0"/>
          <a:lstStyle/>
          <a:p>
            <a:pPr rtl="0"/>
            <a:r>
              <a:rPr lang="ja-JP" altLang="en-US" noProof="0"/>
              <a:t>マスター タイトルの書式設定</a:t>
            </a:r>
          </a:p>
        </p:txBody>
      </p:sp>
      <p:cxnSp>
        <p:nvCxnSpPr>
          <p:cNvPr id="24" name="直線​​コネクタ(S)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グラフ プレースホルダー 3">
            <a:extLst>
              <a:ext uri="{FF2B5EF4-FFF2-40B4-BE49-F238E27FC236}">
                <a16:creationId xmlns:a16="http://schemas.microsoft.com/office/drawing/2014/main" id="{56084AEC-DB39-4367-A213-BB2FE4AD38BE}"/>
              </a:ext>
            </a:extLst>
          </p:cNvPr>
          <p:cNvSpPr>
            <a:spLocks noGrp="1"/>
          </p:cNvSpPr>
          <p:nvPr>
            <p:ph type="chart" sz="quarter" idx="13" hasCustomPrompt="1"/>
          </p:nvPr>
        </p:nvSpPr>
        <p:spPr>
          <a:xfrm>
            <a:off x="510622" y="1362696"/>
            <a:ext cx="5552246" cy="2294899"/>
          </a:xfrm>
        </p:spPr>
        <p:txBody>
          <a:bodyPr rtlCol="0">
            <a:normAutofit/>
          </a:bodyPr>
          <a:lstStyle>
            <a:lvl1pPr marL="0" indent="0" algn="ctr">
              <a:buNone/>
              <a:defRPr sz="2000"/>
            </a:lvl1pPr>
          </a:lstStyle>
          <a:p>
            <a:pPr rtl="0"/>
            <a:r>
              <a:rPr lang="ja-JP" altLang="en-US" noProof="0"/>
              <a:t>アイコンをクリックしてグラフを追加</a:t>
            </a:r>
          </a:p>
        </p:txBody>
      </p:sp>
      <p:sp>
        <p:nvSpPr>
          <p:cNvPr id="9" name="グラフ プレースホルダー 3">
            <a:extLst>
              <a:ext uri="{FF2B5EF4-FFF2-40B4-BE49-F238E27FC236}">
                <a16:creationId xmlns:a16="http://schemas.microsoft.com/office/drawing/2014/main" id="{3CC4F2FB-E360-40E2-BDA5-455EB243C216}"/>
              </a:ext>
            </a:extLst>
          </p:cNvPr>
          <p:cNvSpPr>
            <a:spLocks noGrp="1"/>
          </p:cNvSpPr>
          <p:nvPr>
            <p:ph type="chart" sz="quarter" idx="14" hasCustomPrompt="1"/>
          </p:nvPr>
        </p:nvSpPr>
        <p:spPr>
          <a:xfrm>
            <a:off x="500682" y="3781218"/>
            <a:ext cx="5552246" cy="2294899"/>
          </a:xfrm>
        </p:spPr>
        <p:txBody>
          <a:bodyPr rtlCol="0">
            <a:normAutofit/>
          </a:bodyPr>
          <a:lstStyle>
            <a:lvl1pPr marL="0" indent="0" algn="ctr">
              <a:buNone/>
              <a:defRPr sz="2000"/>
            </a:lvl1pPr>
          </a:lstStyle>
          <a:p>
            <a:pPr rtl="0"/>
            <a:r>
              <a:rPr lang="ja-JP" altLang="en-US" noProof="0"/>
              <a:t>アイコンをクリックしてグラフを追加</a:t>
            </a:r>
          </a:p>
        </p:txBody>
      </p:sp>
      <p:sp>
        <p:nvSpPr>
          <p:cNvPr id="10" name="グラフ プレースホルダー 3">
            <a:extLst>
              <a:ext uri="{FF2B5EF4-FFF2-40B4-BE49-F238E27FC236}">
                <a16:creationId xmlns:a16="http://schemas.microsoft.com/office/drawing/2014/main" id="{6373EAFD-6648-4861-97FB-A3961B86C814}"/>
              </a:ext>
            </a:extLst>
          </p:cNvPr>
          <p:cNvSpPr>
            <a:spLocks noGrp="1"/>
          </p:cNvSpPr>
          <p:nvPr>
            <p:ph type="chart" sz="quarter" idx="15" hasCustomPrompt="1"/>
          </p:nvPr>
        </p:nvSpPr>
        <p:spPr>
          <a:xfrm>
            <a:off x="6208643" y="1367561"/>
            <a:ext cx="5552246" cy="2294899"/>
          </a:xfrm>
        </p:spPr>
        <p:txBody>
          <a:bodyPr rtlCol="0">
            <a:normAutofit/>
          </a:bodyPr>
          <a:lstStyle>
            <a:lvl1pPr marL="0" indent="0" algn="ctr">
              <a:buNone/>
              <a:defRPr sz="2000"/>
            </a:lvl1pPr>
          </a:lstStyle>
          <a:p>
            <a:pPr rtl="0"/>
            <a:r>
              <a:rPr lang="ja-JP" altLang="en-US" noProof="0"/>
              <a:t>アイコンをクリックしてグラフを追加</a:t>
            </a:r>
          </a:p>
        </p:txBody>
      </p:sp>
      <p:sp>
        <p:nvSpPr>
          <p:cNvPr id="11" name="グラフ プレースホルダー 3">
            <a:extLst>
              <a:ext uri="{FF2B5EF4-FFF2-40B4-BE49-F238E27FC236}">
                <a16:creationId xmlns:a16="http://schemas.microsoft.com/office/drawing/2014/main" id="{CF0E102C-57E1-46ED-BE41-21C356F42BAD}"/>
              </a:ext>
            </a:extLst>
          </p:cNvPr>
          <p:cNvSpPr>
            <a:spLocks noGrp="1"/>
          </p:cNvSpPr>
          <p:nvPr>
            <p:ph type="chart" sz="quarter" idx="16" hasCustomPrompt="1"/>
          </p:nvPr>
        </p:nvSpPr>
        <p:spPr>
          <a:xfrm>
            <a:off x="6198703" y="3786083"/>
            <a:ext cx="5552246" cy="2294899"/>
          </a:xfrm>
        </p:spPr>
        <p:txBody>
          <a:bodyPr rtlCol="0">
            <a:normAutofit/>
          </a:bodyPr>
          <a:lstStyle>
            <a:lvl1pPr marL="0" indent="0" algn="ctr">
              <a:buNone/>
              <a:defRPr sz="2000"/>
            </a:lvl1pPr>
          </a:lstStyle>
          <a:p>
            <a:pPr rtl="0"/>
            <a:r>
              <a:rPr lang="ja-JP" altLang="en-US" noProof="0"/>
              <a:t>アイコンをクリックしてグラフを追加</a:t>
            </a:r>
          </a:p>
        </p:txBody>
      </p:sp>
      <p:sp>
        <p:nvSpPr>
          <p:cNvPr id="3" name="スライド番号プレースホルダー 5">
            <a:extLst>
              <a:ext uri="{FF2B5EF4-FFF2-40B4-BE49-F238E27FC236}">
                <a16:creationId xmlns:a16="http://schemas.microsoft.com/office/drawing/2014/main" id="{C0ABCDFB-05D8-71F9-3467-B659A936828E}"/>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10208442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5_タイトル スライド">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76607FB0-0FB2-41FD-B334-74C7B05B8CE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9" name="図プレースホルダー 8">
            <a:extLst>
              <a:ext uri="{FF2B5EF4-FFF2-40B4-BE49-F238E27FC236}">
                <a16:creationId xmlns:a16="http://schemas.microsoft.com/office/drawing/2014/main" id="{2D02598E-521E-41CD-B068-134834CFF4FF}"/>
              </a:ext>
            </a:extLst>
          </p:cNvPr>
          <p:cNvSpPr>
            <a:spLocks noGrp="1"/>
          </p:cNvSpPr>
          <p:nvPr>
            <p:ph type="pic" sz="quarter" idx="10" hasCustomPrompt="1"/>
          </p:nvPr>
        </p:nvSpPr>
        <p:spPr>
          <a:xfrm>
            <a:off x="0" y="0"/>
            <a:ext cx="12192000" cy="6857999"/>
          </a:xfrm>
          <a:solidFill>
            <a:schemeClr val="bg1">
              <a:lumMod val="95000"/>
            </a:schemeClr>
          </a:solidFill>
        </p:spPr>
        <p:txBody>
          <a:bodyPr rtlCol="0">
            <a:normAutofit/>
          </a:bodyPr>
          <a:lstStyle>
            <a:lvl1pPr marL="0" indent="0" algn="ctr">
              <a:buNone/>
              <a:defRPr sz="1800">
                <a:latin typeface="Meiryo UI" panose="020B0604030504040204" pitchFamily="50" charset="-128"/>
                <a:ea typeface="Meiryo UI" panose="020B0604030504040204" pitchFamily="50" charset="-128"/>
              </a:defRPr>
            </a:lvl1pPr>
          </a:lstStyle>
          <a:p>
            <a:pPr rtl="0"/>
            <a:r>
              <a:rPr lang="ja-JP" altLang="en-US" noProof="0"/>
              <a:t>アイコンをクリックして画像を追加</a:t>
            </a:r>
          </a:p>
        </p:txBody>
      </p:sp>
      <p:sp>
        <p:nvSpPr>
          <p:cNvPr id="2" name="タイトル 1">
            <a:extLst>
              <a:ext uri="{FF2B5EF4-FFF2-40B4-BE49-F238E27FC236}">
                <a16:creationId xmlns:a16="http://schemas.microsoft.com/office/drawing/2014/main" id="{4E8B51C6-9166-4F67-995A-396809E6533C}"/>
              </a:ext>
            </a:extLst>
          </p:cNvPr>
          <p:cNvSpPr>
            <a:spLocks noGrp="1"/>
          </p:cNvSpPr>
          <p:nvPr>
            <p:ph type="ctrTitle" hasCustomPrompt="1"/>
          </p:nvPr>
        </p:nvSpPr>
        <p:spPr>
          <a:xfrm>
            <a:off x="1727201" y="2337595"/>
            <a:ext cx="8737600" cy="2182811"/>
          </a:xfrm>
        </p:spPr>
        <p:txBody>
          <a:bodyPr rtlCol="0" anchor="ctr">
            <a:normAutofit/>
          </a:bodyPr>
          <a:lstStyle>
            <a:lvl1pPr algn="ctr">
              <a:defRPr sz="11500">
                <a:solidFill>
                  <a:schemeClr val="tx1"/>
                </a:solidFill>
                <a:latin typeface="Meiryo UI" panose="020B0604030504040204" pitchFamily="50" charset="-128"/>
                <a:ea typeface="Meiryo UI" panose="020B0604030504040204" pitchFamily="50" charset="-128"/>
              </a:defRPr>
            </a:lvl1pPr>
          </a:lstStyle>
          <a:p>
            <a:pPr rtl="0"/>
            <a:r>
              <a:rPr lang="ja-JP" altLang="en-US" noProof="0"/>
              <a:t>ありがとうございます</a:t>
            </a:r>
          </a:p>
        </p:txBody>
      </p:sp>
    </p:spTree>
    <p:extLst>
      <p:ext uri="{BB962C8B-B14F-4D97-AF65-F5344CB8AC3E}">
        <p14:creationId xmlns:p14="http://schemas.microsoft.com/office/powerpoint/2010/main" val="275753809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キャプション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79C3DD3-9184-4434-93FC-DDB3E5B5328C}"/>
              </a:ext>
            </a:extLst>
          </p:cNvPr>
          <p:cNvSpPr>
            <a:spLocks noGrp="1"/>
          </p:cNvSpPr>
          <p:nvPr>
            <p:ph type="title"/>
          </p:nvPr>
        </p:nvSpPr>
        <p:spPr>
          <a:xfrm>
            <a:off x="839788" y="457200"/>
            <a:ext cx="3932237" cy="1600200"/>
          </a:xfrm>
        </p:spPr>
        <p:txBody>
          <a:bodyPr rtlCol="0" anchor="b"/>
          <a:lstStyle>
            <a:lvl1pPr>
              <a:defRPr sz="3200"/>
            </a:lvl1pPr>
          </a:lstStyle>
          <a:p>
            <a:pPr rtl="0"/>
            <a:r>
              <a:rPr lang="ja-JP" altLang="en-US" noProof="0"/>
              <a:t>マスター タイトルの書式設定</a:t>
            </a:r>
          </a:p>
        </p:txBody>
      </p:sp>
      <p:sp>
        <p:nvSpPr>
          <p:cNvPr id="3" name="コンテンツ プレースホルダー 2">
            <a:extLst>
              <a:ext uri="{FF2B5EF4-FFF2-40B4-BE49-F238E27FC236}">
                <a16:creationId xmlns:a16="http://schemas.microsoft.com/office/drawing/2014/main" id="{A4302458-F7EC-4A75-A897-E73CF8028E73}"/>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4" name="テキスト プレースホルダー 3">
            <a:extLst>
              <a:ext uri="{FF2B5EF4-FFF2-40B4-BE49-F238E27FC236}">
                <a16:creationId xmlns:a16="http://schemas.microsoft.com/office/drawing/2014/main" id="{AFD31584-D229-4F6C-BA8E-36782FDA8DA0}"/>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ja-JP" altLang="en-US" noProof="0"/>
              <a:t>マスター テキストの書式設定</a:t>
            </a:r>
          </a:p>
        </p:txBody>
      </p:sp>
      <p:sp>
        <p:nvSpPr>
          <p:cNvPr id="5" name="スライド番号プレースホルダー 5">
            <a:extLst>
              <a:ext uri="{FF2B5EF4-FFF2-40B4-BE49-F238E27FC236}">
                <a16:creationId xmlns:a16="http://schemas.microsoft.com/office/drawing/2014/main" id="{E2BA7F06-D48D-19C8-8D3C-F8648C1E775D}"/>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139031890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CE2ACFC-0D65-4857-AAEE-904747F38A57}"/>
              </a:ext>
            </a:extLst>
          </p:cNvPr>
          <p:cNvSpPr>
            <a:spLocks noGrp="1"/>
          </p:cNvSpPr>
          <p:nvPr>
            <p:ph type="title"/>
          </p:nvPr>
        </p:nvSpPr>
        <p:spPr>
          <a:xfrm>
            <a:off x="839788" y="457200"/>
            <a:ext cx="3932237" cy="1600200"/>
          </a:xfrm>
        </p:spPr>
        <p:txBody>
          <a:bodyPr rtlCol="0" anchor="b"/>
          <a:lstStyle>
            <a:lvl1pPr>
              <a:defRPr sz="3200"/>
            </a:lvl1pPr>
          </a:lstStyle>
          <a:p>
            <a:pPr rtl="0"/>
            <a:r>
              <a:rPr lang="ja-JP" altLang="en-US" noProof="0"/>
              <a:t>マスター タイトルの書式設定</a:t>
            </a:r>
          </a:p>
        </p:txBody>
      </p:sp>
      <p:sp>
        <p:nvSpPr>
          <p:cNvPr id="3" name="図プレースホルダー 2">
            <a:extLst>
              <a:ext uri="{FF2B5EF4-FFF2-40B4-BE49-F238E27FC236}">
                <a16:creationId xmlns:a16="http://schemas.microsoft.com/office/drawing/2014/main" id="{8A594C5E-E06C-488C-AC82-331C53B94F1C}"/>
              </a:ext>
            </a:extLst>
          </p:cNvPr>
          <p:cNvSpPr>
            <a:spLocks noGrp="1"/>
          </p:cNvSpPr>
          <p:nvPr>
            <p:ph type="pic" idx="1" hasCustomPrompt="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ja-JP" altLang="en-US" noProof="0"/>
              <a:t>アイコンをクリックして画像を追加</a:t>
            </a:r>
          </a:p>
        </p:txBody>
      </p:sp>
      <p:sp>
        <p:nvSpPr>
          <p:cNvPr id="4" name="テキスト プレースホルダー 3">
            <a:extLst>
              <a:ext uri="{FF2B5EF4-FFF2-40B4-BE49-F238E27FC236}">
                <a16:creationId xmlns:a16="http://schemas.microsoft.com/office/drawing/2014/main" id="{74EC8C27-FA57-408C-8D6B-844D81BC8312}"/>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ja-JP" altLang="en-US" noProof="0"/>
              <a:t>マスター テキストの書式設定</a:t>
            </a:r>
          </a:p>
        </p:txBody>
      </p:sp>
      <p:sp>
        <p:nvSpPr>
          <p:cNvPr id="5" name="スライド番号プレースホルダー 5">
            <a:extLst>
              <a:ext uri="{FF2B5EF4-FFF2-40B4-BE49-F238E27FC236}">
                <a16:creationId xmlns:a16="http://schemas.microsoft.com/office/drawing/2014/main" id="{111BB83C-8026-C726-C746-1771B544D83B}"/>
              </a:ext>
            </a:extLst>
          </p:cNvPr>
          <p:cNvSpPr>
            <a:spLocks noGrp="1"/>
          </p:cNvSpPr>
          <p:nvPr>
            <p:ph type="sldNum" sz="quarter" idx="12"/>
          </p:nvPr>
        </p:nvSpPr>
        <p:spPr>
          <a:xfrm>
            <a:off x="11231217" y="6518050"/>
            <a:ext cx="960783" cy="339950"/>
          </a:xfrm>
        </p:spPr>
        <p:txBody>
          <a:bodyPr rtlCol="0"/>
          <a:lstStyle>
            <a:lvl1pPr algn="ctr">
              <a:defRPr sz="1500">
                <a:latin typeface="Meiryo UI" panose="020B0604030504040204" pitchFamily="50" charset="-128"/>
                <a:ea typeface="Meiryo UI" panose="020B0604030504040204" pitchFamily="50" charset="-128"/>
              </a:defRPr>
            </a:lvl1pPr>
          </a:lstStyle>
          <a:p>
            <a:fld id="{03DC2DEF-D2FE-4B45-ABA4-9F153FD1C98A}" type="slidenum">
              <a:rPr lang="en-US" altLang="ja-JP" smtClean="0"/>
              <a:pPr/>
              <a:t>‹#›</a:t>
            </a:fld>
            <a:endParaRPr lang="ja-JP" altLang="en-US"/>
          </a:p>
        </p:txBody>
      </p:sp>
    </p:spTree>
    <p:extLst>
      <p:ext uri="{BB962C8B-B14F-4D97-AF65-F5344CB8AC3E}">
        <p14:creationId xmlns:p14="http://schemas.microsoft.com/office/powerpoint/2010/main" val="1803416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94FD2F3-3119-48E2-B464-A93E23C5A607}"/>
              </a:ext>
            </a:extLst>
          </p:cNvPr>
          <p:cNvSpPr>
            <a:spLocks noGrp="1"/>
          </p:cNvSpPr>
          <p:nvPr>
            <p:ph type="title"/>
          </p:nvPr>
        </p:nvSpPr>
        <p:spPr/>
        <p:txBody>
          <a:bodyPr rtlCol="0"/>
          <a:lstStyle/>
          <a:p>
            <a:pPr rtl="0"/>
            <a:r>
              <a:rPr lang="ja-JP" altLang="en-US" noProof="0"/>
              <a:t>マスター タイトルの書式設定</a:t>
            </a:r>
          </a:p>
        </p:txBody>
      </p:sp>
      <p:sp>
        <p:nvSpPr>
          <p:cNvPr id="3" name="コンテンツ プレースホルダー 2">
            <a:extLst>
              <a:ext uri="{FF2B5EF4-FFF2-40B4-BE49-F238E27FC236}">
                <a16:creationId xmlns:a16="http://schemas.microsoft.com/office/drawing/2014/main" id="{FCE87C6E-3441-429B-A81D-87F8344C068B}"/>
              </a:ext>
            </a:extLst>
          </p:cNvPr>
          <p:cNvSpPr>
            <a:spLocks noGrp="1"/>
          </p:cNvSpPr>
          <p:nvPr>
            <p:ph idx="1"/>
          </p:nvPr>
        </p:nvSpPr>
        <p:spPr/>
        <p:txBody>
          <a:bodyPr rtlCol="0"/>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6" name="スライド番号プレースホルダー 5">
            <a:extLst>
              <a:ext uri="{FF2B5EF4-FFF2-40B4-BE49-F238E27FC236}">
                <a16:creationId xmlns:a16="http://schemas.microsoft.com/office/drawing/2014/main" id="{FC8ECDD1-1369-42FD-BD19-6797742A154C}"/>
              </a:ext>
            </a:extLst>
          </p:cNvPr>
          <p:cNvSpPr>
            <a:spLocks noGrp="1"/>
          </p:cNvSpPr>
          <p:nvPr>
            <p:ph type="sldNum" sz="quarter" idx="12"/>
          </p:nvPr>
        </p:nvSpPr>
        <p:spPr/>
        <p:txBody>
          <a:bodyPr rtlCol="0"/>
          <a:lstStyle/>
          <a:p>
            <a:pPr rtl="0"/>
            <a:fld id="{03DC2DEF-D2FE-4B45-ABA4-9F153FD1C98A}" type="slidenum">
              <a:rPr lang="en-US" altLang="ja-JP" noProof="0" smtClean="0"/>
              <a:t>‹#›</a:t>
            </a:fld>
            <a:endParaRPr lang="ja-JP" altLang="en-US" noProof="0"/>
          </a:p>
        </p:txBody>
      </p:sp>
    </p:spTree>
    <p:extLst>
      <p:ext uri="{BB962C8B-B14F-4D97-AF65-F5344CB8AC3E}">
        <p14:creationId xmlns:p14="http://schemas.microsoft.com/office/powerpoint/2010/main" val="849792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タイトルとコンテンツ">
    <p:spTree>
      <p:nvGrpSpPr>
        <p:cNvPr id="1" name=""/>
        <p:cNvGrpSpPr/>
        <p:nvPr/>
      </p:nvGrpSpPr>
      <p:grpSpPr>
        <a:xfrm>
          <a:off x="0" y="0"/>
          <a:ext cx="0" cy="0"/>
          <a:chOff x="0" y="0"/>
          <a:chExt cx="0" cy="0"/>
        </a:xfrm>
      </p:grpSpPr>
      <p:sp>
        <p:nvSpPr>
          <p:cNvPr id="5" name="長方形 4">
            <a:extLst>
              <a:ext uri="{FF2B5EF4-FFF2-40B4-BE49-F238E27FC236}">
                <a16:creationId xmlns:a16="http://schemas.microsoft.com/office/drawing/2014/main" id="{29C071DB-1B6B-4FC3-A099-12F35734D22D}"/>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8" name="長方形 7">
            <a:extLst>
              <a:ext uri="{FF2B5EF4-FFF2-40B4-BE49-F238E27FC236}">
                <a16:creationId xmlns:a16="http://schemas.microsoft.com/office/drawing/2014/main" id="{35768407-2D97-4F4F-8CB8-4D3668680B64}"/>
              </a:ext>
            </a:extLst>
          </p:cNvPr>
          <p:cNvSpPr/>
          <p:nvPr userDrawn="1"/>
        </p:nvSpPr>
        <p:spPr>
          <a:xfrm>
            <a:off x="371475" y="1460501"/>
            <a:ext cx="5724525" cy="474027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n>
                <a:noFill/>
              </a:ln>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E94FD2F3-3119-48E2-B464-A93E23C5A607}"/>
              </a:ext>
            </a:extLst>
          </p:cNvPr>
          <p:cNvSpPr>
            <a:spLocks noGrp="1"/>
          </p:cNvSpPr>
          <p:nvPr>
            <p:ph type="title"/>
          </p:nvPr>
        </p:nvSpPr>
        <p:spPr>
          <a:xfrm>
            <a:off x="1244600" y="260351"/>
            <a:ext cx="9702800" cy="973137"/>
          </a:xfrm>
        </p:spPr>
        <p:txBody>
          <a:bodyPr rtlCol="0">
            <a:normAutofit/>
          </a:bodyPr>
          <a:lstStyle>
            <a:lvl1pPr algn="ctr">
              <a:defRPr sz="4400">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コンテンツ プレースホルダー 2">
            <a:extLst>
              <a:ext uri="{FF2B5EF4-FFF2-40B4-BE49-F238E27FC236}">
                <a16:creationId xmlns:a16="http://schemas.microsoft.com/office/drawing/2014/main" id="{FCE87C6E-3441-429B-A81D-87F8344C068B}"/>
              </a:ext>
            </a:extLst>
          </p:cNvPr>
          <p:cNvSpPr>
            <a:spLocks noGrp="1"/>
          </p:cNvSpPr>
          <p:nvPr>
            <p:ph idx="1"/>
          </p:nvPr>
        </p:nvSpPr>
        <p:spPr>
          <a:xfrm>
            <a:off x="546100" y="1638299"/>
            <a:ext cx="5346700" cy="4381501"/>
          </a:xfrm>
        </p:spPr>
        <p:txBody>
          <a:bodyPr rtlCol="0">
            <a:normAutofit/>
          </a:bodyPr>
          <a:lstStyle>
            <a:lvl1pPr>
              <a:defRPr sz="2400">
                <a:solidFill>
                  <a:schemeClr val="bg1"/>
                </a:solidFill>
                <a:latin typeface="Meiryo UI" panose="020B0604030504040204" pitchFamily="50" charset="-128"/>
                <a:ea typeface="Meiryo UI" panose="020B0604030504040204" pitchFamily="50" charset="-128"/>
              </a:defRPr>
            </a:lvl1pPr>
            <a:lvl2pPr>
              <a:defRPr sz="2000">
                <a:solidFill>
                  <a:schemeClr val="bg1"/>
                </a:solidFill>
                <a:latin typeface="Meiryo UI" panose="020B0604030504040204" pitchFamily="50" charset="-128"/>
                <a:ea typeface="Meiryo UI" panose="020B0604030504040204" pitchFamily="50" charset="-128"/>
              </a:defRPr>
            </a:lvl2pPr>
            <a:lvl3pPr>
              <a:defRPr sz="1800">
                <a:solidFill>
                  <a:schemeClr val="bg1"/>
                </a:solidFill>
                <a:latin typeface="Meiryo UI" panose="020B0604030504040204" pitchFamily="50" charset="-128"/>
                <a:ea typeface="Meiryo UI" panose="020B0604030504040204" pitchFamily="50" charset="-128"/>
              </a:defRPr>
            </a:lvl3pPr>
            <a:lvl4pPr>
              <a:defRPr sz="1600">
                <a:solidFill>
                  <a:schemeClr val="bg1"/>
                </a:solidFill>
                <a:latin typeface="Meiryo UI" panose="020B0604030504040204" pitchFamily="50" charset="-128"/>
                <a:ea typeface="Meiryo UI" panose="020B0604030504040204" pitchFamily="50" charset="-128"/>
              </a:defRPr>
            </a:lvl4pPr>
            <a:lvl5pPr>
              <a:defRPr sz="1600">
                <a:solidFill>
                  <a:schemeClr val="bg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6" name="スライド番号プレースホルダー 5">
            <a:extLst>
              <a:ext uri="{FF2B5EF4-FFF2-40B4-BE49-F238E27FC236}">
                <a16:creationId xmlns:a16="http://schemas.microsoft.com/office/drawing/2014/main" id="{FC8ECDD1-1369-42FD-BD19-6797742A154C}"/>
              </a:ext>
            </a:extLst>
          </p:cNvPr>
          <p:cNvSpPr>
            <a:spLocks noGrp="1"/>
          </p:cNvSpPr>
          <p:nvPr>
            <p:ph type="sldNum" sz="quarter" idx="12"/>
          </p:nvPr>
        </p:nvSpPr>
        <p:spPr/>
        <p:txBody>
          <a:bodyPr rtlCol="0"/>
          <a:lstStyle>
            <a:lvl1pPr>
              <a:defRPr>
                <a:latin typeface="Meiryo UI" panose="020B0604030504040204" pitchFamily="50" charset="-128"/>
                <a:ea typeface="Meiryo UI" panose="020B0604030504040204" pitchFamily="50" charset="-128"/>
              </a:defRPr>
            </a:lvl1pPr>
          </a:lstStyle>
          <a:p>
            <a:fld id="{03DC2DEF-D2FE-4B45-ABA4-9F153FD1C98A}" type="slidenum">
              <a:rPr lang="en-US" altLang="ja-JP" noProof="0" smtClean="0"/>
              <a:pPr/>
              <a:t>‹#›</a:t>
            </a:fld>
            <a:endParaRPr lang="ja-JP" altLang="en-US" noProof="0"/>
          </a:p>
        </p:txBody>
      </p:sp>
      <p:sp>
        <p:nvSpPr>
          <p:cNvPr id="7" name="図プレースホルダー 6">
            <a:extLst>
              <a:ext uri="{FF2B5EF4-FFF2-40B4-BE49-F238E27FC236}">
                <a16:creationId xmlns:a16="http://schemas.microsoft.com/office/drawing/2014/main" id="{6D4AFEBD-46AA-4A09-AD19-CDD123811A47}"/>
              </a:ext>
            </a:extLst>
          </p:cNvPr>
          <p:cNvSpPr>
            <a:spLocks noGrp="1"/>
          </p:cNvSpPr>
          <p:nvPr>
            <p:ph type="pic" sz="quarter" idx="13" hasCustomPrompt="1"/>
          </p:nvPr>
        </p:nvSpPr>
        <p:spPr>
          <a:xfrm>
            <a:off x="6096000" y="1460501"/>
            <a:ext cx="5795963" cy="4740274"/>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Tree>
    <p:extLst>
      <p:ext uri="{BB962C8B-B14F-4D97-AF65-F5344CB8AC3E}">
        <p14:creationId xmlns:p14="http://schemas.microsoft.com/office/powerpoint/2010/main" val="33771710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タイトルとコンテンツ">
    <p:spTree>
      <p:nvGrpSpPr>
        <p:cNvPr id="1" name=""/>
        <p:cNvGrpSpPr/>
        <p:nvPr/>
      </p:nvGrpSpPr>
      <p:grpSpPr>
        <a:xfrm>
          <a:off x="0" y="0"/>
          <a:ext cx="0" cy="0"/>
          <a:chOff x="0" y="0"/>
          <a:chExt cx="0" cy="0"/>
        </a:xfrm>
      </p:grpSpPr>
      <p:sp>
        <p:nvSpPr>
          <p:cNvPr id="8" name="長方形 7">
            <a:extLst>
              <a:ext uri="{FF2B5EF4-FFF2-40B4-BE49-F238E27FC236}">
                <a16:creationId xmlns:a16="http://schemas.microsoft.com/office/drawing/2014/main" id="{34C5F727-FA73-47F4-8647-79441AA996E3}"/>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E94FD2F3-3119-48E2-B464-A93E23C5A607}"/>
              </a:ext>
            </a:extLst>
          </p:cNvPr>
          <p:cNvSpPr>
            <a:spLocks noGrp="1"/>
          </p:cNvSpPr>
          <p:nvPr>
            <p:ph type="title"/>
          </p:nvPr>
        </p:nvSpPr>
        <p:spPr>
          <a:xfrm>
            <a:off x="371476" y="260351"/>
            <a:ext cx="5495926" cy="2138362"/>
          </a:xfrm>
        </p:spPr>
        <p:txBody>
          <a:bodyPr rtlCol="0" anchor="b">
            <a:noAutofit/>
          </a:bodyPr>
          <a:lstStyle>
            <a:lvl1pPr>
              <a:defRPr sz="5400">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コンテンツ プレースホルダー 2">
            <a:extLst>
              <a:ext uri="{FF2B5EF4-FFF2-40B4-BE49-F238E27FC236}">
                <a16:creationId xmlns:a16="http://schemas.microsoft.com/office/drawing/2014/main" id="{FCE87C6E-3441-429B-A81D-87F8344C068B}"/>
              </a:ext>
            </a:extLst>
          </p:cNvPr>
          <p:cNvSpPr>
            <a:spLocks noGrp="1"/>
          </p:cNvSpPr>
          <p:nvPr>
            <p:ph idx="1"/>
          </p:nvPr>
        </p:nvSpPr>
        <p:spPr>
          <a:xfrm>
            <a:off x="371475" y="2603500"/>
            <a:ext cx="5495926" cy="3573463"/>
          </a:xfrm>
        </p:spPr>
        <p:txBody>
          <a:bodyPr rtlCol="0"/>
          <a:lstStyle>
            <a:lvl1pPr>
              <a:defRPr>
                <a:latin typeface="Meiryo UI" panose="020B0604030504040204" pitchFamily="50" charset="-128"/>
                <a:ea typeface="Meiryo UI" panose="020B0604030504040204" pitchFamily="50" charset="-128"/>
              </a:defRPr>
            </a:lvl1pPr>
            <a:lvl2pPr>
              <a:defRPr>
                <a:latin typeface="Meiryo UI" panose="020B0604030504040204" pitchFamily="50" charset="-128"/>
                <a:ea typeface="Meiryo UI" panose="020B0604030504040204" pitchFamily="50" charset="-128"/>
              </a:defRPr>
            </a:lvl2pPr>
            <a:lvl3pPr>
              <a:defRPr>
                <a:latin typeface="Meiryo UI" panose="020B0604030504040204" pitchFamily="50" charset="-128"/>
                <a:ea typeface="Meiryo UI" panose="020B0604030504040204" pitchFamily="50" charset="-128"/>
              </a:defRPr>
            </a:lvl3pPr>
            <a:lvl4pPr>
              <a:defRPr>
                <a:latin typeface="Meiryo UI" panose="020B0604030504040204" pitchFamily="50" charset="-128"/>
                <a:ea typeface="Meiryo UI" panose="020B0604030504040204" pitchFamily="50" charset="-128"/>
              </a:defRPr>
            </a:lvl4pPr>
            <a:lvl5pPr>
              <a:defRPr>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6" name="スライド番号プレースホルダー 5">
            <a:extLst>
              <a:ext uri="{FF2B5EF4-FFF2-40B4-BE49-F238E27FC236}">
                <a16:creationId xmlns:a16="http://schemas.microsoft.com/office/drawing/2014/main" id="{FC8ECDD1-1369-42FD-BD19-6797742A154C}"/>
              </a:ext>
            </a:extLst>
          </p:cNvPr>
          <p:cNvSpPr>
            <a:spLocks noGrp="1"/>
          </p:cNvSpPr>
          <p:nvPr>
            <p:ph type="sldNum" sz="quarter" idx="12"/>
          </p:nvPr>
        </p:nvSpPr>
        <p:spPr/>
        <p:txBody>
          <a:bodyPr rtlCol="0"/>
          <a:lstStyle>
            <a:lvl1pPr>
              <a:defRPr>
                <a:latin typeface="Meiryo UI" panose="020B0604030504040204" pitchFamily="50" charset="-128"/>
                <a:ea typeface="Meiryo UI" panose="020B0604030504040204" pitchFamily="50" charset="-128"/>
              </a:defRPr>
            </a:lvl1pPr>
          </a:lstStyle>
          <a:p>
            <a:fld id="{03DC2DEF-D2FE-4B45-ABA4-9F153FD1C98A}" type="slidenum">
              <a:rPr lang="en-US" altLang="ja-JP" noProof="0" smtClean="0"/>
              <a:pPr/>
              <a:t>‹#›</a:t>
            </a:fld>
            <a:endParaRPr lang="ja-JP" altLang="en-US" noProof="0"/>
          </a:p>
        </p:txBody>
      </p:sp>
      <p:sp>
        <p:nvSpPr>
          <p:cNvPr id="5" name="図プレースホルダー 1">
            <a:extLst>
              <a:ext uri="{FF2B5EF4-FFF2-40B4-BE49-F238E27FC236}">
                <a16:creationId xmlns:a16="http://schemas.microsoft.com/office/drawing/2014/main" id="{08C777B1-9A90-4B1E-A6AE-9339286077EB}"/>
              </a:ext>
            </a:extLst>
          </p:cNvPr>
          <p:cNvSpPr>
            <a:spLocks noGrp="1"/>
          </p:cNvSpPr>
          <p:nvPr>
            <p:ph type="pic" sz="quarter" idx="10" hasCustomPrompt="1"/>
          </p:nvPr>
        </p:nvSpPr>
        <p:spPr>
          <a:xfrm>
            <a:off x="9191224" y="637283"/>
            <a:ext cx="2692800" cy="2782540"/>
          </a:xfrm>
          <a:custGeom>
            <a:avLst/>
            <a:gdLst>
              <a:gd name="connsiteX0" fmla="*/ 0 w 2692800"/>
              <a:gd name="connsiteY0" fmla="*/ 0 h 2693640"/>
              <a:gd name="connsiteX1" fmla="*/ 2692800 w 2692800"/>
              <a:gd name="connsiteY1" fmla="*/ 0 h 2693640"/>
              <a:gd name="connsiteX2" fmla="*/ 2692800 w 2692800"/>
              <a:gd name="connsiteY2" fmla="*/ 2693640 h 2693640"/>
              <a:gd name="connsiteX3" fmla="*/ 0 w 2692800"/>
              <a:gd name="connsiteY3" fmla="*/ 2693640 h 2693640"/>
            </a:gdLst>
            <a:ahLst/>
            <a:cxnLst>
              <a:cxn ang="0">
                <a:pos x="connsiteX0" y="connsiteY0"/>
              </a:cxn>
              <a:cxn ang="0">
                <a:pos x="connsiteX1" y="connsiteY1"/>
              </a:cxn>
              <a:cxn ang="0">
                <a:pos x="connsiteX2" y="connsiteY2"/>
              </a:cxn>
              <a:cxn ang="0">
                <a:pos x="connsiteX3" y="connsiteY3"/>
              </a:cxn>
            </a:cxnLst>
            <a:rect l="l" t="t" r="r" b="b"/>
            <a:pathLst>
              <a:path w="2692800" h="2693640">
                <a:moveTo>
                  <a:pt x="0" y="0"/>
                </a:moveTo>
                <a:lnTo>
                  <a:pt x="2692800" y="0"/>
                </a:lnTo>
                <a:lnTo>
                  <a:pt x="2692800" y="2693640"/>
                </a:lnTo>
                <a:lnTo>
                  <a:pt x="0" y="2693640"/>
                </a:lnTo>
                <a:close/>
              </a:path>
            </a:pathLst>
          </a:custGeom>
          <a:solidFill>
            <a:schemeClr val="bg1">
              <a:lumMod val="95000"/>
            </a:schemeClr>
          </a:solidFill>
        </p:spPr>
        <p:txBody>
          <a:bodyPr vert="horz" lIns="91440" tIns="45720" rIns="91440" bIns="45720" rtlCol="0">
            <a:normAutofit/>
          </a:bodyPr>
          <a:lstStyle>
            <a:lvl1pPr>
              <a:defRPr lang="en-ID" sz="1800" dirty="0">
                <a:latin typeface="Meiryo UI" panose="020B0604030504040204" pitchFamily="50" charset="-128"/>
                <a:ea typeface="Meiryo UI" panose="020B0604030504040204" pitchFamily="50" charset="-128"/>
              </a:defRPr>
            </a:lvl1pPr>
          </a:lstStyle>
          <a:p>
            <a:pPr marL="0" lvl="0" indent="0" algn="ctr" rtl="0">
              <a:buNone/>
            </a:pPr>
            <a:r>
              <a:rPr lang="ja-JP" altLang="en-US" noProof="0"/>
              <a:t>画像をここに追加</a:t>
            </a:r>
          </a:p>
        </p:txBody>
      </p:sp>
      <p:sp>
        <p:nvSpPr>
          <p:cNvPr id="7" name="図プレースホルダー 2">
            <a:extLst>
              <a:ext uri="{FF2B5EF4-FFF2-40B4-BE49-F238E27FC236}">
                <a16:creationId xmlns:a16="http://schemas.microsoft.com/office/drawing/2014/main" id="{0FEA994A-8056-4F3D-9365-B6A362A93EE3}"/>
              </a:ext>
            </a:extLst>
          </p:cNvPr>
          <p:cNvSpPr>
            <a:spLocks noGrp="1"/>
          </p:cNvSpPr>
          <p:nvPr>
            <p:ph type="pic" sz="quarter" idx="11" hasCustomPrompt="1"/>
          </p:nvPr>
        </p:nvSpPr>
        <p:spPr>
          <a:xfrm>
            <a:off x="6498424" y="3430043"/>
            <a:ext cx="2692800" cy="2772320"/>
          </a:xfrm>
          <a:custGeom>
            <a:avLst/>
            <a:gdLst>
              <a:gd name="connsiteX0" fmla="*/ 0 w 2692800"/>
              <a:gd name="connsiteY0" fmla="*/ 0 h 2693640"/>
              <a:gd name="connsiteX1" fmla="*/ 2692800 w 2692800"/>
              <a:gd name="connsiteY1" fmla="*/ 0 h 2693640"/>
              <a:gd name="connsiteX2" fmla="*/ 2692800 w 2692800"/>
              <a:gd name="connsiteY2" fmla="*/ 2693640 h 2693640"/>
              <a:gd name="connsiteX3" fmla="*/ 0 w 2692800"/>
              <a:gd name="connsiteY3" fmla="*/ 2693640 h 2693640"/>
            </a:gdLst>
            <a:ahLst/>
            <a:cxnLst>
              <a:cxn ang="0">
                <a:pos x="connsiteX0" y="connsiteY0"/>
              </a:cxn>
              <a:cxn ang="0">
                <a:pos x="connsiteX1" y="connsiteY1"/>
              </a:cxn>
              <a:cxn ang="0">
                <a:pos x="connsiteX2" y="connsiteY2"/>
              </a:cxn>
              <a:cxn ang="0">
                <a:pos x="connsiteX3" y="connsiteY3"/>
              </a:cxn>
            </a:cxnLst>
            <a:rect l="l" t="t" r="r" b="b"/>
            <a:pathLst>
              <a:path w="2692800" h="2693640">
                <a:moveTo>
                  <a:pt x="0" y="0"/>
                </a:moveTo>
                <a:lnTo>
                  <a:pt x="2692800" y="0"/>
                </a:lnTo>
                <a:lnTo>
                  <a:pt x="2692800" y="2693640"/>
                </a:lnTo>
                <a:lnTo>
                  <a:pt x="0" y="2693640"/>
                </a:lnTo>
                <a:close/>
              </a:path>
            </a:pathLst>
          </a:custGeom>
          <a:solidFill>
            <a:schemeClr val="bg1">
              <a:lumMod val="95000"/>
            </a:schemeClr>
          </a:solidFill>
        </p:spPr>
        <p:txBody>
          <a:bodyPr vert="horz" lIns="91440" tIns="45720" rIns="91440" bIns="45720" rtlCol="0">
            <a:normAutofit/>
          </a:bodyPr>
          <a:lstStyle>
            <a:lvl1pPr>
              <a:defRPr lang="en-ID" sz="1800" dirty="0">
                <a:latin typeface="Meiryo UI" panose="020B0604030504040204" pitchFamily="50" charset="-128"/>
                <a:ea typeface="Meiryo UI" panose="020B0604030504040204" pitchFamily="50" charset="-128"/>
              </a:defRPr>
            </a:lvl1pPr>
          </a:lstStyle>
          <a:p>
            <a:pPr marL="0" lvl="0" indent="0" algn="ctr" rtl="0">
              <a:buNone/>
            </a:pPr>
            <a:r>
              <a:rPr lang="ja-JP" altLang="en-US" noProof="0"/>
              <a:t>画像をここに追加</a:t>
            </a:r>
          </a:p>
        </p:txBody>
      </p:sp>
      <p:sp>
        <p:nvSpPr>
          <p:cNvPr id="9" name="長方形 8">
            <a:extLst>
              <a:ext uri="{FF2B5EF4-FFF2-40B4-BE49-F238E27FC236}">
                <a16:creationId xmlns:a16="http://schemas.microsoft.com/office/drawing/2014/main" id="{E429E334-587D-4420-9285-C2A5F494582B}"/>
              </a:ext>
            </a:extLst>
          </p:cNvPr>
          <p:cNvSpPr/>
          <p:nvPr userDrawn="1"/>
        </p:nvSpPr>
        <p:spPr>
          <a:xfrm>
            <a:off x="9289522" y="3527226"/>
            <a:ext cx="1248102" cy="12481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0" name="長方形 9">
            <a:extLst>
              <a:ext uri="{FF2B5EF4-FFF2-40B4-BE49-F238E27FC236}">
                <a16:creationId xmlns:a16="http://schemas.microsoft.com/office/drawing/2014/main" id="{F7BD4601-EF26-4D7C-8CB6-95488F17575B}"/>
              </a:ext>
            </a:extLst>
          </p:cNvPr>
          <p:cNvSpPr/>
          <p:nvPr userDrawn="1"/>
        </p:nvSpPr>
        <p:spPr>
          <a:xfrm>
            <a:off x="8621786" y="2848323"/>
            <a:ext cx="496540" cy="4965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1" name="長方形 10">
            <a:extLst>
              <a:ext uri="{FF2B5EF4-FFF2-40B4-BE49-F238E27FC236}">
                <a16:creationId xmlns:a16="http://schemas.microsoft.com/office/drawing/2014/main" id="{91949C41-2679-4E9D-A28C-F0C979F5702B}"/>
              </a:ext>
            </a:extLst>
          </p:cNvPr>
          <p:cNvSpPr/>
          <p:nvPr userDrawn="1"/>
        </p:nvSpPr>
        <p:spPr>
          <a:xfrm>
            <a:off x="8870898" y="2508125"/>
            <a:ext cx="247428" cy="24742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2" name="長方形 11">
            <a:extLst>
              <a:ext uri="{FF2B5EF4-FFF2-40B4-BE49-F238E27FC236}">
                <a16:creationId xmlns:a16="http://schemas.microsoft.com/office/drawing/2014/main" id="{3454B05D-55FD-4118-B899-4095FF50870D}"/>
              </a:ext>
            </a:extLst>
          </p:cNvPr>
          <p:cNvSpPr/>
          <p:nvPr userDrawn="1"/>
        </p:nvSpPr>
        <p:spPr>
          <a:xfrm>
            <a:off x="0" y="933450"/>
            <a:ext cx="300037" cy="14652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40533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タイトルとコンテンツ">
    <p:spTree>
      <p:nvGrpSpPr>
        <p:cNvPr id="1" name=""/>
        <p:cNvGrpSpPr/>
        <p:nvPr/>
      </p:nvGrpSpPr>
      <p:grpSpPr>
        <a:xfrm>
          <a:off x="0" y="0"/>
          <a:ext cx="0" cy="0"/>
          <a:chOff x="0" y="0"/>
          <a:chExt cx="0" cy="0"/>
        </a:xfrm>
      </p:grpSpPr>
      <p:sp>
        <p:nvSpPr>
          <p:cNvPr id="8" name="長方形 7">
            <a:extLst>
              <a:ext uri="{FF2B5EF4-FFF2-40B4-BE49-F238E27FC236}">
                <a16:creationId xmlns:a16="http://schemas.microsoft.com/office/drawing/2014/main" id="{34C5F727-FA73-47F4-8647-79441AA996E3}"/>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E94FD2F3-3119-48E2-B464-A93E23C5A607}"/>
              </a:ext>
            </a:extLst>
          </p:cNvPr>
          <p:cNvSpPr>
            <a:spLocks noGrp="1"/>
          </p:cNvSpPr>
          <p:nvPr>
            <p:ph type="title"/>
          </p:nvPr>
        </p:nvSpPr>
        <p:spPr>
          <a:xfrm>
            <a:off x="371476" y="1016000"/>
            <a:ext cx="3997324" cy="2501899"/>
          </a:xfrm>
        </p:spPr>
        <p:txBody>
          <a:bodyPr rtlCol="0" anchor="b">
            <a:noAutofit/>
          </a:bodyPr>
          <a:lstStyle>
            <a:lvl1pPr>
              <a:defRPr sz="5400">
                <a:latin typeface="Meiryo UI" panose="020B0604030504040204" pitchFamily="50" charset="-128"/>
                <a:ea typeface="Meiryo UI" panose="020B0604030504040204" pitchFamily="50" charset="-128"/>
              </a:defRPr>
            </a:lvl1pPr>
          </a:lstStyle>
          <a:p>
            <a:pPr rtl="0"/>
            <a:r>
              <a:rPr lang="ja-JP" altLang="en-US" noProof="0"/>
              <a:t>マスター タイトルの書式設定</a:t>
            </a:r>
          </a:p>
        </p:txBody>
      </p:sp>
      <p:sp>
        <p:nvSpPr>
          <p:cNvPr id="3" name="コンテンツ プレースホルダー 2">
            <a:extLst>
              <a:ext uri="{FF2B5EF4-FFF2-40B4-BE49-F238E27FC236}">
                <a16:creationId xmlns:a16="http://schemas.microsoft.com/office/drawing/2014/main" id="{FCE87C6E-3441-429B-A81D-87F8344C068B}"/>
              </a:ext>
            </a:extLst>
          </p:cNvPr>
          <p:cNvSpPr>
            <a:spLocks noGrp="1"/>
          </p:cNvSpPr>
          <p:nvPr>
            <p:ph idx="1"/>
          </p:nvPr>
        </p:nvSpPr>
        <p:spPr>
          <a:xfrm>
            <a:off x="371475" y="3619500"/>
            <a:ext cx="3997325" cy="2557463"/>
          </a:xfrm>
        </p:spPr>
        <p:txBody>
          <a:bodyPr rtlCol="0">
            <a:normAutofit/>
          </a:bodyPr>
          <a:lstStyle>
            <a:lvl1pPr>
              <a:defRPr sz="2000">
                <a:latin typeface="Meiryo UI" panose="020B0604030504040204" pitchFamily="50" charset="-128"/>
                <a:ea typeface="Meiryo UI" panose="020B0604030504040204" pitchFamily="50" charset="-128"/>
              </a:defRPr>
            </a:lvl1pPr>
            <a:lvl2pPr>
              <a:defRPr sz="1800">
                <a:latin typeface="Meiryo UI" panose="020B0604030504040204" pitchFamily="50" charset="-128"/>
                <a:ea typeface="Meiryo UI" panose="020B0604030504040204" pitchFamily="50" charset="-128"/>
              </a:defRPr>
            </a:lvl2pPr>
            <a:lvl3pPr>
              <a:defRPr sz="1600">
                <a:latin typeface="Meiryo UI" panose="020B0604030504040204" pitchFamily="50" charset="-128"/>
                <a:ea typeface="Meiryo UI" panose="020B0604030504040204" pitchFamily="50" charset="-128"/>
              </a:defRPr>
            </a:lvl3pPr>
            <a:lvl4pPr>
              <a:defRPr sz="1400">
                <a:latin typeface="Meiryo UI" panose="020B0604030504040204" pitchFamily="50" charset="-128"/>
                <a:ea typeface="Meiryo UI" panose="020B0604030504040204" pitchFamily="50" charset="-128"/>
              </a:defRPr>
            </a:lvl4pPr>
            <a:lvl5pPr>
              <a:defRPr sz="1400">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6" name="スライド番号プレースホルダー 5">
            <a:extLst>
              <a:ext uri="{FF2B5EF4-FFF2-40B4-BE49-F238E27FC236}">
                <a16:creationId xmlns:a16="http://schemas.microsoft.com/office/drawing/2014/main" id="{FC8ECDD1-1369-42FD-BD19-6797742A154C}"/>
              </a:ext>
            </a:extLst>
          </p:cNvPr>
          <p:cNvSpPr>
            <a:spLocks noGrp="1"/>
          </p:cNvSpPr>
          <p:nvPr>
            <p:ph type="sldNum" sz="quarter" idx="12"/>
          </p:nvPr>
        </p:nvSpPr>
        <p:spPr/>
        <p:txBody>
          <a:bodyPr rtlCol="0"/>
          <a:lstStyle>
            <a:lvl1pPr>
              <a:defRPr>
                <a:latin typeface="Meiryo UI" panose="020B0604030504040204" pitchFamily="50" charset="-128"/>
                <a:ea typeface="Meiryo UI" panose="020B0604030504040204" pitchFamily="50" charset="-128"/>
              </a:defRPr>
            </a:lvl1pPr>
          </a:lstStyle>
          <a:p>
            <a:fld id="{03DC2DEF-D2FE-4B45-ABA4-9F153FD1C98A}" type="slidenum">
              <a:rPr lang="en-US" altLang="ja-JP" noProof="0" smtClean="0"/>
              <a:pPr/>
              <a:t>‹#›</a:t>
            </a:fld>
            <a:endParaRPr lang="ja-JP" altLang="en-US" noProof="0"/>
          </a:p>
        </p:txBody>
      </p:sp>
      <p:sp>
        <p:nvSpPr>
          <p:cNvPr id="13" name="図プレースホルダー 6">
            <a:extLst>
              <a:ext uri="{FF2B5EF4-FFF2-40B4-BE49-F238E27FC236}">
                <a16:creationId xmlns:a16="http://schemas.microsoft.com/office/drawing/2014/main" id="{9303FD92-1AC4-4708-B13E-C97E00210D2E}"/>
              </a:ext>
            </a:extLst>
          </p:cNvPr>
          <p:cNvSpPr>
            <a:spLocks noGrp="1"/>
          </p:cNvSpPr>
          <p:nvPr>
            <p:ph type="pic" sz="quarter" idx="13" hasCustomPrompt="1"/>
          </p:nvPr>
        </p:nvSpPr>
        <p:spPr>
          <a:xfrm>
            <a:off x="4902201" y="619125"/>
            <a:ext cx="3454400" cy="5581650"/>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アイコンをクリックして画像を追加</a:t>
            </a:r>
          </a:p>
        </p:txBody>
      </p:sp>
      <p:sp>
        <p:nvSpPr>
          <p:cNvPr id="14" name="図プレースホルダー 6">
            <a:extLst>
              <a:ext uri="{FF2B5EF4-FFF2-40B4-BE49-F238E27FC236}">
                <a16:creationId xmlns:a16="http://schemas.microsoft.com/office/drawing/2014/main" id="{F6824EBC-CC6E-4D5A-B85A-DAC55ACE8533}"/>
              </a:ext>
            </a:extLst>
          </p:cNvPr>
          <p:cNvSpPr>
            <a:spLocks noGrp="1"/>
          </p:cNvSpPr>
          <p:nvPr>
            <p:ph type="pic" sz="quarter" idx="14" hasCustomPrompt="1"/>
          </p:nvPr>
        </p:nvSpPr>
        <p:spPr>
          <a:xfrm>
            <a:off x="8432801" y="260351"/>
            <a:ext cx="3454400" cy="5581649"/>
          </a:xfrm>
          <a:solidFill>
            <a:schemeClr val="bg1">
              <a:lumMod val="95000"/>
            </a:schemeClr>
          </a:solidFill>
        </p:spPr>
        <p:txBody>
          <a:bodyPr vert="horz" lIns="91440" tIns="45720" rIns="91440" bIns="45720" rtlCol="0">
            <a:normAutofit/>
          </a:bodyPr>
          <a:lstStyle>
            <a:lvl1pPr>
              <a:defRPr lang="en-US" sz="1800">
                <a:latin typeface="Meiryo UI" panose="020B0604030504040204" pitchFamily="50" charset="-128"/>
                <a:ea typeface="Meiryo UI" panose="020B0604030504040204" pitchFamily="50" charset="-128"/>
              </a:defRPr>
            </a:lvl1pPr>
          </a:lstStyle>
          <a:p>
            <a:pPr marL="0" lvl="0" indent="0" algn="ctr" rtl="0">
              <a:buNone/>
            </a:pPr>
            <a:r>
              <a:rPr lang="ja-JP" altLang="en-US" noProof="0"/>
              <a:t>アイコンをクリックして写真を追加</a:t>
            </a:r>
          </a:p>
        </p:txBody>
      </p:sp>
      <p:sp>
        <p:nvSpPr>
          <p:cNvPr id="15" name="長方形 14">
            <a:extLst>
              <a:ext uri="{FF2B5EF4-FFF2-40B4-BE49-F238E27FC236}">
                <a16:creationId xmlns:a16="http://schemas.microsoft.com/office/drawing/2014/main" id="{43661888-890D-4E0C-8076-65EDFDB7DE27}"/>
              </a:ext>
            </a:extLst>
          </p:cNvPr>
          <p:cNvSpPr/>
          <p:nvPr userDrawn="1"/>
        </p:nvSpPr>
        <p:spPr>
          <a:xfrm>
            <a:off x="8432801" y="5842000"/>
            <a:ext cx="3459162" cy="3587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6" name="長方形 15">
            <a:extLst>
              <a:ext uri="{FF2B5EF4-FFF2-40B4-BE49-F238E27FC236}">
                <a16:creationId xmlns:a16="http://schemas.microsoft.com/office/drawing/2014/main" id="{5AE48EF9-5BAF-4BD7-A6BE-866C0307B69F}"/>
              </a:ext>
            </a:extLst>
          </p:cNvPr>
          <p:cNvSpPr/>
          <p:nvPr userDrawn="1"/>
        </p:nvSpPr>
        <p:spPr>
          <a:xfrm>
            <a:off x="4902201" y="239509"/>
            <a:ext cx="3459162" cy="3587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7" name="長方形 16">
            <a:extLst>
              <a:ext uri="{FF2B5EF4-FFF2-40B4-BE49-F238E27FC236}">
                <a16:creationId xmlns:a16="http://schemas.microsoft.com/office/drawing/2014/main" id="{E8D4A5F4-99AC-4FB3-8A59-AB8D7B4FC7D7}"/>
              </a:ext>
            </a:extLst>
          </p:cNvPr>
          <p:cNvSpPr/>
          <p:nvPr userDrawn="1"/>
        </p:nvSpPr>
        <p:spPr>
          <a:xfrm>
            <a:off x="0" y="1384300"/>
            <a:ext cx="177800" cy="44577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401361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10060ACE-E228-45FD-83E3-FF4D1CCF705F}"/>
              </a:ext>
            </a:extLst>
          </p:cNvPr>
          <p:cNvSpPr>
            <a:spLocks noGrp="1"/>
          </p:cNvSpPr>
          <p:nvPr>
            <p:ph type="title"/>
          </p:nvPr>
        </p:nvSpPr>
        <p:spPr>
          <a:xfrm>
            <a:off x="371475" y="260351"/>
            <a:ext cx="11520487" cy="758824"/>
          </a:xfrm>
          <a:prstGeom prst="rect">
            <a:avLst/>
          </a:prstGeom>
        </p:spPr>
        <p:txBody>
          <a:bodyPr vert="horz" lIns="91440" tIns="45720" rIns="91440" bIns="45720" rtlCol="0" anchor="ctr">
            <a:normAutofit/>
          </a:bodyPr>
          <a:lstStyle/>
          <a:p>
            <a:pPr rtl="0"/>
            <a:r>
              <a:rPr lang="ja-JP" altLang="en-US" noProof="0"/>
              <a:t>マスター タイトルの書式設定</a:t>
            </a:r>
          </a:p>
        </p:txBody>
      </p:sp>
      <p:sp>
        <p:nvSpPr>
          <p:cNvPr id="3" name="テキスト プレースホルダー 2">
            <a:extLst>
              <a:ext uri="{FF2B5EF4-FFF2-40B4-BE49-F238E27FC236}">
                <a16:creationId xmlns:a16="http://schemas.microsoft.com/office/drawing/2014/main" id="{D88AF9FF-2A4E-41E6-956B-69BC625CC9A4}"/>
              </a:ext>
            </a:extLst>
          </p:cNvPr>
          <p:cNvSpPr>
            <a:spLocks noGrp="1"/>
          </p:cNvSpPr>
          <p:nvPr>
            <p:ph type="body" idx="1"/>
          </p:nvPr>
        </p:nvSpPr>
        <p:spPr>
          <a:xfrm>
            <a:off x="371474" y="1233488"/>
            <a:ext cx="11520487" cy="4943475"/>
          </a:xfrm>
          <a:prstGeom prst="rect">
            <a:avLst/>
          </a:prstGeom>
        </p:spPr>
        <p:txBody>
          <a:bodyPr vert="horz" lIns="91440" tIns="45720" rIns="91440" bIns="45720" rtlCol="0">
            <a:normAutofit/>
          </a:body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7" name="長方形 6">
            <a:extLst>
              <a:ext uri="{FF2B5EF4-FFF2-40B4-BE49-F238E27FC236}">
                <a16:creationId xmlns:a16="http://schemas.microsoft.com/office/drawing/2014/main" id="{CEE1F87C-C7F2-4F14-86B1-854B7B0C580E}"/>
              </a:ext>
            </a:extLst>
          </p:cNvPr>
          <p:cNvSpPr/>
          <p:nvPr userDrawn="1"/>
        </p:nvSpPr>
        <p:spPr>
          <a:xfrm>
            <a:off x="11229975" y="6512060"/>
            <a:ext cx="962025" cy="3459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6" name="スライド番号プレースホルダー 5">
            <a:extLst>
              <a:ext uri="{FF2B5EF4-FFF2-40B4-BE49-F238E27FC236}">
                <a16:creationId xmlns:a16="http://schemas.microsoft.com/office/drawing/2014/main" id="{94FD9470-E137-41DF-A5CA-C7B4B9856E94}"/>
              </a:ext>
            </a:extLst>
          </p:cNvPr>
          <p:cNvSpPr>
            <a:spLocks noGrp="1"/>
          </p:cNvSpPr>
          <p:nvPr>
            <p:ph type="sldNum" sz="quarter" idx="4"/>
          </p:nvPr>
        </p:nvSpPr>
        <p:spPr>
          <a:xfrm>
            <a:off x="11518900" y="6581978"/>
            <a:ext cx="373062" cy="206104"/>
          </a:xfrm>
          <a:prstGeom prst="rect">
            <a:avLst/>
          </a:prstGeom>
        </p:spPr>
        <p:txBody>
          <a:bodyPr vert="horz" lIns="91440" tIns="45720" rIns="91440" bIns="45720" rtlCol="0" anchor="ctr"/>
          <a:lstStyle>
            <a:lvl1pPr algn="r">
              <a:defRPr sz="1200">
                <a:solidFill>
                  <a:schemeClr val="bg1"/>
                </a:solidFill>
                <a:latin typeface="Meiryo UI" panose="020B0604030504040204" pitchFamily="50" charset="-128"/>
                <a:ea typeface="Meiryo UI" panose="020B0604030504040204" pitchFamily="50" charset="-128"/>
              </a:defRPr>
            </a:lvl1pPr>
          </a:lstStyle>
          <a:p>
            <a:fld id="{03DC2DEF-D2FE-4B45-ABA4-9F153FD1C98A}" type="slidenum">
              <a:rPr lang="en-US" altLang="ja-JP" noProof="0" smtClean="0"/>
              <a:pPr/>
              <a:t>‹#›</a:t>
            </a:fld>
            <a:endParaRPr lang="ja-JP" altLang="en-US" noProof="0"/>
          </a:p>
        </p:txBody>
      </p:sp>
      <p:sp>
        <p:nvSpPr>
          <p:cNvPr id="8" name="長方形 7">
            <a:extLst>
              <a:ext uri="{FF2B5EF4-FFF2-40B4-BE49-F238E27FC236}">
                <a16:creationId xmlns:a16="http://schemas.microsoft.com/office/drawing/2014/main" id="{48AB12CC-D752-4664-B92F-BAEFF0416B7E}"/>
              </a:ext>
            </a:extLst>
          </p:cNvPr>
          <p:cNvSpPr/>
          <p:nvPr userDrawn="1"/>
        </p:nvSpPr>
        <p:spPr>
          <a:xfrm>
            <a:off x="0" y="260350"/>
            <a:ext cx="300037" cy="755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434583292"/>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2" r:id="rId4"/>
    <p:sldLayoutId id="2147483663" r:id="rId5"/>
    <p:sldLayoutId id="2147483650" r:id="rId6"/>
    <p:sldLayoutId id="2147483664" r:id="rId7"/>
    <p:sldLayoutId id="2147483665" r:id="rId8"/>
    <p:sldLayoutId id="2147483666" r:id="rId9"/>
    <p:sldLayoutId id="2147483667" r:id="rId10"/>
    <p:sldLayoutId id="2147483668" r:id="rId11"/>
    <p:sldLayoutId id="2147483669" r:id="rId12"/>
    <p:sldLayoutId id="2147483651" r:id="rId13"/>
    <p:sldLayoutId id="2147483670" r:id="rId14"/>
    <p:sldLayoutId id="2147483671" r:id="rId15"/>
    <p:sldLayoutId id="2147483672" r:id="rId16"/>
    <p:sldLayoutId id="2147483673" r:id="rId17"/>
    <p:sldLayoutId id="2147483652" r:id="rId18"/>
    <p:sldLayoutId id="2147483674" r:id="rId19"/>
    <p:sldLayoutId id="2147483675" r:id="rId20"/>
    <p:sldLayoutId id="2147483676" r:id="rId21"/>
    <p:sldLayoutId id="2147483677" r:id="rId22"/>
    <p:sldLayoutId id="2147483655" r:id="rId23"/>
    <p:sldLayoutId id="2147483678" r:id="rId24"/>
    <p:sldLayoutId id="2147483679" r:id="rId25"/>
    <p:sldLayoutId id="2147483680" r:id="rId26"/>
    <p:sldLayoutId id="2147483681" r:id="rId27"/>
    <p:sldLayoutId id="2147483653" r:id="rId28"/>
    <p:sldLayoutId id="2147483682" r:id="rId29"/>
    <p:sldLayoutId id="2147483683" r:id="rId30"/>
    <p:sldLayoutId id="2147483684" r:id="rId31"/>
    <p:sldLayoutId id="2147483685" r:id="rId32"/>
    <p:sldLayoutId id="2147483654" r:id="rId33"/>
    <p:sldLayoutId id="2147483686" r:id="rId34"/>
    <p:sldLayoutId id="2147483687" r:id="rId35"/>
    <p:sldLayoutId id="2147483689" r:id="rId36"/>
    <p:sldLayoutId id="2147483688" r:id="rId37"/>
    <p:sldLayoutId id="2147483690" r:id="rId38"/>
    <p:sldLayoutId id="2147483691" r:id="rId39"/>
    <p:sldLayoutId id="2147483692" r:id="rId40"/>
    <p:sldLayoutId id="2147483693" r:id="rId41"/>
    <p:sldLayoutId id="2147483694" r:id="rId42"/>
    <p:sldLayoutId id="2147483695" r:id="rId43"/>
    <p:sldLayoutId id="2147483703" r:id="rId44"/>
    <p:sldLayoutId id="2147483704" r:id="rId45"/>
    <p:sldLayoutId id="2147483696" r:id="rId46"/>
    <p:sldLayoutId id="2147483697" r:id="rId47"/>
    <p:sldLayoutId id="2147483698" r:id="rId48"/>
    <p:sldLayoutId id="2147483699" r:id="rId49"/>
    <p:sldLayoutId id="2147483700" r:id="rId50"/>
    <p:sldLayoutId id="2147483701" r:id="rId51"/>
    <p:sldLayoutId id="2147483702" r:id="rId52"/>
    <p:sldLayoutId id="2147483656" r:id="rId53"/>
    <p:sldLayoutId id="2147483657" r:id="rId54"/>
  </p:sldLayoutIdLst>
  <p:hf hdr="0" ftr="0" dt="0"/>
  <p:txStyles>
    <p:titleStyle>
      <a:lvl1pPr algn="l" defTabSz="914400" rtl="0" eaLnBrk="1" latinLnBrk="0" hangingPunct="1">
        <a:lnSpc>
          <a:spcPct val="90000"/>
        </a:lnSpc>
        <a:spcBef>
          <a:spcPct val="0"/>
        </a:spcBef>
        <a:buNone/>
        <a:defRPr kumimoji="1" sz="3600" b="1" kern="1200">
          <a:solidFill>
            <a:schemeClr val="tx1"/>
          </a:solidFill>
          <a:latin typeface="Meiryo UI" panose="020B0604030504040204" pitchFamily="50" charset="-128"/>
          <a:ea typeface="Meiryo UI" panose="020B0604030504040204" pitchFamily="50" charset="-128"/>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4" userDrawn="1">
          <p15:clr>
            <a:srgbClr val="F26B43"/>
          </p15:clr>
        </p15:guide>
        <p15:guide id="2" pos="234" userDrawn="1">
          <p15:clr>
            <a:srgbClr val="F26B43"/>
          </p15:clr>
        </p15:guide>
        <p15:guide id="3" orient="horz" pos="4133" userDrawn="1">
          <p15:clr>
            <a:srgbClr val="F26B43"/>
          </p15:clr>
        </p15:guide>
        <p15:guide id="4" pos="7491" userDrawn="1">
          <p15:clr>
            <a:srgbClr val="F26B43"/>
          </p15:clr>
        </p15:guide>
        <p15:guide id="5" orient="horz" pos="640" userDrawn="1">
          <p15:clr>
            <a:srgbClr val="F26B43"/>
          </p15:clr>
        </p15:guide>
        <p15:guide id="6" orient="horz" pos="777" userDrawn="1">
          <p15:clr>
            <a:srgbClr val="F26B43"/>
          </p15:clr>
        </p15:guide>
        <p15:guide id="7" orient="horz" pos="4020" userDrawn="1">
          <p15:clr>
            <a:srgbClr val="F26B43"/>
          </p15:clr>
        </p15:guide>
        <p15:guide id="8" orient="horz" pos="390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48.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48.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3.xml"/><Relationship Id="rId1" Type="http://schemas.openxmlformats.org/officeDocument/2006/relationships/slideLayout" Target="../slideLayouts/slideLayout4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8.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48.xml"/><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48.xml"/></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7.xml"/><Relationship Id="rId1" Type="http://schemas.openxmlformats.org/officeDocument/2006/relationships/slideLayout" Target="../slideLayouts/slideLayout4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slideLayout" Target="../slideLayouts/slideLayout45.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8.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48.xml"/><Relationship Id="rId5" Type="http://schemas.openxmlformats.org/officeDocument/2006/relationships/image" Target="../media/image23.jpeg"/><Relationship Id="rId4" Type="http://schemas.openxmlformats.org/officeDocument/2006/relationships/image" Target="../media/image22.jpeg"/></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48.xml"/><Relationship Id="rId5" Type="http://schemas.openxmlformats.org/officeDocument/2006/relationships/image" Target="../media/image27.jpeg"/><Relationship Id="rId4" Type="http://schemas.openxmlformats.org/officeDocument/2006/relationships/image" Target="../media/image26.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48.xml"/><Relationship Id="rId5" Type="http://schemas.openxmlformats.org/officeDocument/2006/relationships/image" Target="../media/image30.png"/><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3.xml"/><Relationship Id="rId1" Type="http://schemas.openxmlformats.org/officeDocument/2006/relationships/slideLayout" Target="../slideLayouts/slideLayout9.xml"/><Relationship Id="rId4" Type="http://schemas.openxmlformats.org/officeDocument/2006/relationships/image" Target="../media/image32.jpeg"/></Relationships>
</file>

<file path=ppt/slides/_rels/slide2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4.xml"/><Relationship Id="rId1" Type="http://schemas.openxmlformats.org/officeDocument/2006/relationships/slideLayout" Target="../slideLayouts/slideLayout47.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3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5.xml"/><Relationship Id="rId1" Type="http://schemas.openxmlformats.org/officeDocument/2006/relationships/slideLayout" Target="../slideLayouts/slideLayout48.xml"/></Relationships>
</file>

<file path=ppt/slides/_rels/slide3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6.xml"/><Relationship Id="rId1" Type="http://schemas.openxmlformats.org/officeDocument/2006/relationships/slideLayout" Target="../slideLayouts/slideLayout15.xml"/><Relationship Id="rId5" Type="http://schemas.openxmlformats.org/officeDocument/2006/relationships/image" Target="../media/image43.jpeg"/><Relationship Id="rId4" Type="http://schemas.openxmlformats.org/officeDocument/2006/relationships/image" Target="../media/image42.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notesSlide" Target="../notesSlides/notesSlide28.xml"/><Relationship Id="rId1" Type="http://schemas.openxmlformats.org/officeDocument/2006/relationships/slideLayout" Target="../slideLayouts/slideLayout39.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3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42.xml"/><Relationship Id="rId5" Type="http://schemas.openxmlformats.org/officeDocument/2006/relationships/image" Target="../media/image53.png"/><Relationship Id="rId4" Type="http://schemas.openxmlformats.org/officeDocument/2006/relationships/image" Target="../media/image52.png"/></Relationships>
</file>

<file path=ppt/slides/_rels/slide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4.png"/><Relationship Id="rId1" Type="http://schemas.openxmlformats.org/officeDocument/2006/relationships/slideLayout" Target="../slideLayouts/slideLayout42.xml"/><Relationship Id="rId5" Type="http://schemas.openxmlformats.org/officeDocument/2006/relationships/image" Target="../media/image55.png"/><Relationship Id="rId4" Type="http://schemas.openxmlformats.org/officeDocument/2006/relationships/image" Target="../media/image51.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4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8" Type="http://schemas.openxmlformats.org/officeDocument/2006/relationships/image" Target="../media/image62.sv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notesSlide" Target="../notesSlides/notesSlide33.xml"/><Relationship Id="rId1" Type="http://schemas.openxmlformats.org/officeDocument/2006/relationships/slideLayout" Target="../slideLayouts/slideLayout27.xml"/><Relationship Id="rId6" Type="http://schemas.openxmlformats.org/officeDocument/2006/relationships/image" Target="../media/image60.svg"/><Relationship Id="rId5" Type="http://schemas.openxmlformats.org/officeDocument/2006/relationships/image" Target="../media/image59.png"/><Relationship Id="rId10" Type="http://schemas.openxmlformats.org/officeDocument/2006/relationships/image" Target="../media/image64.svg"/><Relationship Id="rId4" Type="http://schemas.openxmlformats.org/officeDocument/2006/relationships/image" Target="../media/image58.svg"/><Relationship Id="rId9" Type="http://schemas.openxmlformats.org/officeDocument/2006/relationships/image" Target="../media/image63.pn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8.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8.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4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3D71C9CD-CAE8-4AC8-936D-333769D479E5}"/>
              </a:ext>
            </a:extLst>
          </p:cNvPr>
          <p:cNvSpPr>
            <a:spLocks noGrp="1"/>
          </p:cNvSpPr>
          <p:nvPr>
            <p:ph type="ctrTitle"/>
          </p:nvPr>
        </p:nvSpPr>
        <p:spPr>
          <a:xfrm>
            <a:off x="6816174" y="1512889"/>
            <a:ext cx="5379140" cy="3262311"/>
          </a:xfrm>
        </p:spPr>
        <p:txBody>
          <a:bodyPr rtlCol="0" anchor="ctr">
            <a:normAutofit/>
          </a:bodyPr>
          <a:lstStyle/>
          <a:p>
            <a:pPr rtl="0"/>
            <a:r>
              <a:rPr lang="en-US" altLang="ja-JP" sz="4000" dirty="0">
                <a:latin typeface="Arial" panose="020B0604020202020204" pitchFamily="34" charset="0"/>
                <a:cs typeface="Arial" panose="020B0604020202020204" pitchFamily="34" charset="0"/>
              </a:rPr>
              <a:t>To People in XXX </a:t>
            </a:r>
            <a:br>
              <a:rPr lang="en-US" altLang="ja-JP" sz="4000" dirty="0">
                <a:latin typeface="Arial" panose="020B0604020202020204" pitchFamily="34" charset="0"/>
                <a:cs typeface="Arial" panose="020B0604020202020204" pitchFamily="34" charset="0"/>
              </a:rPr>
            </a:br>
            <a:br>
              <a:rPr lang="ja-JP" altLang="en-US" sz="4000" dirty="0">
                <a:latin typeface="Arial" panose="020B0604020202020204" pitchFamily="34" charset="0"/>
                <a:cs typeface="Arial" panose="020B0604020202020204" pitchFamily="34" charset="0"/>
              </a:rPr>
            </a:br>
            <a:r>
              <a:rPr lang="en-US" altLang="ja-JP" sz="4000" dirty="0">
                <a:latin typeface="Arial" panose="020B0604020202020204" pitchFamily="34" charset="0"/>
                <a:cs typeface="Arial" panose="020B0604020202020204" pitchFamily="34" charset="0"/>
              </a:rPr>
              <a:t>New Careers and Possibilities in Japan</a:t>
            </a:r>
            <a:endParaRPr lang="ja-JP" altLang="en-US" sz="4000" dirty="0">
              <a:latin typeface="Meiryo UI" panose="020B0604030504040204" pitchFamily="50" charset="-128"/>
              <a:ea typeface="Meiryo UI" panose="020B0604030504040204" pitchFamily="50" charset="-128"/>
            </a:endParaRPr>
          </a:p>
        </p:txBody>
      </p:sp>
      <p:sp>
        <p:nvSpPr>
          <p:cNvPr id="4" name="サブタイトル 3">
            <a:extLst>
              <a:ext uri="{FF2B5EF4-FFF2-40B4-BE49-F238E27FC236}">
                <a16:creationId xmlns:a16="http://schemas.microsoft.com/office/drawing/2014/main" id="{C6D24F99-E026-485A-96CD-AEC98137262A}"/>
              </a:ext>
            </a:extLst>
          </p:cNvPr>
          <p:cNvSpPr>
            <a:spLocks noGrp="1"/>
          </p:cNvSpPr>
          <p:nvPr>
            <p:ph type="subTitle" idx="1"/>
          </p:nvPr>
        </p:nvSpPr>
        <p:spPr>
          <a:xfrm>
            <a:off x="6905625" y="5627314"/>
            <a:ext cx="4986338" cy="976311"/>
          </a:xfrm>
        </p:spPr>
        <p:txBody>
          <a:bodyPr rtlCol="0">
            <a:normAutofit/>
          </a:bodyPr>
          <a:lstStyle/>
          <a:p>
            <a:pPr rtl="0"/>
            <a:r>
              <a:rPr lang="en-US" altLang="zh-CN" sz="2000">
                <a:latin typeface="Arial" panose="020B0604020202020204" pitchFamily="34" charset="0"/>
                <a:cs typeface="Arial" panose="020B0604020202020204" pitchFamily="34" charset="0"/>
              </a:rPr>
              <a:t>Municipality name</a:t>
            </a:r>
            <a:endParaRPr lang="zh-CN" altLang="en-US" sz="2000">
              <a:latin typeface="Arial" panose="020B0604020202020204" pitchFamily="34" charset="0"/>
              <a:cs typeface="Arial" panose="020B0604020202020204" pitchFamily="34" charset="0"/>
            </a:endParaRPr>
          </a:p>
          <a:p>
            <a:pPr rtl="0"/>
            <a:r>
              <a:rPr lang="en-US" altLang="zh-CN" sz="2000">
                <a:latin typeface="Arial" panose="020B0604020202020204" pitchFamily="34" charset="0"/>
                <a:cs typeface="Arial" panose="020B0604020202020204" pitchFamily="34" charset="0"/>
              </a:rPr>
              <a:t>Person in charge</a:t>
            </a:r>
            <a:endParaRPr lang="zh-CN" altLang="en-US" sz="2000">
              <a:latin typeface="Arial" panose="020B0604020202020204" pitchFamily="34" charset="0"/>
              <a:cs typeface="Arial" panose="020B0604020202020204" pitchFamily="34" charset="0"/>
            </a:endParaRPr>
          </a:p>
        </p:txBody>
      </p:sp>
      <p:pic>
        <p:nvPicPr>
          <p:cNvPr id="9" name="図プレースホルダー 8" descr="山と湖の風景&#10;&#10;AI によって生成されたコンテンツは間違っている可能性があります。">
            <a:extLst>
              <a:ext uri="{FF2B5EF4-FFF2-40B4-BE49-F238E27FC236}">
                <a16:creationId xmlns:a16="http://schemas.microsoft.com/office/drawing/2014/main" id="{B826732B-33FE-202B-A070-87595416D6C7}"/>
              </a:ext>
            </a:extLst>
          </p:cNvPr>
          <p:cNvPicPr>
            <a:picLocks noGrp="1" noChangeAspect="1"/>
          </p:cNvPicPr>
          <p:nvPr>
            <p:ph type="pic" sz="quarter" idx="10"/>
          </p:nvPr>
        </p:nvPicPr>
        <p:blipFill>
          <a:blip r:embed="rId3"/>
          <a:srcRect l="29928" r="33410" b="3687"/>
          <a:stretch/>
        </p:blipFill>
        <p:spPr>
          <a:xfrm>
            <a:off x="571500" y="0"/>
            <a:ext cx="6034088" cy="6857999"/>
          </a:xfrm>
        </p:spPr>
      </p:pic>
    </p:spTree>
    <p:extLst>
      <p:ext uri="{BB962C8B-B14F-4D97-AF65-F5344CB8AC3E}">
        <p14:creationId xmlns:p14="http://schemas.microsoft.com/office/powerpoint/2010/main" val="14954965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386F1-ECAC-0B4B-61DB-E3C7EB6BAAB5}"/>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69DAAAC2-BF2E-50CC-D369-90AEDE93382C}"/>
              </a:ext>
            </a:extLst>
          </p:cNvPr>
          <p:cNvSpPr>
            <a:spLocks noGrp="1"/>
          </p:cNvSpPr>
          <p:nvPr>
            <p:ph type="title"/>
          </p:nvPr>
        </p:nvSpPr>
        <p:spPr/>
        <p:txBody>
          <a:bodyPr rtlCol="0">
            <a:normAutofit/>
          </a:bodyPr>
          <a:lstStyle/>
          <a:p>
            <a:pPr rtl="0"/>
            <a:r>
              <a:rPr lang="en-US" altLang="ja-JP" sz="4500" dirty="0">
                <a:latin typeface="Arial" panose="020B0604020202020204" pitchFamily="34" charset="0"/>
                <a:cs typeface="Arial" panose="020B0604020202020204" pitchFamily="34" charset="0"/>
              </a:rPr>
              <a:t>2. Features of Nursing Care in Japan</a:t>
            </a:r>
            <a:endParaRPr lang="ja-JP" altLang="en-US" sz="4500" dirty="0">
              <a:latin typeface="Arial" panose="020B0604020202020204" pitchFamily="34" charset="0"/>
              <a:cs typeface="Arial" panose="020B0604020202020204" pitchFamily="34" charset="0"/>
            </a:endParaRPr>
          </a:p>
        </p:txBody>
      </p:sp>
      <p:sp>
        <p:nvSpPr>
          <p:cNvPr id="7" name="テキスト プレースホルダー 6">
            <a:extLst>
              <a:ext uri="{FF2B5EF4-FFF2-40B4-BE49-F238E27FC236}">
                <a16:creationId xmlns:a16="http://schemas.microsoft.com/office/drawing/2014/main" id="{1257B643-72C9-0B75-79F5-151E8D5BD81A}"/>
              </a:ext>
            </a:extLst>
          </p:cNvPr>
          <p:cNvSpPr>
            <a:spLocks noGrp="1"/>
          </p:cNvSpPr>
          <p:nvPr>
            <p:ph type="body" idx="1"/>
          </p:nvPr>
        </p:nvSpPr>
        <p:spPr/>
        <p:txBody>
          <a:bodyPr/>
          <a:lstStyle/>
          <a:p>
            <a:endParaRPr lang="ja-JP" altLang="en-US"/>
          </a:p>
        </p:txBody>
      </p:sp>
      <p:sp>
        <p:nvSpPr>
          <p:cNvPr id="3" name="スライド番号プレースホルダー 2">
            <a:extLst>
              <a:ext uri="{FF2B5EF4-FFF2-40B4-BE49-F238E27FC236}">
                <a16:creationId xmlns:a16="http://schemas.microsoft.com/office/drawing/2014/main" id="{612E7797-C18E-C2BE-4C73-836572301BBF}"/>
              </a:ext>
            </a:extLst>
          </p:cNvPr>
          <p:cNvSpPr>
            <a:spLocks noGrp="1"/>
          </p:cNvSpPr>
          <p:nvPr>
            <p:ph type="sldNum" sz="quarter" idx="12"/>
          </p:nvPr>
        </p:nvSpPr>
        <p:spPr/>
        <p:txBody>
          <a:bodyPr rtlCol="0"/>
          <a:lstStyle/>
          <a:p>
            <a:pPr rtl="0"/>
            <a:fld id="{03DC2DEF-D2FE-4B45-ABA4-9F153FD1C98A}" type="slidenum">
              <a:rPr lang="en-US" altLang="ja-JP" smtClean="0"/>
              <a:t>9</a:t>
            </a:fld>
            <a:endParaRPr lang="ja-JP" altLang="en-US"/>
          </a:p>
        </p:txBody>
      </p:sp>
    </p:spTree>
    <p:extLst>
      <p:ext uri="{BB962C8B-B14F-4D97-AF65-F5344CB8AC3E}">
        <p14:creationId xmlns:p14="http://schemas.microsoft.com/office/powerpoint/2010/main" val="22651616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2E8521-22C0-97EE-1F99-5CBAD352152A}"/>
            </a:ext>
          </a:extLst>
        </p:cNvPr>
        <p:cNvGrpSpPr/>
        <p:nvPr/>
      </p:nvGrpSpPr>
      <p:grpSpPr>
        <a:xfrm>
          <a:off x="0" y="0"/>
          <a:ext cx="0" cy="0"/>
          <a:chOff x="0" y="0"/>
          <a:chExt cx="0" cy="0"/>
        </a:xfrm>
      </p:grpSpPr>
      <p:sp>
        <p:nvSpPr>
          <p:cNvPr id="16" name="タイトル 15">
            <a:extLst>
              <a:ext uri="{FF2B5EF4-FFF2-40B4-BE49-F238E27FC236}">
                <a16:creationId xmlns:a16="http://schemas.microsoft.com/office/drawing/2014/main" id="{62B0F9BF-68E0-9788-E4E3-BA4DE48173B8}"/>
              </a:ext>
            </a:extLst>
          </p:cNvPr>
          <p:cNvSpPr>
            <a:spLocks noGrp="1"/>
          </p:cNvSpPr>
          <p:nvPr>
            <p:ph type="title"/>
          </p:nvPr>
        </p:nvSpPr>
        <p:spPr>
          <a:xfrm>
            <a:off x="371475" y="344297"/>
            <a:ext cx="11520488" cy="590931"/>
          </a:xfrm>
        </p:spPr>
        <p:txBody>
          <a:bodyPr rtlCol="0">
            <a:spAutoFit/>
          </a:bodyPr>
          <a:lstStyle/>
          <a:p>
            <a:pPr rtl="0"/>
            <a:r>
              <a:rPr lang="en-US" altLang="ja-JP">
                <a:latin typeface="Arial" panose="020B0604020202020204" pitchFamily="34" charset="0"/>
                <a:cs typeface="Arial" panose="020B0604020202020204" pitchFamily="34" charset="0"/>
              </a:rPr>
              <a:t>Japan: One of the world’s most aging countries</a:t>
            </a:r>
            <a:endParaRPr lang="ja-JP" altLang="en-US">
              <a:latin typeface="Arial" panose="020B0604020202020204" pitchFamily="34" charset="0"/>
              <a:cs typeface="Arial" panose="020B0604020202020204" pitchFamily="34" charset="0"/>
            </a:endParaRPr>
          </a:p>
        </p:txBody>
      </p:sp>
      <p:sp>
        <p:nvSpPr>
          <p:cNvPr id="18" name="テキスト プレースホルダー 17">
            <a:extLst>
              <a:ext uri="{FF2B5EF4-FFF2-40B4-BE49-F238E27FC236}">
                <a16:creationId xmlns:a16="http://schemas.microsoft.com/office/drawing/2014/main" id="{B0C6458E-7659-3973-A324-6AE24C481E43}"/>
              </a:ext>
            </a:extLst>
          </p:cNvPr>
          <p:cNvSpPr>
            <a:spLocks noGrp="1"/>
          </p:cNvSpPr>
          <p:nvPr>
            <p:ph type="body" sz="quarter" idx="4294967295"/>
          </p:nvPr>
        </p:nvSpPr>
        <p:spPr>
          <a:xfrm>
            <a:off x="409096" y="1085203"/>
            <a:ext cx="11373802" cy="707886"/>
          </a:xfrm>
        </p:spPr>
        <p:txBody>
          <a:bodyPr rtlCol="0">
            <a:spAutoFit/>
          </a:bodyPr>
          <a:lstStyle/>
          <a:p>
            <a:pPr>
              <a:lnSpc>
                <a:spcPct val="100000"/>
              </a:lnSpc>
            </a:pPr>
            <a:r>
              <a:rPr lang="en-US" altLang="ja-JP" sz="2000">
                <a:latin typeface="Arial" panose="020B0604020202020204" pitchFamily="34" charset="0"/>
                <a:cs typeface="Arial" panose="020B0604020202020204" pitchFamily="34" charset="0"/>
              </a:rPr>
              <a:t>Japan has an extremely high percentage of population aged 65+ in the world, although aging is also advancing in other countries.</a:t>
            </a:r>
          </a:p>
        </p:txBody>
      </p:sp>
      <p:sp>
        <p:nvSpPr>
          <p:cNvPr id="6" name="スライド番号プレースホルダー 2">
            <a:extLst>
              <a:ext uri="{FF2B5EF4-FFF2-40B4-BE49-F238E27FC236}">
                <a16:creationId xmlns:a16="http://schemas.microsoft.com/office/drawing/2014/main" id="{1A78D16A-D50D-B0FA-8DF1-B0DED5EBDECC}"/>
              </a:ext>
            </a:extLst>
          </p:cNvPr>
          <p:cNvSpPr>
            <a:spLocks noGrp="1"/>
          </p:cNvSpPr>
          <p:nvPr>
            <p:ph type="sldNum" sz="quarter" idx="12"/>
          </p:nvPr>
        </p:nvSpPr>
        <p:spPr>
          <a:xfrm>
            <a:off x="11231217" y="6518050"/>
            <a:ext cx="960783" cy="339950"/>
          </a:xfrm>
        </p:spPr>
        <p:txBody>
          <a:bodyPr rtlCol="0"/>
          <a:lstStyle/>
          <a:p>
            <a:pPr rtl="0"/>
            <a:fld id="{03DC2DEF-D2FE-4B45-ABA4-9F153FD1C98A}" type="slidenum">
              <a:rPr lang="en-US" altLang="ja-JP" smtClean="0"/>
              <a:t>10</a:t>
            </a:fld>
            <a:endParaRPr lang="ja-JP" altLang="en-US"/>
          </a:p>
        </p:txBody>
      </p:sp>
      <p:pic>
        <p:nvPicPr>
          <p:cNvPr id="19" name="図 18">
            <a:extLst>
              <a:ext uri="{FF2B5EF4-FFF2-40B4-BE49-F238E27FC236}">
                <a16:creationId xmlns:a16="http://schemas.microsoft.com/office/drawing/2014/main" id="{24BB6A3E-E331-4889-4CA2-3EB49F2D17E8}"/>
              </a:ext>
            </a:extLst>
          </p:cNvPr>
          <p:cNvPicPr>
            <a:picLocks noChangeAspect="1"/>
          </p:cNvPicPr>
          <p:nvPr/>
        </p:nvPicPr>
        <p:blipFill>
          <a:blip r:embed="rId3"/>
          <a:srcRect t="5920"/>
          <a:stretch/>
        </p:blipFill>
        <p:spPr>
          <a:xfrm>
            <a:off x="3304159" y="2256736"/>
            <a:ext cx="5746620" cy="4125014"/>
          </a:xfrm>
          <a:prstGeom prst="rect">
            <a:avLst/>
          </a:prstGeom>
        </p:spPr>
      </p:pic>
      <p:sp>
        <p:nvSpPr>
          <p:cNvPr id="25" name="コンテンツ プレースホルダー 2">
            <a:extLst>
              <a:ext uri="{FF2B5EF4-FFF2-40B4-BE49-F238E27FC236}">
                <a16:creationId xmlns:a16="http://schemas.microsoft.com/office/drawing/2014/main" id="{53207925-6D9B-FA4A-5340-AAA2D0B4BE2B}"/>
              </a:ext>
            </a:extLst>
          </p:cNvPr>
          <p:cNvSpPr txBox="1">
            <a:spLocks/>
          </p:cNvSpPr>
          <p:nvPr/>
        </p:nvSpPr>
        <p:spPr>
          <a:xfrm>
            <a:off x="3304159" y="1855415"/>
            <a:ext cx="5583677" cy="401321"/>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600" dirty="0">
                <a:latin typeface="Arial" panose="020B0604020202020204" pitchFamily="34" charset="0"/>
                <a:ea typeface="Meiryo UI" panose="020B0604030504040204" pitchFamily="50" charset="-128"/>
                <a:cs typeface="Arial" panose="020B0604020202020204" pitchFamily="34" charset="0"/>
              </a:rPr>
              <a:t>&lt;Percentage of the elderly in Asia over the years&gt;</a:t>
            </a:r>
          </a:p>
        </p:txBody>
      </p:sp>
      <p:sp>
        <p:nvSpPr>
          <p:cNvPr id="26" name="コンテンツ プレースホルダー 2">
            <a:extLst>
              <a:ext uri="{FF2B5EF4-FFF2-40B4-BE49-F238E27FC236}">
                <a16:creationId xmlns:a16="http://schemas.microsoft.com/office/drawing/2014/main" id="{0097AC30-28D0-B6B4-BC2F-3C01EC0C2232}"/>
              </a:ext>
            </a:extLst>
          </p:cNvPr>
          <p:cNvSpPr txBox="1">
            <a:spLocks/>
          </p:cNvSpPr>
          <p:nvPr/>
        </p:nvSpPr>
        <p:spPr>
          <a:xfrm>
            <a:off x="3619501" y="6381750"/>
            <a:ext cx="5143500" cy="314832"/>
          </a:xfrm>
          <a:prstGeom prst="rect">
            <a:avLst/>
          </a:prstGeom>
          <a:noFill/>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200">
                <a:latin typeface="Arial" panose="020B0604020202020204" pitchFamily="34" charset="0"/>
                <a:ea typeface="Meiryo UI" panose="020B0604030504040204" pitchFamily="50" charset="-128"/>
                <a:cs typeface="Arial" panose="020B0604020202020204" pitchFamily="34" charset="0"/>
              </a:rPr>
              <a:t>Source: FY2024 Annual Report on the Aging Society, Cabinet Office</a:t>
            </a:r>
          </a:p>
        </p:txBody>
      </p:sp>
      <p:sp>
        <p:nvSpPr>
          <p:cNvPr id="3" name="角丸四角形吹き出し 14">
            <a:extLst>
              <a:ext uri="{FF2B5EF4-FFF2-40B4-BE49-F238E27FC236}">
                <a16:creationId xmlns:a16="http://schemas.microsoft.com/office/drawing/2014/main" id="{3AE6DAAD-2FB8-9DCE-E5B7-35200A65F4D4}"/>
              </a:ext>
            </a:extLst>
          </p:cNvPr>
          <p:cNvSpPr/>
          <p:nvPr/>
        </p:nvSpPr>
        <p:spPr>
          <a:xfrm>
            <a:off x="6205061" y="2614239"/>
            <a:ext cx="962896" cy="541205"/>
          </a:xfrm>
          <a:prstGeom prst="wedgeRoundRectCallout">
            <a:avLst>
              <a:gd name="adj1" fmla="val 38585"/>
              <a:gd name="adj2" fmla="val 98170"/>
              <a:gd name="adj3" fmla="val 16667"/>
            </a:avLst>
          </a:prstGeom>
          <a:solidFill>
            <a:srgbClr val="FDF1E9"/>
          </a:solidFill>
          <a:ln>
            <a:solidFill>
              <a:schemeClr val="accent2"/>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kumimoji="1" lang="en-US" altLang="ja-JP">
                <a:solidFill>
                  <a:schemeClr val="tx1"/>
                </a:solidFill>
                <a:latin typeface="Arial" panose="020B0604020202020204" pitchFamily="34" charset="0"/>
                <a:ea typeface="Meiryo UI" panose="020B0604030504040204" pitchFamily="50" charset="-128"/>
                <a:cs typeface="Arial" panose="020B0604020202020204" pitchFamily="34" charset="0"/>
              </a:rPr>
              <a:t>Japan</a:t>
            </a:r>
          </a:p>
        </p:txBody>
      </p:sp>
      <p:sp>
        <p:nvSpPr>
          <p:cNvPr id="2" name="コンテンツ プレースホルダー 2">
            <a:extLst>
              <a:ext uri="{FF2B5EF4-FFF2-40B4-BE49-F238E27FC236}">
                <a16:creationId xmlns:a16="http://schemas.microsoft.com/office/drawing/2014/main" id="{FE06DB9A-F48B-F379-DD15-A08DE3E6399F}"/>
              </a:ext>
            </a:extLst>
          </p:cNvPr>
          <p:cNvSpPr txBox="1">
            <a:spLocks/>
          </p:cNvSpPr>
          <p:nvPr/>
        </p:nvSpPr>
        <p:spPr>
          <a:xfrm>
            <a:off x="8254627" y="6123730"/>
            <a:ext cx="828746" cy="247762"/>
          </a:xfrm>
          <a:prstGeom prst="rect">
            <a:avLst/>
          </a:prstGeom>
          <a:solidFill>
            <a:srgbClr val="D2E8EC"/>
          </a:solidFill>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800">
                <a:latin typeface="Arial" panose="020B0604020202020204" pitchFamily="34" charset="0"/>
                <a:ea typeface="Meiryo UI" panose="020B0604030504040204" pitchFamily="50" charset="-128"/>
                <a:cs typeface="Arial" panose="020B0604020202020204" pitchFamily="34" charset="0"/>
              </a:rPr>
              <a:t>2060 (Year)</a:t>
            </a:r>
          </a:p>
        </p:txBody>
      </p:sp>
      <p:sp>
        <p:nvSpPr>
          <p:cNvPr id="4" name="コンテンツ プレースホルダー 2">
            <a:extLst>
              <a:ext uri="{FF2B5EF4-FFF2-40B4-BE49-F238E27FC236}">
                <a16:creationId xmlns:a16="http://schemas.microsoft.com/office/drawing/2014/main" id="{01AED4BC-6CB6-C907-679F-8B9B92E5FD6A}"/>
              </a:ext>
            </a:extLst>
          </p:cNvPr>
          <p:cNvSpPr txBox="1">
            <a:spLocks/>
          </p:cNvSpPr>
          <p:nvPr/>
        </p:nvSpPr>
        <p:spPr>
          <a:xfrm>
            <a:off x="5348723" y="2256654"/>
            <a:ext cx="828746" cy="134139"/>
          </a:xfrm>
          <a:prstGeom prst="rect">
            <a:avLst/>
          </a:prstGeom>
          <a:solidFill>
            <a:srgbClr val="D2E8EC"/>
          </a:solidFill>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800">
                <a:latin typeface="Arial" panose="020B0604020202020204" pitchFamily="34" charset="0"/>
                <a:ea typeface="Meiryo UI" panose="020B0604030504040204" pitchFamily="50" charset="-128"/>
                <a:cs typeface="Arial" panose="020B0604020202020204" pitchFamily="34" charset="0"/>
              </a:rPr>
              <a:t>Actual value</a:t>
            </a:r>
          </a:p>
        </p:txBody>
      </p:sp>
      <p:sp>
        <p:nvSpPr>
          <p:cNvPr id="5" name="コンテンツ プレースホルダー 2">
            <a:extLst>
              <a:ext uri="{FF2B5EF4-FFF2-40B4-BE49-F238E27FC236}">
                <a16:creationId xmlns:a16="http://schemas.microsoft.com/office/drawing/2014/main" id="{747BC9FA-7ABD-29FC-1CC4-EAF3CF81BABA}"/>
              </a:ext>
            </a:extLst>
          </p:cNvPr>
          <p:cNvSpPr txBox="1">
            <a:spLocks/>
          </p:cNvSpPr>
          <p:nvPr/>
        </p:nvSpPr>
        <p:spPr>
          <a:xfrm>
            <a:off x="7644716" y="2266994"/>
            <a:ext cx="828746" cy="134139"/>
          </a:xfrm>
          <a:prstGeom prst="rect">
            <a:avLst/>
          </a:prstGeom>
          <a:solidFill>
            <a:srgbClr val="D2E8EC"/>
          </a:solidFill>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800">
                <a:latin typeface="Arial" panose="020B0604020202020204" pitchFamily="34" charset="0"/>
                <a:ea typeface="Meiryo UI" panose="020B0604030504040204" pitchFamily="50" charset="-128"/>
                <a:cs typeface="Arial" panose="020B0604020202020204" pitchFamily="34" charset="0"/>
              </a:rPr>
              <a:t>Estimated value</a:t>
            </a:r>
          </a:p>
        </p:txBody>
      </p:sp>
      <p:sp>
        <p:nvSpPr>
          <p:cNvPr id="7" name="コンテンツ プレースホルダー 2">
            <a:extLst>
              <a:ext uri="{FF2B5EF4-FFF2-40B4-BE49-F238E27FC236}">
                <a16:creationId xmlns:a16="http://schemas.microsoft.com/office/drawing/2014/main" id="{876A580C-3AD4-886F-2BA5-16297B8F0F26}"/>
              </a:ext>
            </a:extLst>
          </p:cNvPr>
          <p:cNvSpPr txBox="1">
            <a:spLocks/>
          </p:cNvSpPr>
          <p:nvPr/>
        </p:nvSpPr>
        <p:spPr>
          <a:xfrm>
            <a:off x="5179996" y="2446564"/>
            <a:ext cx="828746" cy="167675"/>
          </a:xfrm>
          <a:prstGeom prst="rect">
            <a:avLst/>
          </a:prstGeom>
          <a:solidFill>
            <a:schemeClr val="bg1"/>
          </a:solidFill>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000">
                <a:latin typeface="Arial" panose="020B0604020202020204" pitchFamily="34" charset="0"/>
                <a:ea typeface="Meiryo UI" panose="020B0604030504040204" pitchFamily="50" charset="-128"/>
                <a:cs typeface="Arial" panose="020B0604020202020204" pitchFamily="34" charset="0"/>
              </a:rPr>
              <a:t>(2020)</a:t>
            </a:r>
          </a:p>
        </p:txBody>
      </p:sp>
      <p:sp>
        <p:nvSpPr>
          <p:cNvPr id="8" name="コンテンツ プレースホルダー 2">
            <a:extLst>
              <a:ext uri="{FF2B5EF4-FFF2-40B4-BE49-F238E27FC236}">
                <a16:creationId xmlns:a16="http://schemas.microsoft.com/office/drawing/2014/main" id="{C2F5A988-8359-1697-7B74-20302EDFA348}"/>
              </a:ext>
            </a:extLst>
          </p:cNvPr>
          <p:cNvSpPr txBox="1">
            <a:spLocks/>
          </p:cNvSpPr>
          <p:nvPr/>
        </p:nvSpPr>
        <p:spPr>
          <a:xfrm>
            <a:off x="4567444" y="2672937"/>
            <a:ext cx="408004" cy="167675"/>
          </a:xfrm>
          <a:prstGeom prst="rect">
            <a:avLst/>
          </a:prstGeom>
          <a:solidFill>
            <a:schemeClr val="bg1"/>
          </a:solidFill>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000">
                <a:latin typeface="Arial" panose="020B0604020202020204" pitchFamily="34" charset="0"/>
                <a:ea typeface="Meiryo UI" panose="020B0604030504040204" pitchFamily="50" charset="-128"/>
                <a:cs typeface="Arial" panose="020B0604020202020204" pitchFamily="34" charset="0"/>
              </a:rPr>
              <a:t>Japan</a:t>
            </a:r>
          </a:p>
        </p:txBody>
      </p:sp>
      <p:sp>
        <p:nvSpPr>
          <p:cNvPr id="9" name="コンテンツ プレースホルダー 2">
            <a:extLst>
              <a:ext uri="{FF2B5EF4-FFF2-40B4-BE49-F238E27FC236}">
                <a16:creationId xmlns:a16="http://schemas.microsoft.com/office/drawing/2014/main" id="{4C79E089-10C6-2D33-0908-2931C5FB8864}"/>
              </a:ext>
            </a:extLst>
          </p:cNvPr>
          <p:cNvSpPr txBox="1">
            <a:spLocks/>
          </p:cNvSpPr>
          <p:nvPr/>
        </p:nvSpPr>
        <p:spPr>
          <a:xfrm>
            <a:off x="4567444" y="2841465"/>
            <a:ext cx="408004" cy="167675"/>
          </a:xfrm>
          <a:prstGeom prst="rect">
            <a:avLst/>
          </a:prstGeom>
          <a:solidFill>
            <a:schemeClr val="bg1"/>
          </a:solidFill>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000">
                <a:latin typeface="Arial" panose="020B0604020202020204" pitchFamily="34" charset="0"/>
                <a:ea typeface="Meiryo UI" panose="020B0604030504040204" pitchFamily="50" charset="-128"/>
                <a:cs typeface="Arial" panose="020B0604020202020204" pitchFamily="34" charset="0"/>
              </a:rPr>
              <a:t>Korea</a:t>
            </a:r>
          </a:p>
        </p:txBody>
      </p:sp>
      <p:sp>
        <p:nvSpPr>
          <p:cNvPr id="10" name="コンテンツ プレースホルダー 2">
            <a:extLst>
              <a:ext uri="{FF2B5EF4-FFF2-40B4-BE49-F238E27FC236}">
                <a16:creationId xmlns:a16="http://schemas.microsoft.com/office/drawing/2014/main" id="{54127481-B409-1D8E-2C3E-FD6AD45D2D6E}"/>
              </a:ext>
            </a:extLst>
          </p:cNvPr>
          <p:cNvSpPr txBox="1">
            <a:spLocks/>
          </p:cNvSpPr>
          <p:nvPr/>
        </p:nvSpPr>
        <p:spPr>
          <a:xfrm>
            <a:off x="4567444" y="3006313"/>
            <a:ext cx="408004" cy="167675"/>
          </a:xfrm>
          <a:prstGeom prst="rect">
            <a:avLst/>
          </a:prstGeom>
          <a:solidFill>
            <a:schemeClr val="bg1"/>
          </a:solidFill>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000">
                <a:latin typeface="Arial" panose="020B0604020202020204" pitchFamily="34" charset="0"/>
                <a:ea typeface="Meiryo UI" panose="020B0604030504040204" pitchFamily="50" charset="-128"/>
                <a:cs typeface="Arial" panose="020B0604020202020204" pitchFamily="34" charset="0"/>
              </a:rPr>
              <a:t>China</a:t>
            </a:r>
          </a:p>
        </p:txBody>
      </p:sp>
      <p:sp>
        <p:nvSpPr>
          <p:cNvPr id="11" name="コンテンツ プレースホルダー 2">
            <a:extLst>
              <a:ext uri="{FF2B5EF4-FFF2-40B4-BE49-F238E27FC236}">
                <a16:creationId xmlns:a16="http://schemas.microsoft.com/office/drawing/2014/main" id="{0829B920-DFD4-4FCC-12C5-A05D573792E7}"/>
              </a:ext>
            </a:extLst>
          </p:cNvPr>
          <p:cNvSpPr txBox="1">
            <a:spLocks/>
          </p:cNvSpPr>
          <p:nvPr/>
        </p:nvSpPr>
        <p:spPr>
          <a:xfrm>
            <a:off x="4567444" y="3179276"/>
            <a:ext cx="408004" cy="167675"/>
          </a:xfrm>
          <a:prstGeom prst="rect">
            <a:avLst/>
          </a:prstGeom>
          <a:solidFill>
            <a:schemeClr val="bg1"/>
          </a:solidFill>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000">
                <a:latin typeface="Arial" panose="020B0604020202020204" pitchFamily="34" charset="0"/>
                <a:ea typeface="Meiryo UI" panose="020B0604030504040204" pitchFamily="50" charset="-128"/>
                <a:cs typeface="Arial" panose="020B0604020202020204" pitchFamily="34" charset="0"/>
              </a:rPr>
              <a:t>India</a:t>
            </a:r>
          </a:p>
        </p:txBody>
      </p:sp>
      <p:sp>
        <p:nvSpPr>
          <p:cNvPr id="12" name="コンテンツ プレースホルダー 2">
            <a:extLst>
              <a:ext uri="{FF2B5EF4-FFF2-40B4-BE49-F238E27FC236}">
                <a16:creationId xmlns:a16="http://schemas.microsoft.com/office/drawing/2014/main" id="{321625C5-12C2-B885-6595-F07B11A3B026}"/>
              </a:ext>
            </a:extLst>
          </p:cNvPr>
          <p:cNvSpPr txBox="1">
            <a:spLocks/>
          </p:cNvSpPr>
          <p:nvPr/>
        </p:nvSpPr>
        <p:spPr>
          <a:xfrm>
            <a:off x="4632589" y="3344925"/>
            <a:ext cx="547407" cy="167675"/>
          </a:xfrm>
          <a:prstGeom prst="rect">
            <a:avLst/>
          </a:prstGeom>
          <a:solidFill>
            <a:schemeClr val="bg1"/>
          </a:solidFill>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000">
                <a:latin typeface="Arial" panose="020B0604020202020204" pitchFamily="34" charset="0"/>
                <a:ea typeface="Meiryo UI" panose="020B0604030504040204" pitchFamily="50" charset="-128"/>
                <a:cs typeface="Arial" panose="020B0604020202020204" pitchFamily="34" charset="0"/>
              </a:rPr>
              <a:t>Indonesia</a:t>
            </a:r>
          </a:p>
        </p:txBody>
      </p:sp>
      <p:sp>
        <p:nvSpPr>
          <p:cNvPr id="13" name="コンテンツ プレースホルダー 2">
            <a:extLst>
              <a:ext uri="{FF2B5EF4-FFF2-40B4-BE49-F238E27FC236}">
                <a16:creationId xmlns:a16="http://schemas.microsoft.com/office/drawing/2014/main" id="{7BB89BDE-E07B-B787-031E-199BE0C46F1C}"/>
              </a:ext>
            </a:extLst>
          </p:cNvPr>
          <p:cNvSpPr txBox="1">
            <a:spLocks/>
          </p:cNvSpPr>
          <p:nvPr/>
        </p:nvSpPr>
        <p:spPr>
          <a:xfrm>
            <a:off x="4567443" y="3549265"/>
            <a:ext cx="747507" cy="167452"/>
          </a:xfrm>
          <a:prstGeom prst="rect">
            <a:avLst/>
          </a:prstGeom>
          <a:solidFill>
            <a:schemeClr val="bg1"/>
          </a:solidFill>
        </p:spPr>
        <p:txBody>
          <a:bodyPr vert="horz" wrap="none"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800">
                <a:latin typeface="Arial" panose="020B0604020202020204" pitchFamily="34" charset="0"/>
                <a:ea typeface="Meiryo UI" panose="020B0604030504040204" pitchFamily="50" charset="-128"/>
                <a:cs typeface="Arial" panose="020B0604020202020204" pitchFamily="34" charset="0"/>
              </a:rPr>
              <a:t>The Philippines</a:t>
            </a:r>
          </a:p>
        </p:txBody>
      </p:sp>
      <p:sp>
        <p:nvSpPr>
          <p:cNvPr id="14" name="コンテンツ プレースホルダー 2">
            <a:extLst>
              <a:ext uri="{FF2B5EF4-FFF2-40B4-BE49-F238E27FC236}">
                <a16:creationId xmlns:a16="http://schemas.microsoft.com/office/drawing/2014/main" id="{9B343F7E-9BD4-5BD6-37F6-E7B4509CF912}"/>
              </a:ext>
            </a:extLst>
          </p:cNvPr>
          <p:cNvSpPr txBox="1">
            <a:spLocks/>
          </p:cNvSpPr>
          <p:nvPr/>
        </p:nvSpPr>
        <p:spPr>
          <a:xfrm>
            <a:off x="4553287" y="3720265"/>
            <a:ext cx="706009" cy="167675"/>
          </a:xfrm>
          <a:prstGeom prst="rect">
            <a:avLst/>
          </a:prstGeom>
          <a:solidFill>
            <a:schemeClr val="bg1"/>
          </a:solidFill>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000">
                <a:latin typeface="Arial" panose="020B0604020202020204" pitchFamily="34" charset="0"/>
                <a:ea typeface="Meiryo UI" panose="020B0604030504040204" pitchFamily="50" charset="-128"/>
                <a:cs typeface="Arial" panose="020B0604020202020204" pitchFamily="34" charset="0"/>
              </a:rPr>
              <a:t>Singapore</a:t>
            </a:r>
          </a:p>
        </p:txBody>
      </p:sp>
      <p:sp>
        <p:nvSpPr>
          <p:cNvPr id="15" name="コンテンツ プレースホルダー 2">
            <a:extLst>
              <a:ext uri="{FF2B5EF4-FFF2-40B4-BE49-F238E27FC236}">
                <a16:creationId xmlns:a16="http://schemas.microsoft.com/office/drawing/2014/main" id="{8F5B256D-5FBD-EB74-28E1-F7D49C9FF15C}"/>
              </a:ext>
            </a:extLst>
          </p:cNvPr>
          <p:cNvSpPr txBox="1">
            <a:spLocks/>
          </p:cNvSpPr>
          <p:nvPr/>
        </p:nvSpPr>
        <p:spPr>
          <a:xfrm>
            <a:off x="4569865" y="3882443"/>
            <a:ext cx="542407" cy="167675"/>
          </a:xfrm>
          <a:prstGeom prst="rect">
            <a:avLst/>
          </a:prstGeom>
          <a:solidFill>
            <a:schemeClr val="bg1"/>
          </a:solidFill>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000">
                <a:latin typeface="Arial" panose="020B0604020202020204" pitchFamily="34" charset="0"/>
                <a:ea typeface="Meiryo UI" panose="020B0604030504040204" pitchFamily="50" charset="-128"/>
                <a:cs typeface="Arial" panose="020B0604020202020204" pitchFamily="34" charset="0"/>
              </a:rPr>
              <a:t>Thailand</a:t>
            </a:r>
          </a:p>
        </p:txBody>
      </p:sp>
    </p:spTree>
    <p:extLst>
      <p:ext uri="{BB962C8B-B14F-4D97-AF65-F5344CB8AC3E}">
        <p14:creationId xmlns:p14="http://schemas.microsoft.com/office/powerpoint/2010/main" val="17062365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A7844-C7D0-1C7A-7718-F36485A739E5}"/>
            </a:ext>
          </a:extLst>
        </p:cNvPr>
        <p:cNvGrpSpPr/>
        <p:nvPr/>
      </p:nvGrpSpPr>
      <p:grpSpPr>
        <a:xfrm>
          <a:off x="0" y="0"/>
          <a:ext cx="0" cy="0"/>
          <a:chOff x="0" y="0"/>
          <a:chExt cx="0" cy="0"/>
        </a:xfrm>
      </p:grpSpPr>
      <p:sp>
        <p:nvSpPr>
          <p:cNvPr id="16" name="タイトル 15">
            <a:extLst>
              <a:ext uri="{FF2B5EF4-FFF2-40B4-BE49-F238E27FC236}">
                <a16:creationId xmlns:a16="http://schemas.microsoft.com/office/drawing/2014/main" id="{F546C673-88BC-5256-47C5-5F87F322C6AD}"/>
              </a:ext>
            </a:extLst>
          </p:cNvPr>
          <p:cNvSpPr>
            <a:spLocks noGrp="1"/>
          </p:cNvSpPr>
          <p:nvPr>
            <p:ph type="title"/>
          </p:nvPr>
        </p:nvSpPr>
        <p:spPr>
          <a:xfrm>
            <a:off x="371475" y="344297"/>
            <a:ext cx="11520488" cy="590931"/>
          </a:xfrm>
        </p:spPr>
        <p:txBody>
          <a:bodyPr rtlCol="0">
            <a:spAutoFit/>
          </a:bodyPr>
          <a:lstStyle/>
          <a:p>
            <a:pPr rtl="0"/>
            <a:r>
              <a:rPr lang="en-US" altLang="ja-JP">
                <a:latin typeface="Arial" panose="020B0604020202020204" pitchFamily="34" charset="0"/>
                <a:cs typeface="Arial" panose="020B0604020202020204" pitchFamily="34" charset="0"/>
              </a:rPr>
              <a:t>Declining birthrate and aging population in Japan</a:t>
            </a:r>
            <a:endParaRPr lang="ja-JP" altLang="en-US">
              <a:latin typeface="Arial" panose="020B0604020202020204" pitchFamily="34" charset="0"/>
              <a:cs typeface="Arial" panose="020B0604020202020204" pitchFamily="34" charset="0"/>
            </a:endParaRPr>
          </a:p>
        </p:txBody>
      </p:sp>
      <p:sp>
        <p:nvSpPr>
          <p:cNvPr id="18" name="テキスト プレースホルダー 17">
            <a:extLst>
              <a:ext uri="{FF2B5EF4-FFF2-40B4-BE49-F238E27FC236}">
                <a16:creationId xmlns:a16="http://schemas.microsoft.com/office/drawing/2014/main" id="{C50F5CA6-DF5A-2934-9FFE-A904C0175080}"/>
              </a:ext>
            </a:extLst>
          </p:cNvPr>
          <p:cNvSpPr>
            <a:spLocks noGrp="1"/>
          </p:cNvSpPr>
          <p:nvPr>
            <p:ph type="body" sz="quarter" idx="4294967295"/>
          </p:nvPr>
        </p:nvSpPr>
        <p:spPr>
          <a:xfrm>
            <a:off x="298133" y="1193589"/>
            <a:ext cx="11667171" cy="707886"/>
          </a:xfrm>
        </p:spPr>
        <p:txBody>
          <a:bodyPr wrap="square" rtlCol="0">
            <a:spAutoFit/>
          </a:bodyPr>
          <a:lstStyle/>
          <a:p>
            <a:pPr>
              <a:lnSpc>
                <a:spcPct val="100000"/>
              </a:lnSpc>
              <a:spcBef>
                <a:spcPts val="0"/>
              </a:spcBef>
            </a:pPr>
            <a:r>
              <a:rPr lang="en-US" altLang="ja-JP" sz="2000">
                <a:latin typeface="Arial" panose="020B0604020202020204" pitchFamily="34" charset="0"/>
                <a:cs typeface="Arial" panose="020B0604020202020204" pitchFamily="34" charset="0"/>
              </a:rPr>
              <a:t>People aged 65+ account for 30% of Japanese population.</a:t>
            </a:r>
          </a:p>
          <a:p>
            <a:pPr>
              <a:lnSpc>
                <a:spcPct val="100000"/>
              </a:lnSpc>
              <a:spcBef>
                <a:spcPts val="0"/>
              </a:spcBef>
            </a:pPr>
            <a:r>
              <a:rPr lang="en-US" altLang="ja-JP" sz="2000">
                <a:latin typeface="Arial" panose="020B0604020202020204" pitchFamily="34" charset="0"/>
                <a:cs typeface="Arial" panose="020B0604020202020204" pitchFamily="34" charset="0"/>
              </a:rPr>
              <a:t>Aging population will increase further, whereas the number of workers will decrease in the future.</a:t>
            </a:r>
          </a:p>
        </p:txBody>
      </p:sp>
      <p:sp>
        <p:nvSpPr>
          <p:cNvPr id="6" name="スライド番号プレースホルダー 2">
            <a:extLst>
              <a:ext uri="{FF2B5EF4-FFF2-40B4-BE49-F238E27FC236}">
                <a16:creationId xmlns:a16="http://schemas.microsoft.com/office/drawing/2014/main" id="{BEDC3A0A-CE4E-0A16-EB88-94E0D6B0F0EF}"/>
              </a:ext>
            </a:extLst>
          </p:cNvPr>
          <p:cNvSpPr>
            <a:spLocks noGrp="1"/>
          </p:cNvSpPr>
          <p:nvPr>
            <p:ph type="sldNum" sz="quarter" idx="12"/>
          </p:nvPr>
        </p:nvSpPr>
        <p:spPr>
          <a:xfrm>
            <a:off x="11231217" y="6518050"/>
            <a:ext cx="960783" cy="339950"/>
          </a:xfrm>
        </p:spPr>
        <p:txBody>
          <a:bodyPr rtlCol="0"/>
          <a:lstStyle/>
          <a:p>
            <a:pPr rtl="0"/>
            <a:fld id="{03DC2DEF-D2FE-4B45-ABA4-9F153FD1C98A}" type="slidenum">
              <a:rPr lang="en-US" altLang="ja-JP" smtClean="0"/>
              <a:t>11</a:t>
            </a:fld>
            <a:endParaRPr lang="ja-JP" altLang="en-US"/>
          </a:p>
        </p:txBody>
      </p:sp>
      <p:sp>
        <p:nvSpPr>
          <p:cNvPr id="24" name="コンテンツ プレースホルダー 2">
            <a:extLst>
              <a:ext uri="{FF2B5EF4-FFF2-40B4-BE49-F238E27FC236}">
                <a16:creationId xmlns:a16="http://schemas.microsoft.com/office/drawing/2014/main" id="{D93EC3E8-9F3A-339C-9C23-C11CB906DE64}"/>
              </a:ext>
            </a:extLst>
          </p:cNvPr>
          <p:cNvSpPr txBox="1">
            <a:spLocks/>
          </p:cNvSpPr>
          <p:nvPr/>
        </p:nvSpPr>
        <p:spPr>
          <a:xfrm>
            <a:off x="3412730" y="2034384"/>
            <a:ext cx="4400550" cy="41626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600">
                <a:latin typeface="Arial" panose="020B0604020202020204" pitchFamily="34" charset="0"/>
                <a:ea typeface="Meiryo UI" panose="020B0604030504040204" pitchFamily="50" charset="-128"/>
                <a:cs typeface="Arial" panose="020B0604020202020204" pitchFamily="34" charset="0"/>
              </a:rPr>
              <a:t>&lt;Changes in the population structure&gt;</a:t>
            </a:r>
          </a:p>
        </p:txBody>
      </p:sp>
      <p:sp>
        <p:nvSpPr>
          <p:cNvPr id="26" name="コンテンツ プレースホルダー 2">
            <a:extLst>
              <a:ext uri="{FF2B5EF4-FFF2-40B4-BE49-F238E27FC236}">
                <a16:creationId xmlns:a16="http://schemas.microsoft.com/office/drawing/2014/main" id="{43810B9A-475F-4BD0-FEAD-8672E07CAF59}"/>
              </a:ext>
            </a:extLst>
          </p:cNvPr>
          <p:cNvSpPr txBox="1">
            <a:spLocks/>
          </p:cNvSpPr>
          <p:nvPr/>
        </p:nvSpPr>
        <p:spPr>
          <a:xfrm>
            <a:off x="2743200" y="6136342"/>
            <a:ext cx="7006438" cy="568940"/>
          </a:xfrm>
          <a:prstGeom prst="rect">
            <a:avLst/>
          </a:prstGeom>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292">
                <a:latin typeface="Arial" panose="020B0604020202020204" pitchFamily="34" charset="0"/>
                <a:ea typeface="Meiryo UI" panose="020B0604030504040204" pitchFamily="50" charset="-128"/>
                <a:cs typeface="Arial" panose="020B0604020202020204" pitchFamily="34" charset="0"/>
              </a:rPr>
              <a:t>Source: The Eighth Medical Care Plan and Community Health Care Vision etc. (Material 1), 7th Council on the 8th Medical Care Plan, Ministry of Health, </a:t>
            </a:r>
            <a:r>
              <a:rPr lang="en-US" altLang="ja-JP" sz="1292" err="1">
                <a:latin typeface="Arial" panose="020B0604020202020204" pitchFamily="34" charset="0"/>
                <a:ea typeface="Meiryo UI" panose="020B0604030504040204" pitchFamily="50" charset="-128"/>
                <a:cs typeface="Arial" panose="020B0604020202020204" pitchFamily="34" charset="0"/>
              </a:rPr>
              <a:t>Labour</a:t>
            </a:r>
            <a:r>
              <a:rPr lang="en-US" altLang="ja-JP" sz="1292">
                <a:latin typeface="Arial" panose="020B0604020202020204" pitchFamily="34" charset="0"/>
                <a:ea typeface="Meiryo UI" panose="020B0604030504040204" pitchFamily="50" charset="-128"/>
                <a:cs typeface="Arial" panose="020B0604020202020204" pitchFamily="34" charset="0"/>
              </a:rPr>
              <a:t> and Welfare</a:t>
            </a:r>
          </a:p>
        </p:txBody>
      </p:sp>
      <p:pic>
        <p:nvPicPr>
          <p:cNvPr id="29" name="図 28">
            <a:extLst>
              <a:ext uri="{FF2B5EF4-FFF2-40B4-BE49-F238E27FC236}">
                <a16:creationId xmlns:a16="http://schemas.microsoft.com/office/drawing/2014/main" id="{4A7AA698-9CA4-A241-421C-86BE64F86E86}"/>
              </a:ext>
            </a:extLst>
          </p:cNvPr>
          <p:cNvPicPr>
            <a:picLocks noChangeAspect="1"/>
          </p:cNvPicPr>
          <p:nvPr/>
        </p:nvPicPr>
        <p:blipFill>
          <a:blip r:embed="rId3"/>
          <a:stretch>
            <a:fillRect/>
          </a:stretch>
        </p:blipFill>
        <p:spPr>
          <a:xfrm>
            <a:off x="3016338" y="2456333"/>
            <a:ext cx="6377445" cy="3536490"/>
          </a:xfrm>
          <a:prstGeom prst="rect">
            <a:avLst/>
          </a:prstGeom>
        </p:spPr>
      </p:pic>
      <p:sp>
        <p:nvSpPr>
          <p:cNvPr id="31" name="コンテンツ プレースホルダー 2">
            <a:extLst>
              <a:ext uri="{FF2B5EF4-FFF2-40B4-BE49-F238E27FC236}">
                <a16:creationId xmlns:a16="http://schemas.microsoft.com/office/drawing/2014/main" id="{08388729-C204-A2A5-1084-E92E0880A520}"/>
              </a:ext>
            </a:extLst>
          </p:cNvPr>
          <p:cNvSpPr txBox="1">
            <a:spLocks/>
          </p:cNvSpPr>
          <p:nvPr/>
        </p:nvSpPr>
        <p:spPr>
          <a:xfrm>
            <a:off x="8181205" y="2554365"/>
            <a:ext cx="1988914" cy="314832"/>
          </a:xfrm>
          <a:prstGeom prst="rect">
            <a:avLst/>
          </a:prstGeom>
          <a:solidFill>
            <a:schemeClr val="bg1"/>
          </a:solidFill>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200">
                <a:latin typeface="Arial" panose="020B0604020202020204" pitchFamily="34" charset="0"/>
                <a:ea typeface="Meiryo UI" panose="020B0604030504040204" pitchFamily="50" charset="-128"/>
                <a:cs typeface="Arial" panose="020B0604020202020204" pitchFamily="34" charset="0"/>
              </a:rPr>
              <a:t>(Unit: 10,000 people)</a:t>
            </a:r>
          </a:p>
        </p:txBody>
      </p:sp>
      <p:sp>
        <p:nvSpPr>
          <p:cNvPr id="32" name="コンテンツ プレースホルダー 2">
            <a:extLst>
              <a:ext uri="{FF2B5EF4-FFF2-40B4-BE49-F238E27FC236}">
                <a16:creationId xmlns:a16="http://schemas.microsoft.com/office/drawing/2014/main" id="{25EFD963-983C-37C5-CC46-483D647B0F41}"/>
              </a:ext>
            </a:extLst>
          </p:cNvPr>
          <p:cNvSpPr txBox="1">
            <a:spLocks/>
          </p:cNvSpPr>
          <p:nvPr/>
        </p:nvSpPr>
        <p:spPr>
          <a:xfrm>
            <a:off x="1766807" y="2771267"/>
            <a:ext cx="1936615" cy="298097"/>
          </a:xfrm>
          <a:prstGeom prst="rect">
            <a:avLst/>
          </a:prstGeom>
          <a:solidFill>
            <a:schemeClr val="bg1"/>
          </a:solidFill>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r">
              <a:lnSpc>
                <a:spcPct val="120000"/>
              </a:lnSpc>
              <a:spcBef>
                <a:spcPts val="1477"/>
              </a:spcBef>
              <a:buNone/>
            </a:pPr>
            <a:r>
              <a:rPr lang="en-US" altLang="ja-JP" sz="1100">
                <a:latin typeface="Arial" panose="020B0604020202020204" pitchFamily="34" charset="0"/>
                <a:ea typeface="Meiryo UI" panose="020B0604030504040204" pitchFamily="50" charset="-128"/>
                <a:cs typeface="Arial" panose="020B0604020202020204" pitchFamily="34" charset="0"/>
              </a:rPr>
              <a:t>(Age 75+ among age 65+)</a:t>
            </a:r>
          </a:p>
        </p:txBody>
      </p:sp>
      <p:sp>
        <p:nvSpPr>
          <p:cNvPr id="33" name="コンテンツ プレースホルダー 2">
            <a:extLst>
              <a:ext uri="{FF2B5EF4-FFF2-40B4-BE49-F238E27FC236}">
                <a16:creationId xmlns:a16="http://schemas.microsoft.com/office/drawing/2014/main" id="{684E990E-9857-820B-5596-C2D042561460}"/>
              </a:ext>
            </a:extLst>
          </p:cNvPr>
          <p:cNvSpPr txBox="1">
            <a:spLocks/>
          </p:cNvSpPr>
          <p:nvPr/>
        </p:nvSpPr>
        <p:spPr>
          <a:xfrm>
            <a:off x="2021881" y="3053268"/>
            <a:ext cx="1681541" cy="298097"/>
          </a:xfrm>
          <a:prstGeom prst="rect">
            <a:avLst/>
          </a:prstGeom>
          <a:solidFill>
            <a:schemeClr val="bg1"/>
          </a:solidFill>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r">
              <a:lnSpc>
                <a:spcPct val="120000"/>
              </a:lnSpc>
              <a:spcBef>
                <a:spcPts val="1477"/>
              </a:spcBef>
              <a:buNone/>
            </a:pPr>
            <a:r>
              <a:rPr lang="en-US" altLang="ja-JP" sz="1100">
                <a:latin typeface="Arial" panose="020B0604020202020204" pitchFamily="34" charset="0"/>
                <a:ea typeface="Meiryo UI" panose="020B0604030504040204" pitchFamily="50" charset="-128"/>
                <a:cs typeface="Arial" panose="020B0604020202020204" pitchFamily="34" charset="0"/>
              </a:rPr>
              <a:t>Age 65+</a:t>
            </a:r>
          </a:p>
        </p:txBody>
      </p:sp>
      <p:sp>
        <p:nvSpPr>
          <p:cNvPr id="34" name="コンテンツ プレースホルダー 2">
            <a:extLst>
              <a:ext uri="{FF2B5EF4-FFF2-40B4-BE49-F238E27FC236}">
                <a16:creationId xmlns:a16="http://schemas.microsoft.com/office/drawing/2014/main" id="{86C9B12E-C1BA-DD56-C0F1-AF7479601122}"/>
              </a:ext>
            </a:extLst>
          </p:cNvPr>
          <p:cNvSpPr txBox="1">
            <a:spLocks/>
          </p:cNvSpPr>
          <p:nvPr/>
        </p:nvSpPr>
        <p:spPr>
          <a:xfrm>
            <a:off x="1957446" y="4132913"/>
            <a:ext cx="1681541" cy="298097"/>
          </a:xfrm>
          <a:prstGeom prst="rect">
            <a:avLst/>
          </a:prstGeom>
          <a:solidFill>
            <a:schemeClr val="bg1"/>
          </a:solidFill>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r">
              <a:lnSpc>
                <a:spcPct val="120000"/>
              </a:lnSpc>
              <a:spcBef>
                <a:spcPts val="1477"/>
              </a:spcBef>
              <a:buNone/>
            </a:pPr>
            <a:r>
              <a:rPr lang="en-US" altLang="ja-JP" sz="1100">
                <a:latin typeface="Arial" panose="020B0604020202020204" pitchFamily="34" charset="0"/>
                <a:ea typeface="Meiryo UI" panose="020B0604030504040204" pitchFamily="50" charset="-128"/>
                <a:cs typeface="Arial" panose="020B0604020202020204" pitchFamily="34" charset="0"/>
              </a:rPr>
              <a:t>Age 15-64</a:t>
            </a:r>
          </a:p>
        </p:txBody>
      </p:sp>
      <p:sp>
        <p:nvSpPr>
          <p:cNvPr id="35" name="コンテンツ プレースホルダー 2">
            <a:extLst>
              <a:ext uri="{FF2B5EF4-FFF2-40B4-BE49-F238E27FC236}">
                <a16:creationId xmlns:a16="http://schemas.microsoft.com/office/drawing/2014/main" id="{2E5123DC-6D2C-E01C-59D9-DFDA4626B133}"/>
              </a:ext>
            </a:extLst>
          </p:cNvPr>
          <p:cNvSpPr txBox="1">
            <a:spLocks/>
          </p:cNvSpPr>
          <p:nvPr/>
        </p:nvSpPr>
        <p:spPr>
          <a:xfrm>
            <a:off x="2021880" y="5275710"/>
            <a:ext cx="1681541" cy="298097"/>
          </a:xfrm>
          <a:prstGeom prst="rect">
            <a:avLst/>
          </a:prstGeom>
          <a:solidFill>
            <a:schemeClr val="bg1"/>
          </a:solidFill>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r">
              <a:lnSpc>
                <a:spcPct val="120000"/>
              </a:lnSpc>
              <a:spcBef>
                <a:spcPts val="1477"/>
              </a:spcBef>
              <a:buNone/>
            </a:pPr>
            <a:r>
              <a:rPr lang="en-US" altLang="ja-JP" sz="1100">
                <a:latin typeface="Arial" panose="020B0604020202020204" pitchFamily="34" charset="0"/>
                <a:ea typeface="Meiryo UI" panose="020B0604030504040204" pitchFamily="50" charset="-128"/>
                <a:cs typeface="Arial" panose="020B0604020202020204" pitchFamily="34" charset="0"/>
              </a:rPr>
              <a:t>Age 0-14</a:t>
            </a:r>
          </a:p>
        </p:txBody>
      </p:sp>
      <p:sp>
        <p:nvSpPr>
          <p:cNvPr id="36" name="コンテンツ プレースホルダー 2">
            <a:extLst>
              <a:ext uri="{FF2B5EF4-FFF2-40B4-BE49-F238E27FC236}">
                <a16:creationId xmlns:a16="http://schemas.microsoft.com/office/drawing/2014/main" id="{53197C78-7E58-6A33-F6FA-F2F56D95A613}"/>
              </a:ext>
            </a:extLst>
          </p:cNvPr>
          <p:cNvSpPr txBox="1">
            <a:spLocks/>
          </p:cNvSpPr>
          <p:nvPr/>
        </p:nvSpPr>
        <p:spPr>
          <a:xfrm>
            <a:off x="3159729" y="5729146"/>
            <a:ext cx="1681541" cy="452177"/>
          </a:xfrm>
          <a:prstGeom prst="rect">
            <a:avLst/>
          </a:prstGeom>
          <a:solidFill>
            <a:schemeClr val="bg1"/>
          </a:solidFill>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00000"/>
              </a:lnSpc>
              <a:spcBef>
                <a:spcPts val="0"/>
              </a:spcBef>
              <a:buNone/>
            </a:pPr>
            <a:r>
              <a:rPr lang="en-US" altLang="ja-JP" sz="1100">
                <a:latin typeface="Arial" panose="020B0604020202020204" pitchFamily="34" charset="0"/>
                <a:ea typeface="Meiryo UI" panose="020B0604030504040204" pitchFamily="50" charset="-128"/>
                <a:cs typeface="Arial" panose="020B0604020202020204" pitchFamily="34" charset="0"/>
              </a:rPr>
              <a:t>2000</a:t>
            </a:r>
          </a:p>
          <a:p>
            <a:pPr marL="0" indent="0" algn="ctr">
              <a:lnSpc>
                <a:spcPct val="100000"/>
              </a:lnSpc>
              <a:spcBef>
                <a:spcPts val="0"/>
              </a:spcBef>
              <a:buNone/>
            </a:pPr>
            <a:r>
              <a:rPr lang="en-US" altLang="ja-JP" sz="1100">
                <a:latin typeface="Arial" panose="020B0604020202020204" pitchFamily="34" charset="0"/>
                <a:ea typeface="Meiryo UI" panose="020B0604030504040204" pitchFamily="50" charset="-128"/>
                <a:cs typeface="Arial" panose="020B0604020202020204" pitchFamily="34" charset="0"/>
              </a:rPr>
              <a:t>(Result)</a:t>
            </a:r>
          </a:p>
        </p:txBody>
      </p:sp>
      <p:sp>
        <p:nvSpPr>
          <p:cNvPr id="37" name="コンテンツ プレースホルダー 2">
            <a:extLst>
              <a:ext uri="{FF2B5EF4-FFF2-40B4-BE49-F238E27FC236}">
                <a16:creationId xmlns:a16="http://schemas.microsoft.com/office/drawing/2014/main" id="{985F17AF-DF33-863F-1F4B-20DA5F99AE0D}"/>
              </a:ext>
            </a:extLst>
          </p:cNvPr>
          <p:cNvSpPr txBox="1">
            <a:spLocks/>
          </p:cNvSpPr>
          <p:nvPr/>
        </p:nvSpPr>
        <p:spPr>
          <a:xfrm>
            <a:off x="4731769" y="5714111"/>
            <a:ext cx="1681541" cy="452177"/>
          </a:xfrm>
          <a:prstGeom prst="rect">
            <a:avLst/>
          </a:prstGeom>
          <a:solidFill>
            <a:schemeClr val="bg1"/>
          </a:solidFill>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00000"/>
              </a:lnSpc>
              <a:spcBef>
                <a:spcPts val="0"/>
              </a:spcBef>
              <a:buNone/>
            </a:pPr>
            <a:r>
              <a:rPr lang="en-US" altLang="ja-JP" sz="1100">
                <a:latin typeface="Arial" panose="020B0604020202020204" pitchFamily="34" charset="0"/>
                <a:ea typeface="Meiryo UI" panose="020B0604030504040204" pitchFamily="50" charset="-128"/>
                <a:cs typeface="Arial" panose="020B0604020202020204" pitchFamily="34" charset="0"/>
              </a:rPr>
              <a:t>2015</a:t>
            </a:r>
          </a:p>
          <a:p>
            <a:pPr marL="0" indent="0" algn="ctr">
              <a:lnSpc>
                <a:spcPct val="100000"/>
              </a:lnSpc>
              <a:spcBef>
                <a:spcPts val="0"/>
              </a:spcBef>
              <a:buNone/>
            </a:pPr>
            <a:r>
              <a:rPr lang="en-US" altLang="ja-JP" sz="1100">
                <a:latin typeface="Arial" panose="020B0604020202020204" pitchFamily="34" charset="0"/>
                <a:ea typeface="Meiryo UI" panose="020B0604030504040204" pitchFamily="50" charset="-128"/>
                <a:cs typeface="Arial" panose="020B0604020202020204" pitchFamily="34" charset="0"/>
              </a:rPr>
              <a:t>(Result)</a:t>
            </a:r>
          </a:p>
        </p:txBody>
      </p:sp>
      <p:sp>
        <p:nvSpPr>
          <p:cNvPr id="38" name="コンテンツ プレースホルダー 2">
            <a:extLst>
              <a:ext uri="{FF2B5EF4-FFF2-40B4-BE49-F238E27FC236}">
                <a16:creationId xmlns:a16="http://schemas.microsoft.com/office/drawing/2014/main" id="{709DCB81-6BD2-6616-D6A5-59E1F1267048}"/>
              </a:ext>
            </a:extLst>
          </p:cNvPr>
          <p:cNvSpPr txBox="1">
            <a:spLocks/>
          </p:cNvSpPr>
          <p:nvPr/>
        </p:nvSpPr>
        <p:spPr>
          <a:xfrm>
            <a:off x="6220809" y="5727565"/>
            <a:ext cx="1681541" cy="452177"/>
          </a:xfrm>
          <a:prstGeom prst="rect">
            <a:avLst/>
          </a:prstGeom>
          <a:solidFill>
            <a:schemeClr val="bg1"/>
          </a:solidFill>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00000"/>
              </a:lnSpc>
              <a:spcBef>
                <a:spcPts val="0"/>
              </a:spcBef>
              <a:buNone/>
            </a:pPr>
            <a:r>
              <a:rPr lang="en-US" altLang="ja-JP" sz="1100">
                <a:latin typeface="Arial" panose="020B0604020202020204" pitchFamily="34" charset="0"/>
                <a:ea typeface="Meiryo UI" panose="020B0604030504040204" pitchFamily="50" charset="-128"/>
                <a:cs typeface="Arial" panose="020B0604020202020204" pitchFamily="34" charset="0"/>
              </a:rPr>
              <a:t>2025</a:t>
            </a:r>
          </a:p>
          <a:p>
            <a:pPr marL="0" indent="0" algn="ctr">
              <a:lnSpc>
                <a:spcPct val="100000"/>
              </a:lnSpc>
              <a:spcBef>
                <a:spcPts val="0"/>
              </a:spcBef>
              <a:buNone/>
            </a:pPr>
            <a:r>
              <a:rPr lang="en-US" altLang="ja-JP" sz="1100">
                <a:latin typeface="Arial" panose="020B0604020202020204" pitchFamily="34" charset="0"/>
                <a:ea typeface="Meiryo UI" panose="020B0604030504040204" pitchFamily="50" charset="-128"/>
                <a:cs typeface="Arial" panose="020B0604020202020204" pitchFamily="34" charset="0"/>
              </a:rPr>
              <a:t>(Estimate)</a:t>
            </a:r>
          </a:p>
        </p:txBody>
      </p:sp>
      <p:sp>
        <p:nvSpPr>
          <p:cNvPr id="39" name="コンテンツ プレースホルダー 2">
            <a:extLst>
              <a:ext uri="{FF2B5EF4-FFF2-40B4-BE49-F238E27FC236}">
                <a16:creationId xmlns:a16="http://schemas.microsoft.com/office/drawing/2014/main" id="{340FADBA-0FED-E517-9F0C-125BD4930B06}"/>
              </a:ext>
            </a:extLst>
          </p:cNvPr>
          <p:cNvSpPr txBox="1">
            <a:spLocks/>
          </p:cNvSpPr>
          <p:nvPr/>
        </p:nvSpPr>
        <p:spPr>
          <a:xfrm>
            <a:off x="7745165" y="5714110"/>
            <a:ext cx="1681541" cy="452177"/>
          </a:xfrm>
          <a:prstGeom prst="rect">
            <a:avLst/>
          </a:prstGeom>
          <a:solidFill>
            <a:schemeClr val="bg1"/>
          </a:solidFill>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00000"/>
              </a:lnSpc>
              <a:spcBef>
                <a:spcPts val="0"/>
              </a:spcBef>
              <a:buNone/>
            </a:pPr>
            <a:r>
              <a:rPr lang="en-US" altLang="ja-JP" sz="1100">
                <a:latin typeface="Arial" panose="020B0604020202020204" pitchFamily="34" charset="0"/>
                <a:ea typeface="Meiryo UI" panose="020B0604030504040204" pitchFamily="50" charset="-128"/>
                <a:cs typeface="Arial" panose="020B0604020202020204" pitchFamily="34" charset="0"/>
              </a:rPr>
              <a:t>2040</a:t>
            </a:r>
          </a:p>
          <a:p>
            <a:pPr marL="0" indent="0" algn="ctr">
              <a:lnSpc>
                <a:spcPct val="100000"/>
              </a:lnSpc>
              <a:spcBef>
                <a:spcPts val="0"/>
              </a:spcBef>
              <a:buNone/>
            </a:pPr>
            <a:r>
              <a:rPr lang="en-US" altLang="ja-JP" sz="1100">
                <a:latin typeface="Arial" panose="020B0604020202020204" pitchFamily="34" charset="0"/>
                <a:ea typeface="Meiryo UI" panose="020B0604030504040204" pitchFamily="50" charset="-128"/>
                <a:cs typeface="Arial" panose="020B0604020202020204" pitchFamily="34" charset="0"/>
              </a:rPr>
              <a:t>(Estimate)</a:t>
            </a:r>
          </a:p>
        </p:txBody>
      </p:sp>
      <p:sp>
        <p:nvSpPr>
          <p:cNvPr id="40" name="コンテンツ プレースホルダー 2">
            <a:extLst>
              <a:ext uri="{FF2B5EF4-FFF2-40B4-BE49-F238E27FC236}">
                <a16:creationId xmlns:a16="http://schemas.microsoft.com/office/drawing/2014/main" id="{A0892EA2-09BD-E002-7D58-744AB3E0E74A}"/>
              </a:ext>
            </a:extLst>
          </p:cNvPr>
          <p:cNvSpPr txBox="1">
            <a:spLocks/>
          </p:cNvSpPr>
          <p:nvPr/>
        </p:nvSpPr>
        <p:spPr>
          <a:xfrm>
            <a:off x="3866961" y="2509747"/>
            <a:ext cx="3657705" cy="282900"/>
          </a:xfrm>
          <a:prstGeom prst="rect">
            <a:avLst/>
          </a:prstGeom>
          <a:solidFill>
            <a:srgbClr val="FBFBC9"/>
          </a:solidFill>
          <a:ln>
            <a:solidFill>
              <a:schemeClr val="bg1">
                <a:lumMod val="50000"/>
              </a:schemeClr>
            </a:solidFill>
          </a:ln>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00000"/>
              </a:lnSpc>
              <a:spcBef>
                <a:spcPts val="0"/>
              </a:spcBef>
              <a:buNone/>
            </a:pPr>
            <a:r>
              <a:rPr lang="en-US" altLang="ja-JP" sz="1100" dirty="0">
                <a:latin typeface="Arial" panose="020B0604020202020204" pitchFamily="34" charset="0"/>
                <a:ea typeface="Meiryo UI" panose="020B0604030504040204" pitchFamily="50" charset="-128"/>
                <a:cs typeface="Arial" panose="020B0604020202020204" pitchFamily="34" charset="0"/>
              </a:rPr>
              <a:t>Rapid increase of the elderly</a:t>
            </a:r>
            <a:r>
              <a:rPr lang="en-US" altLang="ja-JP" sz="1100" dirty="0">
                <a:solidFill>
                  <a:srgbClr val="00B050"/>
                </a:solidFill>
                <a:latin typeface="Arial" panose="020B0604020202020204" pitchFamily="34" charset="0"/>
                <a:ea typeface="Meiryo UI" panose="020B0604030504040204" pitchFamily="50" charset="-128"/>
                <a:cs typeface="Arial" panose="020B0604020202020204" pitchFamily="34" charset="0"/>
              </a:rPr>
              <a:t> </a:t>
            </a:r>
            <a:r>
              <a:rPr lang="en-US" altLang="ja-JP" sz="1100" dirty="0">
                <a:latin typeface="Arial" panose="020B0604020202020204" pitchFamily="34" charset="0"/>
                <a:ea typeface="Meiryo UI" panose="020B0604030504040204" pitchFamily="50" charset="-128"/>
                <a:cs typeface="Arial" panose="020B0604020202020204" pitchFamily="34" charset="0"/>
              </a:rPr>
              <a:t>(advanced elderly)</a:t>
            </a:r>
          </a:p>
        </p:txBody>
      </p:sp>
      <p:sp>
        <p:nvSpPr>
          <p:cNvPr id="41" name="コンテンツ プレースホルダー 2">
            <a:extLst>
              <a:ext uri="{FF2B5EF4-FFF2-40B4-BE49-F238E27FC236}">
                <a16:creationId xmlns:a16="http://schemas.microsoft.com/office/drawing/2014/main" id="{58884499-E0A4-717A-3FD7-31A8B7FD7C52}"/>
              </a:ext>
            </a:extLst>
          </p:cNvPr>
          <p:cNvSpPr txBox="1">
            <a:spLocks/>
          </p:cNvSpPr>
          <p:nvPr/>
        </p:nvSpPr>
        <p:spPr>
          <a:xfrm>
            <a:off x="6730535" y="4943331"/>
            <a:ext cx="2165491" cy="452177"/>
          </a:xfrm>
          <a:prstGeom prst="rect">
            <a:avLst/>
          </a:prstGeom>
          <a:solidFill>
            <a:srgbClr val="FBFBC9"/>
          </a:solidFill>
          <a:ln>
            <a:solidFill>
              <a:schemeClr val="bg1">
                <a:lumMod val="50000"/>
              </a:schemeClr>
            </a:solidFill>
          </a:ln>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00000"/>
              </a:lnSpc>
              <a:spcBef>
                <a:spcPts val="0"/>
              </a:spcBef>
              <a:buNone/>
            </a:pPr>
            <a:r>
              <a:rPr lang="en-US" altLang="ja-JP" sz="1100">
                <a:latin typeface="Arial" panose="020B0604020202020204" pitchFamily="34" charset="0"/>
                <a:ea typeface="Meiryo UI" panose="020B0604030504040204" pitchFamily="50" charset="-128"/>
                <a:cs typeface="Arial" panose="020B0604020202020204" pitchFamily="34" charset="0"/>
              </a:rPr>
              <a:t>Rapid decrease of productive age population</a:t>
            </a:r>
          </a:p>
        </p:txBody>
      </p:sp>
      <p:sp>
        <p:nvSpPr>
          <p:cNvPr id="2" name="四角形: 角を丸くする 1">
            <a:extLst>
              <a:ext uri="{FF2B5EF4-FFF2-40B4-BE49-F238E27FC236}">
                <a16:creationId xmlns:a16="http://schemas.microsoft.com/office/drawing/2014/main" id="{FF3B2372-8B06-0384-2A8F-C93F2D66445C}"/>
              </a:ext>
            </a:extLst>
          </p:cNvPr>
          <p:cNvSpPr/>
          <p:nvPr/>
        </p:nvSpPr>
        <p:spPr>
          <a:xfrm>
            <a:off x="6651234" y="2768510"/>
            <a:ext cx="905205" cy="3004523"/>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8695165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D07113-8864-ECAF-2F11-37B52EF36D3E}"/>
            </a:ext>
          </a:extLst>
        </p:cNvPr>
        <p:cNvGrpSpPr/>
        <p:nvPr/>
      </p:nvGrpSpPr>
      <p:grpSpPr>
        <a:xfrm>
          <a:off x="0" y="0"/>
          <a:ext cx="0" cy="0"/>
          <a:chOff x="0" y="0"/>
          <a:chExt cx="0" cy="0"/>
        </a:xfrm>
      </p:grpSpPr>
      <p:sp>
        <p:nvSpPr>
          <p:cNvPr id="16" name="タイトル 15">
            <a:extLst>
              <a:ext uri="{FF2B5EF4-FFF2-40B4-BE49-F238E27FC236}">
                <a16:creationId xmlns:a16="http://schemas.microsoft.com/office/drawing/2014/main" id="{1A9DEF97-113D-FABA-12BB-F7F9389F0BDF}"/>
              </a:ext>
            </a:extLst>
          </p:cNvPr>
          <p:cNvSpPr>
            <a:spLocks noGrp="1"/>
          </p:cNvSpPr>
          <p:nvPr>
            <p:ph type="title"/>
          </p:nvPr>
        </p:nvSpPr>
        <p:spPr>
          <a:xfrm>
            <a:off x="371475" y="316597"/>
            <a:ext cx="11520488" cy="646331"/>
          </a:xfrm>
        </p:spPr>
        <p:txBody>
          <a:bodyPr rtlCol="0">
            <a:spAutoFit/>
          </a:bodyPr>
          <a:lstStyle/>
          <a:p>
            <a:pPr rtl="0">
              <a:lnSpc>
                <a:spcPct val="100000"/>
              </a:lnSpc>
            </a:pPr>
            <a:r>
              <a:rPr lang="en-US" altLang="ja-JP" dirty="0">
                <a:solidFill>
                  <a:schemeClr val="tx1">
                    <a:lumMod val="50000"/>
                  </a:schemeClr>
                </a:solidFill>
                <a:latin typeface="Arial" panose="020B0604020202020204" pitchFamily="34" charset="0"/>
                <a:cs typeface="Arial" panose="020B0604020202020204" pitchFamily="34" charset="0"/>
              </a:rPr>
              <a:t>Growing nursing care expenditure</a:t>
            </a:r>
            <a:endParaRPr lang="ja-JP" altLang="en-US" dirty="0">
              <a:solidFill>
                <a:schemeClr val="tx1">
                  <a:lumMod val="50000"/>
                </a:schemeClr>
              </a:solidFill>
              <a:latin typeface="Arial" panose="020B0604020202020204" pitchFamily="34" charset="0"/>
              <a:cs typeface="Arial" panose="020B0604020202020204" pitchFamily="34" charset="0"/>
            </a:endParaRPr>
          </a:p>
        </p:txBody>
      </p:sp>
      <p:sp>
        <p:nvSpPr>
          <p:cNvPr id="18" name="テキスト プレースホルダー 17">
            <a:extLst>
              <a:ext uri="{FF2B5EF4-FFF2-40B4-BE49-F238E27FC236}">
                <a16:creationId xmlns:a16="http://schemas.microsoft.com/office/drawing/2014/main" id="{3BD5A7CA-8A69-08D5-9089-4EFA27D1CC73}"/>
              </a:ext>
            </a:extLst>
          </p:cNvPr>
          <p:cNvSpPr>
            <a:spLocks noGrp="1"/>
          </p:cNvSpPr>
          <p:nvPr>
            <p:ph type="body" sz="quarter" idx="4294967295"/>
          </p:nvPr>
        </p:nvSpPr>
        <p:spPr>
          <a:xfrm>
            <a:off x="518160" y="1275715"/>
            <a:ext cx="11373802" cy="400110"/>
          </a:xfrm>
        </p:spPr>
        <p:txBody>
          <a:bodyPr rtlCol="0">
            <a:spAutoFit/>
          </a:bodyPr>
          <a:lstStyle/>
          <a:p>
            <a:pPr rtl="0">
              <a:lnSpc>
                <a:spcPct val="100000"/>
              </a:lnSpc>
            </a:pPr>
            <a:r>
              <a:rPr lang="en-US" altLang="ja-JP" sz="2000" dirty="0">
                <a:solidFill>
                  <a:schemeClr val="tx1">
                    <a:lumMod val="50000"/>
                  </a:schemeClr>
                </a:solidFill>
                <a:latin typeface="Arial" panose="020B0604020202020204" pitchFamily="34" charset="0"/>
                <a:cs typeface="Arial" panose="020B0604020202020204" pitchFamily="34" charset="0"/>
              </a:rPr>
              <a:t>The nursing care expenditure is growing every year and expected to expand further.</a:t>
            </a:r>
          </a:p>
        </p:txBody>
      </p:sp>
      <p:sp>
        <p:nvSpPr>
          <p:cNvPr id="6" name="コンテンツ プレースホルダー 2">
            <a:extLst>
              <a:ext uri="{FF2B5EF4-FFF2-40B4-BE49-F238E27FC236}">
                <a16:creationId xmlns:a16="http://schemas.microsoft.com/office/drawing/2014/main" id="{BC57D496-4BC0-A11B-3588-259FB941CC38}"/>
              </a:ext>
            </a:extLst>
          </p:cNvPr>
          <p:cNvSpPr txBox="1">
            <a:spLocks/>
          </p:cNvSpPr>
          <p:nvPr/>
        </p:nvSpPr>
        <p:spPr>
          <a:xfrm>
            <a:off x="0" y="6165778"/>
            <a:ext cx="12047621" cy="536496"/>
          </a:xfrm>
          <a:prstGeom prst="rect">
            <a:avLst/>
          </a:prstGeom>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20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Source: Created based on Statistics of Long-term Care Benefit Expenditures (former Survey of Long-term Care Benefit Expenditure), Ministry of Health, </a:t>
            </a:r>
            <a:r>
              <a:rPr lang="en-US" altLang="ja-JP" sz="1200" err="1">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Labour</a:t>
            </a:r>
            <a:r>
              <a:rPr lang="en-US" altLang="ja-JP" sz="120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 and Welfare</a:t>
            </a:r>
            <a:br>
              <a:rPr lang="en-US" altLang="ja-JP" sz="120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br>
            <a:r>
              <a:rPr lang="en-US" altLang="ja-JP" sz="120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*Long-term care benefit expenditures consist of insurance benefit expenditures, publicly funded expenditures, and user funded expenditures.</a:t>
            </a:r>
            <a:endParaRPr lang="ja-JP" altLang="en-US" sz="120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endParaRPr>
          </a:p>
        </p:txBody>
      </p:sp>
      <p:grpSp>
        <p:nvGrpSpPr>
          <p:cNvPr id="12" name="グループ化 11">
            <a:extLst>
              <a:ext uri="{FF2B5EF4-FFF2-40B4-BE49-F238E27FC236}">
                <a16:creationId xmlns:a16="http://schemas.microsoft.com/office/drawing/2014/main" id="{6D1590BC-88EA-66C3-E630-61517E0688DD}"/>
              </a:ext>
            </a:extLst>
          </p:cNvPr>
          <p:cNvGrpSpPr/>
          <p:nvPr/>
        </p:nvGrpSpPr>
        <p:grpSpPr>
          <a:xfrm>
            <a:off x="1927910" y="2560320"/>
            <a:ext cx="7111999" cy="3592316"/>
            <a:chOff x="1927910" y="2560320"/>
            <a:chExt cx="7111999" cy="3592316"/>
          </a:xfrm>
        </p:grpSpPr>
        <p:grpSp>
          <p:nvGrpSpPr>
            <p:cNvPr id="10" name="グループ化 9">
              <a:extLst>
                <a:ext uri="{FF2B5EF4-FFF2-40B4-BE49-F238E27FC236}">
                  <a16:creationId xmlns:a16="http://schemas.microsoft.com/office/drawing/2014/main" id="{29DD7DAB-B359-2EF8-FC28-785C78602E6F}"/>
                </a:ext>
              </a:extLst>
            </p:cNvPr>
            <p:cNvGrpSpPr/>
            <p:nvPr/>
          </p:nvGrpSpPr>
          <p:grpSpPr>
            <a:xfrm>
              <a:off x="1927910" y="2560320"/>
              <a:ext cx="7111999" cy="3580729"/>
              <a:chOff x="2550160" y="2492090"/>
              <a:chExt cx="7111999" cy="3580729"/>
            </a:xfrm>
          </p:grpSpPr>
          <p:sp>
            <p:nvSpPr>
              <p:cNvPr id="7" name="角丸四角形 18">
                <a:extLst>
                  <a:ext uri="{FF2B5EF4-FFF2-40B4-BE49-F238E27FC236}">
                    <a16:creationId xmlns:a16="http://schemas.microsoft.com/office/drawing/2014/main" id="{5FF05F92-66BC-9B55-2811-0201AA06F499}"/>
                  </a:ext>
                </a:extLst>
              </p:cNvPr>
              <p:cNvSpPr/>
              <p:nvPr/>
            </p:nvSpPr>
            <p:spPr>
              <a:xfrm>
                <a:off x="2550160" y="2492090"/>
                <a:ext cx="7111999" cy="3580729"/>
              </a:xfrm>
              <a:prstGeom prst="roundRect">
                <a:avLst/>
              </a:prstGeom>
              <a:solidFill>
                <a:srgbClr val="FFF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sz="1723">
                  <a:solidFill>
                    <a:schemeClr val="tx1"/>
                  </a:solidFill>
                  <a:latin typeface="Meiryo UI" panose="020B0604030504040204" pitchFamily="50" charset="-128"/>
                  <a:ea typeface="Meiryo UI" panose="020B0604030504040204" pitchFamily="50" charset="-128"/>
                </a:endParaRPr>
              </a:p>
              <a:p>
                <a:pPr marL="351639" indent="-351639">
                  <a:buFont typeface="Arial" panose="020B0604020202020204" pitchFamily="34" charset="0"/>
                  <a:buChar char="•"/>
                </a:pPr>
                <a:endParaRPr kumimoji="1" lang="ja-JP" altLang="en-US" sz="1723">
                  <a:solidFill>
                    <a:schemeClr val="tx1"/>
                  </a:solidFill>
                  <a:latin typeface="Meiryo UI" panose="020B0604030504040204" pitchFamily="50" charset="-128"/>
                  <a:ea typeface="Meiryo UI" panose="020B0604030504040204" pitchFamily="50" charset="-128"/>
                </a:endParaRPr>
              </a:p>
            </p:txBody>
          </p:sp>
          <p:sp>
            <p:nvSpPr>
              <p:cNvPr id="9" name="コンテンツ プレースホルダー 2">
                <a:extLst>
                  <a:ext uri="{FF2B5EF4-FFF2-40B4-BE49-F238E27FC236}">
                    <a16:creationId xmlns:a16="http://schemas.microsoft.com/office/drawing/2014/main" id="{49414843-2AD1-6671-9C07-E06A4BE4BA18}"/>
                  </a:ext>
                </a:extLst>
              </p:cNvPr>
              <p:cNvSpPr txBox="1">
                <a:spLocks/>
              </p:cNvSpPr>
              <p:nvPr/>
            </p:nvSpPr>
            <p:spPr>
              <a:xfrm>
                <a:off x="2664868" y="2543041"/>
                <a:ext cx="1572722" cy="361319"/>
              </a:xfrm>
              <a:prstGeom prst="rect">
                <a:avLst/>
              </a:prstGeom>
            </p:spPr>
            <p:txBody>
              <a:bodyPr vert="horz"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en-US" altLang="ja-JP" sz="1400">
                    <a:latin typeface="Arial" panose="020B0604020202020204" pitchFamily="34" charset="0"/>
                    <a:ea typeface="Meiryo UI" panose="020B0604030504040204" pitchFamily="50" charset="-128"/>
                    <a:cs typeface="Arial" panose="020B0604020202020204" pitchFamily="34" charset="0"/>
                  </a:rPr>
                  <a:t>(Trillion yen)</a:t>
                </a:r>
                <a:endParaRPr lang="ja-JP" altLang="en-US" sz="1400">
                  <a:latin typeface="Arial" panose="020B0604020202020204" pitchFamily="34" charset="0"/>
                  <a:ea typeface="Meiryo UI" panose="020B0604030504040204" pitchFamily="50" charset="-128"/>
                  <a:cs typeface="Arial" panose="020B0604020202020204" pitchFamily="34" charset="0"/>
                </a:endParaRPr>
              </a:p>
            </p:txBody>
          </p:sp>
        </p:grpSp>
        <p:graphicFrame>
          <p:nvGraphicFramePr>
            <p:cNvPr id="11" name="グラフ 10">
              <a:extLst>
                <a:ext uri="{FF2B5EF4-FFF2-40B4-BE49-F238E27FC236}">
                  <a16:creationId xmlns:a16="http://schemas.microsoft.com/office/drawing/2014/main" id="{05CB12A5-91C0-4537-6355-F0E542E5D883}"/>
                </a:ext>
              </a:extLst>
            </p:cNvPr>
            <p:cNvGraphicFramePr>
              <a:graphicFrameLocks/>
            </p:cNvGraphicFramePr>
            <p:nvPr/>
          </p:nvGraphicFramePr>
          <p:xfrm>
            <a:off x="2186171" y="2915919"/>
            <a:ext cx="6738158" cy="3236717"/>
          </p:xfrm>
          <a:graphic>
            <a:graphicData uri="http://schemas.openxmlformats.org/drawingml/2006/chart">
              <c:chart xmlns:c="http://schemas.openxmlformats.org/drawingml/2006/chart" xmlns:r="http://schemas.openxmlformats.org/officeDocument/2006/relationships" r:id="rId3"/>
            </a:graphicData>
          </a:graphic>
        </p:graphicFrame>
      </p:grpSp>
      <p:sp>
        <p:nvSpPr>
          <p:cNvPr id="13" name="コンテンツ プレースホルダー 2">
            <a:extLst>
              <a:ext uri="{FF2B5EF4-FFF2-40B4-BE49-F238E27FC236}">
                <a16:creationId xmlns:a16="http://schemas.microsoft.com/office/drawing/2014/main" id="{E21A26A7-4BEB-696A-661A-107E21791C21}"/>
              </a:ext>
            </a:extLst>
          </p:cNvPr>
          <p:cNvSpPr txBox="1">
            <a:spLocks/>
          </p:cNvSpPr>
          <p:nvPr/>
        </p:nvSpPr>
        <p:spPr>
          <a:xfrm>
            <a:off x="2042618" y="2143679"/>
            <a:ext cx="6395529" cy="381901"/>
          </a:xfrm>
          <a:prstGeom prst="rect">
            <a:avLst/>
          </a:prstGeom>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6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&lt;Long-term care benefit</a:t>
            </a:r>
            <a:r>
              <a:rPr lang="ja-JP" altLang="en-US" sz="16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 </a:t>
            </a:r>
            <a:r>
              <a:rPr lang="en-US" altLang="ja-JP" sz="16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expenditures* over the years&gt;</a:t>
            </a:r>
          </a:p>
        </p:txBody>
      </p:sp>
      <p:cxnSp>
        <p:nvCxnSpPr>
          <p:cNvPr id="29" name="直線矢印コネクタ 28">
            <a:extLst>
              <a:ext uri="{FF2B5EF4-FFF2-40B4-BE49-F238E27FC236}">
                <a16:creationId xmlns:a16="http://schemas.microsoft.com/office/drawing/2014/main" id="{6C7FA630-156C-31AD-3AD6-E57A7AD1C041}"/>
              </a:ext>
            </a:extLst>
          </p:cNvPr>
          <p:cNvCxnSpPr>
            <a:cxnSpLocks/>
          </p:cNvCxnSpPr>
          <p:nvPr/>
        </p:nvCxnSpPr>
        <p:spPr>
          <a:xfrm flipV="1">
            <a:off x="3291500" y="3429000"/>
            <a:ext cx="4907620" cy="19558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スライド番号プレースホルダー 2">
            <a:extLst>
              <a:ext uri="{FF2B5EF4-FFF2-40B4-BE49-F238E27FC236}">
                <a16:creationId xmlns:a16="http://schemas.microsoft.com/office/drawing/2014/main" id="{E4075640-9CF8-E62A-7F17-34F536A8BDFB}"/>
              </a:ext>
            </a:extLst>
          </p:cNvPr>
          <p:cNvSpPr>
            <a:spLocks noGrp="1"/>
          </p:cNvSpPr>
          <p:nvPr>
            <p:ph type="sldNum" sz="quarter" idx="12"/>
          </p:nvPr>
        </p:nvSpPr>
        <p:spPr>
          <a:xfrm>
            <a:off x="11231217" y="6518050"/>
            <a:ext cx="960783" cy="339950"/>
          </a:xfrm>
        </p:spPr>
        <p:txBody>
          <a:bodyPr rtlCol="0"/>
          <a:lstStyle/>
          <a:p>
            <a:pPr rtl="0"/>
            <a:fld id="{03DC2DEF-D2FE-4B45-ABA4-9F153FD1C98A}" type="slidenum">
              <a:rPr lang="en-US" altLang="ja-JP" smtClean="0"/>
              <a:t>12</a:t>
            </a:fld>
            <a:endParaRPr lang="ja-JP" altLang="en-US"/>
          </a:p>
        </p:txBody>
      </p:sp>
      <p:sp>
        <p:nvSpPr>
          <p:cNvPr id="17" name="角丸四角形吹き出し 14">
            <a:extLst>
              <a:ext uri="{FF2B5EF4-FFF2-40B4-BE49-F238E27FC236}">
                <a16:creationId xmlns:a16="http://schemas.microsoft.com/office/drawing/2014/main" id="{11498BB9-CA1E-4F0F-D051-B4777D21006C}"/>
              </a:ext>
            </a:extLst>
          </p:cNvPr>
          <p:cNvSpPr/>
          <p:nvPr/>
        </p:nvSpPr>
        <p:spPr>
          <a:xfrm>
            <a:off x="8924328" y="2034539"/>
            <a:ext cx="2186385" cy="840161"/>
          </a:xfrm>
          <a:prstGeom prst="wedgeRoundRectCallout">
            <a:avLst>
              <a:gd name="adj1" fmla="val -73022"/>
              <a:gd name="adj2" fmla="val 101511"/>
              <a:gd name="adj3" fmla="val 16667"/>
            </a:avLst>
          </a:prstGeom>
          <a:solidFill>
            <a:srgbClr val="FDF1E9"/>
          </a:solidFill>
          <a:ln>
            <a:solidFill>
              <a:schemeClr val="accent2"/>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kumimoji="1" lang="en-US" altLang="ja-JP" sz="1800">
                <a:solidFill>
                  <a:schemeClr val="tx1"/>
                </a:solidFill>
                <a:latin typeface="Arial" panose="020B0604020202020204" pitchFamily="34" charset="0"/>
                <a:ea typeface="Meiryo UI" panose="020B0604030504040204" pitchFamily="50" charset="-128"/>
                <a:cs typeface="Arial" panose="020B0604020202020204" pitchFamily="34" charset="0"/>
              </a:rPr>
              <a:t>Over 11 trillion yen in FY2023</a:t>
            </a:r>
          </a:p>
        </p:txBody>
      </p:sp>
      <p:sp>
        <p:nvSpPr>
          <p:cNvPr id="3" name="コンテンツ プレースホルダー 2">
            <a:extLst>
              <a:ext uri="{FF2B5EF4-FFF2-40B4-BE49-F238E27FC236}">
                <a16:creationId xmlns:a16="http://schemas.microsoft.com/office/drawing/2014/main" id="{C3621BDD-FA6A-E348-0E9F-4E2F2780B3C7}"/>
              </a:ext>
            </a:extLst>
          </p:cNvPr>
          <p:cNvSpPr txBox="1">
            <a:spLocks/>
          </p:cNvSpPr>
          <p:nvPr/>
        </p:nvSpPr>
        <p:spPr>
          <a:xfrm>
            <a:off x="2505139" y="5717221"/>
            <a:ext cx="1381061" cy="361319"/>
          </a:xfrm>
          <a:prstGeom prst="rect">
            <a:avLst/>
          </a:prstGeom>
          <a:solidFill>
            <a:srgbClr val="FFF6DE"/>
          </a:solidFill>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400">
                <a:latin typeface="Arial" panose="020B0604020202020204" pitchFamily="34" charset="0"/>
                <a:ea typeface="Meiryo UI" panose="020B0604030504040204" pitchFamily="50" charset="-128"/>
                <a:cs typeface="Arial" panose="020B0604020202020204" pitchFamily="34" charset="0"/>
              </a:rPr>
              <a:t>FY2003</a:t>
            </a:r>
            <a:endParaRPr lang="ja-JP" altLang="en-US" sz="1400">
              <a:latin typeface="Arial" panose="020B0604020202020204" pitchFamily="34" charset="0"/>
              <a:ea typeface="Meiryo UI" panose="020B0604030504040204" pitchFamily="50" charset="-128"/>
              <a:cs typeface="Arial" panose="020B0604020202020204" pitchFamily="34" charset="0"/>
            </a:endParaRPr>
          </a:p>
        </p:txBody>
      </p:sp>
      <p:sp>
        <p:nvSpPr>
          <p:cNvPr id="5" name="コンテンツ プレースホルダー 2">
            <a:extLst>
              <a:ext uri="{FF2B5EF4-FFF2-40B4-BE49-F238E27FC236}">
                <a16:creationId xmlns:a16="http://schemas.microsoft.com/office/drawing/2014/main" id="{D4C923A2-AAA8-6ADE-408B-62E5FC97A3CD}"/>
              </a:ext>
            </a:extLst>
          </p:cNvPr>
          <p:cNvSpPr txBox="1">
            <a:spLocks/>
          </p:cNvSpPr>
          <p:nvPr/>
        </p:nvSpPr>
        <p:spPr>
          <a:xfrm>
            <a:off x="3768741" y="5717221"/>
            <a:ext cx="1381061" cy="361319"/>
          </a:xfrm>
          <a:prstGeom prst="rect">
            <a:avLst/>
          </a:prstGeom>
          <a:solidFill>
            <a:srgbClr val="FFF6DE"/>
          </a:solidFill>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400">
                <a:latin typeface="Arial" panose="020B0604020202020204" pitchFamily="34" charset="0"/>
                <a:ea typeface="Meiryo UI" panose="020B0604030504040204" pitchFamily="50" charset="-128"/>
                <a:cs typeface="Arial" panose="020B0604020202020204" pitchFamily="34" charset="0"/>
              </a:rPr>
              <a:t>FY2008</a:t>
            </a:r>
            <a:endParaRPr lang="ja-JP" altLang="en-US" sz="1400">
              <a:latin typeface="Arial" panose="020B0604020202020204" pitchFamily="34" charset="0"/>
              <a:ea typeface="Meiryo UI" panose="020B0604030504040204" pitchFamily="50" charset="-128"/>
              <a:cs typeface="Arial" panose="020B0604020202020204" pitchFamily="34" charset="0"/>
            </a:endParaRPr>
          </a:p>
        </p:txBody>
      </p:sp>
      <p:sp>
        <p:nvSpPr>
          <p:cNvPr id="8" name="コンテンツ プレースホルダー 2">
            <a:extLst>
              <a:ext uri="{FF2B5EF4-FFF2-40B4-BE49-F238E27FC236}">
                <a16:creationId xmlns:a16="http://schemas.microsoft.com/office/drawing/2014/main" id="{11D25E00-BA39-128A-110E-89D173DD8D06}"/>
              </a:ext>
            </a:extLst>
          </p:cNvPr>
          <p:cNvSpPr txBox="1">
            <a:spLocks/>
          </p:cNvSpPr>
          <p:nvPr/>
        </p:nvSpPr>
        <p:spPr>
          <a:xfrm>
            <a:off x="5016062" y="5717221"/>
            <a:ext cx="1381061" cy="361319"/>
          </a:xfrm>
          <a:prstGeom prst="rect">
            <a:avLst/>
          </a:prstGeom>
          <a:solidFill>
            <a:srgbClr val="FFF6DE"/>
          </a:solidFill>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400">
                <a:latin typeface="Arial" panose="020B0604020202020204" pitchFamily="34" charset="0"/>
                <a:ea typeface="Meiryo UI" panose="020B0604030504040204" pitchFamily="50" charset="-128"/>
                <a:cs typeface="Arial" panose="020B0604020202020204" pitchFamily="34" charset="0"/>
              </a:rPr>
              <a:t>FY2013</a:t>
            </a:r>
            <a:endParaRPr lang="ja-JP" altLang="en-US" sz="1400">
              <a:latin typeface="Arial" panose="020B0604020202020204" pitchFamily="34" charset="0"/>
              <a:ea typeface="Meiryo UI" panose="020B0604030504040204" pitchFamily="50" charset="-128"/>
              <a:cs typeface="Arial" panose="020B0604020202020204" pitchFamily="34" charset="0"/>
            </a:endParaRPr>
          </a:p>
        </p:txBody>
      </p:sp>
      <p:sp>
        <p:nvSpPr>
          <p:cNvPr id="14" name="コンテンツ プレースホルダー 2">
            <a:extLst>
              <a:ext uri="{FF2B5EF4-FFF2-40B4-BE49-F238E27FC236}">
                <a16:creationId xmlns:a16="http://schemas.microsoft.com/office/drawing/2014/main" id="{3385439E-49BB-61A4-455D-703170D9173D}"/>
              </a:ext>
            </a:extLst>
          </p:cNvPr>
          <p:cNvSpPr txBox="1">
            <a:spLocks/>
          </p:cNvSpPr>
          <p:nvPr/>
        </p:nvSpPr>
        <p:spPr>
          <a:xfrm>
            <a:off x="6279664" y="5717221"/>
            <a:ext cx="1381061" cy="361319"/>
          </a:xfrm>
          <a:prstGeom prst="rect">
            <a:avLst/>
          </a:prstGeom>
          <a:solidFill>
            <a:srgbClr val="FFF6DE"/>
          </a:solidFill>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400">
                <a:latin typeface="Arial" panose="020B0604020202020204" pitchFamily="34" charset="0"/>
                <a:ea typeface="Meiryo UI" panose="020B0604030504040204" pitchFamily="50" charset="-128"/>
                <a:cs typeface="Arial" panose="020B0604020202020204" pitchFamily="34" charset="0"/>
              </a:rPr>
              <a:t>FY2018</a:t>
            </a:r>
            <a:endParaRPr lang="ja-JP" altLang="en-US" sz="1400">
              <a:latin typeface="Arial" panose="020B0604020202020204" pitchFamily="34" charset="0"/>
              <a:ea typeface="Meiryo UI" panose="020B0604030504040204" pitchFamily="50" charset="-128"/>
              <a:cs typeface="Arial" panose="020B0604020202020204" pitchFamily="34" charset="0"/>
            </a:endParaRPr>
          </a:p>
        </p:txBody>
      </p:sp>
      <p:sp>
        <p:nvSpPr>
          <p:cNvPr id="15" name="コンテンツ プレースホルダー 2">
            <a:extLst>
              <a:ext uri="{FF2B5EF4-FFF2-40B4-BE49-F238E27FC236}">
                <a16:creationId xmlns:a16="http://schemas.microsoft.com/office/drawing/2014/main" id="{B88EC9D4-2DB8-6FC9-2896-89E3313953CF}"/>
              </a:ext>
            </a:extLst>
          </p:cNvPr>
          <p:cNvSpPr txBox="1">
            <a:spLocks/>
          </p:cNvSpPr>
          <p:nvPr/>
        </p:nvSpPr>
        <p:spPr>
          <a:xfrm>
            <a:off x="7471213" y="5717221"/>
            <a:ext cx="1177612" cy="361319"/>
          </a:xfrm>
          <a:prstGeom prst="rect">
            <a:avLst/>
          </a:prstGeom>
          <a:solidFill>
            <a:srgbClr val="FFF6DE"/>
          </a:solidFill>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400">
                <a:latin typeface="Arial" panose="020B0604020202020204" pitchFamily="34" charset="0"/>
                <a:ea typeface="Meiryo UI" panose="020B0604030504040204" pitchFamily="50" charset="-128"/>
                <a:cs typeface="Arial" panose="020B0604020202020204" pitchFamily="34" charset="0"/>
              </a:rPr>
              <a:t>FY2023</a:t>
            </a:r>
            <a:endParaRPr lang="ja-JP" altLang="en-US" sz="1400">
              <a:latin typeface="Arial" panose="020B0604020202020204" pitchFamily="34" charset="0"/>
              <a:ea typeface="Meiryo UI" panose="020B0604030504040204" pitchFamily="50" charset="-128"/>
              <a:cs typeface="Arial" panose="020B0604020202020204" pitchFamily="34" charset="0"/>
            </a:endParaRPr>
          </a:p>
        </p:txBody>
      </p:sp>
    </p:spTree>
    <p:extLst>
      <p:ext uri="{BB962C8B-B14F-4D97-AF65-F5344CB8AC3E}">
        <p14:creationId xmlns:p14="http://schemas.microsoft.com/office/powerpoint/2010/main" val="15694498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8A7E51-1521-0491-0E12-3584448D79C9}"/>
            </a:ext>
          </a:extLst>
        </p:cNvPr>
        <p:cNvGrpSpPr/>
        <p:nvPr/>
      </p:nvGrpSpPr>
      <p:grpSpPr>
        <a:xfrm>
          <a:off x="0" y="0"/>
          <a:ext cx="0" cy="0"/>
          <a:chOff x="0" y="0"/>
          <a:chExt cx="0" cy="0"/>
        </a:xfrm>
      </p:grpSpPr>
      <p:sp>
        <p:nvSpPr>
          <p:cNvPr id="16" name="タイトル 15">
            <a:extLst>
              <a:ext uri="{FF2B5EF4-FFF2-40B4-BE49-F238E27FC236}">
                <a16:creationId xmlns:a16="http://schemas.microsoft.com/office/drawing/2014/main" id="{51924D30-CB57-2ED1-BAD2-D838C68F7808}"/>
              </a:ext>
            </a:extLst>
          </p:cNvPr>
          <p:cNvSpPr>
            <a:spLocks noGrp="1"/>
          </p:cNvSpPr>
          <p:nvPr>
            <p:ph type="title"/>
          </p:nvPr>
        </p:nvSpPr>
        <p:spPr/>
        <p:txBody>
          <a:bodyPr rtlCol="0" anchor="ctr">
            <a:normAutofit/>
          </a:bodyPr>
          <a:lstStyle/>
          <a:p>
            <a:pPr rtl="0">
              <a:lnSpc>
                <a:spcPct val="100000"/>
              </a:lnSpc>
            </a:pPr>
            <a:r>
              <a:rPr lang="en-US" altLang="ja-JP" dirty="0">
                <a:solidFill>
                  <a:schemeClr val="tx1">
                    <a:lumMod val="50000"/>
                  </a:schemeClr>
                </a:solidFill>
                <a:latin typeface="Arial" panose="020B0604020202020204" pitchFamily="34" charset="0"/>
                <a:ea typeface="Meiryo UI" panose="020B0604030504040204" pitchFamily="34" charset="-128"/>
                <a:cs typeface="Arial" panose="020B0604020202020204" pitchFamily="34" charset="0"/>
              </a:rPr>
              <a:t>Public support system for elderlies</a:t>
            </a:r>
            <a:endParaRPr lang="ja-JP" altLang="en-US" dirty="0">
              <a:solidFill>
                <a:schemeClr val="tx1">
                  <a:lumMod val="50000"/>
                </a:schemeClr>
              </a:solidFill>
              <a:latin typeface="Arial" panose="020B0604020202020204" pitchFamily="34" charset="0"/>
              <a:cs typeface="Arial" panose="020B0604020202020204" pitchFamily="34" charset="0"/>
            </a:endParaRPr>
          </a:p>
        </p:txBody>
      </p:sp>
      <p:sp>
        <p:nvSpPr>
          <p:cNvPr id="18" name="テキスト プレースホルダー 17">
            <a:extLst>
              <a:ext uri="{FF2B5EF4-FFF2-40B4-BE49-F238E27FC236}">
                <a16:creationId xmlns:a16="http://schemas.microsoft.com/office/drawing/2014/main" id="{F83EF6C8-37DB-1661-79CF-E27B485DEE15}"/>
              </a:ext>
            </a:extLst>
          </p:cNvPr>
          <p:cNvSpPr>
            <a:spLocks noGrp="1"/>
          </p:cNvSpPr>
          <p:nvPr>
            <p:ph type="body" sz="quarter" idx="4294967295"/>
          </p:nvPr>
        </p:nvSpPr>
        <p:spPr>
          <a:xfrm>
            <a:off x="518161" y="1040004"/>
            <a:ext cx="11373802" cy="1051570"/>
          </a:xfrm>
        </p:spPr>
        <p:txBody>
          <a:bodyPr rtlCol="0" anchor="ctr">
            <a:spAutoFit/>
          </a:bodyPr>
          <a:lstStyle/>
          <a:p>
            <a:pPr rtl="0"/>
            <a:r>
              <a:rPr lang="en-US" altLang="ja-JP" sz="2000" dirty="0">
                <a:solidFill>
                  <a:schemeClr val="tx1">
                    <a:lumMod val="50000"/>
                  </a:schemeClr>
                </a:solidFill>
                <a:latin typeface="Arial" panose="020B0604020202020204" pitchFamily="34" charset="0"/>
                <a:cs typeface="Arial" panose="020B0604020202020204" pitchFamily="34" charset="0"/>
              </a:rPr>
              <a:t>In Japan, the long-term care insurance system provides public support for people in need of nursing care.</a:t>
            </a:r>
          </a:p>
          <a:p>
            <a:pPr rtl="0"/>
            <a:r>
              <a:rPr lang="en-US" altLang="ja-JP" sz="2000" dirty="0">
                <a:solidFill>
                  <a:schemeClr val="tx1">
                    <a:lumMod val="50000"/>
                  </a:schemeClr>
                </a:solidFill>
                <a:latin typeface="Arial" panose="020B0604020202020204" pitchFamily="34" charset="0"/>
                <a:cs typeface="Arial" panose="020B0604020202020204" pitchFamily="34" charset="0"/>
              </a:rPr>
              <a:t>This system helps elderlies, age 65+, easily access high-quality nursing care services.</a:t>
            </a:r>
            <a:endParaRPr lang="ja-JP" altLang="en-US" sz="2000" dirty="0">
              <a:solidFill>
                <a:schemeClr val="tx1">
                  <a:lumMod val="50000"/>
                </a:schemeClr>
              </a:solidFill>
              <a:latin typeface="Arial" panose="020B0604020202020204" pitchFamily="34" charset="0"/>
              <a:cs typeface="Arial" panose="020B0604020202020204" pitchFamily="34" charset="0"/>
            </a:endParaRPr>
          </a:p>
        </p:txBody>
      </p:sp>
      <p:sp>
        <p:nvSpPr>
          <p:cNvPr id="2" name="スライド番号プレースホルダー 2">
            <a:extLst>
              <a:ext uri="{FF2B5EF4-FFF2-40B4-BE49-F238E27FC236}">
                <a16:creationId xmlns:a16="http://schemas.microsoft.com/office/drawing/2014/main" id="{BABEEDF9-6908-21BB-6BE2-27B6EED1DC91}"/>
              </a:ext>
            </a:extLst>
          </p:cNvPr>
          <p:cNvSpPr>
            <a:spLocks noGrp="1"/>
          </p:cNvSpPr>
          <p:nvPr>
            <p:ph type="sldNum" sz="quarter" idx="12"/>
          </p:nvPr>
        </p:nvSpPr>
        <p:spPr>
          <a:xfrm>
            <a:off x="11231217" y="6518050"/>
            <a:ext cx="960783" cy="339950"/>
          </a:xfrm>
        </p:spPr>
        <p:txBody>
          <a:bodyPr rtlCol="0"/>
          <a:lstStyle/>
          <a:p>
            <a:pPr rtl="0"/>
            <a:fld id="{03DC2DEF-D2FE-4B45-ABA4-9F153FD1C98A}" type="slidenum">
              <a:rPr lang="en-US" altLang="ja-JP" smtClean="0"/>
              <a:t>13</a:t>
            </a:fld>
            <a:endParaRPr lang="ja-JP" altLang="en-US"/>
          </a:p>
        </p:txBody>
      </p:sp>
      <p:graphicFrame>
        <p:nvGraphicFramePr>
          <p:cNvPr id="5" name="表 4">
            <a:extLst>
              <a:ext uri="{FF2B5EF4-FFF2-40B4-BE49-F238E27FC236}">
                <a16:creationId xmlns:a16="http://schemas.microsoft.com/office/drawing/2014/main" id="{E61B8C8B-9189-962B-3630-B48E372DE69C}"/>
              </a:ext>
            </a:extLst>
          </p:cNvPr>
          <p:cNvGraphicFramePr>
            <a:graphicFrameLocks noGrp="1"/>
          </p:cNvGraphicFramePr>
          <p:nvPr>
            <p:extLst>
              <p:ext uri="{D42A27DB-BD31-4B8C-83A1-F6EECF244321}">
                <p14:modId xmlns:p14="http://schemas.microsoft.com/office/powerpoint/2010/main" val="1713891302"/>
              </p:ext>
            </p:extLst>
          </p:nvPr>
        </p:nvGraphicFramePr>
        <p:xfrm>
          <a:off x="2206487" y="2254438"/>
          <a:ext cx="7911548" cy="4196056"/>
        </p:xfrm>
        <a:graphic>
          <a:graphicData uri="http://schemas.openxmlformats.org/drawingml/2006/table">
            <a:tbl>
              <a:tblPr firstRow="1" bandRow="1">
                <a:tableStyleId>{5940675A-B579-460E-94D1-54222C63F5DA}</a:tableStyleId>
              </a:tblPr>
              <a:tblGrid>
                <a:gridCol w="1324194">
                  <a:extLst>
                    <a:ext uri="{9D8B030D-6E8A-4147-A177-3AD203B41FA5}">
                      <a16:colId xmlns:a16="http://schemas.microsoft.com/office/drawing/2014/main" val="197236556"/>
                    </a:ext>
                  </a:extLst>
                </a:gridCol>
                <a:gridCol w="3943545">
                  <a:extLst>
                    <a:ext uri="{9D8B030D-6E8A-4147-A177-3AD203B41FA5}">
                      <a16:colId xmlns:a16="http://schemas.microsoft.com/office/drawing/2014/main" val="1344211527"/>
                    </a:ext>
                  </a:extLst>
                </a:gridCol>
                <a:gridCol w="2643809">
                  <a:extLst>
                    <a:ext uri="{9D8B030D-6E8A-4147-A177-3AD203B41FA5}">
                      <a16:colId xmlns:a16="http://schemas.microsoft.com/office/drawing/2014/main" val="2361224101"/>
                    </a:ext>
                  </a:extLst>
                </a:gridCol>
              </a:tblGrid>
              <a:tr h="444378">
                <a:tc>
                  <a:txBody>
                    <a:bodyPr/>
                    <a:lstStyle/>
                    <a:p>
                      <a:pPr algn="ctr"/>
                      <a:endParaRPr lang="ja-JP" altLang="en-US">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solidFill>
                      <a:schemeClr val="accent1">
                        <a:lumMod val="20000"/>
                        <a:lumOff val="80000"/>
                      </a:schemeClr>
                    </a:solidFill>
                  </a:tcPr>
                </a:tc>
                <a:tc>
                  <a:txBody>
                    <a:bodyPr/>
                    <a:lstStyle/>
                    <a:p>
                      <a:pPr algn="ctr"/>
                      <a:r>
                        <a:rPr lang="en-US" altLang="ja-JP" b="1">
                          <a:solidFill>
                            <a:schemeClr val="tx1"/>
                          </a:solidFill>
                          <a:latin typeface="Arial" panose="020B0604020202020204" pitchFamily="34" charset="0"/>
                          <a:ea typeface="Meiryo UI" panose="020B0604030504040204" pitchFamily="50" charset="-128"/>
                          <a:cs typeface="Arial" panose="020B0604020202020204" pitchFamily="34" charset="0"/>
                        </a:rPr>
                        <a:t>Long-term care insurance</a:t>
                      </a:r>
                      <a:endParaRPr lang="ja-JP" altLang="en-US" b="1">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nchor="ctr">
                    <a:solidFill>
                      <a:schemeClr val="accent1">
                        <a:lumMod val="20000"/>
                        <a:lumOff val="80000"/>
                      </a:schemeClr>
                    </a:solidFill>
                  </a:tcPr>
                </a:tc>
                <a:tc>
                  <a:txBody>
                    <a:bodyPr/>
                    <a:lstStyle/>
                    <a:p>
                      <a:pPr algn="ctr"/>
                      <a:r>
                        <a:rPr lang="en-US" altLang="ja-JP" b="0">
                          <a:solidFill>
                            <a:schemeClr val="tx1"/>
                          </a:solidFill>
                          <a:latin typeface="Arial" panose="020B0604020202020204" pitchFamily="34" charset="0"/>
                          <a:ea typeface="Meiryo UI" panose="020B0604030504040204" pitchFamily="50" charset="-128"/>
                          <a:cs typeface="Arial" panose="020B0604020202020204" pitchFamily="34" charset="0"/>
                        </a:rPr>
                        <a:t>Medical insurance</a:t>
                      </a:r>
                      <a:endParaRPr lang="ja-JP" altLang="en-US" b="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nchor="ctr">
                    <a:solidFill>
                      <a:schemeClr val="accent1">
                        <a:lumMod val="20000"/>
                        <a:lumOff val="80000"/>
                      </a:schemeClr>
                    </a:solidFill>
                  </a:tcPr>
                </a:tc>
                <a:extLst>
                  <a:ext uri="{0D108BD9-81ED-4DB2-BD59-A6C34878D82A}">
                    <a16:rowId xmlns:a16="http://schemas.microsoft.com/office/drawing/2014/main" val="2009913680"/>
                  </a:ext>
                </a:extLst>
              </a:tr>
              <a:tr h="826174">
                <a:tc>
                  <a:txBody>
                    <a:bodyPr/>
                    <a:lstStyle/>
                    <a:p>
                      <a:pPr algn="ctr"/>
                      <a:r>
                        <a:rPr kumimoji="1" lang="en-US" altLang="ja-JP" sz="1600" b="0">
                          <a:solidFill>
                            <a:schemeClr val="tx1"/>
                          </a:solidFill>
                          <a:latin typeface="Arial" panose="020B0604020202020204" pitchFamily="34" charset="0"/>
                          <a:ea typeface="Meiryo UI" panose="020B0604030504040204" pitchFamily="50" charset="-128"/>
                          <a:cs typeface="Arial" panose="020B0604020202020204" pitchFamily="34" charset="0"/>
                        </a:rPr>
                        <a:t>Purpose</a:t>
                      </a:r>
                      <a:endParaRPr kumimoji="1" lang="ja-JP" altLang="en-US" sz="1600" b="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solidFill>
                      <a:schemeClr val="accent1">
                        <a:lumMod val="20000"/>
                        <a:lumOff val="80000"/>
                      </a:schemeClr>
                    </a:solidFill>
                  </a:tcPr>
                </a:tc>
                <a:tc>
                  <a:txBody>
                    <a:bodyPr/>
                    <a:lstStyle/>
                    <a:p>
                      <a:pPr algn="l"/>
                      <a:r>
                        <a:rPr kumimoji="1" lang="en-US" altLang="ja-JP" sz="1600" b="0">
                          <a:solidFill>
                            <a:schemeClr val="tx1"/>
                          </a:solidFill>
                          <a:latin typeface="Arial" panose="020B0604020202020204" pitchFamily="34" charset="0"/>
                          <a:ea typeface="Meiryo UI" panose="020B0604030504040204" pitchFamily="50" charset="-128"/>
                          <a:cs typeface="Arial" panose="020B0604020202020204" pitchFamily="34" charset="0"/>
                        </a:rPr>
                        <a:t>Reduce burden of long-term care service costs</a:t>
                      </a:r>
                    </a:p>
                  </a:txBody>
                  <a:tcPr/>
                </a:tc>
                <a:tc>
                  <a:txBody>
                    <a:bodyPr/>
                    <a:lstStyle/>
                    <a:p>
                      <a:pPr algn="l"/>
                      <a:r>
                        <a:rPr kumimoji="1" lang="en-US" altLang="ja-JP" sz="1600" b="0">
                          <a:solidFill>
                            <a:schemeClr val="tx1"/>
                          </a:solidFill>
                          <a:latin typeface="Arial" panose="020B0604020202020204" pitchFamily="34" charset="0"/>
                          <a:ea typeface="Meiryo UI" panose="020B0604030504040204" pitchFamily="50" charset="-128"/>
                          <a:cs typeface="Arial" panose="020B0604020202020204" pitchFamily="34" charset="0"/>
                        </a:rPr>
                        <a:t>Reduce burden of medical costs in case of illness or injury</a:t>
                      </a:r>
                      <a:endParaRPr kumimoji="1" lang="ja-JP" altLang="en-US" sz="1600" b="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tc>
                <a:extLst>
                  <a:ext uri="{0D108BD9-81ED-4DB2-BD59-A6C34878D82A}">
                    <a16:rowId xmlns:a16="http://schemas.microsoft.com/office/drawing/2014/main" val="1906267031"/>
                  </a:ext>
                </a:extLst>
              </a:tr>
              <a:tr h="1185107">
                <a:tc>
                  <a:txBody>
                    <a:bodyPr/>
                    <a:lstStyle/>
                    <a:p>
                      <a:pPr algn="ctr"/>
                      <a:r>
                        <a:rPr kumimoji="1" lang="en-US" altLang="ja-JP" sz="1600" b="0">
                          <a:solidFill>
                            <a:schemeClr val="tx1"/>
                          </a:solidFill>
                          <a:latin typeface="Arial" panose="020B0604020202020204" pitchFamily="34" charset="0"/>
                          <a:ea typeface="Meiryo UI" panose="020B0604030504040204" pitchFamily="50" charset="-128"/>
                          <a:cs typeface="Arial" panose="020B0604020202020204" pitchFamily="34" charset="0"/>
                        </a:rPr>
                        <a:t>Detail</a:t>
                      </a:r>
                      <a:endParaRPr kumimoji="1" lang="ja-JP" altLang="en-US" sz="1600" b="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a:solidFill>
                            <a:schemeClr val="tx1"/>
                          </a:solidFill>
                          <a:latin typeface="Arial" panose="020B0604020202020204" pitchFamily="34" charset="0"/>
                          <a:ea typeface="Meiryo UI" panose="020B0604030504040204" pitchFamily="50" charset="-128"/>
                          <a:cs typeface="Arial" panose="020B0604020202020204" pitchFamily="34" charset="0"/>
                        </a:rPr>
                        <a:t>Long-term care service costs partially insured in case long-term care is certified necessary</a:t>
                      </a:r>
                    </a:p>
                  </a:txBody>
                  <a:tcPr/>
                </a:tc>
                <a:tc>
                  <a:txBody>
                    <a:bodyPr/>
                    <a:lstStyle/>
                    <a:p>
                      <a:pPr algn="l"/>
                      <a:r>
                        <a:rPr kumimoji="1" lang="en-US" altLang="ja-JP" sz="1600" b="0">
                          <a:solidFill>
                            <a:schemeClr val="tx1"/>
                          </a:solidFill>
                          <a:latin typeface="Arial" panose="020B0604020202020204" pitchFamily="34" charset="0"/>
                          <a:ea typeface="Meiryo UI" panose="020B0604030504040204" pitchFamily="50" charset="-128"/>
                          <a:cs typeface="Arial" panose="020B0604020202020204" pitchFamily="34" charset="0"/>
                        </a:rPr>
                        <a:t>Medical costs partially insured in case of illness or injury</a:t>
                      </a:r>
                    </a:p>
                  </a:txBody>
                  <a:tcPr/>
                </a:tc>
                <a:extLst>
                  <a:ext uri="{0D108BD9-81ED-4DB2-BD59-A6C34878D82A}">
                    <a16:rowId xmlns:a16="http://schemas.microsoft.com/office/drawing/2014/main" val="1792298458"/>
                  </a:ext>
                </a:extLst>
              </a:tr>
              <a:tr h="914223">
                <a:tc>
                  <a:txBody>
                    <a:bodyPr/>
                    <a:lstStyle/>
                    <a:p>
                      <a:pPr algn="ctr"/>
                      <a:r>
                        <a:rPr kumimoji="1" lang="en-US" altLang="ja-JP" sz="1600" b="0">
                          <a:solidFill>
                            <a:schemeClr val="tx1"/>
                          </a:solidFill>
                          <a:latin typeface="Arial" panose="020B0604020202020204" pitchFamily="34" charset="0"/>
                          <a:ea typeface="Meiryo UI" panose="020B0604030504040204" pitchFamily="50" charset="-128"/>
                          <a:cs typeface="Arial" panose="020B0604020202020204" pitchFamily="34" charset="0"/>
                        </a:rPr>
                        <a:t>Eligible persons</a:t>
                      </a:r>
                      <a:endParaRPr kumimoji="1" lang="ja-JP" altLang="en-US" sz="1600" b="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dirty="0">
                          <a:solidFill>
                            <a:schemeClr val="tx1"/>
                          </a:solidFill>
                          <a:latin typeface="Arial" panose="020B0604020202020204" pitchFamily="34" charset="0"/>
                          <a:ea typeface="Meiryo UI" panose="020B0604030504040204" pitchFamily="50" charset="-128"/>
                          <a:cs typeface="Arial" panose="020B0604020202020204" pitchFamily="34" charset="0"/>
                        </a:rPr>
                        <a:t>Older adults aged 65+, people with specified diseases aged 40–64</a:t>
                      </a:r>
                      <a:endParaRPr kumimoji="1" lang="ja-JP" altLang="en-US" sz="16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tc>
                <a:tc>
                  <a:txBody>
                    <a:bodyPr/>
                    <a:lstStyle/>
                    <a:p>
                      <a:pPr algn="l"/>
                      <a:r>
                        <a:rPr kumimoji="1" lang="en-US" altLang="ja-JP" sz="1600" b="0">
                          <a:solidFill>
                            <a:schemeClr val="tx1"/>
                          </a:solidFill>
                          <a:latin typeface="Arial" panose="020B0604020202020204" pitchFamily="34" charset="0"/>
                          <a:ea typeface="Meiryo UI" panose="020B0604030504040204" pitchFamily="50" charset="-128"/>
                          <a:cs typeface="Arial" panose="020B0604020202020204" pitchFamily="34" charset="0"/>
                        </a:rPr>
                        <a:t>All people living in Japan</a:t>
                      </a:r>
                    </a:p>
                  </a:txBody>
                  <a:tcPr/>
                </a:tc>
                <a:extLst>
                  <a:ext uri="{0D108BD9-81ED-4DB2-BD59-A6C34878D82A}">
                    <a16:rowId xmlns:a16="http://schemas.microsoft.com/office/drawing/2014/main" val="3155289439"/>
                  </a:ext>
                </a:extLst>
              </a:tr>
              <a:tr h="826174">
                <a:tc>
                  <a:txBody>
                    <a:bodyPr/>
                    <a:lstStyle/>
                    <a:p>
                      <a:pPr algn="ctr"/>
                      <a:r>
                        <a:rPr kumimoji="1" lang="en-US" altLang="ja-JP" sz="1600" b="0">
                          <a:solidFill>
                            <a:schemeClr val="tx1"/>
                          </a:solidFill>
                          <a:latin typeface="Arial" panose="020B0604020202020204" pitchFamily="34" charset="0"/>
                          <a:ea typeface="Meiryo UI" panose="020B0604030504040204" pitchFamily="50" charset="-128"/>
                          <a:cs typeface="Arial" panose="020B0604020202020204" pitchFamily="34" charset="0"/>
                        </a:rPr>
                        <a:t>Self-pay rate</a:t>
                      </a:r>
                      <a:endParaRPr kumimoji="1" lang="ja-JP" altLang="en-US" sz="1600" b="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solidFill>
                      <a:schemeClr val="accent1">
                        <a:lumMod val="20000"/>
                        <a:lumOff val="80000"/>
                      </a:schemeClr>
                    </a:solidFill>
                  </a:tcPr>
                </a:tc>
                <a:tc>
                  <a:txBody>
                    <a:bodyPr/>
                    <a:lstStyle/>
                    <a:p>
                      <a:pPr algn="l"/>
                      <a:r>
                        <a:rPr kumimoji="1" lang="en-US" altLang="ja-JP" sz="1400" b="0">
                          <a:solidFill>
                            <a:schemeClr val="tx1"/>
                          </a:solidFill>
                          <a:latin typeface="Arial" panose="020B0604020202020204" pitchFamily="34" charset="0"/>
                          <a:ea typeface="Meiryo UI" panose="020B0604030504040204" pitchFamily="50" charset="-128"/>
                          <a:cs typeface="Arial" panose="020B0604020202020204" pitchFamily="34" charset="0"/>
                        </a:rPr>
                        <a:t>10% in principle</a:t>
                      </a:r>
                    </a:p>
                    <a:p>
                      <a:pPr algn="l"/>
                      <a:r>
                        <a:rPr kumimoji="1" lang="en-US" altLang="ja-JP" sz="1400" b="0">
                          <a:solidFill>
                            <a:schemeClr val="tx1"/>
                          </a:solidFill>
                          <a:latin typeface="Arial" panose="020B0604020202020204" pitchFamily="34" charset="0"/>
                          <a:ea typeface="Meiryo UI" panose="020B0604030504040204" pitchFamily="50" charset="-128"/>
                          <a:cs typeface="Arial" panose="020B0604020202020204" pitchFamily="34" charset="0"/>
                        </a:rPr>
                        <a:t>*Depends on age and income</a:t>
                      </a:r>
                      <a:endParaRPr kumimoji="1" lang="ja-JP" altLang="en-US" sz="1200" b="0">
                        <a:solidFill>
                          <a:schemeClr val="tx1"/>
                        </a:solidFill>
                        <a:latin typeface="Arial" panose="020B0604020202020204" pitchFamily="34" charset="0"/>
                        <a:ea typeface="Meiryo UI" panose="020B0604030504040204" pitchFamily="50" charset="-128"/>
                        <a:cs typeface="Arial" panose="020B0604020202020204" pitchFamily="34" charset="0"/>
                      </a:endParaRPr>
                    </a:p>
                    <a:p>
                      <a:pPr algn="l"/>
                      <a:endParaRPr kumimoji="1" lang="ja-JP" altLang="en-US" sz="1400" b="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tc>
                <a:tc>
                  <a:txBody>
                    <a:bodyPr/>
                    <a:lstStyle/>
                    <a:p>
                      <a:pPr algn="l"/>
                      <a:r>
                        <a:rPr kumimoji="1" lang="en-US" altLang="ja-JP" sz="1600" b="0" dirty="0">
                          <a:solidFill>
                            <a:schemeClr val="tx1"/>
                          </a:solidFill>
                          <a:latin typeface="Arial" panose="020B0604020202020204" pitchFamily="34" charset="0"/>
                          <a:ea typeface="Meiryo UI" panose="020B0604030504040204" pitchFamily="50" charset="-128"/>
                          <a:cs typeface="Arial" panose="020B0604020202020204" pitchFamily="34" charset="0"/>
                        </a:rPr>
                        <a:t>30% in principle</a:t>
                      </a:r>
                    </a:p>
                    <a:p>
                      <a:pPr algn="l"/>
                      <a:r>
                        <a:rPr kumimoji="1" lang="en-US" altLang="ja-JP" sz="1600" b="0" dirty="0">
                          <a:solidFill>
                            <a:schemeClr val="tx1"/>
                          </a:solidFill>
                          <a:latin typeface="Arial" panose="020B0604020202020204" pitchFamily="34" charset="0"/>
                          <a:ea typeface="Meiryo UI" panose="020B0604030504040204" pitchFamily="50" charset="-128"/>
                          <a:cs typeface="Arial" panose="020B0604020202020204" pitchFamily="34" charset="0"/>
                        </a:rPr>
                        <a:t>*Depends on age and income</a:t>
                      </a:r>
                      <a:endParaRPr kumimoji="1" lang="ja-JP" altLang="en-US" sz="14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tc>
                <a:extLst>
                  <a:ext uri="{0D108BD9-81ED-4DB2-BD59-A6C34878D82A}">
                    <a16:rowId xmlns:a16="http://schemas.microsoft.com/office/drawing/2014/main" val="726689808"/>
                  </a:ext>
                </a:extLst>
              </a:tr>
            </a:tbl>
          </a:graphicData>
        </a:graphic>
      </p:graphicFrame>
    </p:spTree>
    <p:extLst>
      <p:ext uri="{BB962C8B-B14F-4D97-AF65-F5344CB8AC3E}">
        <p14:creationId xmlns:p14="http://schemas.microsoft.com/office/powerpoint/2010/main" val="1977239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529BD-5E25-B414-4950-A74DC2F35E71}"/>
            </a:ext>
          </a:extLst>
        </p:cNvPr>
        <p:cNvGrpSpPr/>
        <p:nvPr/>
      </p:nvGrpSpPr>
      <p:grpSpPr>
        <a:xfrm>
          <a:off x="0" y="0"/>
          <a:ext cx="0" cy="0"/>
          <a:chOff x="0" y="0"/>
          <a:chExt cx="0" cy="0"/>
        </a:xfrm>
      </p:grpSpPr>
      <p:sp>
        <p:nvSpPr>
          <p:cNvPr id="16" name="タイトル 15">
            <a:extLst>
              <a:ext uri="{FF2B5EF4-FFF2-40B4-BE49-F238E27FC236}">
                <a16:creationId xmlns:a16="http://schemas.microsoft.com/office/drawing/2014/main" id="{EBFD1452-676C-D33D-EF15-28A043E4934E}"/>
              </a:ext>
            </a:extLst>
          </p:cNvPr>
          <p:cNvSpPr>
            <a:spLocks noGrp="1"/>
          </p:cNvSpPr>
          <p:nvPr>
            <p:ph type="title"/>
          </p:nvPr>
        </p:nvSpPr>
        <p:spPr>
          <a:xfrm>
            <a:off x="371475" y="316597"/>
            <a:ext cx="11520488" cy="646331"/>
          </a:xfrm>
        </p:spPr>
        <p:txBody>
          <a:bodyPr rtlCol="0" anchor="ctr">
            <a:spAutoFit/>
          </a:bodyPr>
          <a:lstStyle/>
          <a:p>
            <a:pPr rtl="0">
              <a:lnSpc>
                <a:spcPct val="100000"/>
              </a:lnSpc>
            </a:pPr>
            <a:r>
              <a:rPr lang="en-US" altLang="ja-JP" dirty="0">
                <a:solidFill>
                  <a:schemeClr val="tx1">
                    <a:lumMod val="50000"/>
                  </a:schemeClr>
                </a:solidFill>
                <a:latin typeface="Arial" panose="020B0604020202020204" pitchFamily="34" charset="0"/>
                <a:cs typeface="Arial" panose="020B0604020202020204" pitchFamily="34" charset="0"/>
              </a:rPr>
              <a:t>Japan’s top-class nursing care techniques</a:t>
            </a:r>
            <a:endParaRPr lang="ja-JP" altLang="en-US" dirty="0">
              <a:solidFill>
                <a:schemeClr val="tx1">
                  <a:lumMod val="50000"/>
                </a:schemeClr>
              </a:solidFill>
              <a:latin typeface="Arial" panose="020B0604020202020204" pitchFamily="34" charset="0"/>
              <a:cs typeface="Arial" panose="020B0604020202020204" pitchFamily="34" charset="0"/>
            </a:endParaRPr>
          </a:p>
        </p:txBody>
      </p:sp>
      <p:sp>
        <p:nvSpPr>
          <p:cNvPr id="18" name="テキスト プレースホルダー 17">
            <a:extLst>
              <a:ext uri="{FF2B5EF4-FFF2-40B4-BE49-F238E27FC236}">
                <a16:creationId xmlns:a16="http://schemas.microsoft.com/office/drawing/2014/main" id="{AAC3FD31-20A2-4C00-0752-FA029568E46D}"/>
              </a:ext>
            </a:extLst>
          </p:cNvPr>
          <p:cNvSpPr>
            <a:spLocks noGrp="1"/>
          </p:cNvSpPr>
          <p:nvPr>
            <p:ph type="body" sz="quarter" idx="4294967295"/>
          </p:nvPr>
        </p:nvSpPr>
        <p:spPr>
          <a:xfrm>
            <a:off x="242888" y="1175211"/>
            <a:ext cx="11772899" cy="969496"/>
          </a:xfrm>
        </p:spPr>
        <p:txBody>
          <a:bodyPr wrap="square" rtlCol="0" anchor="ctr">
            <a:spAutoFit/>
          </a:bodyPr>
          <a:lstStyle/>
          <a:p>
            <a:pPr>
              <a:lnSpc>
                <a:spcPct val="100000"/>
              </a:lnSpc>
              <a:spcBef>
                <a:spcPts val="0"/>
              </a:spcBef>
            </a:pPr>
            <a:r>
              <a:rPr lang="en-US" altLang="ja-JP" sz="1900" dirty="0">
                <a:solidFill>
                  <a:schemeClr val="tx1">
                    <a:lumMod val="50000"/>
                  </a:schemeClr>
                </a:solidFill>
                <a:latin typeface="Arial" panose="020B0604020202020204" pitchFamily="34" charset="0"/>
                <a:cs typeface="Arial" panose="020B0604020202020204" pitchFamily="34" charset="0"/>
              </a:rPr>
              <a:t>Japan’s nursing care workers are highly specialized and possess the world’s top-class care techniques.</a:t>
            </a:r>
          </a:p>
          <a:p>
            <a:pPr>
              <a:lnSpc>
                <a:spcPct val="100000"/>
              </a:lnSpc>
              <a:spcBef>
                <a:spcPts val="0"/>
              </a:spcBef>
            </a:pPr>
            <a:r>
              <a:rPr lang="en-US" altLang="ja-JP" sz="1900" dirty="0">
                <a:solidFill>
                  <a:schemeClr val="tx1">
                    <a:lumMod val="50000"/>
                  </a:schemeClr>
                </a:solidFill>
                <a:latin typeface="Arial" panose="020B0604020202020204" pitchFamily="34" charset="0"/>
                <a:cs typeface="Arial" panose="020B0604020202020204" pitchFamily="34" charset="0"/>
              </a:rPr>
              <a:t>Latest devices such as nursing care robots are used, and you can learn the world-class advanced nursing care skills.</a:t>
            </a:r>
          </a:p>
        </p:txBody>
      </p:sp>
      <p:grpSp>
        <p:nvGrpSpPr>
          <p:cNvPr id="6" name="グループ化 5">
            <a:extLst>
              <a:ext uri="{FF2B5EF4-FFF2-40B4-BE49-F238E27FC236}">
                <a16:creationId xmlns:a16="http://schemas.microsoft.com/office/drawing/2014/main" id="{6C33EAF1-1F62-3013-D188-B6D5A161949B}"/>
              </a:ext>
            </a:extLst>
          </p:cNvPr>
          <p:cNvGrpSpPr/>
          <p:nvPr/>
        </p:nvGrpSpPr>
        <p:grpSpPr>
          <a:xfrm>
            <a:off x="671735" y="2177800"/>
            <a:ext cx="10848529" cy="2997756"/>
            <a:chOff x="947231" y="2291077"/>
            <a:chExt cx="10848529" cy="2759982"/>
          </a:xfrm>
        </p:grpSpPr>
        <p:sp>
          <p:nvSpPr>
            <p:cNvPr id="2" name="角丸四角形 8">
              <a:extLst>
                <a:ext uri="{FF2B5EF4-FFF2-40B4-BE49-F238E27FC236}">
                  <a16:creationId xmlns:a16="http://schemas.microsoft.com/office/drawing/2014/main" id="{83A36BD2-1097-87D2-8DFE-3153DF434682}"/>
                </a:ext>
              </a:extLst>
            </p:cNvPr>
            <p:cNvSpPr/>
            <p:nvPr/>
          </p:nvSpPr>
          <p:spPr>
            <a:xfrm>
              <a:off x="947231" y="2291080"/>
              <a:ext cx="3472369" cy="2759979"/>
            </a:xfrm>
            <a:prstGeom prst="roundRect">
              <a:avLst>
                <a:gd name="adj" fmla="val 9704"/>
              </a:avLst>
            </a:prstGeom>
            <a:solidFill>
              <a:srgbClr val="FFF6DD"/>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a:endParaRPr kumimoji="1" lang="en-US" altLang="ja-JP" sz="1400" b="1">
                <a:solidFill>
                  <a:schemeClr val="tx1"/>
                </a:solidFill>
                <a:latin typeface="Arial" panose="020B0604020202020204" pitchFamily="34" charset="0"/>
                <a:ea typeface="Meiryo UI" panose="020B0604030504040204" pitchFamily="50" charset="-128"/>
                <a:cs typeface="Arial" panose="020B0604020202020204" pitchFamily="34" charset="0"/>
              </a:endParaRPr>
            </a:p>
            <a:p>
              <a:pPr marL="285750" indent="-285750">
                <a:buFont typeface="Arial" panose="020B0604020202020204" pitchFamily="34" charset="0"/>
                <a:buChar char="•"/>
              </a:pPr>
              <a:endParaRPr kumimoji="1" lang="en-US" altLang="ja-JP" sz="140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4" name="角丸四角形 8">
              <a:extLst>
                <a:ext uri="{FF2B5EF4-FFF2-40B4-BE49-F238E27FC236}">
                  <a16:creationId xmlns:a16="http://schemas.microsoft.com/office/drawing/2014/main" id="{8ED02617-BCD0-A411-774E-CF686F0C1705}"/>
                </a:ext>
              </a:extLst>
            </p:cNvPr>
            <p:cNvSpPr/>
            <p:nvPr/>
          </p:nvSpPr>
          <p:spPr>
            <a:xfrm>
              <a:off x="4635311" y="2291079"/>
              <a:ext cx="3472369" cy="2759979"/>
            </a:xfrm>
            <a:prstGeom prst="roundRect">
              <a:avLst>
                <a:gd name="adj" fmla="val 9704"/>
              </a:avLst>
            </a:prstGeom>
            <a:solidFill>
              <a:srgbClr val="FFF6DD"/>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a:endParaRPr kumimoji="1" lang="en-US" altLang="ja-JP" sz="1400" b="1">
                <a:solidFill>
                  <a:schemeClr val="tx1"/>
                </a:solidFill>
                <a:latin typeface="Arial" panose="020B0604020202020204" pitchFamily="34" charset="0"/>
                <a:ea typeface="Meiryo UI" panose="020B0604030504040204" pitchFamily="50" charset="-128"/>
                <a:cs typeface="Arial" panose="020B0604020202020204" pitchFamily="34" charset="0"/>
              </a:endParaRPr>
            </a:p>
            <a:p>
              <a:pPr marL="285750" indent="-285750">
                <a:buFont typeface="Arial" panose="020B0604020202020204" pitchFamily="34" charset="0"/>
                <a:buChar char="•"/>
              </a:pPr>
              <a:endParaRPr kumimoji="1" lang="en-US" altLang="ja-JP" sz="140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5" name="角丸四角形 8">
              <a:extLst>
                <a:ext uri="{FF2B5EF4-FFF2-40B4-BE49-F238E27FC236}">
                  <a16:creationId xmlns:a16="http://schemas.microsoft.com/office/drawing/2014/main" id="{6C86B189-A7B3-E3BA-3CD0-8572CCE508BE}"/>
                </a:ext>
              </a:extLst>
            </p:cNvPr>
            <p:cNvSpPr/>
            <p:nvPr/>
          </p:nvSpPr>
          <p:spPr>
            <a:xfrm>
              <a:off x="8323391" y="2291077"/>
              <a:ext cx="3472369" cy="2759979"/>
            </a:xfrm>
            <a:prstGeom prst="roundRect">
              <a:avLst>
                <a:gd name="adj" fmla="val 9704"/>
              </a:avLst>
            </a:prstGeom>
            <a:solidFill>
              <a:srgbClr val="FFF6DD"/>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a:endParaRPr kumimoji="1" lang="en-US" altLang="ja-JP" sz="1400" b="1">
                <a:solidFill>
                  <a:schemeClr val="tx1"/>
                </a:solidFill>
                <a:latin typeface="Arial" panose="020B0604020202020204" pitchFamily="34" charset="0"/>
                <a:ea typeface="Meiryo UI" panose="020B0604030504040204" pitchFamily="50" charset="-128"/>
                <a:cs typeface="Arial" panose="020B0604020202020204" pitchFamily="34" charset="0"/>
              </a:endParaRPr>
            </a:p>
            <a:p>
              <a:pPr marL="285750" indent="-285750">
                <a:buFont typeface="Arial" panose="020B0604020202020204" pitchFamily="34" charset="0"/>
                <a:buChar char="•"/>
              </a:pPr>
              <a:endParaRPr kumimoji="1" lang="en-US" altLang="ja-JP" sz="140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grpSp>
      <p:sp>
        <p:nvSpPr>
          <p:cNvPr id="7" name="角丸四角形 8">
            <a:extLst>
              <a:ext uri="{FF2B5EF4-FFF2-40B4-BE49-F238E27FC236}">
                <a16:creationId xmlns:a16="http://schemas.microsoft.com/office/drawing/2014/main" id="{C4FBA178-39D6-4DAB-D90F-AFB0AB5A0E8B}"/>
              </a:ext>
            </a:extLst>
          </p:cNvPr>
          <p:cNvSpPr/>
          <p:nvPr/>
        </p:nvSpPr>
        <p:spPr>
          <a:xfrm>
            <a:off x="670986" y="2388667"/>
            <a:ext cx="3425915" cy="814090"/>
          </a:xfrm>
          <a:prstGeom prst="roundRect">
            <a:avLst>
              <a:gd name="adj" fmla="val 9704"/>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spAutoFit/>
          </a:bodyPr>
          <a:lstStyle/>
          <a:p>
            <a:pPr algn="ctr"/>
            <a:r>
              <a:rPr kumimoji="1" lang="en-US" altLang="ja-JP" sz="2200" b="1">
                <a:solidFill>
                  <a:schemeClr val="tx1"/>
                </a:solidFill>
                <a:latin typeface="Arial" panose="020B0604020202020204" pitchFamily="34" charset="0"/>
                <a:ea typeface="Meiryo UI" panose="020B0604030504040204" pitchFamily="50" charset="-128"/>
                <a:cs typeface="Arial" panose="020B0604020202020204" pitchFamily="34" charset="0"/>
              </a:rPr>
              <a:t>Master highly specialized skills</a:t>
            </a:r>
          </a:p>
        </p:txBody>
      </p:sp>
      <p:sp>
        <p:nvSpPr>
          <p:cNvPr id="10" name="角丸四角形 18">
            <a:extLst>
              <a:ext uri="{FF2B5EF4-FFF2-40B4-BE49-F238E27FC236}">
                <a16:creationId xmlns:a16="http://schemas.microsoft.com/office/drawing/2014/main" id="{714E9285-B976-FD09-138F-DC8292BAF9D3}"/>
              </a:ext>
            </a:extLst>
          </p:cNvPr>
          <p:cNvSpPr/>
          <p:nvPr/>
        </p:nvSpPr>
        <p:spPr>
          <a:xfrm>
            <a:off x="904281" y="3199639"/>
            <a:ext cx="3129122" cy="132802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kumimoji="1" lang="en-US" altLang="ja-JP"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You can learn specialized skills by working alongside people with medical and nursing care qualifications.</a:t>
            </a:r>
          </a:p>
        </p:txBody>
      </p:sp>
      <p:sp>
        <p:nvSpPr>
          <p:cNvPr id="13" name="スライド番号プレースホルダー 2">
            <a:extLst>
              <a:ext uri="{FF2B5EF4-FFF2-40B4-BE49-F238E27FC236}">
                <a16:creationId xmlns:a16="http://schemas.microsoft.com/office/drawing/2014/main" id="{03070366-C5AE-6E34-C6D0-4B580A5C77B2}"/>
              </a:ext>
            </a:extLst>
          </p:cNvPr>
          <p:cNvSpPr>
            <a:spLocks noGrp="1"/>
          </p:cNvSpPr>
          <p:nvPr>
            <p:ph type="sldNum" sz="quarter" idx="12"/>
          </p:nvPr>
        </p:nvSpPr>
        <p:spPr>
          <a:xfrm>
            <a:off x="11231217" y="6500191"/>
            <a:ext cx="960783" cy="357809"/>
          </a:xfrm>
        </p:spPr>
        <p:txBody>
          <a:bodyPr rtlCol="0"/>
          <a:lstStyle/>
          <a:p>
            <a:pPr rtl="0"/>
            <a:fld id="{03DC2DEF-D2FE-4B45-ABA4-9F153FD1C98A}" type="slidenum">
              <a:rPr lang="en-US" altLang="ja-JP" smtClean="0"/>
              <a:t>14</a:t>
            </a:fld>
            <a:endParaRPr lang="ja-JP" altLang="en-US"/>
          </a:p>
        </p:txBody>
      </p:sp>
      <p:sp>
        <p:nvSpPr>
          <p:cNvPr id="3" name="角丸四角形 13">
            <a:extLst>
              <a:ext uri="{FF2B5EF4-FFF2-40B4-BE49-F238E27FC236}">
                <a16:creationId xmlns:a16="http://schemas.microsoft.com/office/drawing/2014/main" id="{A65BB517-D9B7-9509-1DC5-BF1096E365B9}"/>
              </a:ext>
            </a:extLst>
          </p:cNvPr>
          <p:cNvSpPr/>
          <p:nvPr/>
        </p:nvSpPr>
        <p:spPr>
          <a:xfrm>
            <a:off x="4312612" y="2394295"/>
            <a:ext cx="3565278" cy="814090"/>
          </a:xfrm>
          <a:prstGeom prst="roundRect">
            <a:avLst>
              <a:gd name="adj" fmla="val 9704"/>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spAutoFit/>
          </a:bodyPr>
          <a:lstStyle/>
          <a:p>
            <a:pPr algn="ctr"/>
            <a:r>
              <a:rPr kumimoji="1" lang="en-US" altLang="ja-JP" sz="2200" b="1" dirty="0">
                <a:solidFill>
                  <a:schemeClr val="tx1"/>
                </a:solidFill>
                <a:latin typeface="Arial" panose="020B0604020202020204" pitchFamily="34" charset="0"/>
                <a:ea typeface="Meiryo UI" panose="020B0604030504040204" pitchFamily="50" charset="-128"/>
                <a:cs typeface="Arial" panose="020B0604020202020204" pitchFamily="34" charset="0"/>
              </a:rPr>
              <a:t>Advance your career with experience in Japan</a:t>
            </a:r>
          </a:p>
        </p:txBody>
      </p:sp>
      <p:sp>
        <p:nvSpPr>
          <p:cNvPr id="14" name="角丸四角形 18">
            <a:extLst>
              <a:ext uri="{FF2B5EF4-FFF2-40B4-BE49-F238E27FC236}">
                <a16:creationId xmlns:a16="http://schemas.microsoft.com/office/drawing/2014/main" id="{15152DD5-D7BB-487D-16D5-D85206D76487}"/>
              </a:ext>
            </a:extLst>
          </p:cNvPr>
          <p:cNvSpPr/>
          <p:nvPr/>
        </p:nvSpPr>
        <p:spPr>
          <a:xfrm>
            <a:off x="4474828" y="3190810"/>
            <a:ext cx="3425915" cy="194095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kumimoji="1" lang="en-US" altLang="ja-JP"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Gain valuable experience in Japan, where you can learn world-class </a:t>
            </a:r>
            <a:r>
              <a:rPr lang="en-US" altLang="ja-JP" sz="1800" dirty="0">
                <a:solidFill>
                  <a:schemeClr val="tx1">
                    <a:lumMod val="50000"/>
                  </a:schemeClr>
                </a:solidFill>
                <a:latin typeface="Arial" panose="020B0604020202020204" pitchFamily="34" charset="0"/>
                <a:cs typeface="Arial" panose="020B0604020202020204" pitchFamily="34" charset="0"/>
              </a:rPr>
              <a:t>nursing</a:t>
            </a:r>
            <a:r>
              <a:rPr kumimoji="1" lang="en-US" altLang="ja-JP"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 care techniques; use them to build your career after returning to your home country.</a:t>
            </a:r>
          </a:p>
        </p:txBody>
      </p:sp>
      <p:sp>
        <p:nvSpPr>
          <p:cNvPr id="15" name="角丸四角形 8">
            <a:extLst>
              <a:ext uri="{FF2B5EF4-FFF2-40B4-BE49-F238E27FC236}">
                <a16:creationId xmlns:a16="http://schemas.microsoft.com/office/drawing/2014/main" id="{C7314A9D-531A-1A73-773E-B83CBFF3D6B4}"/>
              </a:ext>
            </a:extLst>
          </p:cNvPr>
          <p:cNvSpPr/>
          <p:nvPr/>
        </p:nvSpPr>
        <p:spPr>
          <a:xfrm>
            <a:off x="8000692" y="2391356"/>
            <a:ext cx="3472370" cy="814090"/>
          </a:xfrm>
          <a:prstGeom prst="roundRect">
            <a:avLst>
              <a:gd name="adj" fmla="val 9704"/>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spAutoFit/>
          </a:bodyPr>
          <a:lstStyle/>
          <a:p>
            <a:pPr algn="ctr"/>
            <a:r>
              <a:rPr kumimoji="1" lang="en-US" altLang="ja-JP" sz="2200" b="1">
                <a:solidFill>
                  <a:schemeClr val="tx1"/>
                </a:solidFill>
                <a:latin typeface="Arial" panose="020B0604020202020204" pitchFamily="34" charset="0"/>
                <a:ea typeface="Meiryo UI" panose="020B0604030504040204" pitchFamily="50" charset="-128"/>
                <a:cs typeface="Arial" panose="020B0604020202020204" pitchFamily="34" charset="0"/>
              </a:rPr>
              <a:t>Learn cutting-edge technology</a:t>
            </a:r>
          </a:p>
        </p:txBody>
      </p:sp>
      <p:sp>
        <p:nvSpPr>
          <p:cNvPr id="17" name="角丸四角形 18">
            <a:extLst>
              <a:ext uri="{FF2B5EF4-FFF2-40B4-BE49-F238E27FC236}">
                <a16:creationId xmlns:a16="http://schemas.microsoft.com/office/drawing/2014/main" id="{BAC87107-9EA5-E474-A9EA-2A3F839C5CE5}"/>
              </a:ext>
            </a:extLst>
          </p:cNvPr>
          <p:cNvSpPr/>
          <p:nvPr/>
        </p:nvSpPr>
        <p:spPr>
          <a:xfrm>
            <a:off x="8133867" y="3199639"/>
            <a:ext cx="3460104" cy="194095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kumimoji="1" lang="en-US" altLang="ja-JP"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Japan uses the latest devices in </a:t>
            </a:r>
            <a:r>
              <a:rPr lang="en-US" altLang="ja-JP" sz="1800" dirty="0">
                <a:solidFill>
                  <a:schemeClr val="tx1">
                    <a:lumMod val="50000"/>
                  </a:schemeClr>
                </a:solidFill>
                <a:latin typeface="Arial" panose="020B0604020202020204" pitchFamily="34" charset="0"/>
                <a:cs typeface="Arial" panose="020B0604020202020204" pitchFamily="34" charset="0"/>
              </a:rPr>
              <a:t>nursing</a:t>
            </a:r>
            <a:r>
              <a:rPr kumimoji="1" lang="en-US" altLang="ja-JP"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 care, such as </a:t>
            </a:r>
            <a:r>
              <a:rPr lang="en-US" altLang="ja-JP" sz="1800" dirty="0">
                <a:solidFill>
                  <a:schemeClr val="tx1">
                    <a:lumMod val="50000"/>
                  </a:schemeClr>
                </a:solidFill>
                <a:latin typeface="Arial" panose="020B0604020202020204" pitchFamily="34" charset="0"/>
                <a:cs typeface="Arial" panose="020B0604020202020204" pitchFamily="34" charset="0"/>
              </a:rPr>
              <a:t>nursing care</a:t>
            </a:r>
            <a:r>
              <a:rPr kumimoji="1" lang="en-US" altLang="ja-JP"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 robots, allowing you to learn more from the world’s leading </a:t>
            </a:r>
            <a:r>
              <a:rPr lang="en-US" altLang="ja-JP" sz="1800" dirty="0">
                <a:solidFill>
                  <a:schemeClr val="tx1">
                    <a:lumMod val="50000"/>
                  </a:schemeClr>
                </a:solidFill>
                <a:latin typeface="Arial" panose="020B0604020202020204" pitchFamily="34" charset="0"/>
                <a:cs typeface="Arial" panose="020B0604020202020204" pitchFamily="34" charset="0"/>
              </a:rPr>
              <a:t>nursing</a:t>
            </a:r>
            <a:r>
              <a:rPr kumimoji="1" lang="en-US" altLang="ja-JP"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 care practices.</a:t>
            </a:r>
          </a:p>
        </p:txBody>
      </p:sp>
      <p:pic>
        <p:nvPicPr>
          <p:cNvPr id="8" name="図 7">
            <a:extLst>
              <a:ext uri="{FF2B5EF4-FFF2-40B4-BE49-F238E27FC236}">
                <a16:creationId xmlns:a16="http://schemas.microsoft.com/office/drawing/2014/main" id="{E2BF062E-0FC8-6875-A972-B08E1C6F07F5}"/>
              </a:ext>
            </a:extLst>
          </p:cNvPr>
          <p:cNvPicPr>
            <a:picLocks noChangeAspect="1"/>
          </p:cNvPicPr>
          <p:nvPr/>
        </p:nvPicPr>
        <p:blipFill>
          <a:blip r:embed="rId3"/>
          <a:stretch>
            <a:fillRect/>
          </a:stretch>
        </p:blipFill>
        <p:spPr>
          <a:xfrm>
            <a:off x="9642407" y="4863363"/>
            <a:ext cx="2249556" cy="1499703"/>
          </a:xfrm>
          <a:prstGeom prst="rect">
            <a:avLst/>
          </a:prstGeom>
        </p:spPr>
      </p:pic>
      <p:pic>
        <p:nvPicPr>
          <p:cNvPr id="9" name="図 8" descr="椅子に座っている男性&#10;&#10;AI によって生成されたコンテンツは間違っている可能性があります。">
            <a:extLst>
              <a:ext uri="{FF2B5EF4-FFF2-40B4-BE49-F238E27FC236}">
                <a16:creationId xmlns:a16="http://schemas.microsoft.com/office/drawing/2014/main" id="{AD79F10A-EF8E-26BA-1273-D49568B53C98}"/>
              </a:ext>
            </a:extLst>
          </p:cNvPr>
          <p:cNvPicPr>
            <a:picLocks noChangeAspect="1"/>
          </p:cNvPicPr>
          <p:nvPr/>
        </p:nvPicPr>
        <p:blipFill>
          <a:blip r:embed="rId4"/>
          <a:stretch>
            <a:fillRect/>
          </a:stretch>
        </p:blipFill>
        <p:spPr>
          <a:xfrm>
            <a:off x="7783307" y="5173884"/>
            <a:ext cx="2249556" cy="1500436"/>
          </a:xfrm>
          <a:prstGeom prst="rect">
            <a:avLst/>
          </a:prstGeom>
        </p:spPr>
      </p:pic>
    </p:spTree>
    <p:extLst>
      <p:ext uri="{BB962C8B-B14F-4D97-AF65-F5344CB8AC3E}">
        <p14:creationId xmlns:p14="http://schemas.microsoft.com/office/powerpoint/2010/main" val="24993271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A9D66-EB17-406B-1D28-AE6B86A6BF21}"/>
            </a:ext>
          </a:extLst>
        </p:cNvPr>
        <p:cNvGrpSpPr/>
        <p:nvPr/>
      </p:nvGrpSpPr>
      <p:grpSpPr>
        <a:xfrm>
          <a:off x="0" y="0"/>
          <a:ext cx="0" cy="0"/>
          <a:chOff x="0" y="0"/>
          <a:chExt cx="0" cy="0"/>
        </a:xfrm>
      </p:grpSpPr>
      <p:sp>
        <p:nvSpPr>
          <p:cNvPr id="16" name="タイトル 15">
            <a:extLst>
              <a:ext uri="{FF2B5EF4-FFF2-40B4-BE49-F238E27FC236}">
                <a16:creationId xmlns:a16="http://schemas.microsoft.com/office/drawing/2014/main" id="{BF07CAEB-491D-780E-D2CF-CFEDB5588E09}"/>
              </a:ext>
            </a:extLst>
          </p:cNvPr>
          <p:cNvSpPr>
            <a:spLocks noGrp="1"/>
          </p:cNvSpPr>
          <p:nvPr>
            <p:ph type="title"/>
          </p:nvPr>
        </p:nvSpPr>
        <p:spPr>
          <a:xfrm>
            <a:off x="371475" y="316597"/>
            <a:ext cx="11520488" cy="646331"/>
          </a:xfrm>
        </p:spPr>
        <p:txBody>
          <a:bodyPr rtlCol="0" anchor="ctr">
            <a:spAutoFit/>
          </a:bodyPr>
          <a:lstStyle/>
          <a:p>
            <a:pPr rtl="0">
              <a:lnSpc>
                <a:spcPct val="100000"/>
              </a:lnSpc>
            </a:pPr>
            <a:r>
              <a:rPr lang="en-US" altLang="ja-JP">
                <a:latin typeface="Arial" panose="020B0604020202020204" pitchFamily="34" charset="0"/>
                <a:cs typeface="Arial" panose="020B0604020202020204" pitchFamily="34" charset="0"/>
              </a:rPr>
              <a:t>Necessity of care workers</a:t>
            </a:r>
            <a:endParaRPr lang="ja-JP" altLang="en-US">
              <a:latin typeface="Arial" panose="020B0604020202020204" pitchFamily="34" charset="0"/>
              <a:cs typeface="Arial" panose="020B0604020202020204" pitchFamily="34" charset="0"/>
            </a:endParaRPr>
          </a:p>
        </p:txBody>
      </p:sp>
      <p:sp>
        <p:nvSpPr>
          <p:cNvPr id="18" name="テキスト プレースホルダー 17">
            <a:extLst>
              <a:ext uri="{FF2B5EF4-FFF2-40B4-BE49-F238E27FC236}">
                <a16:creationId xmlns:a16="http://schemas.microsoft.com/office/drawing/2014/main" id="{1C7C37B1-6676-6CD1-37E4-209F9614CE92}"/>
              </a:ext>
            </a:extLst>
          </p:cNvPr>
          <p:cNvSpPr>
            <a:spLocks noGrp="1"/>
          </p:cNvSpPr>
          <p:nvPr>
            <p:ph type="body" sz="quarter" idx="4294967295"/>
          </p:nvPr>
        </p:nvSpPr>
        <p:spPr>
          <a:xfrm>
            <a:off x="493639" y="1162013"/>
            <a:ext cx="10467686" cy="1015663"/>
          </a:xfrm>
        </p:spPr>
        <p:txBody>
          <a:bodyPr wrap="square" rtlCol="0" anchor="ctr">
            <a:spAutoFit/>
          </a:bodyPr>
          <a:lstStyle/>
          <a:p>
            <a:pPr rtl="0">
              <a:lnSpc>
                <a:spcPct val="100000"/>
              </a:lnSpc>
              <a:spcBef>
                <a:spcPts val="0"/>
              </a:spcBef>
            </a:pPr>
            <a:r>
              <a:rPr lang="en-US" altLang="ja-JP" sz="2000" dirty="0">
                <a:solidFill>
                  <a:schemeClr val="tx1">
                    <a:lumMod val="50000"/>
                  </a:schemeClr>
                </a:solidFill>
                <a:latin typeface="Arial" panose="020B0604020202020204" pitchFamily="34" charset="0"/>
                <a:cs typeface="Arial" panose="020B0604020202020204" pitchFamily="34" charset="0"/>
              </a:rPr>
              <a:t>Due to declining birthrate and aging population, the demand for nursing care is increasing, but care workers are in shortage.</a:t>
            </a:r>
          </a:p>
          <a:p>
            <a:pPr rtl="0">
              <a:lnSpc>
                <a:spcPct val="100000"/>
              </a:lnSpc>
              <a:spcBef>
                <a:spcPts val="0"/>
              </a:spcBef>
            </a:pPr>
            <a:r>
              <a:rPr lang="en-US" altLang="ja-JP" sz="2000" dirty="0">
                <a:solidFill>
                  <a:schemeClr val="tx1">
                    <a:lumMod val="50000"/>
                  </a:schemeClr>
                </a:solidFill>
                <a:latin typeface="Arial" panose="020B0604020202020204" pitchFamily="34" charset="0"/>
                <a:cs typeface="Arial" panose="020B0604020202020204" pitchFamily="34" charset="0"/>
              </a:rPr>
              <a:t>In Japan, an additional 570,000 care workers will be necessary by 2040.</a:t>
            </a:r>
          </a:p>
        </p:txBody>
      </p:sp>
      <p:sp>
        <p:nvSpPr>
          <p:cNvPr id="5" name="コンテンツ プレースホルダー 2">
            <a:extLst>
              <a:ext uri="{FF2B5EF4-FFF2-40B4-BE49-F238E27FC236}">
                <a16:creationId xmlns:a16="http://schemas.microsoft.com/office/drawing/2014/main" id="{AEF39D91-3F35-A6BC-12A0-3135529D5175}"/>
              </a:ext>
            </a:extLst>
          </p:cNvPr>
          <p:cNvSpPr txBox="1">
            <a:spLocks/>
          </p:cNvSpPr>
          <p:nvPr/>
        </p:nvSpPr>
        <p:spPr>
          <a:xfrm>
            <a:off x="1153177" y="6333564"/>
            <a:ext cx="9808148" cy="314896"/>
          </a:xfrm>
          <a:prstGeom prst="rect">
            <a:avLst/>
          </a:prstGeom>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200">
                <a:latin typeface="Arial" panose="020B0604020202020204" pitchFamily="34" charset="0"/>
                <a:ea typeface="Meiryo UI" panose="020B0604030504040204" pitchFamily="50" charset="-128"/>
                <a:cs typeface="Arial" panose="020B0604020202020204" pitchFamily="34" charset="0"/>
              </a:rPr>
              <a:t>Source: Number of care workers necessary based on the Ninth Insured Long-term Care Service Plans, Ministry of Health, </a:t>
            </a:r>
            <a:r>
              <a:rPr lang="en-US" altLang="ja-JP" sz="1200" err="1">
                <a:latin typeface="Arial" panose="020B0604020202020204" pitchFamily="34" charset="0"/>
                <a:ea typeface="Meiryo UI" panose="020B0604030504040204" pitchFamily="50" charset="-128"/>
                <a:cs typeface="Arial" panose="020B0604020202020204" pitchFamily="34" charset="0"/>
              </a:rPr>
              <a:t>Labour</a:t>
            </a:r>
            <a:r>
              <a:rPr lang="en-US" altLang="ja-JP" sz="1200">
                <a:latin typeface="Arial" panose="020B0604020202020204" pitchFamily="34" charset="0"/>
                <a:ea typeface="Meiryo UI" panose="020B0604030504040204" pitchFamily="50" charset="-128"/>
                <a:cs typeface="Arial" panose="020B0604020202020204" pitchFamily="34" charset="0"/>
              </a:rPr>
              <a:t> and Welfare</a:t>
            </a:r>
          </a:p>
        </p:txBody>
      </p:sp>
      <p:sp>
        <p:nvSpPr>
          <p:cNvPr id="4" name="スライド番号プレースホルダー 2">
            <a:extLst>
              <a:ext uri="{FF2B5EF4-FFF2-40B4-BE49-F238E27FC236}">
                <a16:creationId xmlns:a16="http://schemas.microsoft.com/office/drawing/2014/main" id="{B732CCC3-2F4D-421C-7C96-8F37F353673B}"/>
              </a:ext>
            </a:extLst>
          </p:cNvPr>
          <p:cNvSpPr>
            <a:spLocks noGrp="1"/>
          </p:cNvSpPr>
          <p:nvPr>
            <p:ph type="sldNum" sz="quarter" idx="12"/>
          </p:nvPr>
        </p:nvSpPr>
        <p:spPr>
          <a:xfrm>
            <a:off x="11231217" y="6518050"/>
            <a:ext cx="960783" cy="339950"/>
          </a:xfrm>
        </p:spPr>
        <p:txBody>
          <a:bodyPr rtlCol="0"/>
          <a:lstStyle/>
          <a:p>
            <a:pPr rtl="0"/>
            <a:fld id="{03DC2DEF-D2FE-4B45-ABA4-9F153FD1C98A}" type="slidenum">
              <a:rPr lang="en-US" altLang="ja-JP" smtClean="0"/>
              <a:t>15</a:t>
            </a:fld>
            <a:endParaRPr lang="ja-JP" altLang="en-US"/>
          </a:p>
        </p:txBody>
      </p:sp>
      <p:grpSp>
        <p:nvGrpSpPr>
          <p:cNvPr id="21" name="グループ化 20">
            <a:extLst>
              <a:ext uri="{FF2B5EF4-FFF2-40B4-BE49-F238E27FC236}">
                <a16:creationId xmlns:a16="http://schemas.microsoft.com/office/drawing/2014/main" id="{2A5E1375-B351-607B-FE3B-4EF6B40C5D80}"/>
              </a:ext>
            </a:extLst>
          </p:cNvPr>
          <p:cNvGrpSpPr/>
          <p:nvPr/>
        </p:nvGrpSpPr>
        <p:grpSpPr>
          <a:xfrm>
            <a:off x="999552" y="2393508"/>
            <a:ext cx="10192896" cy="3494070"/>
            <a:chOff x="999552" y="2393508"/>
            <a:chExt cx="10192896" cy="3494070"/>
          </a:xfrm>
        </p:grpSpPr>
        <p:grpSp>
          <p:nvGrpSpPr>
            <p:cNvPr id="20" name="グループ化 19">
              <a:extLst>
                <a:ext uri="{FF2B5EF4-FFF2-40B4-BE49-F238E27FC236}">
                  <a16:creationId xmlns:a16="http://schemas.microsoft.com/office/drawing/2014/main" id="{46A9DC2F-4F73-969E-E4BB-3AF0A7EE9C10}"/>
                </a:ext>
              </a:extLst>
            </p:cNvPr>
            <p:cNvGrpSpPr/>
            <p:nvPr/>
          </p:nvGrpSpPr>
          <p:grpSpPr>
            <a:xfrm>
              <a:off x="999552" y="2393508"/>
              <a:ext cx="10192896" cy="3494070"/>
              <a:chOff x="999552" y="2393508"/>
              <a:chExt cx="10192896" cy="3494070"/>
            </a:xfrm>
          </p:grpSpPr>
          <p:grpSp>
            <p:nvGrpSpPr>
              <p:cNvPr id="15" name="グループ化 14">
                <a:extLst>
                  <a:ext uri="{FF2B5EF4-FFF2-40B4-BE49-F238E27FC236}">
                    <a16:creationId xmlns:a16="http://schemas.microsoft.com/office/drawing/2014/main" id="{CC4EABA0-8CDB-9F2B-17C4-CF03FE1F2419}"/>
                  </a:ext>
                </a:extLst>
              </p:cNvPr>
              <p:cNvGrpSpPr/>
              <p:nvPr/>
            </p:nvGrpSpPr>
            <p:grpSpPr>
              <a:xfrm>
                <a:off x="999552" y="2393508"/>
                <a:ext cx="10192896" cy="3494070"/>
                <a:chOff x="999552" y="2393508"/>
                <a:chExt cx="10192896" cy="3494070"/>
              </a:xfrm>
            </p:grpSpPr>
            <p:pic>
              <p:nvPicPr>
                <p:cNvPr id="2" name="図 1">
                  <a:extLst>
                    <a:ext uri="{FF2B5EF4-FFF2-40B4-BE49-F238E27FC236}">
                      <a16:creationId xmlns:a16="http://schemas.microsoft.com/office/drawing/2014/main" id="{16FF13DA-F962-39BB-75B8-9943E9489F7D}"/>
                    </a:ext>
                  </a:extLst>
                </p:cNvPr>
                <p:cNvPicPr>
                  <a:picLocks noChangeAspect="1"/>
                </p:cNvPicPr>
                <p:nvPr/>
              </p:nvPicPr>
              <p:blipFill>
                <a:blip r:embed="rId3"/>
                <a:stretch>
                  <a:fillRect/>
                </a:stretch>
              </p:blipFill>
              <p:spPr>
                <a:xfrm>
                  <a:off x="999552" y="2393508"/>
                  <a:ext cx="10192896" cy="3494070"/>
                </a:xfrm>
                <a:prstGeom prst="rect">
                  <a:avLst/>
                </a:prstGeom>
              </p:spPr>
            </p:pic>
            <p:sp>
              <p:nvSpPr>
                <p:cNvPr id="3" name="コンテンツ プレースホルダー 2">
                  <a:extLst>
                    <a:ext uri="{FF2B5EF4-FFF2-40B4-BE49-F238E27FC236}">
                      <a16:creationId xmlns:a16="http://schemas.microsoft.com/office/drawing/2014/main" id="{90E9A57B-EA5C-4EE5-63C7-2AEAB75621D5}"/>
                    </a:ext>
                  </a:extLst>
                </p:cNvPr>
                <p:cNvSpPr txBox="1">
                  <a:spLocks/>
                </p:cNvSpPr>
                <p:nvPr/>
              </p:nvSpPr>
              <p:spPr>
                <a:xfrm>
                  <a:off x="1455700" y="3689981"/>
                  <a:ext cx="1224000" cy="381901"/>
                </a:xfrm>
                <a:prstGeom prst="rect">
                  <a:avLst/>
                </a:prstGeom>
                <a:solidFill>
                  <a:schemeClr val="bg1"/>
                </a:solidFill>
              </p:spPr>
              <p:txBody>
                <a:bodyPr vert="horz" wrap="square"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ts val="1400"/>
                    </a:lnSpc>
                    <a:spcBef>
                      <a:spcPts val="1477"/>
                    </a:spcBef>
                    <a:buNone/>
                  </a:pPr>
                  <a:r>
                    <a:rPr lang="en-US" altLang="ja-JP" sz="1400" b="1">
                      <a:latin typeface="Arial" panose="020B0604020202020204" pitchFamily="34" charset="0"/>
                      <a:ea typeface="Meiryo UI" panose="020B0604030504040204" pitchFamily="50" charset="-128"/>
                      <a:cs typeface="Arial" panose="020B0604020202020204" pitchFamily="34" charset="0"/>
                    </a:rPr>
                    <a:t>Approx. </a:t>
                  </a:r>
                  <a:br>
                    <a:rPr lang="en-US" altLang="ja-JP" sz="1400" b="1">
                      <a:latin typeface="Arial" panose="020B0604020202020204" pitchFamily="34" charset="0"/>
                      <a:ea typeface="Meiryo UI" panose="020B0604030504040204" pitchFamily="50" charset="-128"/>
                      <a:cs typeface="Arial" panose="020B0604020202020204" pitchFamily="34" charset="0"/>
                    </a:rPr>
                  </a:br>
                  <a:r>
                    <a:rPr lang="en-US" altLang="ja-JP" sz="1400" b="1">
                      <a:latin typeface="Arial" panose="020B0604020202020204" pitchFamily="34" charset="0"/>
                      <a:ea typeface="Meiryo UI" panose="020B0604030504040204" pitchFamily="50" charset="-128"/>
                      <a:cs typeface="Arial" panose="020B0604020202020204" pitchFamily="34" charset="0"/>
                    </a:rPr>
                    <a:t>2.15 million</a:t>
                  </a:r>
                  <a:endParaRPr lang="ja-JP" altLang="en-US" sz="1400" b="1">
                    <a:latin typeface="Arial" panose="020B0604020202020204" pitchFamily="34" charset="0"/>
                    <a:ea typeface="Meiryo UI" panose="020B0604030504040204" pitchFamily="50" charset="-128"/>
                    <a:cs typeface="Arial" panose="020B0604020202020204" pitchFamily="34" charset="0"/>
                  </a:endParaRPr>
                </a:p>
              </p:txBody>
            </p:sp>
            <p:sp>
              <p:nvSpPr>
                <p:cNvPr id="6" name="コンテンツ プレースホルダー 2">
                  <a:extLst>
                    <a:ext uri="{FF2B5EF4-FFF2-40B4-BE49-F238E27FC236}">
                      <a16:creationId xmlns:a16="http://schemas.microsoft.com/office/drawing/2014/main" id="{03D3A05A-CD11-F754-50CD-C73DA92D09FD}"/>
                    </a:ext>
                  </a:extLst>
                </p:cNvPr>
                <p:cNvSpPr txBox="1">
                  <a:spLocks/>
                </p:cNvSpPr>
                <p:nvPr/>
              </p:nvSpPr>
              <p:spPr>
                <a:xfrm>
                  <a:off x="4062283" y="2765621"/>
                  <a:ext cx="1224000" cy="472696"/>
                </a:xfrm>
                <a:prstGeom prst="rect">
                  <a:avLst/>
                </a:prstGeom>
                <a:solidFill>
                  <a:schemeClr val="bg1"/>
                </a:solidFill>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ts val="1400"/>
                    </a:lnSpc>
                    <a:spcBef>
                      <a:spcPts val="1477"/>
                    </a:spcBef>
                    <a:buNone/>
                  </a:pPr>
                  <a:r>
                    <a:rPr lang="en-US" altLang="ja-JP" sz="1400" b="1">
                      <a:latin typeface="Arial" panose="020B0604020202020204" pitchFamily="34" charset="0"/>
                      <a:ea typeface="Meiryo UI" panose="020B0604030504040204" pitchFamily="50" charset="-128"/>
                      <a:cs typeface="Arial" panose="020B0604020202020204" pitchFamily="34" charset="0"/>
                    </a:rPr>
                    <a:t>Approx.  2.4 million</a:t>
                  </a:r>
                  <a:endParaRPr lang="ja-JP" altLang="en-US" sz="1400" b="1">
                    <a:latin typeface="Arial" panose="020B0604020202020204" pitchFamily="34" charset="0"/>
                    <a:ea typeface="Meiryo UI" panose="020B0604030504040204" pitchFamily="50" charset="-128"/>
                    <a:cs typeface="Arial" panose="020B0604020202020204" pitchFamily="34" charset="0"/>
                  </a:endParaRPr>
                </a:p>
              </p:txBody>
            </p:sp>
            <p:sp>
              <p:nvSpPr>
                <p:cNvPr id="7" name="コンテンツ プレースホルダー 2">
                  <a:extLst>
                    <a:ext uri="{FF2B5EF4-FFF2-40B4-BE49-F238E27FC236}">
                      <a16:creationId xmlns:a16="http://schemas.microsoft.com/office/drawing/2014/main" id="{4A35D689-1AC0-8F4D-5F23-11CAB8F75D6A}"/>
                    </a:ext>
                  </a:extLst>
                </p:cNvPr>
                <p:cNvSpPr txBox="1">
                  <a:spLocks/>
                </p:cNvSpPr>
                <p:nvPr/>
              </p:nvSpPr>
              <p:spPr>
                <a:xfrm>
                  <a:off x="9889393" y="2557308"/>
                  <a:ext cx="1224000" cy="472696"/>
                </a:xfrm>
                <a:prstGeom prst="rect">
                  <a:avLst/>
                </a:prstGeom>
                <a:solidFill>
                  <a:schemeClr val="bg1"/>
                </a:solidFill>
              </p:spPr>
              <p:txBody>
                <a:bodyPr vert="horz" wrap="square" lIns="0" tIns="56262" rIns="0"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ts val="1400"/>
                    </a:lnSpc>
                    <a:spcBef>
                      <a:spcPts val="1477"/>
                    </a:spcBef>
                    <a:buNone/>
                  </a:pPr>
                  <a:r>
                    <a:rPr lang="en-US" altLang="ja-JP" sz="1400" b="1">
                      <a:latin typeface="Arial" panose="020B0604020202020204" pitchFamily="34" charset="0"/>
                      <a:ea typeface="Meiryo UI" panose="020B0604030504040204" pitchFamily="50" charset="-128"/>
                      <a:cs typeface="Arial" panose="020B0604020202020204" pitchFamily="34" charset="0"/>
                    </a:rPr>
                    <a:t>Approx</a:t>
                  </a:r>
                  <a:r>
                    <a:rPr lang="en-US" altLang="ja-JP" sz="1400" b="1">
                      <a:solidFill>
                        <a:srgbClr val="00B050"/>
                      </a:solidFill>
                      <a:latin typeface="Arial" panose="020B0604020202020204" pitchFamily="34" charset="0"/>
                      <a:ea typeface="Meiryo UI" panose="020B0604030504040204" pitchFamily="50" charset="-128"/>
                      <a:cs typeface="Arial" panose="020B0604020202020204" pitchFamily="34" charset="0"/>
                    </a:rPr>
                    <a:t>.     </a:t>
                  </a:r>
                  <a:r>
                    <a:rPr lang="en-US" altLang="ja-JP" sz="1400" b="1">
                      <a:latin typeface="Arial" panose="020B0604020202020204" pitchFamily="34" charset="0"/>
                      <a:ea typeface="Meiryo UI" panose="020B0604030504040204" pitchFamily="50" charset="-128"/>
                      <a:cs typeface="Arial" panose="020B0604020202020204" pitchFamily="34" charset="0"/>
                    </a:rPr>
                    <a:t>2.72 million</a:t>
                  </a:r>
                  <a:endParaRPr lang="ja-JP" altLang="en-US" sz="1400" b="1">
                    <a:latin typeface="Arial" panose="020B0604020202020204" pitchFamily="34" charset="0"/>
                    <a:ea typeface="Meiryo UI" panose="020B0604030504040204" pitchFamily="50" charset="-128"/>
                    <a:cs typeface="Arial" panose="020B0604020202020204" pitchFamily="34" charset="0"/>
                  </a:endParaRPr>
                </a:p>
              </p:txBody>
            </p:sp>
            <p:sp>
              <p:nvSpPr>
                <p:cNvPr id="8" name="コンテンツ プレースホルダー 2">
                  <a:extLst>
                    <a:ext uri="{FF2B5EF4-FFF2-40B4-BE49-F238E27FC236}">
                      <a16:creationId xmlns:a16="http://schemas.microsoft.com/office/drawing/2014/main" id="{75B6DC7D-C4F3-5DC1-4D07-379B0457E4EF}"/>
                    </a:ext>
                  </a:extLst>
                </p:cNvPr>
                <p:cNvSpPr txBox="1">
                  <a:spLocks/>
                </p:cNvSpPr>
                <p:nvPr/>
              </p:nvSpPr>
              <p:spPr>
                <a:xfrm>
                  <a:off x="1455700" y="5476103"/>
                  <a:ext cx="1224000" cy="381901"/>
                </a:xfrm>
                <a:prstGeom prst="rect">
                  <a:avLst/>
                </a:prstGeom>
                <a:solidFill>
                  <a:schemeClr val="bg1"/>
                </a:solidFill>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600" b="1">
                      <a:latin typeface="Arial" panose="020B0604020202020204" pitchFamily="34" charset="0"/>
                      <a:ea typeface="Meiryo UI" panose="020B0604030504040204" pitchFamily="50" charset="-128"/>
                      <a:cs typeface="Arial" panose="020B0604020202020204" pitchFamily="34" charset="0"/>
                    </a:rPr>
                    <a:t>FY2022</a:t>
                  </a:r>
                  <a:endParaRPr lang="ja-JP" altLang="en-US" sz="1600" b="1">
                    <a:latin typeface="Arial" panose="020B0604020202020204" pitchFamily="34" charset="0"/>
                    <a:ea typeface="Meiryo UI" panose="020B0604030504040204" pitchFamily="50" charset="-128"/>
                    <a:cs typeface="Arial" panose="020B0604020202020204" pitchFamily="34" charset="0"/>
                  </a:endParaRPr>
                </a:p>
              </p:txBody>
            </p:sp>
            <p:sp>
              <p:nvSpPr>
                <p:cNvPr id="9" name="コンテンツ プレースホルダー 2">
                  <a:extLst>
                    <a:ext uri="{FF2B5EF4-FFF2-40B4-BE49-F238E27FC236}">
                      <a16:creationId xmlns:a16="http://schemas.microsoft.com/office/drawing/2014/main" id="{41E63783-A33D-8B32-4FB9-BFD54334816B}"/>
                    </a:ext>
                  </a:extLst>
                </p:cNvPr>
                <p:cNvSpPr txBox="1">
                  <a:spLocks/>
                </p:cNvSpPr>
                <p:nvPr/>
              </p:nvSpPr>
              <p:spPr>
                <a:xfrm>
                  <a:off x="5115482" y="5505677"/>
                  <a:ext cx="1224000" cy="381901"/>
                </a:xfrm>
                <a:prstGeom prst="rect">
                  <a:avLst/>
                </a:prstGeom>
                <a:solidFill>
                  <a:schemeClr val="bg1"/>
                </a:solidFill>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600" b="1">
                      <a:latin typeface="Arial" panose="020B0604020202020204" pitchFamily="34" charset="0"/>
                      <a:ea typeface="Meiryo UI" panose="020B0604030504040204" pitchFamily="50" charset="-128"/>
                      <a:cs typeface="Arial" panose="020B0604020202020204" pitchFamily="34" charset="0"/>
                    </a:rPr>
                    <a:t>FY2026</a:t>
                  </a:r>
                  <a:endParaRPr lang="ja-JP" altLang="en-US" sz="1600" b="1">
                    <a:latin typeface="Arial" panose="020B0604020202020204" pitchFamily="34" charset="0"/>
                    <a:ea typeface="Meiryo UI" panose="020B0604030504040204" pitchFamily="50" charset="-128"/>
                    <a:cs typeface="Arial" panose="020B0604020202020204" pitchFamily="34" charset="0"/>
                  </a:endParaRPr>
                </a:p>
              </p:txBody>
            </p:sp>
            <p:sp>
              <p:nvSpPr>
                <p:cNvPr id="11" name="コンテンツ プレースホルダー 2">
                  <a:extLst>
                    <a:ext uri="{FF2B5EF4-FFF2-40B4-BE49-F238E27FC236}">
                      <a16:creationId xmlns:a16="http://schemas.microsoft.com/office/drawing/2014/main" id="{B5458F5A-67F1-D8E7-07E8-341B957B7822}"/>
                    </a:ext>
                  </a:extLst>
                </p:cNvPr>
                <p:cNvSpPr txBox="1">
                  <a:spLocks/>
                </p:cNvSpPr>
                <p:nvPr/>
              </p:nvSpPr>
              <p:spPr>
                <a:xfrm>
                  <a:off x="9005559" y="5476102"/>
                  <a:ext cx="1224000" cy="381901"/>
                </a:xfrm>
                <a:prstGeom prst="rect">
                  <a:avLst/>
                </a:prstGeom>
                <a:solidFill>
                  <a:schemeClr val="bg1"/>
                </a:solidFill>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600" b="1">
                      <a:latin typeface="Arial" panose="020B0604020202020204" pitchFamily="34" charset="0"/>
                      <a:ea typeface="Meiryo UI" panose="020B0604030504040204" pitchFamily="50" charset="-128"/>
                      <a:cs typeface="Arial" panose="020B0604020202020204" pitchFamily="34" charset="0"/>
                    </a:rPr>
                    <a:t>FY2040</a:t>
                  </a:r>
                  <a:endParaRPr lang="ja-JP" altLang="en-US" sz="1600" b="1">
                    <a:latin typeface="Arial" panose="020B0604020202020204" pitchFamily="34" charset="0"/>
                    <a:ea typeface="Meiryo UI" panose="020B0604030504040204" pitchFamily="50" charset="-128"/>
                    <a:cs typeface="Arial" panose="020B0604020202020204" pitchFamily="34" charset="0"/>
                  </a:endParaRPr>
                </a:p>
              </p:txBody>
            </p:sp>
            <p:sp>
              <p:nvSpPr>
                <p:cNvPr id="12" name="コンテンツ プレースホルダー 2">
                  <a:extLst>
                    <a:ext uri="{FF2B5EF4-FFF2-40B4-BE49-F238E27FC236}">
                      <a16:creationId xmlns:a16="http://schemas.microsoft.com/office/drawing/2014/main" id="{F97C7270-95C0-3D92-7054-01519D604279}"/>
                    </a:ext>
                  </a:extLst>
                </p:cNvPr>
                <p:cNvSpPr txBox="1">
                  <a:spLocks/>
                </p:cNvSpPr>
                <p:nvPr/>
              </p:nvSpPr>
              <p:spPr>
                <a:xfrm rot="20602481">
                  <a:off x="2827624" y="3566230"/>
                  <a:ext cx="2089916" cy="571697"/>
                </a:xfrm>
                <a:prstGeom prst="rect">
                  <a:avLst/>
                </a:prstGeom>
                <a:solidFill>
                  <a:schemeClr val="bg1"/>
                </a:solidFill>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300" b="1">
                      <a:solidFill>
                        <a:srgbClr val="507199"/>
                      </a:solidFill>
                      <a:latin typeface="Arial" panose="020B0604020202020204" pitchFamily="34" charset="0"/>
                      <a:ea typeface="Meiryo UI" panose="020B0604030504040204" pitchFamily="50" charset="-128"/>
                      <a:cs typeface="Arial" panose="020B0604020202020204" pitchFamily="34" charset="0"/>
                    </a:rPr>
                    <a:t>Number of necessary care workers</a:t>
                  </a:r>
                  <a:endParaRPr lang="ja-JP" altLang="en-US" sz="1300" b="1">
                    <a:solidFill>
                      <a:srgbClr val="507199"/>
                    </a:solidFill>
                    <a:latin typeface="Arial" panose="020B0604020202020204" pitchFamily="34" charset="0"/>
                    <a:ea typeface="Meiryo UI" panose="020B0604030504040204" pitchFamily="50" charset="-128"/>
                    <a:cs typeface="Arial" panose="020B0604020202020204" pitchFamily="34" charset="0"/>
                  </a:endParaRPr>
                </a:p>
              </p:txBody>
            </p:sp>
            <p:sp>
              <p:nvSpPr>
                <p:cNvPr id="14" name="コンテンツ プレースホルダー 2">
                  <a:extLst>
                    <a:ext uri="{FF2B5EF4-FFF2-40B4-BE49-F238E27FC236}">
                      <a16:creationId xmlns:a16="http://schemas.microsoft.com/office/drawing/2014/main" id="{3C28B692-F5D7-F16E-4D38-1FCCF3F83421}"/>
                    </a:ext>
                  </a:extLst>
                </p:cNvPr>
                <p:cNvSpPr txBox="1">
                  <a:spLocks/>
                </p:cNvSpPr>
                <p:nvPr/>
              </p:nvSpPr>
              <p:spPr>
                <a:xfrm rot="5400000">
                  <a:off x="9652099" y="3627879"/>
                  <a:ext cx="938344" cy="447047"/>
                </a:xfrm>
                <a:prstGeom prst="rect">
                  <a:avLst/>
                </a:prstGeom>
                <a:solidFill>
                  <a:schemeClr val="bg1"/>
                </a:solidFill>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ts val="1300"/>
                    </a:lnSpc>
                    <a:spcBef>
                      <a:spcPts val="1477"/>
                    </a:spcBef>
                    <a:buNone/>
                  </a:pPr>
                  <a:r>
                    <a:rPr lang="en-US" altLang="ja-JP" sz="1400" b="1">
                      <a:latin typeface="Arial" panose="020B0604020202020204" pitchFamily="34" charset="0"/>
                      <a:ea typeface="Meiryo UI" panose="020B0604030504040204" pitchFamily="50" charset="-128"/>
                      <a:cs typeface="Arial" panose="020B0604020202020204" pitchFamily="34" charset="0"/>
                    </a:rPr>
                    <a:t>Approx. 570,000</a:t>
                  </a:r>
                  <a:endParaRPr lang="ja-JP" altLang="en-US" sz="1400" b="1">
                    <a:latin typeface="Arial" panose="020B0604020202020204" pitchFamily="34" charset="0"/>
                    <a:ea typeface="Meiryo UI" panose="020B0604030504040204" pitchFamily="50" charset="-128"/>
                    <a:cs typeface="Arial" panose="020B0604020202020204" pitchFamily="34" charset="0"/>
                  </a:endParaRPr>
                </a:p>
              </p:txBody>
            </p:sp>
          </p:grpSp>
          <p:sp>
            <p:nvSpPr>
              <p:cNvPr id="17" name="左右矢印 16">
                <a:extLst>
                  <a:ext uri="{FF2B5EF4-FFF2-40B4-BE49-F238E27FC236}">
                    <a16:creationId xmlns:a16="http://schemas.microsoft.com/office/drawing/2014/main" id="{84E02AE9-7185-87D7-7C55-D41E90EF64C7}"/>
                  </a:ext>
                </a:extLst>
              </p:cNvPr>
              <p:cNvSpPr/>
              <p:nvPr/>
            </p:nvSpPr>
            <p:spPr>
              <a:xfrm>
                <a:off x="3241119" y="5166431"/>
                <a:ext cx="2486363" cy="309672"/>
              </a:xfrm>
              <a:prstGeom prst="leftRightArrow">
                <a:avLst/>
              </a:prstGeom>
              <a:solidFill>
                <a:srgbClr val="C0504D"/>
              </a:solidFill>
              <a:ln>
                <a:solidFill>
                  <a:srgbClr val="C050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400">
                    <a:solidFill>
                      <a:schemeClr val="bg1"/>
                    </a:solidFill>
                    <a:latin typeface="Arial" panose="020B0604020202020204" pitchFamily="34" charset="0"/>
                    <a:cs typeface="Arial" panose="020B0604020202020204" pitchFamily="34" charset="0"/>
                  </a:rPr>
                  <a:t>9th plan (2024–2026)</a:t>
                </a:r>
                <a:endParaRPr kumimoji="1" lang="ja-JP" altLang="en-US" sz="1400">
                  <a:solidFill>
                    <a:schemeClr val="bg1"/>
                  </a:solidFill>
                  <a:latin typeface="Arial" panose="020B0604020202020204" pitchFamily="34" charset="0"/>
                  <a:cs typeface="Arial" panose="020B0604020202020204" pitchFamily="34" charset="0"/>
                </a:endParaRPr>
              </a:p>
            </p:txBody>
          </p:sp>
          <p:sp>
            <p:nvSpPr>
              <p:cNvPr id="19" name="左右矢印 18">
                <a:extLst>
                  <a:ext uri="{FF2B5EF4-FFF2-40B4-BE49-F238E27FC236}">
                    <a16:creationId xmlns:a16="http://schemas.microsoft.com/office/drawing/2014/main" id="{7135A65D-3588-E298-0AC6-E7899C3A1392}"/>
                  </a:ext>
                </a:extLst>
              </p:cNvPr>
              <p:cNvSpPr/>
              <p:nvPr/>
            </p:nvSpPr>
            <p:spPr>
              <a:xfrm>
                <a:off x="5654792" y="5166431"/>
                <a:ext cx="2486363" cy="309672"/>
              </a:xfrm>
              <a:prstGeom prst="leftRightArrow">
                <a:avLst/>
              </a:prstGeom>
              <a:solidFill>
                <a:srgbClr val="C0504D"/>
              </a:solidFill>
              <a:ln>
                <a:solidFill>
                  <a:srgbClr val="C050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400">
                    <a:solidFill>
                      <a:schemeClr val="bg1"/>
                    </a:solidFill>
                    <a:latin typeface="Arial" panose="020B0604020202020204" pitchFamily="34" charset="0"/>
                    <a:cs typeface="Arial" panose="020B0604020202020204" pitchFamily="34" charset="0"/>
                  </a:rPr>
                  <a:t>10th plan (2027–2029)</a:t>
                </a:r>
                <a:endParaRPr kumimoji="1" lang="ja-JP" altLang="en-US" sz="1400">
                  <a:solidFill>
                    <a:schemeClr val="bg1"/>
                  </a:solidFill>
                  <a:latin typeface="Arial" panose="020B0604020202020204" pitchFamily="34" charset="0"/>
                  <a:cs typeface="Arial" panose="020B0604020202020204" pitchFamily="34" charset="0"/>
                </a:endParaRPr>
              </a:p>
            </p:txBody>
          </p:sp>
        </p:grpSp>
        <p:sp>
          <p:nvSpPr>
            <p:cNvPr id="13" name="コンテンツ プレースホルダー 2">
              <a:extLst>
                <a:ext uri="{FF2B5EF4-FFF2-40B4-BE49-F238E27FC236}">
                  <a16:creationId xmlns:a16="http://schemas.microsoft.com/office/drawing/2014/main" id="{6CCC1D2B-74AA-6C74-8775-331DA204B75D}"/>
                </a:ext>
              </a:extLst>
            </p:cNvPr>
            <p:cNvSpPr txBox="1">
              <a:spLocks/>
            </p:cNvSpPr>
            <p:nvPr/>
          </p:nvSpPr>
          <p:spPr>
            <a:xfrm rot="5400000">
              <a:off x="5886070" y="3923755"/>
              <a:ext cx="938344" cy="447047"/>
            </a:xfrm>
            <a:prstGeom prst="rect">
              <a:avLst/>
            </a:prstGeom>
            <a:solidFill>
              <a:schemeClr val="bg1"/>
            </a:solidFill>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ts val="1300"/>
                </a:lnSpc>
                <a:spcBef>
                  <a:spcPts val="1477"/>
                </a:spcBef>
                <a:buNone/>
              </a:pPr>
              <a:r>
                <a:rPr lang="en-US" altLang="ja-JP" sz="1400" b="1">
                  <a:latin typeface="Arial" panose="020B0604020202020204" pitchFamily="34" charset="0"/>
                  <a:ea typeface="Meiryo UI" panose="020B0604030504040204" pitchFamily="50" charset="-128"/>
                  <a:cs typeface="Arial" panose="020B0604020202020204" pitchFamily="34" charset="0"/>
                </a:rPr>
                <a:t>Approx. 250,000</a:t>
              </a:r>
              <a:endParaRPr lang="ja-JP" altLang="en-US" sz="1400" b="1">
                <a:latin typeface="Arial" panose="020B0604020202020204" pitchFamily="34" charset="0"/>
                <a:ea typeface="Meiryo UI" panose="020B0604030504040204" pitchFamily="50" charset="-128"/>
                <a:cs typeface="Arial" panose="020B0604020202020204" pitchFamily="34" charset="0"/>
              </a:endParaRPr>
            </a:p>
          </p:txBody>
        </p:sp>
      </p:grpSp>
    </p:spTree>
    <p:extLst>
      <p:ext uri="{BB962C8B-B14F-4D97-AF65-F5344CB8AC3E}">
        <p14:creationId xmlns:p14="http://schemas.microsoft.com/office/powerpoint/2010/main" val="8516214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810814-FFFD-408A-FE1C-FDA47627C2CA}"/>
            </a:ext>
          </a:extLst>
        </p:cNvPr>
        <p:cNvGrpSpPr/>
        <p:nvPr/>
      </p:nvGrpSpPr>
      <p:grpSpPr>
        <a:xfrm>
          <a:off x="0" y="0"/>
          <a:ext cx="0" cy="0"/>
          <a:chOff x="0" y="0"/>
          <a:chExt cx="0" cy="0"/>
        </a:xfrm>
      </p:grpSpPr>
      <p:sp>
        <p:nvSpPr>
          <p:cNvPr id="15" name="角丸四角形 18">
            <a:extLst>
              <a:ext uri="{FF2B5EF4-FFF2-40B4-BE49-F238E27FC236}">
                <a16:creationId xmlns:a16="http://schemas.microsoft.com/office/drawing/2014/main" id="{E1893F60-5009-024D-1ADE-3DA5B31D7058}"/>
              </a:ext>
            </a:extLst>
          </p:cNvPr>
          <p:cNvSpPr/>
          <p:nvPr/>
        </p:nvSpPr>
        <p:spPr>
          <a:xfrm>
            <a:off x="1941443" y="2073762"/>
            <a:ext cx="8309113" cy="3280780"/>
          </a:xfrm>
          <a:prstGeom prst="roundRect">
            <a:avLst/>
          </a:prstGeom>
          <a:solidFill>
            <a:srgbClr val="FFF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sz="1723">
              <a:solidFill>
                <a:schemeClr val="tx1"/>
              </a:solidFill>
              <a:latin typeface="Meiryo UI" panose="020B0604030504040204" pitchFamily="50" charset="-128"/>
              <a:ea typeface="Meiryo UI" panose="020B0604030504040204" pitchFamily="50" charset="-128"/>
            </a:endParaRPr>
          </a:p>
          <a:p>
            <a:pPr marL="351639" indent="-351639">
              <a:buFont typeface="Arial" panose="020B0604020202020204" pitchFamily="34" charset="0"/>
              <a:buChar char="•"/>
            </a:pPr>
            <a:endParaRPr kumimoji="1" lang="ja-JP" altLang="en-US" sz="1723">
              <a:solidFill>
                <a:schemeClr val="tx1"/>
              </a:solidFill>
              <a:latin typeface="Meiryo UI" panose="020B0604030504040204" pitchFamily="50" charset="-128"/>
              <a:ea typeface="Meiryo UI" panose="020B0604030504040204" pitchFamily="50" charset="-128"/>
            </a:endParaRPr>
          </a:p>
        </p:txBody>
      </p:sp>
      <p:sp>
        <p:nvSpPr>
          <p:cNvPr id="16" name="タイトル 15">
            <a:extLst>
              <a:ext uri="{FF2B5EF4-FFF2-40B4-BE49-F238E27FC236}">
                <a16:creationId xmlns:a16="http://schemas.microsoft.com/office/drawing/2014/main" id="{33F0638A-433E-A006-9D84-ACDF78B55505}"/>
              </a:ext>
            </a:extLst>
          </p:cNvPr>
          <p:cNvSpPr>
            <a:spLocks noGrp="1"/>
          </p:cNvSpPr>
          <p:nvPr>
            <p:ph type="title"/>
          </p:nvPr>
        </p:nvSpPr>
        <p:spPr>
          <a:xfrm>
            <a:off x="371475" y="344297"/>
            <a:ext cx="11520488" cy="590931"/>
          </a:xfrm>
        </p:spPr>
        <p:txBody>
          <a:bodyPr rtlCol="0">
            <a:spAutoFit/>
          </a:bodyPr>
          <a:lstStyle/>
          <a:p>
            <a:pPr rtl="0"/>
            <a:r>
              <a:rPr lang="en-US" altLang="ja-JP">
                <a:latin typeface="Arial" panose="020B0604020202020204" pitchFamily="34" charset="0"/>
                <a:cs typeface="Arial" panose="020B0604020202020204" pitchFamily="34" charset="0"/>
              </a:rPr>
              <a:t>Increasing acceptance of foreign care workers</a:t>
            </a:r>
            <a:endParaRPr lang="ja-JP" altLang="en-US">
              <a:latin typeface="Arial" panose="020B0604020202020204" pitchFamily="34" charset="0"/>
              <a:cs typeface="Arial" panose="020B0604020202020204" pitchFamily="34" charset="0"/>
            </a:endParaRPr>
          </a:p>
        </p:txBody>
      </p:sp>
      <p:sp>
        <p:nvSpPr>
          <p:cNvPr id="18" name="テキスト プレースホルダー 17">
            <a:extLst>
              <a:ext uri="{FF2B5EF4-FFF2-40B4-BE49-F238E27FC236}">
                <a16:creationId xmlns:a16="http://schemas.microsoft.com/office/drawing/2014/main" id="{CAE6583C-231F-9DFC-39CE-D75108628889}"/>
              </a:ext>
            </a:extLst>
          </p:cNvPr>
          <p:cNvSpPr>
            <a:spLocks noGrp="1"/>
          </p:cNvSpPr>
          <p:nvPr>
            <p:ph type="body" sz="quarter" idx="4294967295"/>
          </p:nvPr>
        </p:nvSpPr>
        <p:spPr>
          <a:xfrm>
            <a:off x="518160" y="1275715"/>
            <a:ext cx="10073640" cy="400110"/>
          </a:xfrm>
        </p:spPr>
        <p:txBody>
          <a:bodyPr rtlCol="0">
            <a:spAutoFit/>
          </a:bodyPr>
          <a:lstStyle/>
          <a:p>
            <a:pPr>
              <a:lnSpc>
                <a:spcPct val="100000"/>
              </a:lnSpc>
            </a:pPr>
            <a:r>
              <a:rPr lang="en-US" altLang="ja-JP" sz="2000" dirty="0">
                <a:solidFill>
                  <a:schemeClr val="tx1">
                    <a:lumMod val="50000"/>
                  </a:schemeClr>
                </a:solidFill>
                <a:latin typeface="Arial" panose="020B0604020202020204" pitchFamily="34" charset="0"/>
                <a:cs typeface="Arial" panose="020B0604020202020204" pitchFamily="34" charset="0"/>
              </a:rPr>
              <a:t>Japan is actively accepting foreign care workers to secure nursing care staff.</a:t>
            </a:r>
            <a:endParaRPr lang="ja-JP" altLang="en-US" sz="2000" dirty="0">
              <a:solidFill>
                <a:schemeClr val="tx1">
                  <a:lumMod val="50000"/>
                </a:schemeClr>
              </a:solidFill>
              <a:latin typeface="Arial" panose="020B0604020202020204" pitchFamily="34" charset="0"/>
              <a:cs typeface="Arial" panose="020B0604020202020204" pitchFamily="34" charset="0"/>
            </a:endParaRPr>
          </a:p>
        </p:txBody>
      </p:sp>
      <p:sp>
        <p:nvSpPr>
          <p:cNvPr id="4" name="正方形/長方形 3">
            <a:extLst>
              <a:ext uri="{FF2B5EF4-FFF2-40B4-BE49-F238E27FC236}">
                <a16:creationId xmlns:a16="http://schemas.microsoft.com/office/drawing/2014/main" id="{BA90FA2B-CF62-9265-9F53-64831ECB6F8D}"/>
              </a:ext>
            </a:extLst>
          </p:cNvPr>
          <p:cNvSpPr/>
          <p:nvPr/>
        </p:nvSpPr>
        <p:spPr>
          <a:xfrm>
            <a:off x="611889" y="5377362"/>
            <a:ext cx="11275310" cy="1323439"/>
          </a:xfrm>
          <a:prstGeom prst="rect">
            <a:avLst/>
          </a:prstGeom>
        </p:spPr>
        <p:txBody>
          <a:bodyPr wrap="square" lIns="72000" rIns="72000">
            <a:spAutoFit/>
          </a:bodyPr>
          <a:lstStyle/>
          <a:p>
            <a:pPr>
              <a:spcAft>
                <a:spcPts val="0"/>
              </a:spcAft>
            </a:pPr>
            <a:r>
              <a:rPr lang="en-US" altLang="ja-JP" sz="1000" kern="1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Source: Number of foreign care workers in Japan is the total of EPA caregivers, nursing care visa holders, technical intern trainees, and specified skilled workers.</a:t>
            </a:r>
          </a:p>
          <a:p>
            <a:pPr>
              <a:spcAft>
                <a:spcPts val="0"/>
              </a:spcAft>
            </a:pPr>
            <a:r>
              <a:rPr lang="en-US" altLang="ja-JP" sz="1000" kern="1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Created by author based on Statistics</a:t>
            </a:r>
            <a:r>
              <a:rPr lang="ja-JP" altLang="en-US" sz="1000" kern="1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 </a:t>
            </a:r>
            <a:r>
              <a:rPr lang="en-US" altLang="ja-JP" sz="1000" kern="1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on Foreign Nationals Residing in Japan (Immigration Services Agency) for EPA caregivers and nursing care visa holders; number of technical training visa holders by occupation/work (Ministry of Justice) for technical intern trainees; number of specified skilled workers (Immigration Services Agency) for specified skilled workers</a:t>
            </a:r>
          </a:p>
          <a:p>
            <a:pPr>
              <a:spcAft>
                <a:spcPts val="0"/>
              </a:spcAft>
            </a:pPr>
            <a:r>
              <a:rPr lang="en-US" altLang="ja-JP" sz="1000" kern="1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&lt;Notes&gt;</a:t>
            </a:r>
          </a:p>
          <a:p>
            <a:pPr marL="171450" indent="-171450">
              <a:spcAft>
                <a:spcPts val="0"/>
              </a:spcAft>
              <a:buFont typeface="Arial" panose="020B0604020202020204" pitchFamily="34" charset="0"/>
              <a:buChar char="•"/>
            </a:pPr>
            <a:r>
              <a:rPr lang="en-US" altLang="ja-JP" sz="1000" kern="1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Statistics</a:t>
            </a:r>
            <a:r>
              <a:rPr lang="ja-JP" altLang="en-US" sz="1000" kern="1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 </a:t>
            </a:r>
            <a:r>
              <a:rPr lang="en-US" altLang="ja-JP" sz="1000" kern="1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on Foreign Nationals Residing in Japan as of December 31</a:t>
            </a:r>
          </a:p>
          <a:p>
            <a:pPr marL="171450" indent="-171450">
              <a:spcAft>
                <a:spcPts val="0"/>
              </a:spcAft>
              <a:buFont typeface="Arial" panose="020B0604020202020204" pitchFamily="34" charset="0"/>
              <a:buChar char="•"/>
            </a:pPr>
            <a:r>
              <a:rPr lang="en-US" altLang="ja-JP" sz="1000" kern="1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Number of technical intern trainees by occupation/work as of December 31</a:t>
            </a:r>
          </a:p>
          <a:p>
            <a:pPr marL="171450" indent="-171450">
              <a:spcAft>
                <a:spcPts val="0"/>
              </a:spcAft>
              <a:buFont typeface="Arial" panose="020B0604020202020204" pitchFamily="34" charset="0"/>
              <a:buChar char="•"/>
            </a:pPr>
            <a:r>
              <a:rPr lang="en-US" altLang="ja-JP" sz="1000" kern="1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Number of specified skilled workers as of December 31 (published as “Number of Specified Skilled Workers Table 4” by Immigration Services Agency)</a:t>
            </a:r>
          </a:p>
          <a:p>
            <a:pPr marL="171450" indent="-171450">
              <a:spcAft>
                <a:spcPts val="0"/>
              </a:spcAft>
              <a:buFont typeface="Arial" panose="020B0604020202020204" pitchFamily="34" charset="0"/>
              <a:buChar char="•"/>
            </a:pPr>
            <a:r>
              <a:rPr lang="en-US" altLang="ja-JP" sz="1000" kern="1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EPA: Total number of EPA care workers and candidates, as well as EPA nurses and candidates; 393 family members accompanying EPA workers (December 2023)</a:t>
            </a:r>
            <a:endParaRPr lang="ja-JP" altLang="ja-JP" sz="1000" kern="100" dirty="0">
              <a:solidFill>
                <a:schemeClr val="tx1">
                  <a:lumMod val="50000"/>
                </a:schemeClr>
              </a:solidFill>
              <a:effectLst/>
              <a:latin typeface="Arial" panose="020B0604020202020204" pitchFamily="34" charset="0"/>
              <a:ea typeface="Meiryo UI" panose="020B0604030504040204" pitchFamily="50" charset="-128"/>
              <a:cs typeface="Arial" panose="020B0604020202020204" pitchFamily="34" charset="0"/>
            </a:endParaRPr>
          </a:p>
        </p:txBody>
      </p:sp>
      <p:sp>
        <p:nvSpPr>
          <p:cNvPr id="2" name="スライド番号プレースホルダー 2">
            <a:extLst>
              <a:ext uri="{FF2B5EF4-FFF2-40B4-BE49-F238E27FC236}">
                <a16:creationId xmlns:a16="http://schemas.microsoft.com/office/drawing/2014/main" id="{7E8FF891-A79E-EE39-FC5D-D9C0BA1CFD1E}"/>
              </a:ext>
            </a:extLst>
          </p:cNvPr>
          <p:cNvSpPr>
            <a:spLocks noGrp="1"/>
          </p:cNvSpPr>
          <p:nvPr>
            <p:ph type="sldNum" sz="quarter" idx="12"/>
          </p:nvPr>
        </p:nvSpPr>
        <p:spPr>
          <a:xfrm>
            <a:off x="11231217" y="6518050"/>
            <a:ext cx="960783" cy="339950"/>
          </a:xfrm>
        </p:spPr>
        <p:txBody>
          <a:bodyPr rtlCol="0"/>
          <a:lstStyle/>
          <a:p>
            <a:pPr rtl="0"/>
            <a:fld id="{03DC2DEF-D2FE-4B45-ABA4-9F153FD1C98A}" type="slidenum">
              <a:rPr lang="en-US" altLang="ja-JP" smtClean="0"/>
              <a:t>16</a:t>
            </a:fld>
            <a:endParaRPr lang="ja-JP" altLang="en-US"/>
          </a:p>
        </p:txBody>
      </p:sp>
      <p:graphicFrame>
        <p:nvGraphicFramePr>
          <p:cNvPr id="9" name="グラフ 8">
            <a:extLst>
              <a:ext uri="{FF2B5EF4-FFF2-40B4-BE49-F238E27FC236}">
                <a16:creationId xmlns:a16="http://schemas.microsoft.com/office/drawing/2014/main" id="{4D51C9CA-0E60-43D2-977F-D885A545E17F}"/>
              </a:ext>
            </a:extLst>
          </p:cNvPr>
          <p:cNvGraphicFramePr>
            <a:graphicFrameLocks/>
          </p:cNvGraphicFramePr>
          <p:nvPr/>
        </p:nvGraphicFramePr>
        <p:xfrm>
          <a:off x="2384663" y="2088658"/>
          <a:ext cx="7422674" cy="3288704"/>
        </p:xfrm>
        <a:graphic>
          <a:graphicData uri="http://schemas.openxmlformats.org/drawingml/2006/chart">
            <c:chart xmlns:c="http://schemas.openxmlformats.org/drawingml/2006/chart" xmlns:r="http://schemas.openxmlformats.org/officeDocument/2006/relationships" r:id="rId3"/>
          </a:graphicData>
        </a:graphic>
      </p:graphicFrame>
      <p:sp>
        <p:nvSpPr>
          <p:cNvPr id="12" name="コンテンツ プレースホルダー 2">
            <a:extLst>
              <a:ext uri="{FF2B5EF4-FFF2-40B4-BE49-F238E27FC236}">
                <a16:creationId xmlns:a16="http://schemas.microsoft.com/office/drawing/2014/main" id="{D8C7FCA5-2ED1-EB63-21E0-74150616B59A}"/>
              </a:ext>
            </a:extLst>
          </p:cNvPr>
          <p:cNvSpPr txBox="1">
            <a:spLocks/>
          </p:cNvSpPr>
          <p:nvPr/>
        </p:nvSpPr>
        <p:spPr>
          <a:xfrm>
            <a:off x="3149600" y="1706880"/>
            <a:ext cx="5486400" cy="381901"/>
          </a:xfrm>
          <a:prstGeom prst="rect">
            <a:avLst/>
          </a:prstGeom>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6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&lt;Number of foreign </a:t>
            </a:r>
            <a:r>
              <a:rPr lang="en-US" altLang="ja-JP" sz="1600" dirty="0">
                <a:solidFill>
                  <a:schemeClr val="tx1">
                    <a:lumMod val="50000"/>
                  </a:schemeClr>
                </a:solidFill>
                <a:latin typeface="Arial" panose="020B0604020202020204" pitchFamily="34" charset="0"/>
                <a:cs typeface="Arial" panose="020B0604020202020204" pitchFamily="34" charset="0"/>
              </a:rPr>
              <a:t>nursing</a:t>
            </a:r>
            <a:r>
              <a:rPr lang="en-US" altLang="ja-JP" sz="16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 care workers in Japan&gt;</a:t>
            </a:r>
          </a:p>
        </p:txBody>
      </p:sp>
      <p:cxnSp>
        <p:nvCxnSpPr>
          <p:cNvPr id="13" name="直線矢印コネクタ 12">
            <a:extLst>
              <a:ext uri="{FF2B5EF4-FFF2-40B4-BE49-F238E27FC236}">
                <a16:creationId xmlns:a16="http://schemas.microsoft.com/office/drawing/2014/main" id="{19F04B03-AF57-43AD-7F0E-F13AD32D30B0}"/>
              </a:ext>
            </a:extLst>
          </p:cNvPr>
          <p:cNvCxnSpPr>
            <a:cxnSpLocks/>
          </p:cNvCxnSpPr>
          <p:nvPr/>
        </p:nvCxnSpPr>
        <p:spPr>
          <a:xfrm flipV="1">
            <a:off x="3887848" y="2923464"/>
            <a:ext cx="4907620" cy="19558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角丸四角形吹き出し 14">
            <a:extLst>
              <a:ext uri="{FF2B5EF4-FFF2-40B4-BE49-F238E27FC236}">
                <a16:creationId xmlns:a16="http://schemas.microsoft.com/office/drawing/2014/main" id="{0D9B3DA4-3B20-0A5F-F4AC-9AC7EB56F534}"/>
              </a:ext>
            </a:extLst>
          </p:cNvPr>
          <p:cNvSpPr/>
          <p:nvPr/>
        </p:nvSpPr>
        <p:spPr>
          <a:xfrm>
            <a:off x="9522456" y="1757864"/>
            <a:ext cx="2364743" cy="408623"/>
          </a:xfrm>
          <a:prstGeom prst="wedgeRoundRectCallout">
            <a:avLst>
              <a:gd name="adj1" fmla="val -61513"/>
              <a:gd name="adj2" fmla="val 131932"/>
              <a:gd name="adj3" fmla="val 16667"/>
            </a:avLst>
          </a:prstGeom>
          <a:solidFill>
            <a:srgbClr val="FDF1E9"/>
          </a:solidFill>
          <a:ln>
            <a:solidFill>
              <a:schemeClr val="accent2"/>
            </a:solidFill>
          </a:ln>
        </p:spPr>
        <p:style>
          <a:lnRef idx="2">
            <a:schemeClr val="accent4"/>
          </a:lnRef>
          <a:fillRef idx="1">
            <a:schemeClr val="lt1"/>
          </a:fillRef>
          <a:effectRef idx="0">
            <a:schemeClr val="accent4"/>
          </a:effectRef>
          <a:fontRef idx="minor">
            <a:schemeClr val="dk1"/>
          </a:fontRef>
        </p:style>
        <p:txBody>
          <a:bodyPr wrap="square" rtlCol="0" anchor="ctr">
            <a:spAutoFit/>
          </a:bodyPr>
          <a:lstStyle/>
          <a:p>
            <a:pPr algn="ctr"/>
            <a:r>
              <a:rPr kumimoji="1" lang="en-US" altLang="ja-JP" sz="1800">
                <a:solidFill>
                  <a:schemeClr val="tx1"/>
                </a:solidFill>
                <a:latin typeface="Arial" panose="020B0604020202020204" pitchFamily="34" charset="0"/>
                <a:ea typeface="Meiryo UI" panose="020B0604030504040204" pitchFamily="50" charset="-128"/>
                <a:cs typeface="Arial" panose="020B0604020202020204" pitchFamily="34" charset="0"/>
              </a:rPr>
              <a:t>Doubled in 2 years</a:t>
            </a:r>
          </a:p>
        </p:txBody>
      </p:sp>
      <p:sp>
        <p:nvSpPr>
          <p:cNvPr id="3" name="コンテンツ プレースホルダー 2">
            <a:extLst>
              <a:ext uri="{FF2B5EF4-FFF2-40B4-BE49-F238E27FC236}">
                <a16:creationId xmlns:a16="http://schemas.microsoft.com/office/drawing/2014/main" id="{201CB0B1-E202-BAB3-6A73-462DC0895623}"/>
              </a:ext>
            </a:extLst>
          </p:cNvPr>
          <p:cNvSpPr txBox="1">
            <a:spLocks/>
          </p:cNvSpPr>
          <p:nvPr/>
        </p:nvSpPr>
        <p:spPr>
          <a:xfrm>
            <a:off x="3527453" y="5067855"/>
            <a:ext cx="1301648" cy="298097"/>
          </a:xfrm>
          <a:prstGeom prst="rect">
            <a:avLst/>
          </a:prstGeom>
          <a:solidFill>
            <a:srgbClr val="FFF6DE"/>
          </a:solidFill>
        </p:spPr>
        <p:txBody>
          <a:bodyPr vert="horz"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100">
                <a:latin typeface="Arial" panose="020B0604020202020204" pitchFamily="34" charset="0"/>
                <a:ea typeface="Meiryo UI" panose="020B0604030504040204" pitchFamily="50" charset="-128"/>
                <a:cs typeface="Arial" panose="020B0604020202020204" pitchFamily="34" charset="0"/>
              </a:rPr>
              <a:t>2021</a:t>
            </a:r>
            <a:endParaRPr lang="ja-JP" altLang="en-US" sz="1100">
              <a:latin typeface="Arial" panose="020B0604020202020204" pitchFamily="34" charset="0"/>
              <a:ea typeface="Meiryo UI" panose="020B0604030504040204" pitchFamily="50" charset="-128"/>
              <a:cs typeface="Arial" panose="020B0604020202020204" pitchFamily="34" charset="0"/>
            </a:endParaRPr>
          </a:p>
        </p:txBody>
      </p:sp>
      <p:sp>
        <p:nvSpPr>
          <p:cNvPr id="5" name="コンテンツ プレースホルダー 2">
            <a:extLst>
              <a:ext uri="{FF2B5EF4-FFF2-40B4-BE49-F238E27FC236}">
                <a16:creationId xmlns:a16="http://schemas.microsoft.com/office/drawing/2014/main" id="{EA1F92A7-D63C-764E-97B7-8C0D955D345E}"/>
              </a:ext>
            </a:extLst>
          </p:cNvPr>
          <p:cNvSpPr txBox="1">
            <a:spLocks/>
          </p:cNvSpPr>
          <p:nvPr/>
        </p:nvSpPr>
        <p:spPr>
          <a:xfrm>
            <a:off x="5788053" y="5067855"/>
            <a:ext cx="1301648" cy="298097"/>
          </a:xfrm>
          <a:prstGeom prst="rect">
            <a:avLst/>
          </a:prstGeom>
          <a:solidFill>
            <a:srgbClr val="FFF6DE"/>
          </a:solidFill>
        </p:spPr>
        <p:txBody>
          <a:bodyPr vert="horz"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100">
                <a:latin typeface="Arial" panose="020B0604020202020204" pitchFamily="34" charset="0"/>
                <a:ea typeface="Meiryo UI" panose="020B0604030504040204" pitchFamily="50" charset="-128"/>
                <a:cs typeface="Arial" panose="020B0604020202020204" pitchFamily="34" charset="0"/>
              </a:rPr>
              <a:t>2022</a:t>
            </a:r>
            <a:endParaRPr lang="ja-JP" altLang="en-US" sz="1100">
              <a:latin typeface="Arial" panose="020B0604020202020204" pitchFamily="34" charset="0"/>
              <a:ea typeface="Meiryo UI" panose="020B0604030504040204" pitchFamily="50" charset="-128"/>
              <a:cs typeface="Arial" panose="020B0604020202020204" pitchFamily="34" charset="0"/>
            </a:endParaRPr>
          </a:p>
        </p:txBody>
      </p:sp>
      <p:sp>
        <p:nvSpPr>
          <p:cNvPr id="6" name="コンテンツ プレースホルダー 2">
            <a:extLst>
              <a:ext uri="{FF2B5EF4-FFF2-40B4-BE49-F238E27FC236}">
                <a16:creationId xmlns:a16="http://schemas.microsoft.com/office/drawing/2014/main" id="{B04AFFB4-3AC7-E993-805E-0CB25357D048}"/>
              </a:ext>
            </a:extLst>
          </p:cNvPr>
          <p:cNvSpPr txBox="1">
            <a:spLocks/>
          </p:cNvSpPr>
          <p:nvPr/>
        </p:nvSpPr>
        <p:spPr>
          <a:xfrm>
            <a:off x="8048653" y="5056445"/>
            <a:ext cx="1301648" cy="298097"/>
          </a:xfrm>
          <a:prstGeom prst="rect">
            <a:avLst/>
          </a:prstGeom>
          <a:solidFill>
            <a:srgbClr val="FFF6DE"/>
          </a:solidFill>
        </p:spPr>
        <p:txBody>
          <a:bodyPr vert="horz"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100">
                <a:latin typeface="Arial" panose="020B0604020202020204" pitchFamily="34" charset="0"/>
                <a:ea typeface="Meiryo UI" panose="020B0604030504040204" pitchFamily="50" charset="-128"/>
                <a:cs typeface="Arial" panose="020B0604020202020204" pitchFamily="34" charset="0"/>
              </a:rPr>
              <a:t>2023</a:t>
            </a:r>
            <a:endParaRPr lang="ja-JP" altLang="en-US" sz="1100">
              <a:latin typeface="Arial" panose="020B0604020202020204" pitchFamily="34" charset="0"/>
              <a:ea typeface="Meiryo UI" panose="020B0604030504040204" pitchFamily="50" charset="-128"/>
              <a:cs typeface="Arial" panose="020B0604020202020204" pitchFamily="34" charset="0"/>
            </a:endParaRPr>
          </a:p>
        </p:txBody>
      </p:sp>
      <p:sp>
        <p:nvSpPr>
          <p:cNvPr id="7" name="コンテンツ プレースホルダー 2">
            <a:extLst>
              <a:ext uri="{FF2B5EF4-FFF2-40B4-BE49-F238E27FC236}">
                <a16:creationId xmlns:a16="http://schemas.microsoft.com/office/drawing/2014/main" id="{D6CFB299-BF84-8B68-28F4-AC3521C21DC8}"/>
              </a:ext>
            </a:extLst>
          </p:cNvPr>
          <p:cNvSpPr txBox="1">
            <a:spLocks/>
          </p:cNvSpPr>
          <p:nvPr/>
        </p:nvSpPr>
        <p:spPr>
          <a:xfrm>
            <a:off x="1774130" y="2094976"/>
            <a:ext cx="777847" cy="298097"/>
          </a:xfrm>
          <a:prstGeom prst="rect">
            <a:avLst/>
          </a:prstGeom>
          <a:noFill/>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050">
                <a:latin typeface="Arial" panose="020B0604020202020204" pitchFamily="34" charset="0"/>
                <a:ea typeface="Meiryo UI" panose="020B0604030504040204" pitchFamily="50" charset="-128"/>
                <a:cs typeface="Arial" panose="020B0604020202020204" pitchFamily="34" charset="0"/>
              </a:rPr>
              <a:t>(People)</a:t>
            </a:r>
            <a:endParaRPr lang="ja-JP" altLang="en-US" sz="1050">
              <a:latin typeface="Arial" panose="020B0604020202020204" pitchFamily="34" charset="0"/>
              <a:ea typeface="Meiryo UI" panose="020B0604030504040204" pitchFamily="50" charset="-128"/>
              <a:cs typeface="Arial" panose="020B0604020202020204" pitchFamily="34" charset="0"/>
            </a:endParaRPr>
          </a:p>
        </p:txBody>
      </p:sp>
    </p:spTree>
    <p:extLst>
      <p:ext uri="{BB962C8B-B14F-4D97-AF65-F5344CB8AC3E}">
        <p14:creationId xmlns:p14="http://schemas.microsoft.com/office/powerpoint/2010/main" val="24042182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361F31-1F46-96C9-0FE9-ABE583613370}"/>
            </a:ext>
          </a:extLst>
        </p:cNvPr>
        <p:cNvGrpSpPr/>
        <p:nvPr/>
      </p:nvGrpSpPr>
      <p:grpSpPr>
        <a:xfrm>
          <a:off x="0" y="0"/>
          <a:ext cx="0" cy="0"/>
          <a:chOff x="0" y="0"/>
          <a:chExt cx="0" cy="0"/>
        </a:xfrm>
      </p:grpSpPr>
      <p:sp>
        <p:nvSpPr>
          <p:cNvPr id="16" name="タイトル 15">
            <a:extLst>
              <a:ext uri="{FF2B5EF4-FFF2-40B4-BE49-F238E27FC236}">
                <a16:creationId xmlns:a16="http://schemas.microsoft.com/office/drawing/2014/main" id="{34E883F1-B708-3DA6-4E1A-4EEDF89A7C85}"/>
              </a:ext>
            </a:extLst>
          </p:cNvPr>
          <p:cNvSpPr>
            <a:spLocks noGrp="1"/>
          </p:cNvSpPr>
          <p:nvPr>
            <p:ph type="title"/>
          </p:nvPr>
        </p:nvSpPr>
        <p:spPr/>
        <p:txBody>
          <a:bodyPr rtlCol="0">
            <a:normAutofit/>
          </a:bodyPr>
          <a:lstStyle/>
          <a:p>
            <a:pPr rtl="0"/>
            <a:r>
              <a:rPr lang="en-US" altLang="ja-JP">
                <a:latin typeface="Arial" panose="020B0604020202020204" pitchFamily="34" charset="0"/>
                <a:cs typeface="Arial" panose="020B0604020202020204" pitchFamily="34" charset="0"/>
              </a:rPr>
              <a:t>Comparison with other countries</a:t>
            </a:r>
            <a:endParaRPr lang="ja-JP" altLang="en-US">
              <a:latin typeface="Arial" panose="020B0604020202020204" pitchFamily="34" charset="0"/>
              <a:cs typeface="Arial" panose="020B0604020202020204" pitchFamily="34" charset="0"/>
            </a:endParaRPr>
          </a:p>
        </p:txBody>
      </p:sp>
      <p:sp>
        <p:nvSpPr>
          <p:cNvPr id="18" name="テキスト プレースホルダー 17">
            <a:extLst>
              <a:ext uri="{FF2B5EF4-FFF2-40B4-BE49-F238E27FC236}">
                <a16:creationId xmlns:a16="http://schemas.microsoft.com/office/drawing/2014/main" id="{2B26FC62-E39A-254B-A893-3175F1EFD2EA}"/>
              </a:ext>
            </a:extLst>
          </p:cNvPr>
          <p:cNvSpPr>
            <a:spLocks noGrp="1"/>
          </p:cNvSpPr>
          <p:nvPr>
            <p:ph type="body" sz="quarter" idx="4294967295"/>
          </p:nvPr>
        </p:nvSpPr>
        <p:spPr>
          <a:xfrm>
            <a:off x="335756" y="1058025"/>
            <a:ext cx="11520488" cy="400110"/>
          </a:xfrm>
        </p:spPr>
        <p:txBody>
          <a:bodyPr wrap="square" rtlCol="0">
            <a:spAutoFit/>
          </a:bodyPr>
          <a:lstStyle/>
          <a:p>
            <a:pPr rtl="0">
              <a:lnSpc>
                <a:spcPct val="100000"/>
              </a:lnSpc>
            </a:pPr>
            <a:r>
              <a:rPr lang="en-US" altLang="ja-JP" sz="2000" dirty="0">
                <a:solidFill>
                  <a:schemeClr val="tx1">
                    <a:lumMod val="50000"/>
                  </a:schemeClr>
                </a:solidFill>
                <a:latin typeface="Arial" panose="020B0604020202020204" pitchFamily="34" charset="0"/>
                <a:cs typeface="Arial" panose="020B0604020202020204" pitchFamily="34" charset="0"/>
              </a:rPr>
              <a:t>Japan has an active system to receive foreign nursing care staff compared to other countries. </a:t>
            </a:r>
            <a:endParaRPr lang="ja-JP" altLang="en-US" sz="2000" dirty="0">
              <a:solidFill>
                <a:schemeClr val="tx1">
                  <a:lumMod val="50000"/>
                </a:schemeClr>
              </a:solidFill>
              <a:latin typeface="Arial" panose="020B0604020202020204" pitchFamily="34" charset="0"/>
              <a:cs typeface="Arial" panose="020B0604020202020204" pitchFamily="34" charset="0"/>
            </a:endParaRPr>
          </a:p>
        </p:txBody>
      </p:sp>
      <p:sp>
        <p:nvSpPr>
          <p:cNvPr id="2" name="コンテンツ プレースホルダー 2">
            <a:extLst>
              <a:ext uri="{FF2B5EF4-FFF2-40B4-BE49-F238E27FC236}">
                <a16:creationId xmlns:a16="http://schemas.microsoft.com/office/drawing/2014/main" id="{023F5517-A76D-189B-D45B-5FCF493A9685}"/>
              </a:ext>
            </a:extLst>
          </p:cNvPr>
          <p:cNvSpPr txBox="1">
            <a:spLocks/>
          </p:cNvSpPr>
          <p:nvPr/>
        </p:nvSpPr>
        <p:spPr>
          <a:xfrm>
            <a:off x="1130300" y="6210969"/>
            <a:ext cx="9664700" cy="536431"/>
          </a:xfrm>
          <a:prstGeom prst="rect">
            <a:avLst/>
          </a:prstGeom>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en-US" altLang="ja-JP" sz="1200" dirty="0">
                <a:latin typeface="Arial" panose="020B0604020202020204" pitchFamily="34" charset="0"/>
                <a:ea typeface="Meiryo UI" panose="020B0604030504040204" pitchFamily="50" charset="-128"/>
                <a:cs typeface="Arial" panose="020B0604020202020204" pitchFamily="34" charset="0"/>
              </a:rPr>
              <a:t>Source: Created based on the Report on Results of Survey Research on Obtaining Foreign Care Workers Overseas, subsidized by FY2023 elderly welfare project promotion fund (for older adult welfare and health enhancement projects), Ministry of Health, </a:t>
            </a:r>
            <a:r>
              <a:rPr lang="en-US" altLang="ja-JP" sz="1200" dirty="0" err="1">
                <a:latin typeface="Arial" panose="020B0604020202020204" pitchFamily="34" charset="0"/>
                <a:ea typeface="Meiryo UI" panose="020B0604030504040204" pitchFamily="50" charset="-128"/>
                <a:cs typeface="Arial" panose="020B0604020202020204" pitchFamily="34" charset="0"/>
              </a:rPr>
              <a:t>Labour</a:t>
            </a:r>
            <a:r>
              <a:rPr lang="en-US" altLang="ja-JP" sz="1200" dirty="0">
                <a:latin typeface="Arial" panose="020B0604020202020204" pitchFamily="34" charset="0"/>
                <a:ea typeface="Meiryo UI" panose="020B0604030504040204" pitchFamily="50" charset="-128"/>
                <a:cs typeface="Arial" panose="020B0604020202020204" pitchFamily="34" charset="0"/>
              </a:rPr>
              <a:t> and Welfare</a:t>
            </a:r>
          </a:p>
        </p:txBody>
      </p:sp>
      <p:graphicFrame>
        <p:nvGraphicFramePr>
          <p:cNvPr id="4" name="表 3">
            <a:extLst>
              <a:ext uri="{FF2B5EF4-FFF2-40B4-BE49-F238E27FC236}">
                <a16:creationId xmlns:a16="http://schemas.microsoft.com/office/drawing/2014/main" id="{518C1CE5-85EC-4680-6E74-2801FE4A2D03}"/>
              </a:ext>
            </a:extLst>
          </p:cNvPr>
          <p:cNvGraphicFramePr>
            <a:graphicFrameLocks noGrp="1"/>
          </p:cNvGraphicFramePr>
          <p:nvPr>
            <p:extLst>
              <p:ext uri="{D42A27DB-BD31-4B8C-83A1-F6EECF244321}">
                <p14:modId xmlns:p14="http://schemas.microsoft.com/office/powerpoint/2010/main" val="280592999"/>
              </p:ext>
            </p:extLst>
          </p:nvPr>
        </p:nvGraphicFramePr>
        <p:xfrm>
          <a:off x="1641744" y="2008100"/>
          <a:ext cx="8979948" cy="4189768"/>
        </p:xfrm>
        <a:graphic>
          <a:graphicData uri="http://schemas.openxmlformats.org/drawingml/2006/table">
            <a:tbl>
              <a:tblPr firstRow="1" bandRow="1">
                <a:tableStyleId>{5940675A-B579-460E-94D1-54222C63F5DA}</a:tableStyleId>
              </a:tblPr>
              <a:tblGrid>
                <a:gridCol w="1767204">
                  <a:extLst>
                    <a:ext uri="{9D8B030D-6E8A-4147-A177-3AD203B41FA5}">
                      <a16:colId xmlns:a16="http://schemas.microsoft.com/office/drawing/2014/main" val="197236556"/>
                    </a:ext>
                  </a:extLst>
                </a:gridCol>
                <a:gridCol w="1911132">
                  <a:extLst>
                    <a:ext uri="{9D8B030D-6E8A-4147-A177-3AD203B41FA5}">
                      <a16:colId xmlns:a16="http://schemas.microsoft.com/office/drawing/2014/main" val="2361224101"/>
                    </a:ext>
                  </a:extLst>
                </a:gridCol>
                <a:gridCol w="1767204">
                  <a:extLst>
                    <a:ext uri="{9D8B030D-6E8A-4147-A177-3AD203B41FA5}">
                      <a16:colId xmlns:a16="http://schemas.microsoft.com/office/drawing/2014/main" val="1469730759"/>
                    </a:ext>
                  </a:extLst>
                </a:gridCol>
                <a:gridCol w="1767204">
                  <a:extLst>
                    <a:ext uri="{9D8B030D-6E8A-4147-A177-3AD203B41FA5}">
                      <a16:colId xmlns:a16="http://schemas.microsoft.com/office/drawing/2014/main" val="3823611983"/>
                    </a:ext>
                  </a:extLst>
                </a:gridCol>
                <a:gridCol w="1767204">
                  <a:extLst>
                    <a:ext uri="{9D8B030D-6E8A-4147-A177-3AD203B41FA5}">
                      <a16:colId xmlns:a16="http://schemas.microsoft.com/office/drawing/2014/main" val="1072267412"/>
                    </a:ext>
                  </a:extLst>
                </a:gridCol>
              </a:tblGrid>
              <a:tr h="400669">
                <a:tc>
                  <a:txBody>
                    <a:bodyPr/>
                    <a:lstStyle/>
                    <a:p>
                      <a:pPr algn="ctr"/>
                      <a:endParaRPr kumimoji="1" lang="ja-JP" altLang="en-US" b="1" dirty="0">
                        <a:solidFill>
                          <a:schemeClr val="bg1"/>
                        </a:solidFill>
                        <a:latin typeface="Arial" panose="020B0604020202020204" pitchFamily="34" charset="0"/>
                        <a:ea typeface="Meiryo UI" panose="020B0604030504040204" pitchFamily="50" charset="-128"/>
                        <a:cs typeface="Arial" panose="020B0604020202020204" pitchFamily="34" charset="0"/>
                      </a:endParaRPr>
                    </a:p>
                  </a:txBody>
                  <a:tcPr>
                    <a:solidFill>
                      <a:schemeClr val="accent3"/>
                    </a:solidFill>
                  </a:tcPr>
                </a:tc>
                <a:tc>
                  <a:txBody>
                    <a:bodyPr/>
                    <a:lstStyle/>
                    <a:p>
                      <a:pPr algn="ctr"/>
                      <a:r>
                        <a:rPr kumimoji="1" lang="en-US" altLang="ja-JP" b="1">
                          <a:solidFill>
                            <a:schemeClr val="bg1"/>
                          </a:solidFill>
                          <a:latin typeface="Arial" panose="020B0604020202020204" pitchFamily="34" charset="0"/>
                          <a:ea typeface="Meiryo UI" panose="020B0604030504040204" pitchFamily="50" charset="-128"/>
                          <a:cs typeface="Arial" panose="020B0604020202020204" pitchFamily="34" charset="0"/>
                        </a:rPr>
                        <a:t>Japan</a:t>
                      </a:r>
                      <a:endParaRPr kumimoji="1" lang="ja-JP" altLang="en-US" b="1">
                        <a:solidFill>
                          <a:schemeClr val="bg1"/>
                        </a:solidFill>
                        <a:latin typeface="Arial" panose="020B0604020202020204" pitchFamily="34" charset="0"/>
                        <a:ea typeface="Meiryo UI" panose="020B0604030504040204" pitchFamily="50" charset="-128"/>
                        <a:cs typeface="Arial" panose="020B0604020202020204" pitchFamily="34" charset="0"/>
                      </a:endParaRPr>
                    </a:p>
                  </a:txBody>
                  <a:tcPr anchor="ctr">
                    <a:solidFill>
                      <a:schemeClr val="accent3"/>
                    </a:solidFill>
                  </a:tcPr>
                </a:tc>
                <a:tc>
                  <a:txBody>
                    <a:bodyPr/>
                    <a:lstStyle/>
                    <a:p>
                      <a:pPr algn="ctr"/>
                      <a:r>
                        <a:rPr kumimoji="1" lang="en-US" altLang="ja-JP" b="1">
                          <a:solidFill>
                            <a:schemeClr val="bg1"/>
                          </a:solidFill>
                          <a:latin typeface="Arial" panose="020B0604020202020204" pitchFamily="34" charset="0"/>
                          <a:ea typeface="Meiryo UI" panose="020B0604030504040204" pitchFamily="50" charset="-128"/>
                          <a:cs typeface="Arial" panose="020B0604020202020204" pitchFamily="34" charset="0"/>
                        </a:rPr>
                        <a:t>Taiwan</a:t>
                      </a:r>
                      <a:endParaRPr kumimoji="1" lang="ja-JP" altLang="en-US" b="1">
                        <a:solidFill>
                          <a:schemeClr val="bg1"/>
                        </a:solidFill>
                        <a:latin typeface="Arial" panose="020B0604020202020204" pitchFamily="34" charset="0"/>
                        <a:ea typeface="Meiryo UI" panose="020B0604030504040204" pitchFamily="50" charset="-128"/>
                        <a:cs typeface="Arial" panose="020B0604020202020204" pitchFamily="34" charset="0"/>
                      </a:endParaRPr>
                    </a:p>
                  </a:txBody>
                  <a:tcPr anchor="ctr">
                    <a:solidFill>
                      <a:schemeClr val="accent3"/>
                    </a:solidFill>
                  </a:tcPr>
                </a:tc>
                <a:tc>
                  <a:txBody>
                    <a:bodyPr/>
                    <a:lstStyle/>
                    <a:p>
                      <a:pPr algn="ctr"/>
                      <a:r>
                        <a:rPr kumimoji="1" lang="en-US" altLang="ja-JP" b="1">
                          <a:solidFill>
                            <a:schemeClr val="bg1"/>
                          </a:solidFill>
                          <a:latin typeface="Arial" panose="020B0604020202020204" pitchFamily="34" charset="0"/>
                          <a:ea typeface="Meiryo UI" panose="020B0604030504040204" pitchFamily="50" charset="-128"/>
                          <a:cs typeface="Arial" panose="020B0604020202020204" pitchFamily="34" charset="0"/>
                        </a:rPr>
                        <a:t>Germany</a:t>
                      </a:r>
                      <a:endParaRPr kumimoji="1" lang="ja-JP" altLang="en-US" b="1">
                        <a:solidFill>
                          <a:schemeClr val="bg1"/>
                        </a:solidFill>
                        <a:latin typeface="Arial" panose="020B0604020202020204" pitchFamily="34" charset="0"/>
                        <a:ea typeface="Meiryo UI" panose="020B0604030504040204" pitchFamily="50" charset="-128"/>
                        <a:cs typeface="Arial" panose="020B0604020202020204" pitchFamily="34" charset="0"/>
                      </a:endParaRPr>
                    </a:p>
                  </a:txBody>
                  <a:tcPr anchor="ctr">
                    <a:solidFill>
                      <a:schemeClr val="accent3"/>
                    </a:solidFill>
                  </a:tcPr>
                </a:tc>
                <a:tc>
                  <a:txBody>
                    <a:bodyPr/>
                    <a:lstStyle/>
                    <a:p>
                      <a:pPr algn="ctr"/>
                      <a:r>
                        <a:rPr kumimoji="1" lang="en-US" altLang="ja-JP" b="1">
                          <a:solidFill>
                            <a:schemeClr val="bg1"/>
                          </a:solidFill>
                          <a:latin typeface="Arial" panose="020B0604020202020204" pitchFamily="34" charset="0"/>
                          <a:ea typeface="Meiryo UI" panose="020B0604030504040204" pitchFamily="50" charset="-128"/>
                          <a:cs typeface="Arial" panose="020B0604020202020204" pitchFamily="34" charset="0"/>
                        </a:rPr>
                        <a:t>Canada</a:t>
                      </a:r>
                      <a:endParaRPr kumimoji="1" lang="ja-JP" altLang="en-US" b="1">
                        <a:solidFill>
                          <a:schemeClr val="bg1"/>
                        </a:solidFill>
                        <a:latin typeface="Arial" panose="020B0604020202020204" pitchFamily="34" charset="0"/>
                        <a:ea typeface="Meiryo UI" panose="020B0604030504040204" pitchFamily="50" charset="-128"/>
                        <a:cs typeface="Arial" panose="020B0604020202020204" pitchFamily="34" charset="0"/>
                      </a:endParaRPr>
                    </a:p>
                  </a:txBody>
                  <a:tcPr anchor="ctr">
                    <a:solidFill>
                      <a:schemeClr val="accent3"/>
                    </a:solidFill>
                  </a:tcPr>
                </a:tc>
                <a:extLst>
                  <a:ext uri="{0D108BD9-81ED-4DB2-BD59-A6C34878D82A}">
                    <a16:rowId xmlns:a16="http://schemas.microsoft.com/office/drawing/2014/main" val="2009913680"/>
                  </a:ext>
                </a:extLst>
              </a:tr>
              <a:tr h="1569092">
                <a:tc>
                  <a:txBody>
                    <a:bodyPr/>
                    <a:lstStyle/>
                    <a:p>
                      <a:r>
                        <a:rPr kumimoji="1" lang="en-US" altLang="ja-JP" sz="16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Major project/ system by government</a:t>
                      </a:r>
                      <a:endParaRPr kumimoji="1" lang="ja-JP" altLang="en-US" sz="16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endParaRPr>
                    </a:p>
                  </a:txBody>
                  <a:tcPr/>
                </a:tc>
                <a:tc>
                  <a:txBody>
                    <a:bodyPr/>
                    <a:lstStyle/>
                    <a:p>
                      <a:r>
                        <a:rPr kumimoji="1" lang="en-US" altLang="ja-JP" sz="16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Technical intern training</a:t>
                      </a:r>
                    </a:p>
                    <a:p>
                      <a:r>
                        <a:rPr kumimoji="1" lang="en-US" altLang="ja-JP" sz="16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EPA</a:t>
                      </a:r>
                    </a:p>
                    <a:p>
                      <a:r>
                        <a:rPr kumimoji="1" lang="en-US" altLang="ja-JP" sz="16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Specified skilled Residence Status</a:t>
                      </a:r>
                    </a:p>
                    <a:p>
                      <a:r>
                        <a:rPr lang="en-US" altLang="ja-JP" sz="1600" dirty="0">
                          <a:solidFill>
                            <a:schemeClr val="tx1">
                              <a:lumMod val="50000"/>
                            </a:schemeClr>
                          </a:solidFill>
                          <a:latin typeface="Arial" panose="020B0604020202020204" pitchFamily="34" charset="0"/>
                          <a:cs typeface="Arial" panose="020B0604020202020204" pitchFamily="34" charset="0"/>
                        </a:rPr>
                        <a:t>C</a:t>
                      </a:r>
                      <a:r>
                        <a:rPr kumimoji="1" lang="en-US" altLang="ja-JP" sz="16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are worker visa</a:t>
                      </a: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*See p.40 for details</a:t>
                      </a:r>
                      <a:endParaRPr kumimoji="1" lang="ja-JP" altLang="en-US" sz="12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N/A</a:t>
                      </a:r>
                      <a:endParaRPr kumimoji="1" lang="ja-JP" altLang="en-US" sz="160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endParaRPr>
                    </a:p>
                  </a:txBody>
                  <a:tcPr/>
                </a:tc>
                <a:tc>
                  <a:txBody>
                    <a:bodyPr/>
                    <a:lstStyle/>
                    <a:p>
                      <a:r>
                        <a:rPr kumimoji="1" lang="en-US" altLang="ja-JP" sz="1600">
                          <a:solidFill>
                            <a:schemeClr val="tx1"/>
                          </a:solidFill>
                          <a:latin typeface="Arial" panose="020B0604020202020204" pitchFamily="34" charset="0"/>
                          <a:ea typeface="Meiryo UI" panose="020B0604030504040204" pitchFamily="50" charset="-128"/>
                          <a:cs typeface="Arial" panose="020B0604020202020204" pitchFamily="34" charset="0"/>
                        </a:rPr>
                        <a:t>Triple Win </a:t>
                      </a:r>
                      <a:r>
                        <a:rPr kumimoji="1" lang="en-US" altLang="ja-JP" sz="1600" err="1">
                          <a:solidFill>
                            <a:schemeClr val="tx1"/>
                          </a:solidFill>
                          <a:latin typeface="Arial" panose="020B0604020202020204" pitchFamily="34" charset="0"/>
                          <a:ea typeface="Meiryo UI" panose="020B0604030504040204" pitchFamily="50" charset="-128"/>
                          <a:cs typeface="Arial" panose="020B0604020202020204" pitchFamily="34" charset="0"/>
                        </a:rPr>
                        <a:t>Programme</a:t>
                      </a:r>
                      <a:r>
                        <a:rPr kumimoji="1" lang="en-US" altLang="ja-JP" sz="1600">
                          <a:solidFill>
                            <a:schemeClr val="tx1"/>
                          </a:solidFill>
                          <a:latin typeface="Arial" panose="020B0604020202020204" pitchFamily="34" charset="0"/>
                          <a:ea typeface="Meiryo UI" panose="020B0604030504040204" pitchFamily="50" charset="-128"/>
                          <a:cs typeface="Arial" panose="020B0604020202020204" pitchFamily="34" charset="0"/>
                        </a:rPr>
                        <a:t> (TW)</a:t>
                      </a:r>
                      <a:endParaRPr kumimoji="1" lang="ja-JP" altLang="en-US" sz="160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a:solidFill>
                            <a:schemeClr val="tx1"/>
                          </a:solidFill>
                          <a:latin typeface="Arial" panose="020B0604020202020204" pitchFamily="34" charset="0"/>
                          <a:ea typeface="Meiryo UI" panose="020B0604030504040204" pitchFamily="50" charset="-128"/>
                          <a:cs typeface="Arial" panose="020B0604020202020204" pitchFamily="34" charset="0"/>
                        </a:rPr>
                        <a:t>Home Support Worker Pilot (HSW)</a:t>
                      </a:r>
                      <a:endParaRPr kumimoji="1" lang="ja-JP" altLang="en-US" sz="160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tc>
                <a:extLst>
                  <a:ext uri="{0D108BD9-81ED-4DB2-BD59-A6C34878D82A}">
                    <a16:rowId xmlns:a16="http://schemas.microsoft.com/office/drawing/2014/main" val="1792298458"/>
                  </a:ext>
                </a:extLst>
              </a:tr>
              <a:tr h="635473">
                <a:tc>
                  <a:txBody>
                    <a:bodyPr/>
                    <a:lstStyle/>
                    <a:p>
                      <a:r>
                        <a:rPr kumimoji="1" lang="en-US" altLang="ja-JP" sz="16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Nursing care job availability</a:t>
                      </a:r>
                      <a:endParaRPr kumimoji="1" lang="ja-JP" altLang="en-US" sz="16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endParaRPr>
                    </a:p>
                  </a:txBody>
                  <a:tcPr/>
                </a:tc>
                <a:tc>
                  <a:txBody>
                    <a:bodyPr/>
                    <a:lstStyle/>
                    <a:p>
                      <a:r>
                        <a:rPr kumimoji="1" lang="en-US" altLang="ja-JP" sz="16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Qualification available</a:t>
                      </a:r>
                      <a:endParaRPr kumimoji="1" lang="ja-JP" altLang="en-US" sz="16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endParaRPr>
                    </a:p>
                  </a:txBody>
                  <a:tcPr/>
                </a:tc>
                <a:tc>
                  <a:txBody>
                    <a:bodyPr/>
                    <a:lstStyle/>
                    <a:p>
                      <a:r>
                        <a:rPr kumimoji="1" lang="en-US" altLang="ja-JP" sz="160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No (no qualification)</a:t>
                      </a:r>
                    </a:p>
                  </a:txBody>
                  <a:tcPr/>
                </a:tc>
                <a:tc>
                  <a:txBody>
                    <a:bodyPr/>
                    <a:lstStyle/>
                    <a:p>
                      <a:r>
                        <a:rPr kumimoji="1" lang="en-US" altLang="ja-JP" sz="1600">
                          <a:latin typeface="Arial" panose="020B0604020202020204" pitchFamily="34" charset="0"/>
                          <a:ea typeface="Meiryo UI" panose="020B0604030504040204" pitchFamily="50" charset="-128"/>
                          <a:cs typeface="Arial" panose="020B0604020202020204" pitchFamily="34" charset="0"/>
                        </a:rPr>
                        <a:t>Yes (no qualification)</a:t>
                      </a:r>
                    </a:p>
                  </a:txBody>
                  <a:tcPr/>
                </a:tc>
                <a:tc>
                  <a:txBody>
                    <a:bodyPr/>
                    <a:lstStyle/>
                    <a:p>
                      <a:r>
                        <a:rPr kumimoji="1" lang="en-US" altLang="ja-JP" sz="1600">
                          <a:latin typeface="Arial" panose="020B0604020202020204" pitchFamily="34" charset="0"/>
                          <a:ea typeface="Meiryo UI" panose="020B0604030504040204" pitchFamily="50" charset="-128"/>
                          <a:cs typeface="Arial" panose="020B0604020202020204" pitchFamily="34" charset="0"/>
                        </a:rPr>
                        <a:t>Yes (no qualification)</a:t>
                      </a:r>
                    </a:p>
                  </a:txBody>
                  <a:tcPr/>
                </a:tc>
                <a:extLst>
                  <a:ext uri="{0D108BD9-81ED-4DB2-BD59-A6C34878D82A}">
                    <a16:rowId xmlns:a16="http://schemas.microsoft.com/office/drawing/2014/main" val="1679341891"/>
                  </a:ext>
                </a:extLst>
              </a:tr>
              <a:tr h="780601">
                <a:tc>
                  <a:txBody>
                    <a:bodyPr/>
                    <a:lstStyle/>
                    <a:p>
                      <a:r>
                        <a:rPr kumimoji="1" lang="en-US" altLang="ja-JP" sz="160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Work/wage condition</a:t>
                      </a:r>
                      <a:endParaRPr kumimoji="1" lang="ja-JP" altLang="en-US" sz="160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endParaRPr>
                    </a:p>
                  </a:txBody>
                  <a:tcPr/>
                </a:tc>
                <a:tc>
                  <a:txBody>
                    <a:bodyPr/>
                    <a:lstStyle/>
                    <a:p>
                      <a:r>
                        <a:rPr kumimoji="1" lang="en-US" altLang="ja-JP" sz="16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Same condition and wage as the Japanese</a:t>
                      </a:r>
                      <a:endParaRPr kumimoji="1" lang="ja-JP" altLang="en-US" sz="16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endParaRPr>
                    </a:p>
                  </a:txBody>
                  <a:tcPr/>
                </a:tc>
                <a:tc>
                  <a:txBody>
                    <a:bodyPr/>
                    <a:lstStyle/>
                    <a:p>
                      <a:r>
                        <a:rPr kumimoji="1" lang="en-US" altLang="ja-JP" sz="16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Cheaper than Taiwanese</a:t>
                      </a:r>
                    </a:p>
                  </a:txBody>
                  <a:tcPr/>
                </a:tc>
                <a:tc>
                  <a:txBody>
                    <a:bodyPr/>
                    <a:lstStyle/>
                    <a:p>
                      <a:r>
                        <a:rPr kumimoji="1" lang="en-US" altLang="ja-JP" sz="1600">
                          <a:solidFill>
                            <a:schemeClr val="tx1"/>
                          </a:solidFill>
                          <a:latin typeface="Arial" panose="020B0604020202020204" pitchFamily="34" charset="0"/>
                          <a:ea typeface="Meiryo UI" panose="020B0604030504040204" pitchFamily="50" charset="-128"/>
                          <a:cs typeface="Arial" panose="020B0604020202020204" pitchFamily="34" charset="0"/>
                        </a:rPr>
                        <a:t>(TW) Same condition as the Germans</a:t>
                      </a:r>
                    </a:p>
                  </a:txBody>
                  <a:tcPr/>
                </a:tc>
                <a:tc>
                  <a:txBody>
                    <a:bodyPr/>
                    <a:lstStyle/>
                    <a:p>
                      <a:r>
                        <a:rPr kumimoji="1" lang="en-US" altLang="ja-JP" sz="1600">
                          <a:latin typeface="Arial" panose="020B0604020202020204" pitchFamily="34" charset="0"/>
                          <a:ea typeface="Meiryo UI" panose="020B0604030504040204" pitchFamily="50" charset="-128"/>
                          <a:cs typeface="Arial" panose="020B0604020202020204" pitchFamily="34" charset="0"/>
                        </a:rPr>
                        <a:t>Minimum wage in each province</a:t>
                      </a:r>
                      <a:endParaRPr kumimoji="1" lang="ja-JP" altLang="en-US" sz="1600">
                        <a:latin typeface="Arial" panose="020B0604020202020204" pitchFamily="34" charset="0"/>
                        <a:ea typeface="Meiryo UI" panose="020B0604030504040204" pitchFamily="50" charset="-128"/>
                        <a:cs typeface="Arial" panose="020B0604020202020204" pitchFamily="34" charset="0"/>
                      </a:endParaRPr>
                    </a:p>
                  </a:txBody>
                  <a:tcPr/>
                </a:tc>
                <a:extLst>
                  <a:ext uri="{0D108BD9-81ED-4DB2-BD59-A6C34878D82A}">
                    <a16:rowId xmlns:a16="http://schemas.microsoft.com/office/drawing/2014/main" val="3155289439"/>
                  </a:ext>
                </a:extLst>
              </a:tr>
              <a:tr h="593306">
                <a:tc>
                  <a:txBody>
                    <a:bodyPr/>
                    <a:lstStyle/>
                    <a:p>
                      <a:r>
                        <a:rPr kumimoji="1" lang="en-US" altLang="ja-JP" sz="1600">
                          <a:latin typeface="Arial" panose="020B0604020202020204" pitchFamily="34" charset="0"/>
                          <a:ea typeface="Meiryo UI" panose="020B0604030504040204" pitchFamily="50" charset="-128"/>
                          <a:cs typeface="Arial" panose="020B0604020202020204" pitchFamily="34" charset="0"/>
                        </a:rPr>
                        <a:t>Learning support</a:t>
                      </a:r>
                      <a:endParaRPr kumimoji="1" lang="ja-JP" altLang="en-US" sz="1600">
                        <a:latin typeface="Arial" panose="020B0604020202020204" pitchFamily="34" charset="0"/>
                        <a:ea typeface="Meiryo UI" panose="020B0604030504040204" pitchFamily="50" charset="-128"/>
                        <a:cs typeface="Arial" panose="020B0604020202020204" pitchFamily="34" charset="0"/>
                      </a:endParaRPr>
                    </a:p>
                  </a:txBody>
                  <a:tcPr/>
                </a:tc>
                <a:tc>
                  <a:txBody>
                    <a:bodyPr/>
                    <a:lstStyle/>
                    <a:p>
                      <a:r>
                        <a:rPr kumimoji="1" lang="en-US" altLang="ja-JP" sz="1600">
                          <a:latin typeface="Arial" panose="020B0604020202020204" pitchFamily="34" charset="0"/>
                          <a:ea typeface="Meiryo UI" panose="020B0604030504040204" pitchFamily="50" charset="-128"/>
                          <a:cs typeface="Arial" panose="020B0604020202020204" pitchFamily="34" charset="0"/>
                        </a:rPr>
                        <a:t>Available</a:t>
                      </a:r>
                      <a:endParaRPr kumimoji="1" lang="ja-JP" altLang="en-US" sz="1600">
                        <a:latin typeface="Arial" panose="020B0604020202020204" pitchFamily="34" charset="0"/>
                        <a:ea typeface="Meiryo UI" panose="020B0604030504040204" pitchFamily="50" charset="-128"/>
                        <a:cs typeface="Arial" panose="020B0604020202020204" pitchFamily="34" charset="0"/>
                      </a:endParaRPr>
                    </a:p>
                  </a:txBody>
                  <a:tcPr/>
                </a:tc>
                <a:tc>
                  <a:txBody>
                    <a:bodyPr/>
                    <a:lstStyle/>
                    <a:p>
                      <a:r>
                        <a:rPr kumimoji="1" lang="en-US" altLang="ja-JP" sz="1600">
                          <a:latin typeface="Arial" panose="020B0604020202020204" pitchFamily="34" charset="0"/>
                          <a:ea typeface="Meiryo UI" panose="020B0604030504040204" pitchFamily="50" charset="-128"/>
                          <a:cs typeface="Arial" panose="020B0604020202020204" pitchFamily="34" charset="0"/>
                        </a:rPr>
                        <a:t>Depends on employer</a:t>
                      </a:r>
                      <a:endParaRPr kumimoji="1" lang="ja-JP" altLang="en-US" sz="1600">
                        <a:latin typeface="Arial" panose="020B0604020202020204" pitchFamily="34" charset="0"/>
                        <a:ea typeface="Meiryo UI" panose="020B0604030504040204" pitchFamily="50" charset="-128"/>
                        <a:cs typeface="Arial" panose="020B0604020202020204" pitchFamily="34" charset="0"/>
                      </a:endParaRPr>
                    </a:p>
                  </a:txBody>
                  <a:tcPr/>
                </a:tc>
                <a:tc>
                  <a:txBody>
                    <a:bodyPr/>
                    <a:lstStyle/>
                    <a:p>
                      <a:r>
                        <a:rPr kumimoji="1" lang="en-US" altLang="ja-JP" sz="1600">
                          <a:latin typeface="Arial" panose="020B0604020202020204" pitchFamily="34" charset="0"/>
                          <a:ea typeface="Meiryo UI" panose="020B0604030504040204" pitchFamily="50" charset="-128"/>
                          <a:cs typeface="Arial" panose="020B0604020202020204" pitchFamily="34" charset="0"/>
                        </a:rPr>
                        <a:t>(TW) Available</a:t>
                      </a:r>
                      <a:endParaRPr kumimoji="1" lang="ja-JP" altLang="en-US" sz="1600">
                        <a:latin typeface="Arial" panose="020B0604020202020204" pitchFamily="34" charset="0"/>
                        <a:ea typeface="Meiryo UI" panose="020B0604030504040204" pitchFamily="50" charset="-128"/>
                        <a:cs typeface="Arial" panose="020B0604020202020204" pitchFamily="34" charset="0"/>
                      </a:endParaRPr>
                    </a:p>
                  </a:txBody>
                  <a:tcPr/>
                </a:tc>
                <a:tc>
                  <a:txBody>
                    <a:bodyPr/>
                    <a:lstStyle/>
                    <a:p>
                      <a:r>
                        <a:rPr kumimoji="1" lang="en-US" altLang="ja-JP" sz="1600" dirty="0">
                          <a:latin typeface="Arial" panose="020B0604020202020204" pitchFamily="34" charset="0"/>
                          <a:ea typeface="Meiryo UI" panose="020B0604030504040204" pitchFamily="50" charset="-128"/>
                          <a:cs typeface="Arial" panose="020B0604020202020204" pitchFamily="34" charset="0"/>
                        </a:rPr>
                        <a:t>Available</a:t>
                      </a:r>
                      <a:endParaRPr kumimoji="1" lang="ja-JP" altLang="en-US" sz="1600" dirty="0">
                        <a:latin typeface="Arial" panose="020B0604020202020204" pitchFamily="34" charset="0"/>
                        <a:ea typeface="Meiryo UI" panose="020B0604030504040204" pitchFamily="50" charset="-128"/>
                        <a:cs typeface="Arial" panose="020B0604020202020204" pitchFamily="34" charset="0"/>
                      </a:endParaRPr>
                    </a:p>
                  </a:txBody>
                  <a:tcPr/>
                </a:tc>
                <a:extLst>
                  <a:ext uri="{0D108BD9-81ED-4DB2-BD59-A6C34878D82A}">
                    <a16:rowId xmlns:a16="http://schemas.microsoft.com/office/drawing/2014/main" val="726689808"/>
                  </a:ext>
                </a:extLst>
              </a:tr>
            </a:tbl>
          </a:graphicData>
        </a:graphic>
      </p:graphicFrame>
      <p:sp>
        <p:nvSpPr>
          <p:cNvPr id="5" name="スライド番号プレースホルダー 2">
            <a:extLst>
              <a:ext uri="{FF2B5EF4-FFF2-40B4-BE49-F238E27FC236}">
                <a16:creationId xmlns:a16="http://schemas.microsoft.com/office/drawing/2014/main" id="{35D8A301-99BA-4AD1-E864-4EDECA4CD7CA}"/>
              </a:ext>
            </a:extLst>
          </p:cNvPr>
          <p:cNvSpPr>
            <a:spLocks noGrp="1"/>
          </p:cNvSpPr>
          <p:nvPr>
            <p:ph type="sldNum" sz="quarter" idx="12"/>
          </p:nvPr>
        </p:nvSpPr>
        <p:spPr>
          <a:xfrm>
            <a:off x="11231217" y="6518050"/>
            <a:ext cx="960783" cy="339950"/>
          </a:xfrm>
        </p:spPr>
        <p:txBody>
          <a:bodyPr rtlCol="0"/>
          <a:lstStyle/>
          <a:p>
            <a:pPr rtl="0"/>
            <a:fld id="{03DC2DEF-D2FE-4B45-ABA4-9F153FD1C98A}" type="slidenum">
              <a:rPr lang="en-US" altLang="ja-JP" smtClean="0"/>
              <a:t>17</a:t>
            </a:fld>
            <a:endParaRPr lang="ja-JP" altLang="en-US"/>
          </a:p>
        </p:txBody>
      </p:sp>
      <p:sp>
        <p:nvSpPr>
          <p:cNvPr id="6" name="四角形: 角を丸くする 5">
            <a:extLst>
              <a:ext uri="{FF2B5EF4-FFF2-40B4-BE49-F238E27FC236}">
                <a16:creationId xmlns:a16="http://schemas.microsoft.com/office/drawing/2014/main" id="{45DB42E1-7025-DF31-7888-5138746AF599}"/>
              </a:ext>
            </a:extLst>
          </p:cNvPr>
          <p:cNvSpPr/>
          <p:nvPr/>
        </p:nvSpPr>
        <p:spPr>
          <a:xfrm>
            <a:off x="3366867" y="1983780"/>
            <a:ext cx="1916333" cy="4095309"/>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角丸四角形吹き出し 14">
            <a:extLst>
              <a:ext uri="{FF2B5EF4-FFF2-40B4-BE49-F238E27FC236}">
                <a16:creationId xmlns:a16="http://schemas.microsoft.com/office/drawing/2014/main" id="{8F2274B7-103D-1481-4207-0E47C13ACB21}"/>
              </a:ext>
            </a:extLst>
          </p:cNvPr>
          <p:cNvSpPr/>
          <p:nvPr/>
        </p:nvSpPr>
        <p:spPr>
          <a:xfrm>
            <a:off x="737936" y="1496985"/>
            <a:ext cx="2304325" cy="817245"/>
          </a:xfrm>
          <a:prstGeom prst="wedgeRoundRectCallout">
            <a:avLst>
              <a:gd name="adj1" fmla="val 68350"/>
              <a:gd name="adj2" fmla="val 29982"/>
              <a:gd name="adj3" fmla="val 16667"/>
            </a:avLst>
          </a:prstGeom>
          <a:solidFill>
            <a:srgbClr val="FDF1E9"/>
          </a:solidFill>
          <a:ln>
            <a:solidFill>
              <a:schemeClr val="accent2"/>
            </a:solidFill>
          </a:ln>
        </p:spPr>
        <p:style>
          <a:lnRef idx="2">
            <a:schemeClr val="accent4"/>
          </a:lnRef>
          <a:fillRef idx="1">
            <a:schemeClr val="lt1"/>
          </a:fillRef>
          <a:effectRef idx="0">
            <a:schemeClr val="accent4"/>
          </a:effectRef>
          <a:fontRef idx="minor">
            <a:schemeClr val="dk1"/>
          </a:fontRef>
        </p:style>
        <p:txBody>
          <a:bodyPr wrap="square" rtlCol="0" anchor="ctr">
            <a:spAutoFit/>
          </a:bodyPr>
          <a:lstStyle/>
          <a:p>
            <a:pPr algn="ctr"/>
            <a:r>
              <a:rPr kumimoji="1" lang="en-US" altLang="ja-JP" sz="1400">
                <a:solidFill>
                  <a:schemeClr val="tx1"/>
                </a:solidFill>
                <a:latin typeface="Arial" panose="020B0604020202020204" pitchFamily="34" charset="0"/>
                <a:ea typeface="Meiryo UI" panose="020B0604030504040204" pitchFamily="50" charset="-128"/>
                <a:cs typeface="Arial" panose="020B0604020202020204" pitchFamily="34" charset="0"/>
              </a:rPr>
              <a:t>In Japan, you can select a system that matches your needs.</a:t>
            </a:r>
          </a:p>
        </p:txBody>
      </p:sp>
    </p:spTree>
    <p:extLst>
      <p:ext uri="{BB962C8B-B14F-4D97-AF65-F5344CB8AC3E}">
        <p14:creationId xmlns:p14="http://schemas.microsoft.com/office/powerpoint/2010/main" val="21849959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C9032-B60D-5E8A-5FFD-98494C494205}"/>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EA547517-0153-87A6-123B-F662E9DFCA82}"/>
              </a:ext>
            </a:extLst>
          </p:cNvPr>
          <p:cNvSpPr>
            <a:spLocks noGrp="1"/>
          </p:cNvSpPr>
          <p:nvPr>
            <p:ph type="title"/>
          </p:nvPr>
        </p:nvSpPr>
        <p:spPr/>
        <p:txBody>
          <a:bodyPr rtlCol="0">
            <a:normAutofit/>
          </a:bodyPr>
          <a:lstStyle/>
          <a:p>
            <a:r>
              <a:rPr lang="en-US" altLang="ja-JP" sz="4500" dirty="0">
                <a:latin typeface="Arial" panose="020B0604020202020204" pitchFamily="34" charset="0"/>
                <a:cs typeface="Arial" panose="020B0604020202020204" pitchFamily="34" charset="0"/>
              </a:rPr>
              <a:t>3. Nursing care work in Japan</a:t>
            </a:r>
            <a:endParaRPr lang="ja-JP" altLang="en-US" sz="4500" dirty="0">
              <a:latin typeface="Arial" panose="020B0604020202020204" pitchFamily="34" charset="0"/>
              <a:cs typeface="Arial" panose="020B0604020202020204" pitchFamily="34" charset="0"/>
            </a:endParaRPr>
          </a:p>
        </p:txBody>
      </p:sp>
      <p:sp>
        <p:nvSpPr>
          <p:cNvPr id="7" name="テキスト プレースホルダー 6">
            <a:extLst>
              <a:ext uri="{FF2B5EF4-FFF2-40B4-BE49-F238E27FC236}">
                <a16:creationId xmlns:a16="http://schemas.microsoft.com/office/drawing/2014/main" id="{ED8763D8-15CC-EFEC-58C6-129FA57EA9FC}"/>
              </a:ext>
            </a:extLst>
          </p:cNvPr>
          <p:cNvSpPr>
            <a:spLocks noGrp="1"/>
          </p:cNvSpPr>
          <p:nvPr>
            <p:ph type="body" idx="1"/>
          </p:nvPr>
        </p:nvSpPr>
        <p:spPr/>
        <p:txBody>
          <a:bodyPr/>
          <a:lstStyle/>
          <a:p>
            <a:endParaRPr lang="ja-JP" altLang="en-US"/>
          </a:p>
        </p:txBody>
      </p:sp>
      <p:sp>
        <p:nvSpPr>
          <p:cNvPr id="3" name="スライド番号プレースホルダー 2">
            <a:extLst>
              <a:ext uri="{FF2B5EF4-FFF2-40B4-BE49-F238E27FC236}">
                <a16:creationId xmlns:a16="http://schemas.microsoft.com/office/drawing/2014/main" id="{B1662267-60EE-51E9-A6A9-ED61FD5D9CBF}"/>
              </a:ext>
            </a:extLst>
          </p:cNvPr>
          <p:cNvSpPr>
            <a:spLocks noGrp="1"/>
          </p:cNvSpPr>
          <p:nvPr>
            <p:ph type="sldNum" sz="quarter" idx="12"/>
          </p:nvPr>
        </p:nvSpPr>
        <p:spPr/>
        <p:txBody>
          <a:bodyPr rtlCol="0"/>
          <a:lstStyle/>
          <a:p>
            <a:pPr rtl="0"/>
            <a:fld id="{03DC2DEF-D2FE-4B45-ABA4-9F153FD1C98A}" type="slidenum">
              <a:rPr lang="en-US" altLang="ja-JP" smtClean="0"/>
              <a:t>18</a:t>
            </a:fld>
            <a:endParaRPr lang="ja-JP" altLang="en-US"/>
          </a:p>
        </p:txBody>
      </p:sp>
    </p:spTree>
    <p:extLst>
      <p:ext uri="{BB962C8B-B14F-4D97-AF65-F5344CB8AC3E}">
        <p14:creationId xmlns:p14="http://schemas.microsoft.com/office/powerpoint/2010/main" val="4080068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コンテンツ プレースホルダー 6">
            <a:extLst>
              <a:ext uri="{FF2B5EF4-FFF2-40B4-BE49-F238E27FC236}">
                <a16:creationId xmlns:a16="http://schemas.microsoft.com/office/drawing/2014/main" id="{1D6EB617-E017-4B26-9576-8578E948979A}"/>
              </a:ext>
            </a:extLst>
          </p:cNvPr>
          <p:cNvSpPr>
            <a:spLocks noGrp="1"/>
          </p:cNvSpPr>
          <p:nvPr>
            <p:ph idx="1"/>
          </p:nvPr>
        </p:nvSpPr>
        <p:spPr>
          <a:xfrm>
            <a:off x="6619198" y="882595"/>
            <a:ext cx="5272764" cy="5111805"/>
          </a:xfrm>
        </p:spPr>
        <p:txBody>
          <a:bodyPr rtlCol="0">
            <a:normAutofit fontScale="92500" lnSpcReduction="20000"/>
          </a:bodyPr>
          <a:lstStyle/>
          <a:p>
            <a:pPr>
              <a:lnSpc>
                <a:spcPct val="150000"/>
              </a:lnSpc>
            </a:pPr>
            <a:r>
              <a:rPr lang="en-US" altLang="ja-JP" dirty="0">
                <a:solidFill>
                  <a:schemeClr val="tx1">
                    <a:lumMod val="50000"/>
                  </a:schemeClr>
                </a:solidFill>
                <a:latin typeface="Arial" panose="020B0604020202020204" pitchFamily="34" charset="0"/>
                <a:cs typeface="Arial" panose="020B0604020202020204" pitchFamily="34" charset="0"/>
              </a:rPr>
              <a:t>This material provides an introduction of nursing care work and the reception of foreign care workers in Japan for people in XXX.</a:t>
            </a:r>
            <a:r>
              <a:rPr lang="ja-JP" altLang="en-US" dirty="0">
                <a:solidFill>
                  <a:schemeClr val="tx1">
                    <a:lumMod val="50000"/>
                  </a:schemeClr>
                </a:solidFill>
              </a:rPr>
              <a:t>　</a:t>
            </a:r>
            <a:endParaRPr lang="en-US" altLang="ja-JP" dirty="0">
              <a:solidFill>
                <a:schemeClr val="tx1">
                  <a:lumMod val="50000"/>
                </a:schemeClr>
              </a:solidFill>
            </a:endParaRPr>
          </a:p>
          <a:p>
            <a:pPr rtl="0">
              <a:lnSpc>
                <a:spcPct val="150000"/>
              </a:lnSpc>
            </a:pPr>
            <a:r>
              <a:rPr lang="en-US" altLang="ja-JP" dirty="0">
                <a:solidFill>
                  <a:schemeClr val="tx1">
                    <a:lumMod val="50000"/>
                  </a:schemeClr>
                </a:solidFill>
                <a:latin typeface="Arial" panose="020B0604020202020204" pitchFamily="34" charset="0"/>
                <a:cs typeface="Arial" panose="020B0604020202020204" pitchFamily="34" charset="0"/>
              </a:rPr>
              <a:t>Japan has an aging population and is actively receiving foreign care workers.</a:t>
            </a:r>
          </a:p>
          <a:p>
            <a:pPr rtl="0">
              <a:lnSpc>
                <a:spcPct val="150000"/>
              </a:lnSpc>
            </a:pPr>
            <a:r>
              <a:rPr lang="en-US" altLang="ja-JP" dirty="0">
                <a:solidFill>
                  <a:schemeClr val="tx1">
                    <a:lumMod val="50000"/>
                  </a:schemeClr>
                </a:solidFill>
                <a:latin typeface="Arial" panose="020B0604020202020204" pitchFamily="34" charset="0"/>
                <a:cs typeface="Arial" panose="020B0604020202020204" pitchFamily="34" charset="0"/>
              </a:rPr>
              <a:t>By working in Japan, you can get stable income and learn nursing care skills. This also helps to develop the economy and the talent in your country.</a:t>
            </a:r>
          </a:p>
          <a:p>
            <a:pPr rtl="0">
              <a:lnSpc>
                <a:spcPct val="150000"/>
              </a:lnSpc>
            </a:pPr>
            <a:r>
              <a:rPr lang="en-US" altLang="ja-JP" dirty="0">
                <a:solidFill>
                  <a:schemeClr val="tx1">
                    <a:lumMod val="50000"/>
                  </a:schemeClr>
                </a:solidFill>
                <a:latin typeface="Arial" panose="020B0604020202020204" pitchFamily="34" charset="0"/>
                <a:cs typeface="Arial" panose="020B0604020202020204" pitchFamily="34" charset="0"/>
              </a:rPr>
              <a:t>This material explains the advantages and system of working in Japan.</a:t>
            </a:r>
            <a:endParaRPr lang="ja-JP" altLang="en-US" dirty="0">
              <a:solidFill>
                <a:schemeClr val="tx1">
                  <a:lumMod val="50000"/>
                </a:schemeClr>
              </a:solidFill>
              <a:latin typeface="Arial" panose="020B0604020202020204" pitchFamily="34" charset="0"/>
              <a:cs typeface="Arial" panose="020B0604020202020204" pitchFamily="34" charset="0"/>
            </a:endParaRPr>
          </a:p>
        </p:txBody>
      </p:sp>
      <p:sp>
        <p:nvSpPr>
          <p:cNvPr id="4" name="スライド番号プレースホルダー 3">
            <a:extLst>
              <a:ext uri="{FF2B5EF4-FFF2-40B4-BE49-F238E27FC236}">
                <a16:creationId xmlns:a16="http://schemas.microsoft.com/office/drawing/2014/main" id="{D4C183CA-19AD-485E-AEC5-FC032D453828}"/>
              </a:ext>
            </a:extLst>
          </p:cNvPr>
          <p:cNvSpPr>
            <a:spLocks noGrp="1"/>
          </p:cNvSpPr>
          <p:nvPr>
            <p:ph type="sldNum" sz="quarter" idx="12"/>
          </p:nvPr>
        </p:nvSpPr>
        <p:spPr/>
        <p:txBody>
          <a:bodyPr rtlCol="0"/>
          <a:lstStyle/>
          <a:p>
            <a:pPr rtl="0"/>
            <a:fld id="{03DC2DEF-D2FE-4B45-ABA4-9F153FD1C98A}" type="slidenum">
              <a:rPr lang="en-US" altLang="ja-JP" smtClean="0"/>
              <a:t>1</a:t>
            </a:fld>
            <a:endParaRPr lang="ja-JP" altLang="en-US"/>
          </a:p>
        </p:txBody>
      </p:sp>
      <p:pic>
        <p:nvPicPr>
          <p:cNvPr id="9" name="図プレースホルダー 8" descr="公園で自転車に乗っている男性&#10;&#10;AI によって生成されたコンテンツは間違っている可能性があります。">
            <a:extLst>
              <a:ext uri="{FF2B5EF4-FFF2-40B4-BE49-F238E27FC236}">
                <a16:creationId xmlns:a16="http://schemas.microsoft.com/office/drawing/2014/main" id="{E791D4D2-07ED-EE3D-5EA9-2030EBAA70C8}"/>
              </a:ext>
            </a:extLst>
          </p:cNvPr>
          <p:cNvPicPr>
            <a:picLocks noGrp="1" noChangeAspect="1"/>
          </p:cNvPicPr>
          <p:nvPr>
            <p:ph type="pic" sz="quarter" idx="13"/>
          </p:nvPr>
        </p:nvPicPr>
        <p:blipFill>
          <a:blip r:embed="rId3"/>
          <a:srcRect l="15547" r="15547"/>
          <a:stretch>
            <a:fillRect/>
          </a:stretch>
        </p:blipFill>
        <p:spPr/>
      </p:pic>
    </p:spTree>
    <p:extLst>
      <p:ext uri="{BB962C8B-B14F-4D97-AF65-F5344CB8AC3E}">
        <p14:creationId xmlns:p14="http://schemas.microsoft.com/office/powerpoint/2010/main" val="13003119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EDE263E3-B5E5-1E32-9D56-77A0DE8B5CAE}"/>
              </a:ext>
            </a:extLst>
          </p:cNvPr>
          <p:cNvSpPr>
            <a:spLocks noGrp="1"/>
          </p:cNvSpPr>
          <p:nvPr>
            <p:ph type="title"/>
          </p:nvPr>
        </p:nvSpPr>
        <p:spPr>
          <a:xfrm>
            <a:off x="6469178" y="1411560"/>
            <a:ext cx="5572803" cy="1551573"/>
          </a:xfrm>
        </p:spPr>
        <p:txBody>
          <a:bodyPr anchor="b">
            <a:normAutofit/>
          </a:bodyPr>
          <a:lstStyle/>
          <a:p>
            <a:r>
              <a:rPr lang="en-US" altLang="ja-JP" dirty="0">
                <a:solidFill>
                  <a:schemeClr val="tx1">
                    <a:lumMod val="50000"/>
                  </a:schemeClr>
                </a:solidFill>
                <a:latin typeface="Arial" panose="020B0604020202020204" pitchFamily="34" charset="0"/>
                <a:cs typeface="Arial" panose="020B0604020202020204" pitchFamily="34" charset="0"/>
              </a:rPr>
              <a:t>Nursing care in Japan</a:t>
            </a:r>
            <a:endParaRPr lang="ja-JP" altLang="en-US" dirty="0">
              <a:solidFill>
                <a:schemeClr val="tx1">
                  <a:lumMod val="50000"/>
                </a:schemeClr>
              </a:solidFill>
            </a:endParaRPr>
          </a:p>
        </p:txBody>
      </p:sp>
      <p:sp>
        <p:nvSpPr>
          <p:cNvPr id="36" name="コンテンツ プレースホルダー 35">
            <a:extLst>
              <a:ext uri="{FF2B5EF4-FFF2-40B4-BE49-F238E27FC236}">
                <a16:creationId xmlns:a16="http://schemas.microsoft.com/office/drawing/2014/main" id="{F8414E4B-A832-1868-7792-72669B3345B8}"/>
              </a:ext>
            </a:extLst>
          </p:cNvPr>
          <p:cNvSpPr>
            <a:spLocks noGrp="1"/>
          </p:cNvSpPr>
          <p:nvPr>
            <p:ph idx="1"/>
          </p:nvPr>
        </p:nvSpPr>
        <p:spPr>
          <a:xfrm>
            <a:off x="6539685" y="3093846"/>
            <a:ext cx="5272764" cy="2557463"/>
          </a:xfrm>
        </p:spPr>
        <p:txBody>
          <a:bodyPr/>
          <a:lstStyle/>
          <a:p>
            <a:pPr marL="0" indent="0">
              <a:buNone/>
            </a:pPr>
            <a:r>
              <a:rPr lang="en-US" altLang="ja-JP" dirty="0">
                <a:solidFill>
                  <a:schemeClr val="tx1">
                    <a:lumMod val="50000"/>
                  </a:schemeClr>
                </a:solidFill>
                <a:latin typeface="Arial" panose="020B0604020202020204" pitchFamily="34" charset="0"/>
                <a:cs typeface="Arial" panose="020B0604020202020204" pitchFamily="34" charset="0"/>
              </a:rPr>
              <a:t>In Japan, nursing care means care provided to senior people requiring assistance in their daily life due to illness, injury, etc.</a:t>
            </a:r>
            <a:endParaRPr lang="ja-JP" altLang="en-US" dirty="0">
              <a:solidFill>
                <a:schemeClr val="tx1">
                  <a:lumMod val="50000"/>
                </a:schemeClr>
              </a:solidFill>
              <a:latin typeface="Arial" panose="020B0604020202020204" pitchFamily="34" charset="0"/>
              <a:cs typeface="Arial" panose="020B0604020202020204" pitchFamily="34" charset="0"/>
            </a:endParaRPr>
          </a:p>
          <a:p>
            <a:pPr marL="0" indent="0">
              <a:buNone/>
            </a:pPr>
            <a:endParaRPr lang="ja-JP" altLang="en-US" dirty="0">
              <a:solidFill>
                <a:schemeClr val="tx1">
                  <a:lumMod val="50000"/>
                </a:schemeClr>
              </a:solidFill>
            </a:endParaRPr>
          </a:p>
        </p:txBody>
      </p:sp>
      <p:sp>
        <p:nvSpPr>
          <p:cNvPr id="2" name="スライド番号プレースホルダー 2">
            <a:extLst>
              <a:ext uri="{FF2B5EF4-FFF2-40B4-BE49-F238E27FC236}">
                <a16:creationId xmlns:a16="http://schemas.microsoft.com/office/drawing/2014/main" id="{80CDE7A6-4F06-8CDA-C646-7AF214FDF091}"/>
              </a:ext>
            </a:extLst>
          </p:cNvPr>
          <p:cNvSpPr>
            <a:spLocks noGrp="1"/>
          </p:cNvSpPr>
          <p:nvPr>
            <p:ph type="sldNum" sz="quarter" idx="12"/>
          </p:nvPr>
        </p:nvSpPr>
        <p:spPr>
          <a:xfrm>
            <a:off x="11231217" y="6518050"/>
            <a:ext cx="960783" cy="339950"/>
          </a:xfrm>
        </p:spPr>
        <p:txBody>
          <a:bodyPr rtlCol="0"/>
          <a:lstStyle/>
          <a:p>
            <a:pPr algn="ctr" rtl="0"/>
            <a:fld id="{03DC2DEF-D2FE-4B45-ABA4-9F153FD1C98A}" type="slidenum">
              <a:rPr lang="en-US" altLang="ja-JP" smtClean="0"/>
              <a:pPr algn="ctr" rtl="0"/>
              <a:t>19</a:t>
            </a:fld>
            <a:endParaRPr lang="ja-JP" altLang="en-US"/>
          </a:p>
        </p:txBody>
      </p:sp>
      <p:pic>
        <p:nvPicPr>
          <p:cNvPr id="7" name="図プレースホルダー 6" descr="公園のベンチに座っている男性&#10;&#10;AI によって生成されたコンテンツは間違っている可能性があります。">
            <a:extLst>
              <a:ext uri="{FF2B5EF4-FFF2-40B4-BE49-F238E27FC236}">
                <a16:creationId xmlns:a16="http://schemas.microsoft.com/office/drawing/2014/main" id="{39EFA045-3976-5EF3-51D2-9FF2451EF25A}"/>
              </a:ext>
            </a:extLst>
          </p:cNvPr>
          <p:cNvPicPr>
            <a:picLocks noGrp="1" noChangeAspect="1"/>
          </p:cNvPicPr>
          <p:nvPr>
            <p:ph type="pic" sz="quarter" idx="13"/>
          </p:nvPr>
        </p:nvPicPr>
        <p:blipFill>
          <a:blip r:embed="rId2"/>
          <a:srcRect l="15593" r="15593"/>
          <a:stretch>
            <a:fillRect/>
          </a:stretch>
        </p:blipFill>
        <p:spPr/>
      </p:pic>
    </p:spTree>
    <p:extLst>
      <p:ext uri="{BB962C8B-B14F-4D97-AF65-F5344CB8AC3E}">
        <p14:creationId xmlns:p14="http://schemas.microsoft.com/office/powerpoint/2010/main" val="35742603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82562EE-25F5-928B-BE6B-977893CAD1AF}"/>
              </a:ext>
            </a:extLst>
          </p:cNvPr>
          <p:cNvSpPr>
            <a:spLocks noGrp="1"/>
          </p:cNvSpPr>
          <p:nvPr>
            <p:ph type="title"/>
          </p:nvPr>
        </p:nvSpPr>
        <p:spPr>
          <a:xfrm>
            <a:off x="371475" y="260351"/>
            <a:ext cx="11520488" cy="1119270"/>
          </a:xfrm>
        </p:spPr>
        <p:txBody>
          <a:bodyPr>
            <a:normAutofit fontScale="90000"/>
          </a:bodyPr>
          <a:lstStyle/>
          <a:p>
            <a:r>
              <a:rPr kumimoji="1" lang="en-US" altLang="ja-JP" dirty="0">
                <a:solidFill>
                  <a:schemeClr val="tx1">
                    <a:lumMod val="50000"/>
                  </a:schemeClr>
                </a:solidFill>
              </a:rPr>
              <a:t>Scenes of </a:t>
            </a:r>
            <a:br>
              <a:rPr kumimoji="1" lang="en-US" altLang="ja-JP" dirty="0">
                <a:solidFill>
                  <a:schemeClr val="tx1">
                    <a:lumMod val="50000"/>
                  </a:schemeClr>
                </a:solidFill>
              </a:rPr>
            </a:br>
            <a:r>
              <a:rPr kumimoji="1" lang="en-US" altLang="ja-JP" dirty="0">
                <a:solidFill>
                  <a:schemeClr val="tx1">
                    <a:lumMod val="50000"/>
                  </a:schemeClr>
                </a:solidFill>
              </a:rPr>
              <a:t>care </a:t>
            </a:r>
            <a:br>
              <a:rPr kumimoji="1" lang="en-US" altLang="ja-JP" dirty="0">
                <a:solidFill>
                  <a:schemeClr val="tx1">
                    <a:lumMod val="50000"/>
                  </a:schemeClr>
                </a:solidFill>
              </a:rPr>
            </a:br>
            <a:r>
              <a:rPr kumimoji="1" lang="en-US" altLang="ja-JP" dirty="0">
                <a:solidFill>
                  <a:schemeClr val="tx1">
                    <a:lumMod val="50000"/>
                  </a:schemeClr>
                </a:solidFill>
              </a:rPr>
              <a:t>support</a:t>
            </a:r>
            <a:endParaRPr kumimoji="1" lang="ja-JP" altLang="en-US" dirty="0">
              <a:solidFill>
                <a:schemeClr val="tx1">
                  <a:lumMod val="50000"/>
                </a:schemeClr>
              </a:solidFill>
            </a:endParaRPr>
          </a:p>
        </p:txBody>
      </p:sp>
      <p:sp>
        <p:nvSpPr>
          <p:cNvPr id="4" name="テキスト プレースホルダー 3">
            <a:extLst>
              <a:ext uri="{FF2B5EF4-FFF2-40B4-BE49-F238E27FC236}">
                <a16:creationId xmlns:a16="http://schemas.microsoft.com/office/drawing/2014/main" id="{9B3811BE-C458-FD69-CCC6-AE4F8437265D}"/>
              </a:ext>
            </a:extLst>
          </p:cNvPr>
          <p:cNvSpPr>
            <a:spLocks noGrp="1"/>
          </p:cNvSpPr>
          <p:nvPr>
            <p:ph type="body" sz="quarter" idx="25"/>
          </p:nvPr>
        </p:nvSpPr>
        <p:spPr>
          <a:xfrm>
            <a:off x="2574427" y="2333657"/>
            <a:ext cx="3766049" cy="276482"/>
          </a:xfrm>
        </p:spPr>
        <p:txBody>
          <a:bodyPr/>
          <a:lstStyle/>
          <a:p>
            <a:r>
              <a:rPr kumimoji="1" lang="en-US" altLang="ja-JP"/>
              <a:t>walking/transferring</a:t>
            </a:r>
            <a:endParaRPr kumimoji="1" lang="ja-JP" altLang="en-US"/>
          </a:p>
        </p:txBody>
      </p:sp>
      <p:sp>
        <p:nvSpPr>
          <p:cNvPr id="5" name="スライド番号プレースホルダー 4">
            <a:extLst>
              <a:ext uri="{FF2B5EF4-FFF2-40B4-BE49-F238E27FC236}">
                <a16:creationId xmlns:a16="http://schemas.microsoft.com/office/drawing/2014/main" id="{B312F0BA-689C-35FB-C01D-051A2CEA4D7C}"/>
              </a:ext>
            </a:extLst>
          </p:cNvPr>
          <p:cNvSpPr>
            <a:spLocks noGrp="1"/>
          </p:cNvSpPr>
          <p:nvPr>
            <p:ph type="sldNum" sz="quarter" idx="12"/>
          </p:nvPr>
        </p:nvSpPr>
        <p:spPr/>
        <p:txBody>
          <a:bodyPr/>
          <a:lstStyle/>
          <a:p>
            <a:fld id="{03DC2DEF-D2FE-4B45-ABA4-9F153FD1C98A}" type="slidenum">
              <a:rPr lang="en-US" altLang="ja-JP" smtClean="0"/>
              <a:pPr/>
              <a:t>20</a:t>
            </a:fld>
            <a:endParaRPr lang="ja-JP" altLang="en-US"/>
          </a:p>
        </p:txBody>
      </p:sp>
      <p:sp>
        <p:nvSpPr>
          <p:cNvPr id="7" name="テキスト プレースホルダー 6">
            <a:extLst>
              <a:ext uri="{FF2B5EF4-FFF2-40B4-BE49-F238E27FC236}">
                <a16:creationId xmlns:a16="http://schemas.microsoft.com/office/drawing/2014/main" id="{8B8D55EC-855F-2E52-4107-1036E746E744}"/>
              </a:ext>
            </a:extLst>
          </p:cNvPr>
          <p:cNvSpPr>
            <a:spLocks noGrp="1"/>
          </p:cNvSpPr>
          <p:nvPr>
            <p:ph type="body" sz="quarter" idx="52"/>
          </p:nvPr>
        </p:nvSpPr>
        <p:spPr/>
        <p:txBody>
          <a:bodyPr/>
          <a:lstStyle/>
          <a:p>
            <a:r>
              <a:rPr lang="en-US" altLang="ja-JP"/>
              <a:t>excretion</a:t>
            </a:r>
            <a:endParaRPr kumimoji="1" lang="ja-JP" altLang="en-US"/>
          </a:p>
        </p:txBody>
      </p:sp>
      <p:sp>
        <p:nvSpPr>
          <p:cNvPr id="9" name="テキスト プレースホルダー 8">
            <a:extLst>
              <a:ext uri="{FF2B5EF4-FFF2-40B4-BE49-F238E27FC236}">
                <a16:creationId xmlns:a16="http://schemas.microsoft.com/office/drawing/2014/main" id="{E3848CB8-99D0-682B-D374-57E12FE518C8}"/>
              </a:ext>
            </a:extLst>
          </p:cNvPr>
          <p:cNvSpPr>
            <a:spLocks noGrp="1"/>
          </p:cNvSpPr>
          <p:nvPr>
            <p:ph type="body" sz="quarter" idx="54"/>
          </p:nvPr>
        </p:nvSpPr>
        <p:spPr/>
        <p:txBody>
          <a:bodyPr/>
          <a:lstStyle/>
          <a:p>
            <a:r>
              <a:rPr kumimoji="1" lang="en-US" altLang="ja-JP"/>
              <a:t>bathing/keeping clean</a:t>
            </a:r>
            <a:endParaRPr kumimoji="1" lang="ja-JP" altLang="en-US"/>
          </a:p>
        </p:txBody>
      </p:sp>
      <p:sp>
        <p:nvSpPr>
          <p:cNvPr id="11" name="テキスト プレースホルダー 10">
            <a:extLst>
              <a:ext uri="{FF2B5EF4-FFF2-40B4-BE49-F238E27FC236}">
                <a16:creationId xmlns:a16="http://schemas.microsoft.com/office/drawing/2014/main" id="{20FE5BCE-8CCE-49AF-4635-6114FDF6CC39}"/>
              </a:ext>
            </a:extLst>
          </p:cNvPr>
          <p:cNvSpPr>
            <a:spLocks noGrp="1"/>
          </p:cNvSpPr>
          <p:nvPr>
            <p:ph type="body" sz="quarter" idx="56"/>
          </p:nvPr>
        </p:nvSpPr>
        <p:spPr/>
        <p:txBody>
          <a:bodyPr/>
          <a:lstStyle/>
          <a:p>
            <a:r>
              <a:rPr kumimoji="1" lang="en-US" altLang="ja-JP"/>
              <a:t>House cleaning</a:t>
            </a:r>
            <a:endParaRPr kumimoji="1" lang="ja-JP" altLang="en-US"/>
          </a:p>
        </p:txBody>
      </p:sp>
      <p:sp>
        <p:nvSpPr>
          <p:cNvPr id="13" name="テキスト プレースホルダー 12">
            <a:extLst>
              <a:ext uri="{FF2B5EF4-FFF2-40B4-BE49-F238E27FC236}">
                <a16:creationId xmlns:a16="http://schemas.microsoft.com/office/drawing/2014/main" id="{9BD69D1C-5553-B9A2-09F6-5911D0017DBF}"/>
              </a:ext>
            </a:extLst>
          </p:cNvPr>
          <p:cNvSpPr>
            <a:spLocks noGrp="1"/>
          </p:cNvSpPr>
          <p:nvPr>
            <p:ph type="body" sz="quarter" idx="58"/>
          </p:nvPr>
        </p:nvSpPr>
        <p:spPr/>
        <p:txBody>
          <a:bodyPr/>
          <a:lstStyle/>
          <a:p>
            <a:r>
              <a:rPr kumimoji="1" lang="en-US" altLang="ja-JP" err="1"/>
              <a:t>mealing</a:t>
            </a:r>
            <a:endParaRPr kumimoji="1" lang="ja-JP" altLang="en-US"/>
          </a:p>
        </p:txBody>
      </p:sp>
      <p:sp>
        <p:nvSpPr>
          <p:cNvPr id="15" name="テキスト プレースホルダー 14">
            <a:extLst>
              <a:ext uri="{FF2B5EF4-FFF2-40B4-BE49-F238E27FC236}">
                <a16:creationId xmlns:a16="http://schemas.microsoft.com/office/drawing/2014/main" id="{79FE1A91-84BB-603A-45BD-C2570662C659}"/>
              </a:ext>
            </a:extLst>
          </p:cNvPr>
          <p:cNvSpPr>
            <a:spLocks noGrp="1"/>
          </p:cNvSpPr>
          <p:nvPr>
            <p:ph type="body" sz="quarter" idx="60"/>
          </p:nvPr>
        </p:nvSpPr>
        <p:spPr/>
        <p:txBody>
          <a:bodyPr/>
          <a:lstStyle/>
          <a:p>
            <a:r>
              <a:rPr kumimoji="1" lang="en-US" altLang="ja-JP"/>
              <a:t>grooming</a:t>
            </a:r>
            <a:endParaRPr kumimoji="1" lang="ja-JP" altLang="en-US"/>
          </a:p>
        </p:txBody>
      </p:sp>
      <p:sp>
        <p:nvSpPr>
          <p:cNvPr id="17" name="テキスト プレースホルダー 16">
            <a:extLst>
              <a:ext uri="{FF2B5EF4-FFF2-40B4-BE49-F238E27FC236}">
                <a16:creationId xmlns:a16="http://schemas.microsoft.com/office/drawing/2014/main" id="{9B145283-088D-166F-6BF9-F2BBE9DAB583}"/>
              </a:ext>
            </a:extLst>
          </p:cNvPr>
          <p:cNvSpPr>
            <a:spLocks noGrp="1"/>
          </p:cNvSpPr>
          <p:nvPr>
            <p:ph type="body" sz="quarter" idx="62"/>
          </p:nvPr>
        </p:nvSpPr>
        <p:spPr/>
        <p:txBody>
          <a:bodyPr/>
          <a:lstStyle/>
          <a:p>
            <a:r>
              <a:rPr kumimoji="1" lang="en-US" altLang="ja-JP" sz="1600">
                <a:latin typeface="Arial" panose="020B0604020202020204" pitchFamily="34" charset="0"/>
                <a:cs typeface="Arial" panose="020B0604020202020204" pitchFamily="34" charset="0"/>
              </a:rPr>
              <a:t>Communication*</a:t>
            </a:r>
            <a:endParaRPr kumimoji="1" lang="ja-JP" altLang="en-US" sz="1600">
              <a:latin typeface="Arial" panose="020B0604020202020204" pitchFamily="34" charset="0"/>
              <a:cs typeface="Arial" panose="020B0604020202020204" pitchFamily="34" charset="0"/>
            </a:endParaRPr>
          </a:p>
        </p:txBody>
      </p:sp>
      <p:pic>
        <p:nvPicPr>
          <p:cNvPr id="26" name="図プレースホルダー 25" descr="人, テーブル, 皿, 食品 が含まれている画像&#10;&#10;AI によって生成されたコンテンツは間違っている可能性があります。">
            <a:extLst>
              <a:ext uri="{FF2B5EF4-FFF2-40B4-BE49-F238E27FC236}">
                <a16:creationId xmlns:a16="http://schemas.microsoft.com/office/drawing/2014/main" id="{955F3E17-33AD-14FC-BA4C-B1DF2D1102BF}"/>
              </a:ext>
            </a:extLst>
          </p:cNvPr>
          <p:cNvPicPr>
            <a:picLocks noGrp="1" noChangeAspect="1"/>
          </p:cNvPicPr>
          <p:nvPr>
            <p:ph type="pic" sz="quarter" idx="55"/>
          </p:nvPr>
        </p:nvPicPr>
        <p:blipFill>
          <a:blip r:embed="rId2"/>
          <a:srcRect t="7042" b="7042"/>
          <a:stretch>
            <a:fillRect/>
          </a:stretch>
        </p:blipFill>
        <p:spPr/>
      </p:pic>
      <p:pic>
        <p:nvPicPr>
          <p:cNvPr id="24" name="図プレースホルダー 23" descr="男, 立つ, 女性, キッチン が含まれている画像&#10;&#10;AI によって生成されたコンテンツは間違っている可能性があります。">
            <a:extLst>
              <a:ext uri="{FF2B5EF4-FFF2-40B4-BE49-F238E27FC236}">
                <a16:creationId xmlns:a16="http://schemas.microsoft.com/office/drawing/2014/main" id="{75D5EC8B-4CFE-6D2C-3D9D-2AA41CAEE01D}"/>
              </a:ext>
            </a:extLst>
          </p:cNvPr>
          <p:cNvPicPr>
            <a:picLocks noGrp="1" noChangeAspect="1"/>
          </p:cNvPicPr>
          <p:nvPr>
            <p:ph type="pic" sz="quarter" idx="53"/>
          </p:nvPr>
        </p:nvPicPr>
        <p:blipFill>
          <a:blip r:embed="rId3"/>
          <a:srcRect l="1113" r="1113"/>
          <a:stretch>
            <a:fillRect/>
          </a:stretch>
        </p:blipFill>
        <p:spPr/>
      </p:pic>
      <p:pic>
        <p:nvPicPr>
          <p:cNvPr id="31" name="図プレースホルダー 30" descr="ベッドの上にいる子供たち&#10;&#10;AI によって生成されたコンテンツは間違っている可能性があります。">
            <a:extLst>
              <a:ext uri="{FF2B5EF4-FFF2-40B4-BE49-F238E27FC236}">
                <a16:creationId xmlns:a16="http://schemas.microsoft.com/office/drawing/2014/main" id="{080FD409-A164-6801-DCC4-739071AD4FCB}"/>
              </a:ext>
            </a:extLst>
          </p:cNvPr>
          <p:cNvPicPr>
            <a:picLocks noGrp="1" noChangeAspect="1"/>
          </p:cNvPicPr>
          <p:nvPr>
            <p:ph type="pic" sz="quarter" idx="61"/>
          </p:nvPr>
        </p:nvPicPr>
        <p:blipFill>
          <a:blip r:embed="rId4"/>
          <a:srcRect t="7057" b="7057"/>
          <a:stretch>
            <a:fillRect/>
          </a:stretch>
        </p:blipFill>
        <p:spPr/>
      </p:pic>
      <p:pic>
        <p:nvPicPr>
          <p:cNvPr id="36" name="図プレースホルダー 35" descr="人, 屋内, 男, 立つ が含まれている画像&#10;&#10;AI によって生成されたコンテンツは間違っている可能性があります。">
            <a:extLst>
              <a:ext uri="{FF2B5EF4-FFF2-40B4-BE49-F238E27FC236}">
                <a16:creationId xmlns:a16="http://schemas.microsoft.com/office/drawing/2014/main" id="{93A85F70-75D9-7AFC-6644-7EFA1CD90D06}"/>
              </a:ext>
            </a:extLst>
          </p:cNvPr>
          <p:cNvPicPr>
            <a:picLocks noGrp="1" noChangeAspect="1"/>
          </p:cNvPicPr>
          <p:nvPr>
            <p:ph type="pic" sz="quarter" idx="51"/>
          </p:nvPr>
        </p:nvPicPr>
        <p:blipFill>
          <a:blip r:embed="rId5"/>
          <a:srcRect t="7042" b="7042"/>
          <a:stretch>
            <a:fillRect/>
          </a:stretch>
        </p:blipFill>
        <p:spPr/>
      </p:pic>
      <p:pic>
        <p:nvPicPr>
          <p:cNvPr id="45" name="図プレースホルダー 44" descr="テーブルに座っている男性&#10;&#10;AI によって生成されたコンテンツは間違っている可能性があります。">
            <a:extLst>
              <a:ext uri="{FF2B5EF4-FFF2-40B4-BE49-F238E27FC236}">
                <a16:creationId xmlns:a16="http://schemas.microsoft.com/office/drawing/2014/main" id="{09B03A62-0332-18B5-B2B1-F0A92D5C422A}"/>
              </a:ext>
            </a:extLst>
          </p:cNvPr>
          <p:cNvPicPr>
            <a:picLocks noGrp="1" noChangeAspect="1"/>
          </p:cNvPicPr>
          <p:nvPr>
            <p:ph type="pic" sz="quarter" idx="57"/>
          </p:nvPr>
        </p:nvPicPr>
        <p:blipFill>
          <a:blip r:embed="rId6"/>
          <a:srcRect l="2389" r="2389"/>
          <a:stretch>
            <a:fillRect/>
          </a:stretch>
        </p:blipFill>
        <p:spPr/>
      </p:pic>
      <p:pic>
        <p:nvPicPr>
          <p:cNvPr id="49" name="図プレースホルダー 48" descr="人, 建物, 屋内, 若い が含まれている画像&#10;&#10;AI によって生成されたコンテンツは間違っている可能性があります。">
            <a:extLst>
              <a:ext uri="{FF2B5EF4-FFF2-40B4-BE49-F238E27FC236}">
                <a16:creationId xmlns:a16="http://schemas.microsoft.com/office/drawing/2014/main" id="{A6A657B2-B93E-CECE-BDD9-DD5827F50905}"/>
              </a:ext>
            </a:extLst>
          </p:cNvPr>
          <p:cNvPicPr>
            <a:picLocks noGrp="1" noChangeAspect="1"/>
          </p:cNvPicPr>
          <p:nvPr>
            <p:ph type="pic" sz="quarter" idx="13"/>
          </p:nvPr>
        </p:nvPicPr>
        <p:blipFill>
          <a:blip r:embed="rId7"/>
          <a:srcRect t="7003" b="7003"/>
          <a:stretch>
            <a:fillRect/>
          </a:stretch>
        </p:blipFill>
        <p:spPr/>
      </p:pic>
      <p:pic>
        <p:nvPicPr>
          <p:cNvPr id="53" name="図プレースホルダー 52" descr="ポーズをとる男女&#10;&#10;AI によって生成されたコンテンツは間違っている可能性があります。">
            <a:extLst>
              <a:ext uri="{FF2B5EF4-FFF2-40B4-BE49-F238E27FC236}">
                <a16:creationId xmlns:a16="http://schemas.microsoft.com/office/drawing/2014/main" id="{C5510D55-FD2C-7829-930A-630F264E5EAC}"/>
              </a:ext>
            </a:extLst>
          </p:cNvPr>
          <p:cNvPicPr>
            <a:picLocks noGrp="1" noChangeAspect="1"/>
          </p:cNvPicPr>
          <p:nvPr>
            <p:ph type="pic" sz="quarter" idx="59"/>
          </p:nvPr>
        </p:nvPicPr>
        <p:blipFill>
          <a:blip r:embed="rId8"/>
          <a:srcRect t="7059" b="7059"/>
          <a:stretch>
            <a:fillRect/>
          </a:stretch>
        </p:blipFill>
        <p:spPr/>
      </p:pic>
      <p:sp>
        <p:nvSpPr>
          <p:cNvPr id="6" name="コンテンツ プレースホルダー 2">
            <a:extLst>
              <a:ext uri="{FF2B5EF4-FFF2-40B4-BE49-F238E27FC236}">
                <a16:creationId xmlns:a16="http://schemas.microsoft.com/office/drawing/2014/main" id="{D81131D1-5583-BDA4-6979-69C64AFA006F}"/>
              </a:ext>
            </a:extLst>
          </p:cNvPr>
          <p:cNvSpPr txBox="1">
            <a:spLocks/>
          </p:cNvSpPr>
          <p:nvPr/>
        </p:nvSpPr>
        <p:spPr>
          <a:xfrm>
            <a:off x="1654781" y="6375896"/>
            <a:ext cx="9576435" cy="330285"/>
          </a:xfrm>
          <a:prstGeom prst="rect">
            <a:avLst/>
          </a:prstGeom>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292"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 </a:t>
            </a:r>
            <a:r>
              <a:rPr lang="en-US" altLang="ja-JP" sz="11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Nursing</a:t>
            </a:r>
            <a:r>
              <a:rPr lang="en-US" altLang="ja-JP" sz="1100" dirty="0">
                <a:solidFill>
                  <a:schemeClr val="tx1">
                    <a:lumMod val="50000"/>
                  </a:schemeClr>
                </a:solidFill>
                <a:latin typeface="Arial" panose="020B0604020202020204" pitchFamily="34" charset="0"/>
                <a:cs typeface="Arial" panose="020B0604020202020204" pitchFamily="34" charset="0"/>
              </a:rPr>
              <a:t> care is not only providing supporting daily life; it is also important to communicate with the elderlies to understand them.</a:t>
            </a:r>
            <a:endParaRPr lang="en-US" altLang="ja-JP" sz="1292"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endParaRPr>
          </a:p>
        </p:txBody>
      </p:sp>
    </p:spTree>
    <p:extLst>
      <p:ext uri="{BB962C8B-B14F-4D97-AF65-F5344CB8AC3E}">
        <p14:creationId xmlns:p14="http://schemas.microsoft.com/office/powerpoint/2010/main" val="19286083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30112-C340-F8B3-A968-08746F120F56}"/>
            </a:ext>
          </a:extLst>
        </p:cNvPr>
        <p:cNvGrpSpPr/>
        <p:nvPr/>
      </p:nvGrpSpPr>
      <p:grpSpPr>
        <a:xfrm>
          <a:off x="0" y="0"/>
          <a:ext cx="0" cy="0"/>
          <a:chOff x="0" y="0"/>
          <a:chExt cx="0" cy="0"/>
        </a:xfrm>
      </p:grpSpPr>
      <p:sp>
        <p:nvSpPr>
          <p:cNvPr id="16" name="タイトル 15">
            <a:extLst>
              <a:ext uri="{FF2B5EF4-FFF2-40B4-BE49-F238E27FC236}">
                <a16:creationId xmlns:a16="http://schemas.microsoft.com/office/drawing/2014/main" id="{3A89E981-804C-C56C-CEEC-86325853BBE2}"/>
              </a:ext>
            </a:extLst>
          </p:cNvPr>
          <p:cNvSpPr>
            <a:spLocks noGrp="1"/>
          </p:cNvSpPr>
          <p:nvPr>
            <p:ph type="title"/>
          </p:nvPr>
        </p:nvSpPr>
        <p:spPr/>
        <p:txBody>
          <a:bodyPr rtlCol="0">
            <a:normAutofit/>
          </a:bodyPr>
          <a:lstStyle/>
          <a:p>
            <a:pPr rtl="0"/>
            <a:r>
              <a:rPr lang="en-US" altLang="ja-JP" dirty="0">
                <a:latin typeface="Arial" panose="020B0604020202020204" pitchFamily="34" charset="0"/>
                <a:cs typeface="Arial" panose="020B0604020202020204" pitchFamily="34" charset="0"/>
              </a:rPr>
              <a:t>Characteristics of nursing</a:t>
            </a:r>
            <a:r>
              <a:rPr lang="en-US" altLang="ja-JP" dirty="0">
                <a:solidFill>
                  <a:srgbClr val="C00000"/>
                </a:solidFill>
                <a:latin typeface="Arial" panose="020B0604020202020204" pitchFamily="34" charset="0"/>
                <a:cs typeface="Arial" panose="020B0604020202020204" pitchFamily="34" charset="0"/>
              </a:rPr>
              <a:t> </a:t>
            </a:r>
            <a:r>
              <a:rPr lang="en-US" altLang="ja-JP" dirty="0">
                <a:latin typeface="Arial" panose="020B0604020202020204" pitchFamily="34" charset="0"/>
                <a:cs typeface="Arial" panose="020B0604020202020204" pitchFamily="34" charset="0"/>
              </a:rPr>
              <a:t>care in Japan</a:t>
            </a:r>
            <a:endParaRPr lang="ja-JP" altLang="en-US" dirty="0">
              <a:latin typeface="Arial" panose="020B0604020202020204" pitchFamily="34" charset="0"/>
              <a:cs typeface="Arial" panose="020B0604020202020204" pitchFamily="34" charset="0"/>
            </a:endParaRPr>
          </a:p>
        </p:txBody>
      </p:sp>
      <p:sp>
        <p:nvSpPr>
          <p:cNvPr id="6" name="タイトル 1">
            <a:extLst>
              <a:ext uri="{FF2B5EF4-FFF2-40B4-BE49-F238E27FC236}">
                <a16:creationId xmlns:a16="http://schemas.microsoft.com/office/drawing/2014/main" id="{BADE5D10-2271-2974-6946-AC44AD4A7752}"/>
              </a:ext>
            </a:extLst>
          </p:cNvPr>
          <p:cNvSpPr txBox="1">
            <a:spLocks/>
          </p:cNvSpPr>
          <p:nvPr/>
        </p:nvSpPr>
        <p:spPr>
          <a:xfrm>
            <a:off x="831846" y="2776538"/>
            <a:ext cx="10515600" cy="28527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3600" b="1" kern="1200">
                <a:solidFill>
                  <a:schemeClr val="tx1"/>
                </a:solidFill>
                <a:latin typeface="Meiryo UI" panose="020B0604030504040204" pitchFamily="50" charset="-128"/>
                <a:ea typeface="Meiryo UI" panose="020B0604030504040204" pitchFamily="50" charset="-128"/>
                <a:cs typeface="+mj-cs"/>
              </a:defRPr>
            </a:lvl1pPr>
          </a:lstStyle>
          <a:p>
            <a:r>
              <a:rPr lang="ja-JP" altLang="en-US"/>
              <a:t>介護の考え方</a:t>
            </a:r>
          </a:p>
        </p:txBody>
      </p:sp>
      <p:sp>
        <p:nvSpPr>
          <p:cNvPr id="7" name="テキスト プレースホルダー 2">
            <a:extLst>
              <a:ext uri="{FF2B5EF4-FFF2-40B4-BE49-F238E27FC236}">
                <a16:creationId xmlns:a16="http://schemas.microsoft.com/office/drawing/2014/main" id="{89BAB145-9446-9A33-EB90-E509C7BE26C4}"/>
              </a:ext>
            </a:extLst>
          </p:cNvPr>
          <p:cNvSpPr txBox="1">
            <a:spLocks/>
          </p:cNvSpPr>
          <p:nvPr/>
        </p:nvSpPr>
        <p:spPr>
          <a:xfrm>
            <a:off x="931268" y="5038665"/>
            <a:ext cx="10416177" cy="1200329"/>
          </a:xfrm>
          <a:prstGeom prst="rect">
            <a:avLst/>
          </a:prstGeom>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spcBef>
                <a:spcPts val="0"/>
              </a:spcBef>
              <a:buNone/>
            </a:pPr>
            <a:r>
              <a:rPr lang="en-US" altLang="ja-JP" sz="2400">
                <a:latin typeface="Arial" panose="020B0604020202020204" pitchFamily="34" charset="0"/>
                <a:cs typeface="Arial" panose="020B0604020202020204" pitchFamily="34" charset="0"/>
              </a:rPr>
              <a:t>&lt;Differences between care workers and nurses&gt;</a:t>
            </a:r>
          </a:p>
          <a:p>
            <a:pPr marL="0" indent="0">
              <a:lnSpc>
                <a:spcPct val="100000"/>
              </a:lnSpc>
              <a:spcBef>
                <a:spcPts val="0"/>
              </a:spcBef>
              <a:buNone/>
            </a:pPr>
            <a:r>
              <a:rPr lang="en-US" altLang="ja-JP" sz="2400">
                <a:latin typeface="Arial" panose="020B0604020202020204" pitchFamily="34" charset="0"/>
                <a:cs typeface="Arial" panose="020B0604020202020204" pitchFamily="34" charset="0"/>
              </a:rPr>
              <a:t>Nurses </a:t>
            </a:r>
            <a:r>
              <a:rPr lang="en-US" altLang="ja-JP" sz="2400" u="sng">
                <a:latin typeface="Arial" panose="020B0604020202020204" pitchFamily="34" charset="0"/>
                <a:cs typeface="Arial" panose="020B0604020202020204" pitchFamily="34" charset="0"/>
              </a:rPr>
              <a:t>support treatment</a:t>
            </a:r>
            <a:r>
              <a:rPr lang="en-US" altLang="ja-JP" sz="2400">
                <a:latin typeface="Arial" panose="020B0604020202020204" pitchFamily="34" charset="0"/>
                <a:cs typeface="Arial" panose="020B0604020202020204" pitchFamily="34" charset="0"/>
              </a:rPr>
              <a:t> of the sick or injured under instructions of doctors. </a:t>
            </a:r>
          </a:p>
          <a:p>
            <a:pPr marL="0" indent="0">
              <a:lnSpc>
                <a:spcPct val="100000"/>
              </a:lnSpc>
              <a:spcBef>
                <a:spcPts val="0"/>
              </a:spcBef>
              <a:buNone/>
            </a:pPr>
            <a:r>
              <a:rPr lang="en-US" altLang="ja-JP" sz="2400">
                <a:latin typeface="Arial" panose="020B0604020202020204" pitchFamily="34" charset="0"/>
                <a:cs typeface="Arial" panose="020B0604020202020204" pitchFamily="34" charset="0"/>
              </a:rPr>
              <a:t>Care workers </a:t>
            </a:r>
            <a:r>
              <a:rPr lang="en-US" altLang="ja-JP" sz="2400" u="sng">
                <a:latin typeface="Arial" panose="020B0604020202020204" pitchFamily="34" charset="0"/>
                <a:cs typeface="Arial" panose="020B0604020202020204" pitchFamily="34" charset="0"/>
              </a:rPr>
              <a:t>support daily life activities</a:t>
            </a:r>
            <a:r>
              <a:rPr lang="en-US" altLang="ja-JP" sz="2400">
                <a:latin typeface="Arial" panose="020B0604020202020204" pitchFamily="34" charset="0"/>
                <a:cs typeface="Arial" panose="020B0604020202020204" pitchFamily="34" charset="0"/>
              </a:rPr>
              <a:t> of people requiring assistance.</a:t>
            </a:r>
            <a:endParaRPr lang="ja-JP" altLang="en-US" sz="2400">
              <a:latin typeface="Arial" panose="020B0604020202020204" pitchFamily="34" charset="0"/>
              <a:cs typeface="Arial" panose="020B0604020202020204" pitchFamily="34" charset="0"/>
            </a:endParaRPr>
          </a:p>
        </p:txBody>
      </p:sp>
      <p:grpSp>
        <p:nvGrpSpPr>
          <p:cNvPr id="15" name="グループ化 14">
            <a:extLst>
              <a:ext uri="{FF2B5EF4-FFF2-40B4-BE49-F238E27FC236}">
                <a16:creationId xmlns:a16="http://schemas.microsoft.com/office/drawing/2014/main" id="{0BE5D427-DBD8-4993-F759-948342BB34DE}"/>
              </a:ext>
            </a:extLst>
          </p:cNvPr>
          <p:cNvGrpSpPr/>
          <p:nvPr/>
        </p:nvGrpSpPr>
        <p:grpSpPr>
          <a:xfrm>
            <a:off x="755224" y="1245662"/>
            <a:ext cx="10681556" cy="3473081"/>
            <a:chOff x="613717" y="1776046"/>
            <a:chExt cx="8680153" cy="2822331"/>
          </a:xfrm>
        </p:grpSpPr>
        <p:sp>
          <p:nvSpPr>
            <p:cNvPr id="17" name="十字形 16">
              <a:extLst>
                <a:ext uri="{FF2B5EF4-FFF2-40B4-BE49-F238E27FC236}">
                  <a16:creationId xmlns:a16="http://schemas.microsoft.com/office/drawing/2014/main" id="{2B3EBCC5-E301-FA1E-6CC4-4BFF6B3724D3}"/>
                </a:ext>
              </a:extLst>
            </p:cNvPr>
            <p:cNvSpPr/>
            <p:nvPr/>
          </p:nvSpPr>
          <p:spPr>
            <a:xfrm>
              <a:off x="4624585" y="2722463"/>
              <a:ext cx="658418" cy="673166"/>
            </a:xfrm>
            <a:prstGeom prst="plus">
              <a:avLst>
                <a:gd name="adj" fmla="val 41013"/>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2215">
                <a:latin typeface="Arial" panose="020B0604020202020204" pitchFamily="34" charset="0"/>
                <a:cs typeface="Arial" panose="020B0604020202020204" pitchFamily="34" charset="0"/>
              </a:endParaRPr>
            </a:p>
          </p:txBody>
        </p:sp>
        <p:grpSp>
          <p:nvGrpSpPr>
            <p:cNvPr id="19" name="グループ化 18">
              <a:extLst>
                <a:ext uri="{FF2B5EF4-FFF2-40B4-BE49-F238E27FC236}">
                  <a16:creationId xmlns:a16="http://schemas.microsoft.com/office/drawing/2014/main" id="{081711A9-C18D-976A-76C8-B646336419AE}"/>
                </a:ext>
              </a:extLst>
            </p:cNvPr>
            <p:cNvGrpSpPr/>
            <p:nvPr/>
          </p:nvGrpSpPr>
          <p:grpSpPr>
            <a:xfrm>
              <a:off x="613717" y="1776046"/>
              <a:ext cx="8680153" cy="2822331"/>
              <a:chOff x="613717" y="1776046"/>
              <a:chExt cx="8680153" cy="2822331"/>
            </a:xfrm>
          </p:grpSpPr>
          <p:sp>
            <p:nvSpPr>
              <p:cNvPr id="20" name="角丸四角形 18">
                <a:extLst>
                  <a:ext uri="{FF2B5EF4-FFF2-40B4-BE49-F238E27FC236}">
                    <a16:creationId xmlns:a16="http://schemas.microsoft.com/office/drawing/2014/main" id="{E691853C-38CC-ADB5-36E5-F62CB8CAE2A8}"/>
                  </a:ext>
                </a:extLst>
              </p:cNvPr>
              <p:cNvSpPr/>
              <p:nvPr/>
            </p:nvSpPr>
            <p:spPr>
              <a:xfrm>
                <a:off x="5454351" y="1776046"/>
                <a:ext cx="3839519" cy="2822331"/>
              </a:xfrm>
              <a:prstGeom prst="roundRect">
                <a:avLst/>
              </a:prstGeom>
              <a:solidFill>
                <a:srgbClr val="FFF6DD"/>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400" b="1" i="0" u="none" strike="noStrike" kern="1200" cap="none" spc="0" normalizeH="0" baseline="0" noProof="0">
                    <a:ln>
                      <a:noFill/>
                    </a:ln>
                    <a:solidFill>
                      <a:srgbClr val="9E9DC8"/>
                    </a:solidFill>
                    <a:effectLst/>
                    <a:uLnTx/>
                    <a:uFillTx/>
                    <a:latin typeface="Arial" panose="020B0604020202020204" pitchFamily="34" charset="0"/>
                    <a:ea typeface="Meiryo UI" panose="020B0604030504040204" pitchFamily="50" charset="-128"/>
                    <a:cs typeface="Arial" panose="020B0604020202020204" pitchFamily="34" charset="0"/>
                  </a:rPr>
                  <a:t>02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3200" b="1" i="0" u="none" strike="noStrike" kern="1200" cap="none" spc="0" normalizeH="0" baseline="0" noProof="0">
                    <a:ln>
                      <a:noFill/>
                    </a:ln>
                    <a:solidFill>
                      <a:srgbClr val="32363F"/>
                    </a:solidFill>
                    <a:effectLst/>
                    <a:uLnTx/>
                    <a:uFillTx/>
                    <a:latin typeface="Arial" panose="020B0604020202020204" pitchFamily="34" charset="0"/>
                    <a:ea typeface="Meiryo UI" panose="020B0604030504040204" pitchFamily="50" charset="-128"/>
                    <a:cs typeface="Arial" panose="020B0604020202020204" pitchFamily="34" charset="0"/>
                  </a:rPr>
                  <a:t>Support for independence</a:t>
                </a:r>
                <a:endParaRPr kumimoji="1" lang="ja-JP" altLang="en-US" sz="1723" b="0" i="0" u="none" strike="noStrike" kern="1200" cap="none" spc="0" normalizeH="0" baseline="0" noProof="0">
                  <a:ln>
                    <a:noFill/>
                  </a:ln>
                  <a:solidFill>
                    <a:srgbClr val="32363F"/>
                  </a:solidFill>
                  <a:effectLst/>
                  <a:uLnTx/>
                  <a:uFillTx/>
                  <a:latin typeface="Arial" panose="020B0604020202020204" pitchFamily="34" charset="0"/>
                  <a:ea typeface="Meiryo UI" panose="020B0604030504040204" pitchFamily="50" charset="-128"/>
                  <a:cs typeface="Arial" panose="020B0604020202020204" pitchFamily="34" charset="0"/>
                </a:endParaRPr>
              </a:p>
              <a:p>
                <a:pPr marL="351639" indent="-351639">
                  <a:buFont typeface="Arial" panose="020B0604020202020204" pitchFamily="34" charset="0"/>
                  <a:buChar char="•"/>
                </a:pPr>
                <a:endParaRPr kumimoji="1" lang="ja-JP" altLang="en-US" sz="1723">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21" name="角丸四角形 18">
                <a:extLst>
                  <a:ext uri="{FF2B5EF4-FFF2-40B4-BE49-F238E27FC236}">
                    <a16:creationId xmlns:a16="http://schemas.microsoft.com/office/drawing/2014/main" id="{F6BC4151-DC3A-00CE-169B-66789063FE80}"/>
                  </a:ext>
                </a:extLst>
              </p:cNvPr>
              <p:cNvSpPr/>
              <p:nvPr/>
            </p:nvSpPr>
            <p:spPr>
              <a:xfrm>
                <a:off x="5573018" y="3286978"/>
                <a:ext cx="3710527" cy="111501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2461">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Help each person to continue leading their </a:t>
                </a:r>
                <a:r>
                  <a:rPr lang="en-US" altLang="ja-JP" sz="246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daily life with independence by </a:t>
                </a:r>
                <a:r>
                  <a:rPr lang="en-US" altLang="ja-JP" sz="2460">
                    <a:solidFill>
                      <a:schemeClr val="tx1">
                        <a:lumMod val="50000"/>
                      </a:schemeClr>
                    </a:solidFill>
                    <a:latin typeface="Arial" panose="020B0604020202020204" pitchFamily="34" charset="0"/>
                    <a:cs typeface="Arial" panose="020B0604020202020204" pitchFamily="34" charset="0"/>
                  </a:rPr>
                  <a:t>daily</a:t>
                </a:r>
                <a:r>
                  <a:rPr lang="en-US" altLang="ja-JP" sz="246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 care</a:t>
                </a:r>
                <a:endParaRPr kumimoji="1" lang="ja-JP" altLang="en-US" sz="246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endParaRPr>
              </a:p>
            </p:txBody>
          </p:sp>
          <p:grpSp>
            <p:nvGrpSpPr>
              <p:cNvPr id="22" name="グループ化 21">
                <a:extLst>
                  <a:ext uri="{FF2B5EF4-FFF2-40B4-BE49-F238E27FC236}">
                    <a16:creationId xmlns:a16="http://schemas.microsoft.com/office/drawing/2014/main" id="{49AF7506-4427-8608-03DB-0D661AA2029F}"/>
                  </a:ext>
                </a:extLst>
              </p:cNvPr>
              <p:cNvGrpSpPr/>
              <p:nvPr/>
            </p:nvGrpSpPr>
            <p:grpSpPr>
              <a:xfrm>
                <a:off x="613717" y="1776046"/>
                <a:ext cx="3839519" cy="2822331"/>
                <a:chOff x="613717" y="1776046"/>
                <a:chExt cx="3839519" cy="2822331"/>
              </a:xfrm>
            </p:grpSpPr>
            <p:sp>
              <p:nvSpPr>
                <p:cNvPr id="24" name="角丸四角形 18">
                  <a:extLst>
                    <a:ext uri="{FF2B5EF4-FFF2-40B4-BE49-F238E27FC236}">
                      <a16:creationId xmlns:a16="http://schemas.microsoft.com/office/drawing/2014/main" id="{D263413C-7DBA-D8C7-4C06-57EE030179FB}"/>
                    </a:ext>
                  </a:extLst>
                </p:cNvPr>
                <p:cNvSpPr/>
                <p:nvPr/>
              </p:nvSpPr>
              <p:spPr>
                <a:xfrm>
                  <a:off x="613717" y="1776046"/>
                  <a:ext cx="3839519" cy="2822331"/>
                </a:xfrm>
                <a:prstGeom prst="roundRect">
                  <a:avLst/>
                </a:prstGeom>
                <a:solidFill>
                  <a:srgbClr val="FFF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en-US" altLang="ja-JP" sz="4400" b="1">
                      <a:solidFill>
                        <a:srgbClr val="9E9DC8"/>
                      </a:solidFill>
                      <a:latin typeface="Arial" panose="020B0604020202020204" pitchFamily="34" charset="0"/>
                      <a:ea typeface="Meiryo UI" panose="020B0604030504040204" pitchFamily="50" charset="-128"/>
                      <a:cs typeface="Arial" panose="020B0604020202020204" pitchFamily="34" charset="0"/>
                    </a:rPr>
                    <a:t>01 </a:t>
                  </a:r>
                </a:p>
                <a:p>
                  <a:pPr algn="ctr"/>
                  <a:r>
                    <a:rPr kumimoji="1" lang="en-US" altLang="ja-JP" sz="3446" b="1">
                      <a:solidFill>
                        <a:schemeClr val="tx1"/>
                      </a:solidFill>
                      <a:latin typeface="Arial" panose="020B0604020202020204" pitchFamily="34" charset="0"/>
                      <a:ea typeface="Meiryo UI" panose="020B0604030504040204" pitchFamily="50" charset="-128"/>
                      <a:cs typeface="Arial" panose="020B0604020202020204" pitchFamily="34" charset="0"/>
                    </a:rPr>
                    <a:t>Respect of dignity</a:t>
                  </a:r>
                  <a:endParaRPr kumimoji="1" lang="ja-JP" altLang="en-US" sz="1723">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25" name="角丸四角形 18">
                  <a:extLst>
                    <a:ext uri="{FF2B5EF4-FFF2-40B4-BE49-F238E27FC236}">
                      <a16:creationId xmlns:a16="http://schemas.microsoft.com/office/drawing/2014/main" id="{C64EFAB4-4106-DC9B-70A8-5FD3C76BE044}"/>
                    </a:ext>
                  </a:extLst>
                </p:cNvPr>
                <p:cNvSpPr/>
                <p:nvPr/>
              </p:nvSpPr>
              <p:spPr>
                <a:xfrm>
                  <a:off x="690518" y="3059046"/>
                  <a:ext cx="3685333" cy="110444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r>
                    <a:rPr kumimoji="1" lang="en-US" altLang="ja-JP" sz="2461"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Help each person to maintain their values and individuality and respect them as others</a:t>
                  </a:r>
                </a:p>
              </p:txBody>
            </p:sp>
          </p:grpSp>
        </p:grpSp>
      </p:grpSp>
      <p:sp>
        <p:nvSpPr>
          <p:cNvPr id="2" name="スライド番号プレースホルダー 2">
            <a:extLst>
              <a:ext uri="{FF2B5EF4-FFF2-40B4-BE49-F238E27FC236}">
                <a16:creationId xmlns:a16="http://schemas.microsoft.com/office/drawing/2014/main" id="{360C1874-3815-7845-8A37-A7B6DD9CEC0A}"/>
              </a:ext>
            </a:extLst>
          </p:cNvPr>
          <p:cNvSpPr>
            <a:spLocks noGrp="1"/>
          </p:cNvSpPr>
          <p:nvPr>
            <p:ph type="sldNum" sz="quarter" idx="12"/>
          </p:nvPr>
        </p:nvSpPr>
        <p:spPr>
          <a:xfrm>
            <a:off x="11231217" y="6518050"/>
            <a:ext cx="960783" cy="339950"/>
          </a:xfrm>
        </p:spPr>
        <p:txBody>
          <a:bodyPr rtlCol="0"/>
          <a:lstStyle/>
          <a:p>
            <a:pPr rtl="0"/>
            <a:fld id="{03DC2DEF-D2FE-4B45-ABA4-9F153FD1C98A}" type="slidenum">
              <a:rPr lang="en-US" altLang="ja-JP" smtClean="0"/>
              <a:t>21</a:t>
            </a:fld>
            <a:endParaRPr lang="ja-JP" altLang="en-US"/>
          </a:p>
        </p:txBody>
      </p:sp>
    </p:spTree>
    <p:extLst>
      <p:ext uri="{BB962C8B-B14F-4D97-AF65-F5344CB8AC3E}">
        <p14:creationId xmlns:p14="http://schemas.microsoft.com/office/powerpoint/2010/main" val="38042194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descr="椅子に座っている女性&#10;&#10;AI によって生成されたコンテンツは間違っている可能性があります。">
            <a:extLst>
              <a:ext uri="{FF2B5EF4-FFF2-40B4-BE49-F238E27FC236}">
                <a16:creationId xmlns:a16="http://schemas.microsoft.com/office/drawing/2014/main" id="{A72A7AB1-7940-4B3F-271B-6A5C8429172B}"/>
              </a:ext>
            </a:extLst>
          </p:cNvPr>
          <p:cNvPicPr>
            <a:picLocks noChangeAspect="1"/>
          </p:cNvPicPr>
          <p:nvPr/>
        </p:nvPicPr>
        <p:blipFill>
          <a:blip r:embed="rId2"/>
          <a:stretch>
            <a:fillRect/>
          </a:stretch>
        </p:blipFill>
        <p:spPr>
          <a:xfrm>
            <a:off x="7858414" y="1098012"/>
            <a:ext cx="3815426" cy="2539169"/>
          </a:xfrm>
          <a:prstGeom prst="rect">
            <a:avLst/>
          </a:prstGeom>
        </p:spPr>
      </p:pic>
      <p:sp>
        <p:nvSpPr>
          <p:cNvPr id="27" name="タイトル 26">
            <a:extLst>
              <a:ext uri="{FF2B5EF4-FFF2-40B4-BE49-F238E27FC236}">
                <a16:creationId xmlns:a16="http://schemas.microsoft.com/office/drawing/2014/main" id="{54104B6C-37E6-AADE-8C2A-556AD1F80ADE}"/>
              </a:ext>
            </a:extLst>
          </p:cNvPr>
          <p:cNvSpPr>
            <a:spLocks noGrp="1"/>
          </p:cNvSpPr>
          <p:nvPr>
            <p:ph type="title"/>
          </p:nvPr>
        </p:nvSpPr>
        <p:spPr/>
        <p:txBody>
          <a:bodyPr/>
          <a:lstStyle/>
          <a:p>
            <a:r>
              <a:rPr lang="en-US" altLang="ja-JP" dirty="0">
                <a:latin typeface="Arial" panose="020B0604020202020204" pitchFamily="34" charset="0"/>
                <a:cs typeface="Arial" panose="020B0604020202020204" pitchFamily="34" charset="0"/>
              </a:rPr>
              <a:t>Care services (facility)</a:t>
            </a:r>
            <a:endParaRPr lang="ja-JP" altLang="en-US" dirty="0"/>
          </a:p>
        </p:txBody>
      </p:sp>
      <p:sp>
        <p:nvSpPr>
          <p:cNvPr id="5" name="テキスト プレースホルダー 17">
            <a:extLst>
              <a:ext uri="{FF2B5EF4-FFF2-40B4-BE49-F238E27FC236}">
                <a16:creationId xmlns:a16="http://schemas.microsoft.com/office/drawing/2014/main" id="{25D99CAE-F1E9-3606-E9C2-A26AAA8F38EE}"/>
              </a:ext>
            </a:extLst>
          </p:cNvPr>
          <p:cNvSpPr txBox="1">
            <a:spLocks/>
          </p:cNvSpPr>
          <p:nvPr/>
        </p:nvSpPr>
        <p:spPr>
          <a:xfrm>
            <a:off x="518160" y="1275715"/>
            <a:ext cx="7399932" cy="167650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en-US" altLang="ja-JP" sz="2000" dirty="0">
                <a:latin typeface="Arial" panose="020B0604020202020204" pitchFamily="34" charset="0"/>
                <a:ea typeface="Meiryo UI"/>
                <a:cs typeface="Arial" panose="020B0604020202020204" pitchFamily="34" charset="0"/>
              </a:rPr>
              <a:t>Facility care service</a:t>
            </a:r>
            <a:endParaRPr lang="ja-JP" altLang="en-US" sz="1400" dirty="0">
              <a:latin typeface="Arial" panose="020B0604020202020204" pitchFamily="34" charset="0"/>
              <a:cs typeface="Arial" panose="020B0604020202020204" pitchFamily="34" charset="0"/>
            </a:endParaRPr>
          </a:p>
          <a:p>
            <a:r>
              <a:rPr lang="en-US" altLang="ja-JP" sz="2000" dirty="0">
                <a:solidFill>
                  <a:schemeClr val="tx1">
                    <a:lumMod val="50000"/>
                  </a:schemeClr>
                </a:solidFill>
                <a:latin typeface="Arial" panose="020B0604020202020204" pitchFamily="34" charset="0"/>
                <a:ea typeface="Meiryo UI"/>
                <a:cs typeface="Arial" panose="020B0604020202020204" pitchFamily="34" charset="0"/>
              </a:rPr>
              <a:t>Support daily life activities (such as eating, bathing, and excretion) and provide specialized care services at facilities for elderlies."</a:t>
            </a:r>
            <a:endParaRPr lang="ja-JP" altLang="en-US" sz="1400" dirty="0">
              <a:solidFill>
                <a:schemeClr val="tx1">
                  <a:lumMod val="50000"/>
                </a:schemeClr>
              </a:solidFill>
              <a:latin typeface="Arial" panose="020B0604020202020204" pitchFamily="34" charset="0"/>
              <a:cs typeface="Arial" panose="020B0604020202020204" pitchFamily="34" charset="0"/>
            </a:endParaRPr>
          </a:p>
        </p:txBody>
      </p:sp>
      <p:sp>
        <p:nvSpPr>
          <p:cNvPr id="4" name="スライド番号プレースホルダー 2">
            <a:extLst>
              <a:ext uri="{FF2B5EF4-FFF2-40B4-BE49-F238E27FC236}">
                <a16:creationId xmlns:a16="http://schemas.microsoft.com/office/drawing/2014/main" id="{1C3C76DA-2E23-C28C-3366-B4C70B7D9D2D}"/>
              </a:ext>
            </a:extLst>
          </p:cNvPr>
          <p:cNvSpPr>
            <a:spLocks noGrp="1"/>
          </p:cNvSpPr>
          <p:nvPr>
            <p:ph type="sldNum" sz="quarter" idx="12"/>
          </p:nvPr>
        </p:nvSpPr>
        <p:spPr>
          <a:xfrm>
            <a:off x="11231217" y="6518050"/>
            <a:ext cx="960783" cy="339950"/>
          </a:xfrm>
        </p:spPr>
        <p:txBody>
          <a:bodyPr rtlCol="0"/>
          <a:lstStyle/>
          <a:p>
            <a:pPr rtl="0"/>
            <a:fld id="{03DC2DEF-D2FE-4B45-ABA4-9F153FD1C98A}" type="slidenum">
              <a:rPr lang="en-US" altLang="ja-JP" smtClean="0"/>
              <a:t>22</a:t>
            </a:fld>
            <a:endParaRPr lang="ja-JP" altLang="en-US"/>
          </a:p>
        </p:txBody>
      </p:sp>
      <p:pic>
        <p:nvPicPr>
          <p:cNvPr id="10" name="図 9" descr="部屋に備えているベッドルーム&#10;&#10;AI によって生成されたコンテンツは間違っている可能性があります。">
            <a:extLst>
              <a:ext uri="{FF2B5EF4-FFF2-40B4-BE49-F238E27FC236}">
                <a16:creationId xmlns:a16="http://schemas.microsoft.com/office/drawing/2014/main" id="{E08059F4-C594-BE7E-2EF7-8831B8B7746D}"/>
              </a:ext>
            </a:extLst>
          </p:cNvPr>
          <p:cNvPicPr>
            <a:picLocks noChangeAspect="1"/>
          </p:cNvPicPr>
          <p:nvPr/>
        </p:nvPicPr>
        <p:blipFill>
          <a:blip r:embed="rId3"/>
          <a:stretch>
            <a:fillRect/>
          </a:stretch>
        </p:blipFill>
        <p:spPr>
          <a:xfrm>
            <a:off x="7865087" y="3808031"/>
            <a:ext cx="3808753" cy="2539169"/>
          </a:xfrm>
          <a:prstGeom prst="rect">
            <a:avLst/>
          </a:prstGeom>
        </p:spPr>
      </p:pic>
      <p:pic>
        <p:nvPicPr>
          <p:cNvPr id="15" name="図 14" descr="屋内, 座る, 小さい が含まれている画像&#10;&#10;AI によって生成されたコンテンツは間違っている可能性があります。">
            <a:extLst>
              <a:ext uri="{FF2B5EF4-FFF2-40B4-BE49-F238E27FC236}">
                <a16:creationId xmlns:a16="http://schemas.microsoft.com/office/drawing/2014/main" id="{DD060057-17F0-7C08-BB3E-89C62D5C7A4C}"/>
              </a:ext>
            </a:extLst>
          </p:cNvPr>
          <p:cNvPicPr>
            <a:picLocks noChangeAspect="1"/>
          </p:cNvPicPr>
          <p:nvPr/>
        </p:nvPicPr>
        <p:blipFill>
          <a:blip r:embed="rId4"/>
          <a:stretch>
            <a:fillRect/>
          </a:stretch>
        </p:blipFill>
        <p:spPr>
          <a:xfrm>
            <a:off x="3443285" y="3808031"/>
            <a:ext cx="3806848" cy="2540437"/>
          </a:xfrm>
          <a:prstGeom prst="rect">
            <a:avLst/>
          </a:prstGeom>
        </p:spPr>
      </p:pic>
      <p:pic>
        <p:nvPicPr>
          <p:cNvPr id="18" name="図 17" descr="人, 屋内, 子供, 若い が含まれている画像&#10;&#10;AI によって生成されたコンテンツは間違っている可能性があります。">
            <a:extLst>
              <a:ext uri="{FF2B5EF4-FFF2-40B4-BE49-F238E27FC236}">
                <a16:creationId xmlns:a16="http://schemas.microsoft.com/office/drawing/2014/main" id="{A4792970-BDCD-F9C2-998C-1F06C1C19FE5}"/>
              </a:ext>
            </a:extLst>
          </p:cNvPr>
          <p:cNvPicPr>
            <a:picLocks noChangeAspect="1"/>
          </p:cNvPicPr>
          <p:nvPr/>
        </p:nvPicPr>
        <p:blipFill>
          <a:blip r:embed="rId5"/>
          <a:stretch>
            <a:fillRect/>
          </a:stretch>
        </p:blipFill>
        <p:spPr>
          <a:xfrm>
            <a:off x="371475" y="2599895"/>
            <a:ext cx="3696471" cy="2611781"/>
          </a:xfrm>
          <a:prstGeom prst="rect">
            <a:avLst/>
          </a:prstGeom>
        </p:spPr>
      </p:pic>
    </p:spTree>
    <p:extLst>
      <p:ext uri="{BB962C8B-B14F-4D97-AF65-F5344CB8AC3E}">
        <p14:creationId xmlns:p14="http://schemas.microsoft.com/office/powerpoint/2010/main" val="10956525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02C516-E965-0E48-6662-44D335351699}"/>
            </a:ext>
          </a:extLst>
        </p:cNvPr>
        <p:cNvGrpSpPr/>
        <p:nvPr/>
      </p:nvGrpSpPr>
      <p:grpSpPr>
        <a:xfrm>
          <a:off x="0" y="0"/>
          <a:ext cx="0" cy="0"/>
          <a:chOff x="0" y="0"/>
          <a:chExt cx="0" cy="0"/>
        </a:xfrm>
      </p:grpSpPr>
      <p:sp>
        <p:nvSpPr>
          <p:cNvPr id="27" name="タイトル 26">
            <a:extLst>
              <a:ext uri="{FF2B5EF4-FFF2-40B4-BE49-F238E27FC236}">
                <a16:creationId xmlns:a16="http://schemas.microsoft.com/office/drawing/2014/main" id="{56EC624F-EDC0-799B-9A8A-36EAE5348445}"/>
              </a:ext>
            </a:extLst>
          </p:cNvPr>
          <p:cNvSpPr>
            <a:spLocks noGrp="1"/>
          </p:cNvSpPr>
          <p:nvPr>
            <p:ph type="title"/>
          </p:nvPr>
        </p:nvSpPr>
        <p:spPr/>
        <p:txBody>
          <a:bodyPr/>
          <a:lstStyle/>
          <a:p>
            <a:r>
              <a:rPr lang="en-US" altLang="ja-JP">
                <a:latin typeface="Arial" panose="020B0604020202020204" pitchFamily="34" charset="0"/>
                <a:cs typeface="Arial" panose="020B0604020202020204" pitchFamily="34" charset="0"/>
              </a:rPr>
              <a:t>Care services (home)</a:t>
            </a:r>
            <a:endParaRPr lang="ja-JP" altLang="en-US"/>
          </a:p>
        </p:txBody>
      </p:sp>
      <p:sp>
        <p:nvSpPr>
          <p:cNvPr id="4" name="テキスト プレースホルダー 17">
            <a:extLst>
              <a:ext uri="{FF2B5EF4-FFF2-40B4-BE49-F238E27FC236}">
                <a16:creationId xmlns:a16="http://schemas.microsoft.com/office/drawing/2014/main" id="{16CA6F8B-C935-69AB-F4D3-31411D921456}"/>
              </a:ext>
            </a:extLst>
          </p:cNvPr>
          <p:cNvSpPr txBox="1">
            <a:spLocks/>
          </p:cNvSpPr>
          <p:nvPr/>
        </p:nvSpPr>
        <p:spPr>
          <a:xfrm>
            <a:off x="518160" y="1275715"/>
            <a:ext cx="6909007" cy="167650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en-US" altLang="ja-JP" sz="2400" dirty="0">
                <a:latin typeface="Arial" panose="020B0604020202020204" pitchFamily="34" charset="0"/>
                <a:ea typeface="Meiryo UI"/>
                <a:cs typeface="Arial" panose="020B0604020202020204" pitchFamily="34" charset="0"/>
              </a:rPr>
              <a:t>Home care service</a:t>
            </a:r>
          </a:p>
          <a:p>
            <a:r>
              <a:rPr lang="en-US" altLang="ja-JP" sz="1800" dirty="0">
                <a:latin typeface="Arial" panose="020B0604020202020204" pitchFamily="34" charset="0"/>
                <a:ea typeface="Meiryo UI"/>
                <a:cs typeface="Arial" panose="020B0604020202020204" pitchFamily="34" charset="0"/>
              </a:rPr>
              <a:t>Visit each user’s home to provide support with daily activities and assist them in living in a familiar environment.</a:t>
            </a:r>
            <a:endParaRPr lang="ja-JP" altLang="ja-JP" sz="1200" dirty="0">
              <a:latin typeface="Arial" panose="020B0604020202020204" pitchFamily="34" charset="0"/>
              <a:cs typeface="Arial" panose="020B0604020202020204" pitchFamily="34" charset="0"/>
            </a:endParaRPr>
          </a:p>
        </p:txBody>
      </p:sp>
      <p:sp>
        <p:nvSpPr>
          <p:cNvPr id="2" name="スライド番号プレースホルダー 2">
            <a:extLst>
              <a:ext uri="{FF2B5EF4-FFF2-40B4-BE49-F238E27FC236}">
                <a16:creationId xmlns:a16="http://schemas.microsoft.com/office/drawing/2014/main" id="{FB6998BC-D7C9-ECF0-05E9-219DBB58CDAC}"/>
              </a:ext>
            </a:extLst>
          </p:cNvPr>
          <p:cNvSpPr>
            <a:spLocks noGrp="1"/>
          </p:cNvSpPr>
          <p:nvPr>
            <p:ph type="sldNum" sz="quarter" idx="12"/>
          </p:nvPr>
        </p:nvSpPr>
        <p:spPr>
          <a:xfrm>
            <a:off x="11231217" y="6518050"/>
            <a:ext cx="960783" cy="339950"/>
          </a:xfrm>
        </p:spPr>
        <p:txBody>
          <a:bodyPr rtlCol="0"/>
          <a:lstStyle/>
          <a:p>
            <a:pPr rtl="0"/>
            <a:fld id="{03DC2DEF-D2FE-4B45-ABA4-9F153FD1C98A}" type="slidenum">
              <a:rPr lang="en-US" altLang="ja-JP" smtClean="0"/>
              <a:t>23</a:t>
            </a:fld>
            <a:endParaRPr lang="ja-JP" altLang="en-US"/>
          </a:p>
        </p:txBody>
      </p:sp>
      <p:sp>
        <p:nvSpPr>
          <p:cNvPr id="6" name="正方形/長方形 5">
            <a:extLst>
              <a:ext uri="{FF2B5EF4-FFF2-40B4-BE49-F238E27FC236}">
                <a16:creationId xmlns:a16="http://schemas.microsoft.com/office/drawing/2014/main" id="{ED8D476D-5F81-9CC4-E672-7C00ED3C233B}"/>
              </a:ext>
            </a:extLst>
          </p:cNvPr>
          <p:cNvSpPr/>
          <p:nvPr/>
        </p:nvSpPr>
        <p:spPr>
          <a:xfrm>
            <a:off x="9238300" y="2062482"/>
            <a:ext cx="1166327" cy="721899"/>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200">
                <a:solidFill>
                  <a:schemeClr val="tx1"/>
                </a:solidFill>
                <a:latin typeface="Meiryo UI" panose="020B0604030504040204" pitchFamily="50" charset="-128"/>
                <a:ea typeface="Meiryo UI" panose="020B0604030504040204" pitchFamily="50" charset="-128"/>
              </a:rPr>
              <a:t>写真</a:t>
            </a:r>
            <a:endParaRPr kumimoji="1" lang="en-US" altLang="ja-JP" sz="1200">
              <a:solidFill>
                <a:schemeClr val="tx1"/>
              </a:solidFill>
              <a:latin typeface="Meiryo UI" panose="020B0604030504040204" pitchFamily="50" charset="-128"/>
              <a:ea typeface="Meiryo UI" panose="020B0604030504040204" pitchFamily="50" charset="-128"/>
            </a:endParaRPr>
          </a:p>
          <a:p>
            <a:r>
              <a:rPr kumimoji="1" lang="ja-JP" altLang="en-US" sz="1200">
                <a:solidFill>
                  <a:schemeClr val="tx1"/>
                </a:solidFill>
                <a:latin typeface="Meiryo UI" panose="020B0604030504040204" pitchFamily="50" charset="-128"/>
                <a:ea typeface="Meiryo UI" panose="020B0604030504040204" pitchFamily="50" charset="-128"/>
              </a:rPr>
              <a:t>差し替え未</a:t>
            </a:r>
            <a:endParaRPr kumimoji="1" lang="ja-JP" altLang="en-US" sz="1200">
              <a:solidFill>
                <a:schemeClr val="tx1">
                  <a:lumMod val="50000"/>
                </a:schemeClr>
              </a:solidFill>
              <a:latin typeface="Meiryo UI" panose="020B0604030504040204" pitchFamily="50" charset="-128"/>
              <a:ea typeface="Meiryo UI" panose="020B0604030504040204" pitchFamily="50" charset="-128"/>
            </a:endParaRPr>
          </a:p>
        </p:txBody>
      </p:sp>
      <p:pic>
        <p:nvPicPr>
          <p:cNvPr id="12" name="図 11" descr="ベッドの上にいる女の子&#10;&#10;AI によって生成されたコンテンツは間違っている可能性があります。">
            <a:extLst>
              <a:ext uri="{FF2B5EF4-FFF2-40B4-BE49-F238E27FC236}">
                <a16:creationId xmlns:a16="http://schemas.microsoft.com/office/drawing/2014/main" id="{E4157C7F-6517-B5BE-98A7-87387E2A305F}"/>
              </a:ext>
            </a:extLst>
          </p:cNvPr>
          <p:cNvPicPr>
            <a:picLocks noChangeAspect="1"/>
          </p:cNvPicPr>
          <p:nvPr/>
        </p:nvPicPr>
        <p:blipFill>
          <a:blip r:embed="rId2"/>
          <a:stretch>
            <a:fillRect/>
          </a:stretch>
        </p:blipFill>
        <p:spPr>
          <a:xfrm>
            <a:off x="3583462" y="3737076"/>
            <a:ext cx="3764904" cy="2509936"/>
          </a:xfrm>
          <a:prstGeom prst="rect">
            <a:avLst/>
          </a:prstGeom>
        </p:spPr>
      </p:pic>
      <p:pic>
        <p:nvPicPr>
          <p:cNvPr id="9" name="図 8" descr="人, 屋内, 窓, 立つ が含まれている画像&#10;&#10;AI によって生成されたコンテンツは間違っている可能性があります。">
            <a:extLst>
              <a:ext uri="{FF2B5EF4-FFF2-40B4-BE49-F238E27FC236}">
                <a16:creationId xmlns:a16="http://schemas.microsoft.com/office/drawing/2014/main" id="{E7EE5B90-2E4A-6F4B-BCFA-6359C990FEB0}"/>
              </a:ext>
            </a:extLst>
          </p:cNvPr>
          <p:cNvPicPr>
            <a:picLocks noChangeAspect="1"/>
          </p:cNvPicPr>
          <p:nvPr/>
        </p:nvPicPr>
        <p:blipFill>
          <a:blip r:embed="rId3"/>
          <a:stretch>
            <a:fillRect/>
          </a:stretch>
        </p:blipFill>
        <p:spPr>
          <a:xfrm>
            <a:off x="371475" y="2451512"/>
            <a:ext cx="3761391" cy="2507594"/>
          </a:xfrm>
          <a:prstGeom prst="rect">
            <a:avLst/>
          </a:prstGeom>
        </p:spPr>
      </p:pic>
      <p:pic>
        <p:nvPicPr>
          <p:cNvPr id="15" name="図 14" descr="窓のそばに立っている男性&#10;&#10;AI によって生成されたコンテンツは間違っている可能性があります。">
            <a:extLst>
              <a:ext uri="{FF2B5EF4-FFF2-40B4-BE49-F238E27FC236}">
                <a16:creationId xmlns:a16="http://schemas.microsoft.com/office/drawing/2014/main" id="{274EE1FD-1C35-3FC1-5A93-A5D63D6E8A34}"/>
              </a:ext>
            </a:extLst>
          </p:cNvPr>
          <p:cNvPicPr>
            <a:picLocks noChangeAspect="1"/>
          </p:cNvPicPr>
          <p:nvPr/>
        </p:nvPicPr>
        <p:blipFill>
          <a:blip r:embed="rId4"/>
          <a:stretch>
            <a:fillRect/>
          </a:stretch>
        </p:blipFill>
        <p:spPr>
          <a:xfrm>
            <a:off x="7938843" y="3737075"/>
            <a:ext cx="3765239" cy="2509937"/>
          </a:xfrm>
          <a:prstGeom prst="rect">
            <a:avLst/>
          </a:prstGeom>
        </p:spPr>
      </p:pic>
      <p:pic>
        <p:nvPicPr>
          <p:cNvPr id="10" name="図 9" descr="建物の前に立っている男性&#10;&#10;AI によって生成されたコンテンツは間違っている可能性があります。">
            <a:extLst>
              <a:ext uri="{FF2B5EF4-FFF2-40B4-BE49-F238E27FC236}">
                <a16:creationId xmlns:a16="http://schemas.microsoft.com/office/drawing/2014/main" id="{20E3C82D-BCDA-268A-2250-4852FFD11C2B}"/>
              </a:ext>
            </a:extLst>
          </p:cNvPr>
          <p:cNvPicPr>
            <a:picLocks noChangeAspect="1"/>
          </p:cNvPicPr>
          <p:nvPr/>
        </p:nvPicPr>
        <p:blipFill>
          <a:blip r:embed="rId5"/>
          <a:stretch>
            <a:fillRect/>
          </a:stretch>
        </p:blipFill>
        <p:spPr>
          <a:xfrm>
            <a:off x="7938843" y="1040935"/>
            <a:ext cx="3761391" cy="2507594"/>
          </a:xfrm>
          <a:prstGeom prst="rect">
            <a:avLst/>
          </a:prstGeom>
        </p:spPr>
      </p:pic>
      <p:sp>
        <p:nvSpPr>
          <p:cNvPr id="5" name="テキスト プレースホルダー 17">
            <a:extLst>
              <a:ext uri="{FF2B5EF4-FFF2-40B4-BE49-F238E27FC236}">
                <a16:creationId xmlns:a16="http://schemas.microsoft.com/office/drawing/2014/main" id="{91933283-860D-6F16-34D0-E076EB7CA643}"/>
              </a:ext>
            </a:extLst>
          </p:cNvPr>
          <p:cNvSpPr txBox="1">
            <a:spLocks/>
          </p:cNvSpPr>
          <p:nvPr/>
        </p:nvSpPr>
        <p:spPr>
          <a:xfrm>
            <a:off x="500894" y="6439943"/>
            <a:ext cx="10484605" cy="286232"/>
          </a:xfrm>
          <a:prstGeom prst="rect">
            <a:avLst/>
          </a:prstGeom>
        </p:spPr>
        <p:txBody>
          <a:bodyPr vert="horz" wrap="square" lIns="91440" tIns="45720" rIns="91440" bIns="4572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en-US" altLang="ja-JP" sz="1400" dirty="0">
                <a:latin typeface="Arial" panose="020B0604020202020204" pitchFamily="34" charset="0"/>
                <a:ea typeface="Meiryo UI"/>
                <a:cs typeface="Arial" panose="020B0604020202020204" pitchFamily="34" charset="0"/>
              </a:rPr>
              <a:t>*As of April 2025, foreign care worker may be able to work in home-visit care services only if he/she meets certain conditions. </a:t>
            </a:r>
            <a:endParaRPr lang="ja-JP"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718391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2FB8B5-C50A-7CB5-FCB5-2F8301060F26}"/>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7B4B0455-17BD-0D6F-437C-D75E720F1E1F}"/>
              </a:ext>
            </a:extLst>
          </p:cNvPr>
          <p:cNvSpPr>
            <a:spLocks noGrp="1"/>
          </p:cNvSpPr>
          <p:nvPr>
            <p:ph type="title"/>
          </p:nvPr>
        </p:nvSpPr>
        <p:spPr>
          <a:xfrm>
            <a:off x="831850" y="2723887"/>
            <a:ext cx="11126470" cy="715581"/>
          </a:xfrm>
        </p:spPr>
        <p:txBody>
          <a:bodyPr wrap="square" rtlCol="0">
            <a:spAutoFit/>
          </a:bodyPr>
          <a:lstStyle/>
          <a:p>
            <a:r>
              <a:rPr lang="en-US" altLang="ja-JP" sz="4500" dirty="0">
                <a:latin typeface="Arial" panose="020B0604020202020204" pitchFamily="34" charset="0"/>
                <a:cs typeface="Arial" panose="020B0604020202020204" pitchFamily="34" charset="0"/>
              </a:rPr>
              <a:t>4. </a:t>
            </a:r>
            <a:r>
              <a:rPr lang="en-US" altLang="ja-JP" sz="4400" dirty="0">
                <a:latin typeface="Arial" panose="020B0604020202020204" pitchFamily="34" charset="0"/>
                <a:cs typeface="Arial" panose="020B0604020202020204" pitchFamily="34" charset="0"/>
              </a:rPr>
              <a:t>Foreign nursing care workers in Japan</a:t>
            </a:r>
            <a:endParaRPr lang="ja-JP" altLang="en-US" sz="4400" dirty="0">
              <a:latin typeface="Arial" panose="020B0604020202020204" pitchFamily="34" charset="0"/>
              <a:cs typeface="Arial" panose="020B0604020202020204" pitchFamily="34" charset="0"/>
            </a:endParaRPr>
          </a:p>
        </p:txBody>
      </p:sp>
      <p:sp>
        <p:nvSpPr>
          <p:cNvPr id="7" name="テキスト プレースホルダー 6">
            <a:extLst>
              <a:ext uri="{FF2B5EF4-FFF2-40B4-BE49-F238E27FC236}">
                <a16:creationId xmlns:a16="http://schemas.microsoft.com/office/drawing/2014/main" id="{894D4168-813F-4FA2-1202-E4398293CEAA}"/>
              </a:ext>
            </a:extLst>
          </p:cNvPr>
          <p:cNvSpPr>
            <a:spLocks noGrp="1"/>
          </p:cNvSpPr>
          <p:nvPr>
            <p:ph type="body" idx="1"/>
          </p:nvPr>
        </p:nvSpPr>
        <p:spPr/>
        <p:txBody>
          <a:bodyPr/>
          <a:lstStyle/>
          <a:p>
            <a:endParaRPr lang="ja-JP" altLang="en-US"/>
          </a:p>
        </p:txBody>
      </p:sp>
      <p:sp>
        <p:nvSpPr>
          <p:cNvPr id="3" name="スライド番号プレースホルダー 2">
            <a:extLst>
              <a:ext uri="{FF2B5EF4-FFF2-40B4-BE49-F238E27FC236}">
                <a16:creationId xmlns:a16="http://schemas.microsoft.com/office/drawing/2014/main" id="{6E61112F-57F1-43F7-F578-1231E2C4AA90}"/>
              </a:ext>
            </a:extLst>
          </p:cNvPr>
          <p:cNvSpPr>
            <a:spLocks noGrp="1"/>
          </p:cNvSpPr>
          <p:nvPr>
            <p:ph type="sldNum" sz="quarter" idx="12"/>
          </p:nvPr>
        </p:nvSpPr>
        <p:spPr/>
        <p:txBody>
          <a:bodyPr rtlCol="0"/>
          <a:lstStyle/>
          <a:p>
            <a:pPr rtl="0"/>
            <a:fld id="{03DC2DEF-D2FE-4B45-ABA4-9F153FD1C98A}" type="slidenum">
              <a:rPr lang="en-US" altLang="ja-JP" smtClean="0"/>
              <a:t>24</a:t>
            </a:fld>
            <a:endParaRPr lang="ja-JP" altLang="en-US"/>
          </a:p>
        </p:txBody>
      </p:sp>
    </p:spTree>
    <p:extLst>
      <p:ext uri="{BB962C8B-B14F-4D97-AF65-F5344CB8AC3E}">
        <p14:creationId xmlns:p14="http://schemas.microsoft.com/office/powerpoint/2010/main" val="30724601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9E03D-4967-1946-0F3C-DC735C05B2FA}"/>
            </a:ext>
          </a:extLst>
        </p:cNvPr>
        <p:cNvGrpSpPr/>
        <p:nvPr/>
      </p:nvGrpSpPr>
      <p:grpSpPr>
        <a:xfrm>
          <a:off x="0" y="0"/>
          <a:ext cx="0" cy="0"/>
          <a:chOff x="0" y="0"/>
          <a:chExt cx="0" cy="0"/>
        </a:xfrm>
      </p:grpSpPr>
      <p:sp>
        <p:nvSpPr>
          <p:cNvPr id="12" name="タイトル 11">
            <a:extLst>
              <a:ext uri="{FF2B5EF4-FFF2-40B4-BE49-F238E27FC236}">
                <a16:creationId xmlns:a16="http://schemas.microsoft.com/office/drawing/2014/main" id="{C0EBF905-4153-FD55-52EF-1B102EE68A65}"/>
              </a:ext>
            </a:extLst>
          </p:cNvPr>
          <p:cNvSpPr>
            <a:spLocks noGrp="1"/>
          </p:cNvSpPr>
          <p:nvPr>
            <p:ph type="title"/>
          </p:nvPr>
        </p:nvSpPr>
        <p:spPr>
          <a:xfrm>
            <a:off x="371475" y="344297"/>
            <a:ext cx="11520488" cy="590931"/>
          </a:xfrm>
        </p:spPr>
        <p:txBody>
          <a:bodyPr rtlCol="0">
            <a:spAutoFit/>
          </a:bodyPr>
          <a:lstStyle/>
          <a:p>
            <a:r>
              <a:rPr lang="en-US" altLang="ja-JP">
                <a:latin typeface="Arial" panose="020B0604020202020204" pitchFamily="34" charset="0"/>
                <a:cs typeface="Arial" panose="020B0604020202020204" pitchFamily="34" charset="0"/>
              </a:rPr>
              <a:t>Expanding your career in Japan</a:t>
            </a:r>
            <a:endParaRPr lang="ja-JP" altLang="en-US">
              <a:latin typeface="Arial" panose="020B0604020202020204" pitchFamily="34" charset="0"/>
              <a:cs typeface="Arial" panose="020B0604020202020204" pitchFamily="34" charset="0"/>
            </a:endParaRPr>
          </a:p>
        </p:txBody>
      </p:sp>
      <p:sp>
        <p:nvSpPr>
          <p:cNvPr id="2" name="スライド番号プレースホルダー 2">
            <a:extLst>
              <a:ext uri="{FF2B5EF4-FFF2-40B4-BE49-F238E27FC236}">
                <a16:creationId xmlns:a16="http://schemas.microsoft.com/office/drawing/2014/main" id="{E46B01CD-2547-A183-53B9-43FC9194FE8F}"/>
              </a:ext>
            </a:extLst>
          </p:cNvPr>
          <p:cNvSpPr>
            <a:spLocks noGrp="1"/>
          </p:cNvSpPr>
          <p:nvPr>
            <p:ph type="sldNum" sz="quarter" idx="12"/>
          </p:nvPr>
        </p:nvSpPr>
        <p:spPr>
          <a:xfrm>
            <a:off x="11231217" y="6518050"/>
            <a:ext cx="960783" cy="339950"/>
          </a:xfrm>
        </p:spPr>
        <p:txBody>
          <a:bodyPr rtlCol="0"/>
          <a:lstStyle/>
          <a:p>
            <a:pPr algn="ctr" rtl="0"/>
            <a:fld id="{03DC2DEF-D2FE-4B45-ABA4-9F153FD1C98A}" type="slidenum">
              <a:rPr lang="en-US" altLang="ja-JP" sz="1500" smtClean="0"/>
              <a:pPr algn="ctr" rtl="0"/>
              <a:t>25</a:t>
            </a:fld>
            <a:endParaRPr lang="ja-JP" altLang="en-US" sz="1500"/>
          </a:p>
        </p:txBody>
      </p:sp>
      <p:grpSp>
        <p:nvGrpSpPr>
          <p:cNvPr id="9" name="グループ化 8">
            <a:extLst>
              <a:ext uri="{FF2B5EF4-FFF2-40B4-BE49-F238E27FC236}">
                <a16:creationId xmlns:a16="http://schemas.microsoft.com/office/drawing/2014/main" id="{934B1BD5-263E-187C-3052-2C938B1C8AFF}"/>
              </a:ext>
            </a:extLst>
          </p:cNvPr>
          <p:cNvGrpSpPr/>
          <p:nvPr/>
        </p:nvGrpSpPr>
        <p:grpSpPr>
          <a:xfrm>
            <a:off x="214036" y="1336714"/>
            <a:ext cx="11761653" cy="5335064"/>
            <a:chOff x="214036" y="1336714"/>
            <a:chExt cx="11761653" cy="5335064"/>
          </a:xfrm>
        </p:grpSpPr>
        <p:grpSp>
          <p:nvGrpSpPr>
            <p:cNvPr id="7" name="グループ化 6">
              <a:extLst>
                <a:ext uri="{FF2B5EF4-FFF2-40B4-BE49-F238E27FC236}">
                  <a16:creationId xmlns:a16="http://schemas.microsoft.com/office/drawing/2014/main" id="{07A8C054-3882-FE4F-0B9C-C65DEA2D4DB5}"/>
                </a:ext>
              </a:extLst>
            </p:cNvPr>
            <p:cNvGrpSpPr/>
            <p:nvPr/>
          </p:nvGrpSpPr>
          <p:grpSpPr>
            <a:xfrm>
              <a:off x="371475" y="1336714"/>
              <a:ext cx="11520488" cy="4868869"/>
              <a:chOff x="371475" y="1336714"/>
              <a:chExt cx="11520488" cy="4868869"/>
            </a:xfrm>
          </p:grpSpPr>
          <p:grpSp>
            <p:nvGrpSpPr>
              <p:cNvPr id="6" name="グループ化 5">
                <a:extLst>
                  <a:ext uri="{FF2B5EF4-FFF2-40B4-BE49-F238E27FC236}">
                    <a16:creationId xmlns:a16="http://schemas.microsoft.com/office/drawing/2014/main" id="{CDCFC55E-E437-6BD1-241E-36F62CBE2AE5}"/>
                  </a:ext>
                </a:extLst>
              </p:cNvPr>
              <p:cNvGrpSpPr/>
              <p:nvPr/>
            </p:nvGrpSpPr>
            <p:grpSpPr>
              <a:xfrm>
                <a:off x="371475" y="1336714"/>
                <a:ext cx="11520488" cy="4868869"/>
                <a:chOff x="371475" y="1336714"/>
                <a:chExt cx="11520488" cy="4868869"/>
              </a:xfrm>
            </p:grpSpPr>
            <p:sp>
              <p:nvSpPr>
                <p:cNvPr id="18" name="二等辺三角形 17"/>
                <p:cNvSpPr/>
                <p:nvPr/>
              </p:nvSpPr>
              <p:spPr>
                <a:xfrm rot="5400000">
                  <a:off x="2177083" y="3649087"/>
                  <a:ext cx="1321647" cy="285221"/>
                </a:xfrm>
                <a:prstGeom prst="triangle">
                  <a:avLst/>
                </a:prstGeom>
                <a:solidFill>
                  <a:schemeClr val="accent3">
                    <a:lumMod val="60000"/>
                    <a:lumOff val="4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latin typeface="Arial" panose="020B0604020202020204" pitchFamily="34" charset="0"/>
                    <a:cs typeface="Arial" panose="020B0604020202020204" pitchFamily="34" charset="0"/>
                  </a:endParaRPr>
                </a:p>
              </p:txBody>
            </p:sp>
            <p:grpSp>
              <p:nvGrpSpPr>
                <p:cNvPr id="5" name="グループ化 4">
                  <a:extLst>
                    <a:ext uri="{FF2B5EF4-FFF2-40B4-BE49-F238E27FC236}">
                      <a16:creationId xmlns:a16="http://schemas.microsoft.com/office/drawing/2014/main" id="{674B4979-7C48-7657-B3F6-D7F03D45B481}"/>
                    </a:ext>
                  </a:extLst>
                </p:cNvPr>
                <p:cNvGrpSpPr/>
                <p:nvPr/>
              </p:nvGrpSpPr>
              <p:grpSpPr>
                <a:xfrm>
                  <a:off x="371475" y="1336714"/>
                  <a:ext cx="11520488" cy="4868869"/>
                  <a:chOff x="371475" y="1336714"/>
                  <a:chExt cx="11520488" cy="4868869"/>
                </a:xfrm>
              </p:grpSpPr>
              <p:sp>
                <p:nvSpPr>
                  <p:cNvPr id="19" name="テキスト ボックス 18"/>
                  <p:cNvSpPr txBox="1"/>
                  <p:nvPr/>
                </p:nvSpPr>
                <p:spPr>
                  <a:xfrm>
                    <a:off x="2570410" y="3422804"/>
                    <a:ext cx="461665" cy="930089"/>
                  </a:xfrm>
                  <a:prstGeom prst="rect">
                    <a:avLst/>
                  </a:prstGeom>
                  <a:noFill/>
                </p:spPr>
                <p:txBody>
                  <a:bodyPr vert="eaVert" wrap="square" rtlCol="0">
                    <a:spAutoFit/>
                  </a:bodyPr>
                  <a:lstStyle/>
                  <a:p>
                    <a:pPr algn="ctr"/>
                    <a:r>
                      <a:rPr kumimoji="1" lang="en-US" altLang="ja-JP">
                        <a:latin typeface="Arial" panose="020B0604020202020204" pitchFamily="34" charset="0"/>
                        <a:ea typeface="Meiryo UI" panose="020B0604030504040204" pitchFamily="50" charset="-128"/>
                        <a:cs typeface="Arial" panose="020B0604020202020204" pitchFamily="34" charset="0"/>
                      </a:rPr>
                      <a:t>Arrival</a:t>
                    </a:r>
                    <a:endParaRPr kumimoji="1" lang="ja-JP" altLang="en-US">
                      <a:latin typeface="Arial" panose="020B0604020202020204" pitchFamily="34" charset="0"/>
                      <a:ea typeface="Meiryo UI" panose="020B0604030504040204" pitchFamily="50" charset="-128"/>
                      <a:cs typeface="Arial" panose="020B0604020202020204" pitchFamily="34" charset="0"/>
                    </a:endParaRPr>
                  </a:p>
                </p:txBody>
              </p:sp>
              <p:grpSp>
                <p:nvGrpSpPr>
                  <p:cNvPr id="4" name="グループ化 3">
                    <a:extLst>
                      <a:ext uri="{FF2B5EF4-FFF2-40B4-BE49-F238E27FC236}">
                        <a16:creationId xmlns:a16="http://schemas.microsoft.com/office/drawing/2014/main" id="{A0869E3B-7E2E-094F-8995-3B6E58BD49B3}"/>
                      </a:ext>
                    </a:extLst>
                  </p:cNvPr>
                  <p:cNvGrpSpPr/>
                  <p:nvPr/>
                </p:nvGrpSpPr>
                <p:grpSpPr>
                  <a:xfrm>
                    <a:off x="371475" y="1336714"/>
                    <a:ext cx="11520488" cy="4868869"/>
                    <a:chOff x="371475" y="1336714"/>
                    <a:chExt cx="11520488" cy="4868869"/>
                  </a:xfrm>
                </p:grpSpPr>
                <p:sp>
                  <p:nvSpPr>
                    <p:cNvPr id="41" name="角丸四角形 40"/>
                    <p:cNvSpPr/>
                    <p:nvPr/>
                  </p:nvSpPr>
                  <p:spPr>
                    <a:xfrm>
                      <a:off x="2993546" y="1379952"/>
                      <a:ext cx="3521032" cy="3789739"/>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algn="ctr"/>
                      <a:r>
                        <a:rPr kumimoji="1" lang="en-US" altLang="ja-JP" sz="16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Work at nursing care facility</a:t>
                      </a:r>
                    </a:p>
                    <a:p>
                      <a:pPr algn="ctr"/>
                      <a:endParaRPr kumimoji="1" lang="en-US" altLang="ja-JP" sz="16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endParaRPr>
                    </a:p>
                    <a:p>
                      <a:pPr algn="ctr"/>
                      <a:endParaRPr kumimoji="1" lang="en-US" altLang="ja-JP"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endParaRPr>
                    </a:p>
                    <a:p>
                      <a:pPr algn="ctr"/>
                      <a:endParaRPr kumimoji="1" lang="en-US" altLang="ja-JP"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endParaRPr>
                    </a:p>
                    <a:p>
                      <a:pPr algn="ctr"/>
                      <a:endParaRPr kumimoji="1" lang="en-US" altLang="ja-JP"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endParaRPr>
                    </a:p>
                    <a:p>
                      <a:endParaRPr kumimoji="1" lang="en-US" altLang="ja-JP" sz="14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endParaRPr>
                    </a:p>
                    <a:p>
                      <a:pPr marL="285750" indent="-285750">
                        <a:buFont typeface="Arial" panose="020B0604020202020204" pitchFamily="34" charset="0"/>
                        <a:buChar char="•"/>
                      </a:pPr>
                      <a:r>
                        <a:rPr lang="en-US" altLang="ja-JP" sz="12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Qualified to take the national exam after working for 3 years</a:t>
                      </a:r>
                    </a:p>
                    <a:p>
                      <a:pPr marL="285750" indent="-285750">
                        <a:buFont typeface="Arial" panose="020B0604020202020204" pitchFamily="34" charset="0"/>
                        <a:buChar char="•"/>
                      </a:pPr>
                      <a:r>
                        <a:rPr lang="en-US" altLang="ja-JP" sz="12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Study in an organized manner with support of your workplace and administration</a:t>
                      </a:r>
                      <a:endParaRPr kumimoji="1" lang="en-US" altLang="ja-JP" sz="12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endParaRPr>
                    </a:p>
                    <a:p>
                      <a:pPr marL="742950" lvl="1" indent="-285750">
                        <a:buFont typeface="Wingdings" panose="05000000000000000000" pitchFamily="2" charset="2"/>
                        <a:buChar char="Ø"/>
                      </a:pPr>
                      <a:r>
                        <a:rPr kumimoji="1" lang="en-US" altLang="ja-JP" sz="12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Multi-language learning content available</a:t>
                      </a:r>
                    </a:p>
                    <a:p>
                      <a:pPr marL="285750" indent="-285750">
                        <a:buFont typeface="Arial" panose="020B0604020202020204" pitchFamily="34" charset="0"/>
                        <a:buChar char="•"/>
                      </a:pPr>
                      <a:r>
                        <a:rPr lang="en-US" altLang="ja-JP" sz="12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Designated activities (EPA) and technical intern training visa holders can switch to specified skilled worker visa and aim to become </a:t>
                      </a:r>
                      <a:r>
                        <a:rPr kumimoji="1" lang="en-US" altLang="ja-JP" sz="12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certified care worker</a:t>
                      </a:r>
                      <a:r>
                        <a:rPr kumimoji="1" lang="en-US" altLang="ja-JP" sz="1200" baseline="300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*2</a:t>
                      </a:r>
                      <a:endParaRPr kumimoji="1" lang="ja-JP" altLang="en-US" sz="1200" baseline="300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endParaRPr>
                    </a:p>
                  </p:txBody>
                </p:sp>
                <p:sp>
                  <p:nvSpPr>
                    <p:cNvPr id="8" name="角丸四角形 7"/>
                    <p:cNvSpPr/>
                    <p:nvPr/>
                  </p:nvSpPr>
                  <p:spPr>
                    <a:xfrm>
                      <a:off x="371475" y="1379952"/>
                      <a:ext cx="2222255" cy="4820823"/>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en-US" altLang="ja-JP" dirty="0">
                          <a:solidFill>
                            <a:schemeClr val="tx1"/>
                          </a:solidFill>
                          <a:latin typeface="Arial" panose="020B0604020202020204" pitchFamily="34" charset="0"/>
                          <a:ea typeface="Meiryo UI" panose="020B0604030504040204" pitchFamily="50" charset="-128"/>
                          <a:cs typeface="Arial" panose="020B0604020202020204" pitchFamily="34" charset="0"/>
                        </a:rPr>
                        <a:t>Your country</a:t>
                      </a:r>
                    </a:p>
                    <a:p>
                      <a:pPr algn="ctr"/>
                      <a:endParaRPr kumimoji="1" lang="en-US" altLang="ja-JP" dirty="0">
                        <a:solidFill>
                          <a:schemeClr val="tx1"/>
                        </a:solidFill>
                        <a:latin typeface="Arial" panose="020B0604020202020204" pitchFamily="34" charset="0"/>
                        <a:ea typeface="Meiryo UI" panose="020B0604030504040204" pitchFamily="50" charset="-128"/>
                        <a:cs typeface="Arial" panose="020B0604020202020204" pitchFamily="34" charset="0"/>
                      </a:endParaRPr>
                    </a:p>
                    <a:p>
                      <a:pPr algn="ctr"/>
                      <a:endParaRPr kumimoji="1" lang="en-US" altLang="ja-JP" dirty="0">
                        <a:solidFill>
                          <a:schemeClr val="tx1"/>
                        </a:solidFill>
                        <a:latin typeface="Arial" panose="020B0604020202020204" pitchFamily="34" charset="0"/>
                        <a:ea typeface="Meiryo UI" panose="020B0604030504040204" pitchFamily="50" charset="-128"/>
                        <a:cs typeface="Arial" panose="020B0604020202020204" pitchFamily="34" charset="0"/>
                      </a:endParaRPr>
                    </a:p>
                    <a:p>
                      <a:pPr algn="ctr"/>
                      <a:endParaRPr kumimoji="1" lang="en-US" altLang="ja-JP" dirty="0">
                        <a:solidFill>
                          <a:schemeClr val="tx1"/>
                        </a:solidFill>
                        <a:latin typeface="Arial" panose="020B0604020202020204" pitchFamily="34" charset="0"/>
                        <a:ea typeface="Meiryo UI" panose="020B0604030504040204" pitchFamily="50" charset="-128"/>
                        <a:cs typeface="Arial" panose="020B0604020202020204" pitchFamily="34" charset="0"/>
                      </a:endParaRPr>
                    </a:p>
                    <a:p>
                      <a:pPr algn="ctr"/>
                      <a:endParaRPr kumimoji="1" lang="en-US" altLang="ja-JP" dirty="0">
                        <a:solidFill>
                          <a:schemeClr val="tx1"/>
                        </a:solidFill>
                        <a:latin typeface="Arial" panose="020B0604020202020204" pitchFamily="34" charset="0"/>
                        <a:ea typeface="Meiryo UI" panose="020B0604030504040204" pitchFamily="50" charset="-128"/>
                        <a:cs typeface="Arial" panose="020B0604020202020204" pitchFamily="34" charset="0"/>
                      </a:endParaRPr>
                    </a:p>
                    <a:p>
                      <a:pPr algn="ctr"/>
                      <a:endParaRPr kumimoji="1" lang="en-US" altLang="ja-JP" dirty="0">
                        <a:solidFill>
                          <a:schemeClr val="tx1"/>
                        </a:solidFill>
                        <a:latin typeface="Arial" panose="020B0604020202020204" pitchFamily="34" charset="0"/>
                        <a:ea typeface="Meiryo UI" panose="020B0604030504040204" pitchFamily="50" charset="-128"/>
                        <a:cs typeface="Arial" panose="020B0604020202020204" pitchFamily="34" charset="0"/>
                      </a:endParaRPr>
                    </a:p>
                    <a:p>
                      <a:pPr algn="ctr"/>
                      <a:endParaRPr kumimoji="1" lang="en-US" altLang="ja-JP" sz="1600" dirty="0">
                        <a:solidFill>
                          <a:schemeClr val="tx1"/>
                        </a:solidFill>
                        <a:latin typeface="Arial" panose="020B0604020202020204" pitchFamily="34" charset="0"/>
                        <a:ea typeface="Meiryo UI" panose="020B0604030504040204" pitchFamily="50" charset="-128"/>
                        <a:cs typeface="Arial" panose="020B0604020202020204" pitchFamily="34" charset="0"/>
                      </a:endParaRPr>
                    </a:p>
                    <a:p>
                      <a:pPr marL="285750" indent="-285750">
                        <a:buFont typeface="Arial" panose="020B0604020202020204" pitchFamily="34" charset="0"/>
                        <a:buChar char="•"/>
                      </a:pPr>
                      <a:r>
                        <a:rPr kumimoji="1" lang="en-US" altLang="ja-JP" sz="16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You can learn Japanese language for nursing care in your home country.</a:t>
                      </a:r>
                    </a:p>
                    <a:p>
                      <a:pPr marL="285750" indent="-285750">
                        <a:buFont typeface="Arial" panose="020B0604020202020204" pitchFamily="34" charset="0"/>
                        <a:buChar char="•"/>
                      </a:pPr>
                      <a:r>
                        <a:rPr kumimoji="1" lang="en-US" altLang="ja-JP" sz="16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Depending on your visa type, you may receive pre-arrival </a:t>
                      </a:r>
                      <a:r>
                        <a:rPr kumimoji="1" lang="en-US" altLang="ja-JP" sz="1600" dirty="0">
                          <a:solidFill>
                            <a:schemeClr val="tx1"/>
                          </a:solidFill>
                          <a:latin typeface="Arial" panose="020B0604020202020204" pitchFamily="34" charset="0"/>
                          <a:ea typeface="Meiryo UI" panose="020B0604030504040204" pitchFamily="50" charset="-128"/>
                          <a:cs typeface="Arial" panose="020B0604020202020204" pitchFamily="34" charset="0"/>
                        </a:rPr>
                        <a:t>training.</a:t>
                      </a:r>
                      <a:endParaRPr kumimoji="1" lang="ja-JP" altLang="en-US" sz="1600"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pic>
                  <p:nvPicPr>
                    <p:cNvPr id="35" name="図 34" descr="白いバックグラウンドの前に座っている人形&#10;&#10;AI によって生成されたコンテンツは間違っている可能性があります。">
                      <a:extLst>
                        <a:ext uri="{FF2B5EF4-FFF2-40B4-BE49-F238E27FC236}">
                          <a16:creationId xmlns:a16="http://schemas.microsoft.com/office/drawing/2014/main" id="{1DFA0F97-04A1-0E32-C3CA-16C6D83D0414}"/>
                        </a:ext>
                      </a:extLst>
                    </p:cNvPr>
                    <p:cNvPicPr>
                      <a:picLocks noChangeAspect="1"/>
                    </p:cNvPicPr>
                    <p:nvPr/>
                  </p:nvPicPr>
                  <p:blipFill>
                    <a:blip r:embed="rId3"/>
                    <a:srcRect b="47389"/>
                    <a:stretch/>
                  </p:blipFill>
                  <p:spPr>
                    <a:xfrm>
                      <a:off x="961673" y="2184591"/>
                      <a:ext cx="947400" cy="923028"/>
                    </a:xfrm>
                    <a:prstGeom prst="rect">
                      <a:avLst/>
                    </a:prstGeom>
                  </p:spPr>
                </p:pic>
                <p:sp>
                  <p:nvSpPr>
                    <p:cNvPr id="38" name="角丸四角形 37"/>
                    <p:cNvSpPr/>
                    <p:nvPr/>
                  </p:nvSpPr>
                  <p:spPr>
                    <a:xfrm>
                      <a:off x="3046873" y="5207297"/>
                      <a:ext cx="3351921" cy="998286"/>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6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Study at nursing care school</a:t>
                      </a:r>
                    </a:p>
                    <a:p>
                      <a:pPr algn="ctr"/>
                      <a:endParaRPr kumimoji="1" lang="en-US" altLang="ja-JP" sz="14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endParaRPr>
                    </a:p>
                    <a:p>
                      <a:pPr algn="ctr"/>
                      <a:endParaRPr kumimoji="1" lang="en-US" altLang="ja-JP" sz="14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endParaRPr>
                    </a:p>
                    <a:p>
                      <a:pPr marL="171450" indent="-171450" algn="ctr">
                        <a:buFont typeface="Arial" panose="020B0604020202020204" pitchFamily="34" charset="0"/>
                        <a:buChar char="•"/>
                      </a:pPr>
                      <a:r>
                        <a:rPr kumimoji="1" lang="en-US" altLang="ja-JP" sz="12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Part-time job (28 hours/week)</a:t>
                      </a:r>
                      <a:endParaRPr kumimoji="1" lang="ja-JP" altLang="en-US" sz="12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endParaRPr>
                    </a:p>
                  </p:txBody>
                </p:sp>
                <p:sp>
                  <p:nvSpPr>
                    <p:cNvPr id="39" name="正方形/長方形 38">
                      <a:extLst>
                        <a:ext uri="{FF2B5EF4-FFF2-40B4-BE49-F238E27FC236}">
                          <a16:creationId xmlns:a16="http://schemas.microsoft.com/office/drawing/2014/main" id="{7107B959-211F-491E-EE27-14196F6F67FE}"/>
                        </a:ext>
                      </a:extLst>
                    </p:cNvPr>
                    <p:cNvSpPr/>
                    <p:nvPr/>
                  </p:nvSpPr>
                  <p:spPr>
                    <a:xfrm>
                      <a:off x="4080328" y="5593141"/>
                      <a:ext cx="1245725" cy="276610"/>
                    </a:xfrm>
                    <a:prstGeom prst="rect">
                      <a:avLst/>
                    </a:prstGeom>
                    <a:solidFill>
                      <a:schemeClr val="bg1"/>
                    </a:solidFill>
                    <a:ln w="571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400">
                          <a:solidFill>
                            <a:schemeClr val="tx1"/>
                          </a:solidFill>
                          <a:latin typeface="Arial" panose="020B0604020202020204" pitchFamily="34" charset="0"/>
                          <a:ea typeface="Meiryo UI" panose="020B0604030504040204" pitchFamily="50" charset="-128"/>
                          <a:cs typeface="Arial" panose="020B0604020202020204" pitchFamily="34" charset="0"/>
                        </a:rPr>
                        <a:t>Student</a:t>
                      </a:r>
                      <a:endParaRPr kumimoji="1" lang="ja-JP" altLang="en-US" sz="140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46" name="角丸四角形 45"/>
                    <p:cNvSpPr/>
                    <p:nvPr/>
                  </p:nvSpPr>
                  <p:spPr>
                    <a:xfrm>
                      <a:off x="6798610" y="1379952"/>
                      <a:ext cx="561346" cy="4820823"/>
                    </a:xfrm>
                    <a:prstGeom prst="roundRect">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en-US" altLang="ja-JP">
                          <a:solidFill>
                            <a:schemeClr val="tx1"/>
                          </a:solidFill>
                          <a:latin typeface="Arial" panose="020B0604020202020204" pitchFamily="34" charset="0"/>
                          <a:ea typeface="Meiryo UI" panose="020B0604030504040204" pitchFamily="50" charset="-128"/>
                          <a:cs typeface="Arial" panose="020B0604020202020204" pitchFamily="34" charset="0"/>
                        </a:rPr>
                        <a:t>Certified care worker</a:t>
                      </a:r>
                      <a:endParaRPr kumimoji="1" lang="ja-JP" altLang="en-US">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pic>
                  <p:nvPicPr>
                    <p:cNvPr id="48" name="図 47" descr="おもちゃ, 人形, 座る, 衣類 が含まれている画像&#10;&#10;AI によって生成されたコンテンツは間違っている可能性があります。">
                      <a:extLst>
                        <a:ext uri="{FF2B5EF4-FFF2-40B4-BE49-F238E27FC236}">
                          <a16:creationId xmlns:a16="http://schemas.microsoft.com/office/drawing/2014/main" id="{F7153977-3903-B2B7-7356-94AF2C2F1CB9}"/>
                        </a:ext>
                      </a:extLst>
                    </p:cNvPr>
                    <p:cNvPicPr>
                      <a:picLocks noChangeAspect="1"/>
                    </p:cNvPicPr>
                    <p:nvPr/>
                  </p:nvPicPr>
                  <p:blipFill>
                    <a:blip r:embed="rId4"/>
                    <a:srcRect b="54682"/>
                    <a:stretch/>
                  </p:blipFill>
                  <p:spPr>
                    <a:xfrm>
                      <a:off x="2837906" y="1336714"/>
                      <a:ext cx="773802" cy="742159"/>
                    </a:xfrm>
                    <a:prstGeom prst="rect">
                      <a:avLst/>
                    </a:prstGeom>
                  </p:spPr>
                </p:pic>
                <p:sp>
                  <p:nvSpPr>
                    <p:cNvPr id="50" name="角丸四角形 49"/>
                    <p:cNvSpPr/>
                    <p:nvPr/>
                  </p:nvSpPr>
                  <p:spPr>
                    <a:xfrm>
                      <a:off x="7802548" y="1364269"/>
                      <a:ext cx="4089415" cy="4836506"/>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en-US" altLang="ja-JP"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Your career and life will be expanded with nursing care visa</a:t>
                      </a:r>
                      <a:endParaRPr kumimoji="1" lang="ja-JP" altLang="en-US"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endParaRPr>
                    </a:p>
                  </p:txBody>
                </p:sp>
                <p:pic>
                  <p:nvPicPr>
                    <p:cNvPr id="52" name="図 51" descr="おもちゃ が含まれている画像&#10;&#10;AI によって生成されたコンテンツは間違っている可能性があります。">
                      <a:extLst>
                        <a:ext uri="{FF2B5EF4-FFF2-40B4-BE49-F238E27FC236}">
                          <a16:creationId xmlns:a16="http://schemas.microsoft.com/office/drawing/2014/main" id="{0D32C5F3-388C-40C2-CBCA-2C5B5BB3068C}"/>
                        </a:ext>
                      </a:extLst>
                    </p:cNvPr>
                    <p:cNvPicPr>
                      <a:picLocks noChangeAspect="1"/>
                    </p:cNvPicPr>
                    <p:nvPr/>
                  </p:nvPicPr>
                  <p:blipFill>
                    <a:blip r:embed="rId5"/>
                    <a:srcRect b="46224"/>
                    <a:stretch/>
                  </p:blipFill>
                  <p:spPr>
                    <a:xfrm>
                      <a:off x="10434506" y="2316424"/>
                      <a:ext cx="1113595" cy="761653"/>
                    </a:xfrm>
                    <a:prstGeom prst="rect">
                      <a:avLst/>
                    </a:prstGeom>
                  </p:spPr>
                </p:pic>
                <p:sp>
                  <p:nvSpPr>
                    <p:cNvPr id="15" name="楕円 14"/>
                    <p:cNvSpPr/>
                    <p:nvPr/>
                  </p:nvSpPr>
                  <p:spPr>
                    <a:xfrm>
                      <a:off x="8017888" y="2428729"/>
                      <a:ext cx="2260879" cy="853101"/>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400">
                          <a:latin typeface="Arial" panose="020B0604020202020204" pitchFamily="34" charset="0"/>
                          <a:ea typeface="Meiryo UI" panose="020B0604030504040204" pitchFamily="50" charset="-128"/>
                          <a:cs typeface="Arial" panose="020B0604020202020204" pitchFamily="34" charset="0"/>
                        </a:rPr>
                        <a:t>Work as leader or manager</a:t>
                      </a:r>
                      <a:endParaRPr kumimoji="1" lang="ja-JP" altLang="en-US" sz="1400">
                        <a:latin typeface="Arial" panose="020B0604020202020204" pitchFamily="34" charset="0"/>
                        <a:ea typeface="Meiryo UI" panose="020B0604030504040204" pitchFamily="50" charset="-128"/>
                        <a:cs typeface="Arial" panose="020B0604020202020204" pitchFamily="34" charset="0"/>
                      </a:endParaRPr>
                    </a:p>
                  </p:txBody>
                </p:sp>
                <p:sp>
                  <p:nvSpPr>
                    <p:cNvPr id="53" name="楕円 52"/>
                    <p:cNvSpPr/>
                    <p:nvPr/>
                  </p:nvSpPr>
                  <p:spPr>
                    <a:xfrm>
                      <a:off x="7962082" y="5350094"/>
                      <a:ext cx="2316686" cy="553871"/>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400" dirty="0">
                          <a:solidFill>
                            <a:schemeClr val="bg1"/>
                          </a:solidFill>
                          <a:latin typeface="Arial" panose="020B0604020202020204" pitchFamily="34" charset="0"/>
                          <a:ea typeface="Meiryo UI" panose="020B0604030504040204" pitchFamily="50" charset="-128"/>
                          <a:cs typeface="Arial" panose="020B0604020202020204" pitchFamily="34" charset="0"/>
                        </a:rPr>
                        <a:t>Nursing care work in your country</a:t>
                      </a:r>
                    </a:p>
                  </p:txBody>
                </p:sp>
                <p:sp>
                  <p:nvSpPr>
                    <p:cNvPr id="54" name="楕円 53"/>
                    <p:cNvSpPr/>
                    <p:nvPr/>
                  </p:nvSpPr>
                  <p:spPr>
                    <a:xfrm>
                      <a:off x="9499701" y="3213602"/>
                      <a:ext cx="2260879" cy="65834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400">
                          <a:latin typeface="Arial" panose="020B0604020202020204" pitchFamily="34" charset="0"/>
                          <a:ea typeface="Meiryo UI" panose="020B0604030504040204" pitchFamily="50" charset="-128"/>
                          <a:cs typeface="Arial" panose="020B0604020202020204" pitchFamily="34" charset="0"/>
                        </a:rPr>
                        <a:t>No limit to visa renewal</a:t>
                      </a:r>
                      <a:endParaRPr kumimoji="1" lang="ja-JP" altLang="en-US" sz="1400">
                        <a:latin typeface="Arial" panose="020B0604020202020204" pitchFamily="34" charset="0"/>
                        <a:ea typeface="Meiryo UI" panose="020B0604030504040204" pitchFamily="50" charset="-128"/>
                        <a:cs typeface="Arial" panose="020B0604020202020204" pitchFamily="34" charset="0"/>
                      </a:endParaRPr>
                    </a:p>
                  </p:txBody>
                </p:sp>
                <p:sp>
                  <p:nvSpPr>
                    <p:cNvPr id="40" name="正方形/長方形 39">
                      <a:extLst>
                        <a:ext uri="{FF2B5EF4-FFF2-40B4-BE49-F238E27FC236}">
                          <a16:creationId xmlns:a16="http://schemas.microsoft.com/office/drawing/2014/main" id="{7107B959-211F-491E-EE27-14196F6F67FE}"/>
                        </a:ext>
                      </a:extLst>
                    </p:cNvPr>
                    <p:cNvSpPr/>
                    <p:nvPr/>
                  </p:nvSpPr>
                  <p:spPr>
                    <a:xfrm>
                      <a:off x="3032075" y="2131998"/>
                      <a:ext cx="1460589" cy="276999"/>
                    </a:xfrm>
                    <a:prstGeom prst="rect">
                      <a:avLst/>
                    </a:prstGeom>
                    <a:solidFill>
                      <a:schemeClr val="bg1"/>
                    </a:solidFill>
                    <a:ln w="571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pPr algn="ctr"/>
                      <a:r>
                        <a:rPr kumimoji="1" lang="en-US" altLang="ja-JP" sz="1200" dirty="0">
                          <a:solidFill>
                            <a:schemeClr val="tx1"/>
                          </a:solidFill>
                          <a:latin typeface="Arial" panose="020B0604020202020204" pitchFamily="34" charset="0"/>
                          <a:ea typeface="Meiryo UI" panose="020B0604030504040204" pitchFamily="50" charset="-128"/>
                          <a:cs typeface="Arial" panose="020B0604020202020204" pitchFamily="34" charset="0"/>
                        </a:rPr>
                        <a:t>EPA</a:t>
                      </a:r>
                      <a:r>
                        <a:rPr kumimoji="1" lang="en-US" altLang="ja-JP" sz="1000" dirty="0">
                          <a:solidFill>
                            <a:schemeClr val="tx1"/>
                          </a:solidFill>
                          <a:latin typeface="Arial" panose="020B0604020202020204" pitchFamily="34" charset="0"/>
                          <a:ea typeface="Meiryo UI" panose="020B0604030504040204" pitchFamily="50" charset="-128"/>
                          <a:cs typeface="Arial" panose="020B0604020202020204" pitchFamily="34" charset="0"/>
                        </a:rPr>
                        <a:t> (3 countries)</a:t>
                      </a:r>
                      <a:r>
                        <a:rPr kumimoji="1" lang="en-US" altLang="ja-JP" sz="1100" baseline="30000" dirty="0">
                          <a:solidFill>
                            <a:schemeClr val="tx1"/>
                          </a:solidFill>
                          <a:latin typeface="Arial" panose="020B0604020202020204" pitchFamily="34" charset="0"/>
                          <a:ea typeface="Meiryo UI" panose="020B0604030504040204" pitchFamily="50" charset="-128"/>
                          <a:cs typeface="Arial" panose="020B0604020202020204" pitchFamily="34" charset="0"/>
                        </a:rPr>
                        <a:t>*1</a:t>
                      </a:r>
                      <a:endParaRPr kumimoji="1" lang="ja-JP" altLang="en-US" sz="1100" baseline="30000"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42" name="正方形/長方形 41">
                      <a:extLst>
                        <a:ext uri="{FF2B5EF4-FFF2-40B4-BE49-F238E27FC236}">
                          <a16:creationId xmlns:a16="http://schemas.microsoft.com/office/drawing/2014/main" id="{7107B959-211F-491E-EE27-14196F6F67FE}"/>
                        </a:ext>
                      </a:extLst>
                    </p:cNvPr>
                    <p:cNvSpPr/>
                    <p:nvPr/>
                  </p:nvSpPr>
                  <p:spPr>
                    <a:xfrm>
                      <a:off x="3540661" y="2489418"/>
                      <a:ext cx="2074171" cy="276999"/>
                    </a:xfrm>
                    <a:prstGeom prst="rect">
                      <a:avLst/>
                    </a:prstGeom>
                    <a:solidFill>
                      <a:schemeClr val="bg1"/>
                    </a:solidFill>
                    <a:ln w="571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pPr algn="ctr"/>
                      <a:r>
                        <a:rPr kumimoji="1" lang="en-US" altLang="ja-JP" sz="1200">
                          <a:solidFill>
                            <a:schemeClr val="tx1"/>
                          </a:solidFill>
                          <a:latin typeface="Arial" panose="020B0604020202020204" pitchFamily="34" charset="0"/>
                          <a:ea typeface="Meiryo UI" panose="020B0604030504040204" pitchFamily="50" charset="-128"/>
                          <a:cs typeface="Arial" panose="020B0604020202020204" pitchFamily="34" charset="0"/>
                        </a:rPr>
                        <a:t>Technical intern trainee</a:t>
                      </a:r>
                      <a:endParaRPr kumimoji="1" lang="ja-JP" altLang="en-US" sz="120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44" name="正方形/長方形 43">
                      <a:extLst>
                        <a:ext uri="{FF2B5EF4-FFF2-40B4-BE49-F238E27FC236}">
                          <a16:creationId xmlns:a16="http://schemas.microsoft.com/office/drawing/2014/main" id="{7107B959-211F-491E-EE27-14196F6F67FE}"/>
                        </a:ext>
                      </a:extLst>
                    </p:cNvPr>
                    <p:cNvSpPr/>
                    <p:nvPr/>
                  </p:nvSpPr>
                  <p:spPr>
                    <a:xfrm>
                      <a:off x="4483279" y="2131998"/>
                      <a:ext cx="1915515" cy="276999"/>
                    </a:xfrm>
                    <a:prstGeom prst="rect">
                      <a:avLst/>
                    </a:prstGeom>
                    <a:solidFill>
                      <a:schemeClr val="bg1"/>
                    </a:solidFill>
                    <a:ln w="571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pPr algn="ctr"/>
                      <a:r>
                        <a:rPr kumimoji="1" lang="en-US" altLang="ja-JP" sz="1200">
                          <a:solidFill>
                            <a:schemeClr val="tx1"/>
                          </a:solidFill>
                          <a:latin typeface="Arial" panose="020B0604020202020204" pitchFamily="34" charset="0"/>
                          <a:ea typeface="Meiryo UI" panose="020B0604030504040204" pitchFamily="50" charset="-128"/>
                          <a:cs typeface="Arial" panose="020B0604020202020204" pitchFamily="34" charset="0"/>
                        </a:rPr>
                        <a:t>Specified skilled worker</a:t>
                      </a:r>
                      <a:endParaRPr kumimoji="1" lang="ja-JP" altLang="en-US" sz="120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60" name="二等辺三角形 59"/>
                    <p:cNvSpPr/>
                    <p:nvPr/>
                  </p:nvSpPr>
                  <p:spPr>
                    <a:xfrm rot="5400000">
                      <a:off x="5996365" y="3585327"/>
                      <a:ext cx="1321647" cy="285221"/>
                    </a:xfrm>
                    <a:prstGeom prst="triangle">
                      <a:avLst/>
                    </a:prstGeom>
                    <a:solidFill>
                      <a:schemeClr val="accent3">
                        <a:lumMod val="60000"/>
                        <a:lumOff val="4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latin typeface="Arial" panose="020B0604020202020204" pitchFamily="34" charset="0"/>
                        <a:cs typeface="Arial" panose="020B0604020202020204" pitchFamily="34" charset="0"/>
                      </a:endParaRPr>
                    </a:p>
                  </p:txBody>
                </p:sp>
                <p:sp>
                  <p:nvSpPr>
                    <p:cNvPr id="61" name="二等辺三角形 60"/>
                    <p:cNvSpPr/>
                    <p:nvPr/>
                  </p:nvSpPr>
                  <p:spPr>
                    <a:xfrm rot="5400000">
                      <a:off x="6946962" y="3575277"/>
                      <a:ext cx="1321647" cy="285221"/>
                    </a:xfrm>
                    <a:prstGeom prst="triangle">
                      <a:avLst/>
                    </a:prstGeom>
                    <a:solidFill>
                      <a:schemeClr val="accent3">
                        <a:lumMod val="60000"/>
                        <a:lumOff val="4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latin typeface="Arial" panose="020B0604020202020204" pitchFamily="34" charset="0"/>
                        <a:cs typeface="Arial" panose="020B0604020202020204" pitchFamily="34" charset="0"/>
                      </a:endParaRPr>
                    </a:p>
                  </p:txBody>
                </p:sp>
                <p:sp>
                  <p:nvSpPr>
                    <p:cNvPr id="62" name="楕円 61"/>
                    <p:cNvSpPr/>
                    <p:nvPr/>
                  </p:nvSpPr>
                  <p:spPr>
                    <a:xfrm>
                      <a:off x="7962082" y="3912825"/>
                      <a:ext cx="2782117" cy="735747"/>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Ins="0" rtlCol="0" anchor="ctr">
                      <a:spAutoFit/>
                    </a:bodyPr>
                    <a:lstStyle/>
                    <a:p>
                      <a:pPr algn="ctr"/>
                      <a:r>
                        <a:rPr kumimoji="1" lang="en-US" altLang="ja-JP" sz="1400">
                          <a:latin typeface="Arial" panose="020B0604020202020204" pitchFamily="34" charset="0"/>
                          <a:ea typeface="Meiryo UI" panose="020B0604030504040204" pitchFamily="50" charset="-128"/>
                          <a:cs typeface="Arial" panose="020B0604020202020204" pitchFamily="34" charset="0"/>
                        </a:rPr>
                        <a:t>Can be accompanied by family (spouse/children)</a:t>
                      </a:r>
                    </a:p>
                  </p:txBody>
                </p:sp>
                <p:sp>
                  <p:nvSpPr>
                    <p:cNvPr id="63" name="楕円 62"/>
                    <p:cNvSpPr/>
                    <p:nvPr/>
                  </p:nvSpPr>
                  <p:spPr>
                    <a:xfrm>
                      <a:off x="9198454" y="4741759"/>
                      <a:ext cx="2554457" cy="612784"/>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400" dirty="0">
                          <a:solidFill>
                            <a:schemeClr val="bg1"/>
                          </a:solidFill>
                          <a:latin typeface="Arial" panose="020B0604020202020204" pitchFamily="34" charset="0"/>
                          <a:ea typeface="Meiryo UI" panose="020B0604030504040204" pitchFamily="50" charset="-128"/>
                          <a:cs typeface="Arial" panose="020B0604020202020204" pitchFamily="34" charset="0"/>
                        </a:rPr>
                        <a:t>Nursing care work in another country</a:t>
                      </a:r>
                      <a:endParaRPr kumimoji="1" lang="ja-JP" altLang="en-US" sz="1400" dirty="0">
                        <a:solidFill>
                          <a:schemeClr val="bg1"/>
                        </a:solidFill>
                        <a:latin typeface="Arial" panose="020B0604020202020204" pitchFamily="34" charset="0"/>
                        <a:ea typeface="Meiryo UI" panose="020B0604030504040204" pitchFamily="50" charset="-128"/>
                        <a:cs typeface="Arial" panose="020B0604020202020204" pitchFamily="34" charset="0"/>
                      </a:endParaRPr>
                    </a:p>
                  </p:txBody>
                </p:sp>
              </p:grpSp>
            </p:grpSp>
          </p:grpSp>
          <p:sp>
            <p:nvSpPr>
              <p:cNvPr id="21" name="テキスト ボックス 20"/>
              <p:cNvSpPr txBox="1"/>
              <p:nvPr/>
            </p:nvSpPr>
            <p:spPr>
              <a:xfrm>
                <a:off x="3004593" y="2793223"/>
                <a:ext cx="3424046" cy="307777"/>
              </a:xfrm>
              <a:prstGeom prst="rect">
                <a:avLst/>
              </a:prstGeom>
              <a:noFill/>
            </p:spPr>
            <p:txBody>
              <a:bodyPr wrap="square" rtlCol="0">
                <a:spAutoFit/>
              </a:bodyPr>
              <a:lstStyle/>
              <a:p>
                <a:pPr algn="ctr"/>
                <a:r>
                  <a:rPr kumimoji="1" lang="en-US" altLang="ja-JP" sz="1400" dirty="0">
                    <a:solidFill>
                      <a:srgbClr val="FF0000"/>
                    </a:solidFill>
                    <a:latin typeface="Arial" panose="020B0604020202020204" pitchFamily="34" charset="0"/>
                    <a:ea typeface="Meiryo UI" panose="020B0604030504040204" pitchFamily="50" charset="-128"/>
                    <a:cs typeface="Arial" panose="020B0604020202020204" pitchFamily="34" charset="0"/>
                  </a:rPr>
                  <a:t>Work while improving nursing care skills</a:t>
                </a:r>
                <a:endParaRPr kumimoji="1" lang="ja-JP" altLang="en-US" sz="1400" dirty="0">
                  <a:solidFill>
                    <a:srgbClr val="FF0000"/>
                  </a:solidFill>
                  <a:latin typeface="Arial" panose="020B0604020202020204" pitchFamily="34" charset="0"/>
                  <a:ea typeface="Meiryo UI" panose="020B0604030504040204" pitchFamily="50" charset="-128"/>
                  <a:cs typeface="Arial" panose="020B0604020202020204" pitchFamily="34" charset="0"/>
                </a:endParaRPr>
              </a:p>
            </p:txBody>
          </p:sp>
        </p:grpSp>
        <p:sp>
          <p:nvSpPr>
            <p:cNvPr id="64" name="テキスト ボックス 63">
              <a:extLst>
                <a:ext uri="{FF2B5EF4-FFF2-40B4-BE49-F238E27FC236}">
                  <a16:creationId xmlns:a16="http://schemas.microsoft.com/office/drawing/2014/main" id="{355FB93E-7710-1EC1-07B3-79E3613AA8A0}"/>
                </a:ext>
              </a:extLst>
            </p:cNvPr>
            <p:cNvSpPr txBox="1"/>
            <p:nvPr/>
          </p:nvSpPr>
          <p:spPr>
            <a:xfrm>
              <a:off x="214036" y="6317835"/>
              <a:ext cx="11761653" cy="353943"/>
            </a:xfrm>
            <a:prstGeom prst="rect">
              <a:avLst/>
            </a:prstGeom>
            <a:noFill/>
          </p:spPr>
          <p:txBody>
            <a:bodyPr wrap="square">
              <a:spAutoFit/>
            </a:bodyPr>
            <a:lstStyle/>
            <a:p>
              <a:pPr algn="just" defTabSz="457200" fontAlgn="base"/>
              <a:r>
                <a:rPr lang="en-US" altLang="ja-JP" sz="85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*1 EPA visa is currently limited to Indonesia, the Philippines, and Vietnam. Requirements vary by country.</a:t>
              </a:r>
            </a:p>
            <a:p>
              <a:pPr algn="just" defTabSz="457200" fontAlgn="base"/>
              <a:r>
                <a:rPr lang="en-US" altLang="ja-JP" sz="85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*3 Those who finish technical intern training (ii) can switch to specified skilled worker visa without any test, which many of them do. In future, technical intern training will be replaced by the employment and training system.</a:t>
              </a:r>
            </a:p>
          </p:txBody>
        </p:sp>
      </p:grpSp>
      <p:sp>
        <p:nvSpPr>
          <p:cNvPr id="65" name="テキスト プレースホルダー 17">
            <a:extLst>
              <a:ext uri="{FF2B5EF4-FFF2-40B4-BE49-F238E27FC236}">
                <a16:creationId xmlns:a16="http://schemas.microsoft.com/office/drawing/2014/main" id="{0F9BABF9-B5A0-7008-3DE0-8C2A7D322A10}"/>
              </a:ext>
            </a:extLst>
          </p:cNvPr>
          <p:cNvSpPr txBox="1">
            <a:spLocks/>
          </p:cNvSpPr>
          <p:nvPr/>
        </p:nvSpPr>
        <p:spPr>
          <a:xfrm>
            <a:off x="371475" y="953511"/>
            <a:ext cx="11520488" cy="369332"/>
          </a:xfrm>
          <a:prstGeom prst="rect">
            <a:avLst/>
          </a:prstGeom>
        </p:spPr>
        <p:txBody>
          <a:bodyPr vert="horz" wrap="square" lIns="91440" tIns="45720" rIns="91440" bIns="4572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en-US" altLang="ja-JP" sz="2000">
                <a:latin typeface="Arial" panose="020B0604020202020204" pitchFamily="34" charset="0"/>
                <a:ea typeface="Meiryo UI"/>
                <a:cs typeface="Arial" panose="020B0604020202020204" pitchFamily="34" charset="0"/>
              </a:rPr>
              <a:t>You can enhance your skills by learning specialized skills and getting national qualifications.</a:t>
            </a:r>
            <a:endParaRPr lang="ja-JP" altLang="en-US" sz="2000">
              <a:latin typeface="Arial" panose="020B0604020202020204" pitchFamily="34" charset="0"/>
              <a:ea typeface="Meiryo UI"/>
              <a:cs typeface="Arial" panose="020B0604020202020204" pitchFamily="34" charset="0"/>
            </a:endParaRPr>
          </a:p>
        </p:txBody>
      </p:sp>
    </p:spTree>
    <p:extLst>
      <p:ext uri="{BB962C8B-B14F-4D97-AF65-F5344CB8AC3E}">
        <p14:creationId xmlns:p14="http://schemas.microsoft.com/office/powerpoint/2010/main" val="29550840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A59188-1446-45C0-D0ED-5F97D96BC1DB}"/>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ACC0A67A-BCD1-6777-7F44-84B512CF5157}"/>
              </a:ext>
            </a:extLst>
          </p:cNvPr>
          <p:cNvSpPr>
            <a:spLocks noGrp="1"/>
          </p:cNvSpPr>
          <p:nvPr>
            <p:ph type="title"/>
          </p:nvPr>
        </p:nvSpPr>
        <p:spPr>
          <a:xfrm>
            <a:off x="304800" y="1485391"/>
            <a:ext cx="4165282" cy="3887218"/>
          </a:xfrm>
        </p:spPr>
        <p:txBody>
          <a:bodyPr wrap="square" anchor="t">
            <a:spAutoFit/>
          </a:bodyPr>
          <a:lstStyle/>
          <a:p>
            <a:r>
              <a:rPr lang="en-US" altLang="ja-JP" dirty="0">
                <a:solidFill>
                  <a:schemeClr val="tx1">
                    <a:lumMod val="50000"/>
                  </a:schemeClr>
                </a:solidFill>
                <a:latin typeface="Arial" panose="020B0604020202020204" pitchFamily="34" charset="0"/>
                <a:cs typeface="Arial" panose="020B0604020202020204" pitchFamily="34" charset="0"/>
              </a:rPr>
              <a:t>Jenni</a:t>
            </a:r>
            <a:r>
              <a:rPr lang="ja-JP" altLang="en-US" dirty="0">
                <a:solidFill>
                  <a:schemeClr val="tx1">
                    <a:lumMod val="50000"/>
                  </a:schemeClr>
                </a:solidFill>
                <a:latin typeface="Arial" panose="020B0604020202020204" pitchFamily="34" charset="0"/>
                <a:cs typeface="Arial" panose="020B0604020202020204" pitchFamily="34" charset="0"/>
              </a:rPr>
              <a:t>　</a:t>
            </a:r>
            <a:br>
              <a:rPr lang="en-US" altLang="ja-JP" dirty="0">
                <a:solidFill>
                  <a:schemeClr val="tx1">
                    <a:lumMod val="50000"/>
                  </a:schemeClr>
                </a:solidFill>
                <a:latin typeface="Arial" panose="020B0604020202020204" pitchFamily="34" charset="0"/>
                <a:cs typeface="Arial" panose="020B0604020202020204" pitchFamily="34" charset="0"/>
              </a:rPr>
            </a:br>
            <a:r>
              <a:rPr lang="en-US" altLang="ja-JP" sz="2000" b="0" dirty="0">
                <a:solidFill>
                  <a:schemeClr val="tx1">
                    <a:lumMod val="50000"/>
                  </a:schemeClr>
                </a:solidFill>
                <a:latin typeface="Arial" panose="020B0604020202020204" pitchFamily="34" charset="0"/>
                <a:cs typeface="Arial" panose="020B0604020202020204" pitchFamily="34" charset="0"/>
              </a:rPr>
              <a:t>From Indonesia</a:t>
            </a:r>
            <a:br>
              <a:rPr lang="en-US" altLang="ja-JP" sz="2000" b="0" dirty="0">
                <a:solidFill>
                  <a:schemeClr val="tx1">
                    <a:lumMod val="50000"/>
                  </a:schemeClr>
                </a:solidFill>
                <a:latin typeface="Arial" panose="020B0604020202020204" pitchFamily="34" charset="0"/>
                <a:cs typeface="Arial" panose="020B0604020202020204" pitchFamily="34" charset="0"/>
              </a:rPr>
            </a:br>
            <a:br>
              <a:rPr lang="ja-JP" altLang="en-US" sz="2000" b="0" dirty="0">
                <a:solidFill>
                  <a:schemeClr val="tx1">
                    <a:lumMod val="50000"/>
                  </a:schemeClr>
                </a:solidFill>
                <a:latin typeface="Arial" panose="020B0604020202020204" pitchFamily="34" charset="0"/>
                <a:cs typeface="Arial" panose="020B0604020202020204" pitchFamily="34" charset="0"/>
              </a:rPr>
            </a:br>
            <a:r>
              <a:rPr lang="en-US" altLang="ja-JP" sz="2000" b="0" dirty="0">
                <a:solidFill>
                  <a:schemeClr val="tx1">
                    <a:lumMod val="50000"/>
                  </a:schemeClr>
                </a:solidFill>
                <a:latin typeface="Arial" panose="020B0604020202020204" pitchFamily="34" charset="0"/>
                <a:cs typeface="Arial" panose="020B0604020202020204" pitchFamily="34" charset="0"/>
              </a:rPr>
              <a:t>After graduating from nursing college, she came to Japan as candidate for EPA certified care worker in 2012. She returned to her home country afterward and then came to Japan again in 2019 as technical intern trainee.</a:t>
            </a:r>
            <a:br>
              <a:rPr lang="en-US" altLang="ja-JP" sz="2000" b="0" dirty="0">
                <a:solidFill>
                  <a:schemeClr val="tx1">
                    <a:lumMod val="50000"/>
                  </a:schemeClr>
                </a:solidFill>
                <a:latin typeface="Arial" panose="020B0604020202020204" pitchFamily="34" charset="0"/>
                <a:cs typeface="Arial" panose="020B0604020202020204" pitchFamily="34" charset="0"/>
              </a:rPr>
            </a:br>
            <a:br>
              <a:rPr lang="en-US" altLang="ja-JP" sz="2000" b="0" dirty="0">
                <a:solidFill>
                  <a:schemeClr val="tx1">
                    <a:lumMod val="50000"/>
                  </a:schemeClr>
                </a:solidFill>
                <a:latin typeface="Arial" panose="020B0604020202020204" pitchFamily="34" charset="0"/>
                <a:cs typeface="Arial" panose="020B0604020202020204" pitchFamily="34" charset="0"/>
              </a:rPr>
            </a:br>
            <a:r>
              <a:rPr lang="en-US" altLang="ja-JP" sz="2000" b="0" dirty="0">
                <a:solidFill>
                  <a:schemeClr val="tx1">
                    <a:lumMod val="50000"/>
                  </a:schemeClr>
                </a:solidFill>
                <a:latin typeface="Arial" panose="020B0604020202020204" pitchFamily="34" charset="0"/>
                <a:cs typeface="Arial" panose="020B0604020202020204" pitchFamily="34" charset="0"/>
              </a:rPr>
              <a:t>Workplace: Special nursing home</a:t>
            </a:r>
            <a:endParaRPr lang="ja-JP" altLang="en-US" sz="2000" b="0" dirty="0">
              <a:solidFill>
                <a:schemeClr val="tx1">
                  <a:lumMod val="50000"/>
                </a:schemeClr>
              </a:solidFill>
              <a:latin typeface="Arial" panose="020B0604020202020204" pitchFamily="34" charset="0"/>
              <a:cs typeface="Arial" panose="020B0604020202020204" pitchFamily="34" charset="0"/>
            </a:endParaRPr>
          </a:p>
        </p:txBody>
      </p:sp>
      <p:sp>
        <p:nvSpPr>
          <p:cNvPr id="4" name="コンテンツ プレースホルダー 3">
            <a:extLst>
              <a:ext uri="{FF2B5EF4-FFF2-40B4-BE49-F238E27FC236}">
                <a16:creationId xmlns:a16="http://schemas.microsoft.com/office/drawing/2014/main" id="{B56C7D91-D546-0C4D-9749-77C4A1DFF9F1}"/>
              </a:ext>
            </a:extLst>
          </p:cNvPr>
          <p:cNvSpPr>
            <a:spLocks noGrp="1"/>
          </p:cNvSpPr>
          <p:nvPr>
            <p:ph idx="1"/>
          </p:nvPr>
        </p:nvSpPr>
        <p:spPr>
          <a:xfrm>
            <a:off x="4800601" y="3139690"/>
            <a:ext cx="3556000" cy="3589701"/>
          </a:xfrm>
        </p:spPr>
        <p:txBody>
          <a:bodyPr wrap="square">
            <a:spAutoFit/>
          </a:bodyPr>
          <a:lstStyle/>
          <a:p>
            <a:pPr marL="0" indent="0" algn="ctr">
              <a:buNone/>
            </a:pPr>
            <a:r>
              <a:rPr lang="en-US" altLang="ja-JP" sz="1800" b="1" dirty="0">
                <a:solidFill>
                  <a:schemeClr val="accent4"/>
                </a:solidFill>
                <a:latin typeface="Arial" panose="020B0604020202020204" pitchFamily="34" charset="0"/>
                <a:cs typeface="Arial" panose="020B0604020202020204" pitchFamily="34" charset="0"/>
              </a:rPr>
              <a:t>Passed national exam </a:t>
            </a:r>
            <a:br>
              <a:rPr lang="en-US" altLang="ja-JP" sz="1800" b="1" dirty="0">
                <a:solidFill>
                  <a:schemeClr val="accent4"/>
                </a:solidFill>
                <a:latin typeface="Arial" panose="020B0604020202020204" pitchFamily="34" charset="0"/>
                <a:cs typeface="Arial" panose="020B0604020202020204" pitchFamily="34" charset="0"/>
              </a:rPr>
            </a:br>
            <a:r>
              <a:rPr lang="en-US" altLang="ja-JP" sz="1800" b="1" dirty="0">
                <a:solidFill>
                  <a:schemeClr val="accent4"/>
                </a:solidFill>
                <a:latin typeface="Arial" panose="020B0604020202020204" pitchFamily="34" charset="0"/>
                <a:cs typeface="Arial" panose="020B0604020202020204" pitchFamily="34" charset="0"/>
              </a:rPr>
              <a:t>on the third attempt</a:t>
            </a:r>
            <a:endParaRPr lang="en-US" altLang="ja-JP" sz="1800" dirty="0">
              <a:latin typeface="Arial" panose="020B0604020202020204" pitchFamily="34" charset="0"/>
              <a:cs typeface="Arial" panose="020B0604020202020204" pitchFamily="34" charset="0"/>
            </a:endParaRPr>
          </a:p>
          <a:p>
            <a:pPr marL="0" indent="0">
              <a:buNone/>
            </a:pPr>
            <a:r>
              <a:rPr lang="en-US" altLang="ja-JP" sz="1800" dirty="0">
                <a:latin typeface="Arial" panose="020B0604020202020204" pitchFamily="34" charset="0"/>
                <a:cs typeface="Arial" panose="020B0604020202020204" pitchFamily="34" charset="0"/>
              </a:rPr>
              <a:t>I returned to my country once, but could not give up the care work and came to Japan again after marriage and childbirth.</a:t>
            </a:r>
          </a:p>
          <a:p>
            <a:pPr marL="0" indent="0">
              <a:buNone/>
            </a:pPr>
            <a:r>
              <a:rPr lang="en-US" altLang="ja-JP" sz="1800" dirty="0">
                <a:latin typeface="Arial" panose="020B0604020202020204" pitchFamily="34" charset="0"/>
                <a:cs typeface="Arial" panose="020B0604020202020204" pitchFamily="34" charset="0"/>
              </a:rPr>
              <a:t>Studying for the exam was very hard, but with my workplace’s support, I passed it on my third attempt! </a:t>
            </a:r>
            <a:r>
              <a:rPr lang="en-US" altLang="ja-JP" sz="1800" b="1" dirty="0">
                <a:latin typeface="Arial" panose="020B0604020202020204" pitchFamily="34" charset="0"/>
                <a:cs typeface="Arial" panose="020B0604020202020204" pitchFamily="34" charset="0"/>
              </a:rPr>
              <a:t>As I switched to </a:t>
            </a:r>
            <a:r>
              <a:rPr lang="en-US" altLang="ja-JP" sz="1800" b="1" dirty="0">
                <a:solidFill>
                  <a:schemeClr val="tx1">
                    <a:lumMod val="50000"/>
                  </a:schemeClr>
                </a:solidFill>
                <a:latin typeface="Arial" panose="020B0604020202020204" pitchFamily="34" charset="0"/>
                <a:cs typeface="Arial" panose="020B0604020202020204" pitchFamily="34" charset="0"/>
              </a:rPr>
              <a:t>nursing</a:t>
            </a:r>
            <a:r>
              <a:rPr lang="en-US" altLang="ja-JP" sz="1800" b="1" dirty="0">
                <a:latin typeface="Arial" panose="020B0604020202020204" pitchFamily="34" charset="0"/>
                <a:cs typeface="Arial" panose="020B0604020202020204" pitchFamily="34" charset="0"/>
              </a:rPr>
              <a:t> care visa, I could invite my family from Indonesia.</a:t>
            </a:r>
            <a:endParaRPr lang="ja-JP" altLang="en-US" sz="1800" dirty="0">
              <a:latin typeface="Arial" panose="020B0604020202020204" pitchFamily="34" charset="0"/>
              <a:cs typeface="Arial" panose="020B0604020202020204" pitchFamily="34" charset="0"/>
            </a:endParaRPr>
          </a:p>
        </p:txBody>
      </p:sp>
      <p:sp>
        <p:nvSpPr>
          <p:cNvPr id="5" name="コンテンツ プレースホルダー 4">
            <a:extLst>
              <a:ext uri="{FF2B5EF4-FFF2-40B4-BE49-F238E27FC236}">
                <a16:creationId xmlns:a16="http://schemas.microsoft.com/office/drawing/2014/main" id="{35179868-03BD-D2D8-1BFB-02916F71D17A}"/>
              </a:ext>
            </a:extLst>
          </p:cNvPr>
          <p:cNvSpPr>
            <a:spLocks noGrp="1"/>
          </p:cNvSpPr>
          <p:nvPr>
            <p:ph sz="half" idx="4294967295"/>
          </p:nvPr>
        </p:nvSpPr>
        <p:spPr>
          <a:xfrm>
            <a:off x="8432800" y="271207"/>
            <a:ext cx="3640138" cy="2841804"/>
          </a:xfrm>
        </p:spPr>
        <p:txBody>
          <a:bodyPr wrap="square">
            <a:spAutoFit/>
          </a:bodyPr>
          <a:lstStyle/>
          <a:p>
            <a:pPr marL="0" indent="0" algn="ctr">
              <a:buNone/>
            </a:pPr>
            <a:r>
              <a:rPr lang="en-US" altLang="ja-JP" sz="1800" b="1" dirty="0">
                <a:solidFill>
                  <a:schemeClr val="accent4"/>
                </a:solidFill>
                <a:latin typeface="Arial" panose="020B0604020202020204" pitchFamily="34" charset="0"/>
                <a:cs typeface="Arial" panose="020B0604020202020204" pitchFamily="34" charset="0"/>
              </a:rPr>
              <a:t>Also aiming for nurse qualification</a:t>
            </a:r>
          </a:p>
          <a:p>
            <a:pPr marL="0" indent="0">
              <a:buNone/>
            </a:pPr>
            <a:r>
              <a:rPr lang="en-US" altLang="ja-JP" sz="1800" dirty="0">
                <a:latin typeface="Arial" panose="020B0604020202020204" pitchFamily="34" charset="0"/>
                <a:cs typeface="Arial" panose="020B0604020202020204" pitchFamily="34" charset="0"/>
              </a:rPr>
              <a:t>Care work is suitable for me because I enjoy communication with users.</a:t>
            </a:r>
          </a:p>
          <a:p>
            <a:pPr marL="0" indent="0">
              <a:buNone/>
            </a:pPr>
            <a:r>
              <a:rPr lang="en-US" altLang="ja-JP" sz="1800" dirty="0">
                <a:latin typeface="Arial" panose="020B0604020202020204" pitchFamily="34" charset="0"/>
                <a:cs typeface="Arial" panose="020B0604020202020204" pitchFamily="34" charset="0"/>
              </a:rPr>
              <a:t>I studied </a:t>
            </a:r>
            <a:r>
              <a:rPr lang="en-US" altLang="ja-JP" sz="1800" dirty="0">
                <a:solidFill>
                  <a:schemeClr val="tx1">
                    <a:lumMod val="50000"/>
                  </a:schemeClr>
                </a:solidFill>
                <a:latin typeface="Arial" panose="020B0604020202020204" pitchFamily="34" charset="0"/>
                <a:cs typeface="Arial" panose="020B0604020202020204" pitchFamily="34" charset="0"/>
              </a:rPr>
              <a:t>nursing in college, and I hope to get nurse qualification in the future but want to continue working in nursing care even after that.</a:t>
            </a:r>
            <a:endParaRPr lang="ja-JP" altLang="en-US" sz="1800" dirty="0">
              <a:solidFill>
                <a:schemeClr val="tx1">
                  <a:lumMod val="50000"/>
                </a:schemeClr>
              </a:solidFill>
              <a:latin typeface="Arial" panose="020B0604020202020204" pitchFamily="34" charset="0"/>
              <a:cs typeface="Arial" panose="020B0604020202020204" pitchFamily="34" charset="0"/>
            </a:endParaRPr>
          </a:p>
        </p:txBody>
      </p:sp>
      <p:pic>
        <p:nvPicPr>
          <p:cNvPr id="9" name="図プレースホルダー 8">
            <a:extLst>
              <a:ext uri="{FF2B5EF4-FFF2-40B4-BE49-F238E27FC236}">
                <a16:creationId xmlns:a16="http://schemas.microsoft.com/office/drawing/2014/main" id="{87E17B4C-6D43-0251-6508-E3067473B92D}"/>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val="0"/>
              </a:ext>
            </a:extLst>
          </a:blip>
          <a:srcRect/>
          <a:stretch/>
        </p:blipFill>
        <p:spPr>
          <a:xfrm>
            <a:off x="4902200" y="619125"/>
            <a:ext cx="3454400" cy="2500313"/>
          </a:xfrm>
          <a:prstGeom prst="rect">
            <a:avLst/>
          </a:prstGeom>
        </p:spPr>
      </p:pic>
      <p:pic>
        <p:nvPicPr>
          <p:cNvPr id="10" name="図プレースホルダー 9">
            <a:extLst>
              <a:ext uri="{FF2B5EF4-FFF2-40B4-BE49-F238E27FC236}">
                <a16:creationId xmlns:a16="http://schemas.microsoft.com/office/drawing/2014/main" id="{E7C89AB8-2F92-03B6-4D93-F7CEF14F7EC3}"/>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a:stretch/>
        </p:blipFill>
        <p:spPr>
          <a:xfrm>
            <a:off x="8432800" y="3340100"/>
            <a:ext cx="3454400" cy="2501900"/>
          </a:xfrm>
          <a:prstGeom prst="parallelogram">
            <a:avLst>
              <a:gd name="adj" fmla="val 635"/>
            </a:avLst>
          </a:prstGeom>
        </p:spPr>
      </p:pic>
      <p:sp>
        <p:nvSpPr>
          <p:cNvPr id="7" name="スライド番号プレースホルダー 2">
            <a:extLst>
              <a:ext uri="{FF2B5EF4-FFF2-40B4-BE49-F238E27FC236}">
                <a16:creationId xmlns:a16="http://schemas.microsoft.com/office/drawing/2014/main" id="{8CA9BDC1-C047-0108-926D-71F07B37D8C3}"/>
              </a:ext>
            </a:extLst>
          </p:cNvPr>
          <p:cNvSpPr>
            <a:spLocks noGrp="1"/>
          </p:cNvSpPr>
          <p:nvPr>
            <p:ph type="sldNum" sz="quarter" idx="12"/>
          </p:nvPr>
        </p:nvSpPr>
        <p:spPr>
          <a:xfrm>
            <a:off x="11231217" y="6518050"/>
            <a:ext cx="960783" cy="339950"/>
          </a:xfrm>
        </p:spPr>
        <p:txBody>
          <a:bodyPr rtlCol="0"/>
          <a:lstStyle/>
          <a:p>
            <a:pPr algn="ctr" rtl="0"/>
            <a:fld id="{03DC2DEF-D2FE-4B45-ABA4-9F153FD1C98A}" type="slidenum">
              <a:rPr lang="en-US" altLang="ja-JP" sz="1500" smtClean="0"/>
              <a:pPr algn="ctr" rtl="0"/>
              <a:t>26</a:t>
            </a:fld>
            <a:endParaRPr lang="ja-JP" altLang="en-US" sz="1500"/>
          </a:p>
        </p:txBody>
      </p:sp>
    </p:spTree>
    <p:extLst>
      <p:ext uri="{BB962C8B-B14F-4D97-AF65-F5344CB8AC3E}">
        <p14:creationId xmlns:p14="http://schemas.microsoft.com/office/powerpoint/2010/main" val="3143378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514B4-0FBA-EA7C-9BF3-B120A4EAEC7E}"/>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1BE3E16D-EEC3-62D0-2154-2F70035DFD69}"/>
              </a:ext>
            </a:extLst>
          </p:cNvPr>
          <p:cNvSpPr>
            <a:spLocks noGrp="1"/>
          </p:cNvSpPr>
          <p:nvPr>
            <p:ph type="title"/>
          </p:nvPr>
        </p:nvSpPr>
        <p:spPr>
          <a:xfrm>
            <a:off x="363856" y="911689"/>
            <a:ext cx="4165810" cy="5826210"/>
          </a:xfrm>
        </p:spPr>
        <p:txBody>
          <a:bodyPr wrap="square" anchor="t">
            <a:spAutoFit/>
          </a:bodyPr>
          <a:lstStyle/>
          <a:p>
            <a:r>
              <a:rPr lang="en-US" altLang="ja-JP" dirty="0">
                <a:latin typeface="Arial" panose="020B0604020202020204" pitchFamily="34" charset="0"/>
                <a:cs typeface="Arial" panose="020B0604020202020204" pitchFamily="34" charset="0"/>
              </a:rPr>
              <a:t>Khan</a:t>
            </a:r>
            <a:r>
              <a:rPr lang="ja-JP" altLang="en-US" dirty="0">
                <a:latin typeface="Arial" panose="020B0604020202020204" pitchFamily="34" charset="0"/>
                <a:cs typeface="Arial" panose="020B0604020202020204" pitchFamily="34" charset="0"/>
              </a:rPr>
              <a:t>　</a:t>
            </a:r>
            <a:br>
              <a:rPr lang="en-US" altLang="ja-JP" dirty="0">
                <a:latin typeface="Arial" panose="020B0604020202020204" pitchFamily="34" charset="0"/>
                <a:cs typeface="Arial" panose="020B0604020202020204" pitchFamily="34" charset="0"/>
              </a:rPr>
            </a:br>
            <a:r>
              <a:rPr lang="en-US" altLang="ja-JP" sz="2000" b="0" dirty="0">
                <a:latin typeface="Arial" panose="020B0604020202020204" pitchFamily="34" charset="0"/>
                <a:cs typeface="Arial" panose="020B0604020202020204" pitchFamily="34" charset="0"/>
              </a:rPr>
              <a:t>From Bangladesh</a:t>
            </a:r>
            <a:br>
              <a:rPr lang="en-US" altLang="ja-JP" sz="2000" b="0" dirty="0">
                <a:latin typeface="Arial" panose="020B0604020202020204" pitchFamily="34" charset="0"/>
                <a:cs typeface="Arial" panose="020B0604020202020204" pitchFamily="34" charset="0"/>
              </a:rPr>
            </a:br>
            <a:br>
              <a:rPr lang="ja-JP" altLang="en-US" sz="2000" b="0" dirty="0">
                <a:latin typeface="Arial" panose="020B0604020202020204" pitchFamily="34" charset="0"/>
                <a:cs typeface="Arial" panose="020B0604020202020204" pitchFamily="34" charset="0"/>
              </a:rPr>
            </a:br>
            <a:r>
              <a:rPr lang="en-US" altLang="ja-JP" sz="2000" b="0" dirty="0">
                <a:latin typeface="Arial" panose="020B0604020202020204" pitchFamily="34" charset="0"/>
                <a:cs typeface="Arial" panose="020B0604020202020204" pitchFamily="34" charset="0"/>
              </a:rPr>
              <a:t>After graduating from civil engineering school in his country, he came to Japan in 2019 as a technical intern trainee in construction. As he admired Japanese culture and lifestyle and was interested in </a:t>
            </a:r>
            <a:r>
              <a:rPr lang="en-US" altLang="ja-JP" sz="2000" b="0" dirty="0">
                <a:solidFill>
                  <a:schemeClr val="tx1">
                    <a:lumMod val="50000"/>
                  </a:schemeClr>
                </a:solidFill>
                <a:latin typeface="Arial" panose="020B0604020202020204" pitchFamily="34" charset="0"/>
                <a:cs typeface="Arial" panose="020B0604020202020204" pitchFamily="34" charset="0"/>
              </a:rPr>
              <a:t>nursing</a:t>
            </a:r>
            <a:r>
              <a:rPr lang="en-US" altLang="ja-JP" sz="2000" b="0" dirty="0">
                <a:latin typeface="Arial" panose="020B0604020202020204" pitchFamily="34" charset="0"/>
                <a:cs typeface="Arial" panose="020B0604020202020204" pitchFamily="34" charset="0"/>
              </a:rPr>
              <a:t> care, he decided to change his career to </a:t>
            </a:r>
            <a:r>
              <a:rPr lang="en-US" altLang="ja-JP" sz="2000" b="0" dirty="0">
                <a:solidFill>
                  <a:schemeClr val="tx1">
                    <a:lumMod val="50000"/>
                  </a:schemeClr>
                </a:solidFill>
                <a:latin typeface="Arial" panose="020B0604020202020204" pitchFamily="34" charset="0"/>
                <a:cs typeface="Arial" panose="020B0604020202020204" pitchFamily="34" charset="0"/>
              </a:rPr>
              <a:t>nursing</a:t>
            </a:r>
            <a:r>
              <a:rPr lang="en-US" altLang="ja-JP" sz="2000" b="0" dirty="0">
                <a:latin typeface="Arial" panose="020B0604020202020204" pitchFamily="34" charset="0"/>
                <a:cs typeface="Arial" panose="020B0604020202020204" pitchFamily="34" charset="0"/>
              </a:rPr>
              <a:t> care. He switched to specified skill visa (</a:t>
            </a:r>
            <a:r>
              <a:rPr lang="en-US" altLang="ja-JP" sz="2000" b="0" dirty="0">
                <a:solidFill>
                  <a:schemeClr val="tx1">
                    <a:lumMod val="50000"/>
                  </a:schemeClr>
                </a:solidFill>
                <a:latin typeface="Arial" panose="020B0604020202020204" pitchFamily="34" charset="0"/>
                <a:cs typeface="Arial" panose="020B0604020202020204" pitchFamily="34" charset="0"/>
              </a:rPr>
              <a:t>Nursing</a:t>
            </a:r>
            <a:r>
              <a:rPr lang="en-US" altLang="ja-JP" sz="2000" b="0" dirty="0">
                <a:latin typeface="Arial" panose="020B0604020202020204" pitchFamily="34" charset="0"/>
                <a:cs typeface="Arial" panose="020B0604020202020204" pitchFamily="34" charset="0"/>
              </a:rPr>
              <a:t> Care) in 2022 and works at a paid </a:t>
            </a:r>
            <a:r>
              <a:rPr lang="en-US" altLang="ja-JP" sz="2000" b="0" dirty="0">
                <a:solidFill>
                  <a:schemeClr val="tx1">
                    <a:lumMod val="50000"/>
                  </a:schemeClr>
                </a:solidFill>
                <a:latin typeface="Arial" panose="020B0604020202020204" pitchFamily="34" charset="0"/>
                <a:cs typeface="Arial" panose="020B0604020202020204" pitchFamily="34" charset="0"/>
              </a:rPr>
              <a:t>nursing</a:t>
            </a:r>
            <a:r>
              <a:rPr lang="en-US" altLang="ja-JP" sz="2000" b="0" dirty="0">
                <a:latin typeface="Arial" panose="020B0604020202020204" pitchFamily="34" charset="0"/>
                <a:cs typeface="Arial" panose="020B0604020202020204" pitchFamily="34" charset="0"/>
              </a:rPr>
              <a:t> care home in Tokyo. He aims to become a certified care worker.</a:t>
            </a:r>
            <a:br>
              <a:rPr lang="en-US" altLang="ja-JP" sz="2000" b="0" dirty="0">
                <a:latin typeface="Arial" panose="020B0604020202020204" pitchFamily="34" charset="0"/>
                <a:cs typeface="Arial" panose="020B0604020202020204" pitchFamily="34" charset="0"/>
              </a:rPr>
            </a:br>
            <a:br>
              <a:rPr lang="en-US" altLang="ja-JP" sz="2000" b="0" dirty="0">
                <a:latin typeface="Arial" panose="020B0604020202020204" pitchFamily="34" charset="0"/>
                <a:cs typeface="Arial" panose="020B0604020202020204" pitchFamily="34" charset="0"/>
              </a:rPr>
            </a:br>
            <a:r>
              <a:rPr lang="en-US" altLang="ja-JP" sz="2000" b="0" dirty="0">
                <a:latin typeface="Arial" panose="020B0604020202020204" pitchFamily="34" charset="0"/>
                <a:cs typeface="Arial" panose="020B0604020202020204" pitchFamily="34" charset="0"/>
              </a:rPr>
              <a:t>Workplace: Paid nursing home</a:t>
            </a:r>
            <a:endParaRPr lang="ja-JP" altLang="en-US" sz="2000" b="0" dirty="0">
              <a:latin typeface="Arial" panose="020B0604020202020204" pitchFamily="34" charset="0"/>
              <a:cs typeface="Arial" panose="020B0604020202020204" pitchFamily="34" charset="0"/>
            </a:endParaRPr>
          </a:p>
        </p:txBody>
      </p:sp>
      <p:sp>
        <p:nvSpPr>
          <p:cNvPr id="4" name="コンテンツ プレースホルダー 3">
            <a:extLst>
              <a:ext uri="{FF2B5EF4-FFF2-40B4-BE49-F238E27FC236}">
                <a16:creationId xmlns:a16="http://schemas.microsoft.com/office/drawing/2014/main" id="{E878712C-A6EF-2F0F-422D-9DF39C7D8D77}"/>
              </a:ext>
            </a:extLst>
          </p:cNvPr>
          <p:cNvSpPr>
            <a:spLocks noGrp="1"/>
          </p:cNvSpPr>
          <p:nvPr>
            <p:ph idx="1"/>
          </p:nvPr>
        </p:nvSpPr>
        <p:spPr>
          <a:xfrm>
            <a:off x="4902200" y="3264834"/>
            <a:ext cx="3526367" cy="3340402"/>
          </a:xfrm>
        </p:spPr>
        <p:txBody>
          <a:bodyPr wrap="square">
            <a:spAutoFit/>
          </a:bodyPr>
          <a:lstStyle/>
          <a:p>
            <a:pPr marL="0" indent="0" algn="ctr">
              <a:buNone/>
            </a:pPr>
            <a:r>
              <a:rPr lang="en-US" altLang="ja-JP" sz="1800" b="1" dirty="0">
                <a:solidFill>
                  <a:schemeClr val="accent4"/>
                </a:solidFill>
                <a:latin typeface="Arial" panose="020B0604020202020204" pitchFamily="34" charset="0"/>
                <a:cs typeface="Arial" panose="020B0604020202020204" pitchFamily="34" charset="0"/>
              </a:rPr>
              <a:t>Appeal of and satisfaction from care work</a:t>
            </a:r>
            <a:endParaRPr lang="en-US" altLang="ja-JP" sz="1800" dirty="0">
              <a:solidFill>
                <a:schemeClr val="accent4"/>
              </a:solidFill>
              <a:latin typeface="Arial" panose="020B0604020202020204" pitchFamily="34" charset="0"/>
              <a:cs typeface="Arial" panose="020B0604020202020204" pitchFamily="34" charset="0"/>
            </a:endParaRPr>
          </a:p>
          <a:p>
            <a:pPr marL="0" indent="0">
              <a:buNone/>
            </a:pPr>
            <a:r>
              <a:rPr lang="en-US" altLang="ja-JP" sz="1800" dirty="0">
                <a:solidFill>
                  <a:schemeClr val="tx1">
                    <a:lumMod val="50000"/>
                  </a:schemeClr>
                </a:solidFill>
                <a:latin typeface="Arial" panose="020B0604020202020204" pitchFamily="34" charset="0"/>
                <a:cs typeface="Arial" panose="020B0604020202020204" pitchFamily="34" charset="0"/>
              </a:rPr>
              <a:t>N</a:t>
            </a:r>
            <a:r>
              <a:rPr lang="en-US" altLang="ja-JP" sz="1800" b="0" dirty="0">
                <a:solidFill>
                  <a:schemeClr val="tx1">
                    <a:lumMod val="50000"/>
                  </a:schemeClr>
                </a:solidFill>
                <a:latin typeface="Arial" panose="020B0604020202020204" pitchFamily="34" charset="0"/>
                <a:cs typeface="Arial" panose="020B0604020202020204" pitchFamily="34" charset="0"/>
              </a:rPr>
              <a:t>ursing</a:t>
            </a:r>
            <a:r>
              <a:rPr lang="en-US" altLang="ja-JP" sz="1800" dirty="0">
                <a:latin typeface="Arial" panose="020B0604020202020204" pitchFamily="34" charset="0"/>
                <a:cs typeface="Arial" panose="020B0604020202020204" pitchFamily="34" charset="0"/>
              </a:rPr>
              <a:t> care is an important work indispensable in the coming age. Besides the salary, it is great to support users in difficulty and see them happy.</a:t>
            </a:r>
          </a:p>
          <a:p>
            <a:pPr marL="0" indent="0">
              <a:buNone/>
            </a:pPr>
            <a:r>
              <a:rPr lang="en-US" altLang="ja-JP" sz="1800" dirty="0">
                <a:solidFill>
                  <a:schemeClr val="tx1">
                    <a:lumMod val="50000"/>
                  </a:schemeClr>
                </a:solidFill>
                <a:latin typeface="Arial" panose="020B0604020202020204" pitchFamily="34" charset="0"/>
                <a:cs typeface="Arial" panose="020B0604020202020204" pitchFamily="34" charset="0"/>
              </a:rPr>
              <a:t>In nursing </a:t>
            </a:r>
            <a:r>
              <a:rPr lang="en-US" altLang="ja-JP" sz="1800" dirty="0">
                <a:latin typeface="Arial" panose="020B0604020202020204" pitchFamily="34" charset="0"/>
                <a:cs typeface="Arial" panose="020B0604020202020204" pitchFamily="34" charset="0"/>
              </a:rPr>
              <a:t>care, anyone has the chance to become leader regardless of nationality.</a:t>
            </a:r>
            <a:r>
              <a:rPr lang="ja-JP" altLang="en-US" sz="1800" dirty="0">
                <a:latin typeface="Arial" panose="020B0604020202020204" pitchFamily="34" charset="0"/>
                <a:cs typeface="Arial" panose="020B0604020202020204" pitchFamily="34" charset="0"/>
              </a:rPr>
              <a:t> </a:t>
            </a:r>
            <a:r>
              <a:rPr lang="en-US" altLang="ja-JP" sz="1800" dirty="0">
                <a:latin typeface="Arial" panose="020B0604020202020204" pitchFamily="34" charset="0"/>
                <a:cs typeface="Arial" panose="020B0604020202020204" pitchFamily="34" charset="0"/>
              </a:rPr>
              <a:t>I am also working to become a leader in the future.</a:t>
            </a:r>
            <a:endParaRPr lang="ja-JP" altLang="en-US" sz="1800" dirty="0">
              <a:latin typeface="Arial" panose="020B0604020202020204" pitchFamily="34" charset="0"/>
              <a:cs typeface="Arial" panose="020B0604020202020204" pitchFamily="34" charset="0"/>
            </a:endParaRPr>
          </a:p>
        </p:txBody>
      </p:sp>
      <p:sp>
        <p:nvSpPr>
          <p:cNvPr id="5" name="コンテンツ プレースホルダー 4">
            <a:extLst>
              <a:ext uri="{FF2B5EF4-FFF2-40B4-BE49-F238E27FC236}">
                <a16:creationId xmlns:a16="http://schemas.microsoft.com/office/drawing/2014/main" id="{BC0AC840-1560-B384-D4ED-6601EC07D442}"/>
              </a:ext>
            </a:extLst>
          </p:cNvPr>
          <p:cNvSpPr>
            <a:spLocks noGrp="1"/>
          </p:cNvSpPr>
          <p:nvPr>
            <p:ph sz="half" idx="4294967295"/>
          </p:nvPr>
        </p:nvSpPr>
        <p:spPr>
          <a:xfrm>
            <a:off x="8500533" y="133457"/>
            <a:ext cx="3691467" cy="3219343"/>
          </a:xfrm>
        </p:spPr>
        <p:txBody>
          <a:bodyPr wrap="square">
            <a:spAutoFit/>
          </a:bodyPr>
          <a:lstStyle/>
          <a:p>
            <a:pPr marL="0" indent="0" algn="ctr">
              <a:buNone/>
            </a:pPr>
            <a:r>
              <a:rPr lang="en-US" altLang="ja-JP" sz="1800" b="1">
                <a:solidFill>
                  <a:schemeClr val="accent4"/>
                </a:solidFill>
                <a:latin typeface="Arial" panose="020B0604020202020204" pitchFamily="34" charset="0"/>
                <a:cs typeface="Arial" panose="020B0604020202020204" pitchFamily="34" charset="0"/>
              </a:rPr>
              <a:t>Enjoying days off</a:t>
            </a:r>
          </a:p>
          <a:p>
            <a:pPr marL="0" indent="0">
              <a:buNone/>
            </a:pPr>
            <a:r>
              <a:rPr lang="en-US" altLang="ja-JP" sz="1800">
                <a:latin typeface="Arial" panose="020B0604020202020204" pitchFamily="34" charset="0"/>
                <a:cs typeface="Arial" panose="020B0604020202020204" pitchFamily="34" charset="0"/>
              </a:rPr>
              <a:t>Compared to the construction industry, it is </a:t>
            </a:r>
            <a:r>
              <a:rPr lang="en-US" altLang="ja-JP" sz="1800" b="1">
                <a:latin typeface="Arial" panose="020B0604020202020204" pitchFamily="34" charset="0"/>
                <a:cs typeface="Arial" panose="020B0604020202020204" pitchFamily="34" charset="0"/>
              </a:rPr>
              <a:t>easier to take days off and enjoy private life</a:t>
            </a:r>
            <a:r>
              <a:rPr lang="en-US" altLang="ja-JP" sz="1800">
                <a:latin typeface="Arial" panose="020B0604020202020204" pitchFamily="34" charset="0"/>
                <a:cs typeface="Arial" panose="020B0604020202020204" pitchFamily="34" charset="0"/>
              </a:rPr>
              <a:t>.</a:t>
            </a:r>
            <a:r>
              <a:rPr lang="ja-JP" altLang="en-US" sz="1800">
                <a:latin typeface="Arial" panose="020B0604020202020204" pitchFamily="34" charset="0"/>
                <a:cs typeface="Arial" panose="020B0604020202020204" pitchFamily="34" charset="0"/>
              </a:rPr>
              <a:t> </a:t>
            </a:r>
            <a:endParaRPr lang="en-US" altLang="ja-JP" sz="1800">
              <a:latin typeface="Arial" panose="020B0604020202020204" pitchFamily="34" charset="0"/>
              <a:cs typeface="Arial" panose="020B0604020202020204" pitchFamily="34" charset="0"/>
            </a:endParaRPr>
          </a:p>
          <a:p>
            <a:pPr marL="0" indent="0">
              <a:buNone/>
            </a:pPr>
            <a:r>
              <a:rPr lang="en-US" altLang="ja-JP" sz="1800">
                <a:latin typeface="Arial" panose="020B0604020202020204" pitchFamily="34" charset="0"/>
                <a:cs typeface="Arial" panose="020B0604020202020204" pitchFamily="34" charset="0"/>
              </a:rPr>
              <a:t>Since I have begun care work, I study for the certified care worker exam and go out by train to enjoy shopping, walks, and sport matches on my days off.</a:t>
            </a:r>
            <a:r>
              <a:rPr lang="ja-JP" altLang="en-US" sz="1800">
                <a:latin typeface="Arial" panose="020B0604020202020204" pitchFamily="34" charset="0"/>
                <a:cs typeface="Arial" panose="020B0604020202020204" pitchFamily="34" charset="0"/>
              </a:rPr>
              <a:t> </a:t>
            </a:r>
            <a:endParaRPr lang="en-US" altLang="ja-JP" sz="1800">
              <a:latin typeface="Arial" panose="020B0604020202020204" pitchFamily="34" charset="0"/>
              <a:cs typeface="Arial" panose="020B0604020202020204" pitchFamily="34" charset="0"/>
            </a:endParaRPr>
          </a:p>
          <a:p>
            <a:pPr marL="0" indent="0">
              <a:buNone/>
            </a:pPr>
            <a:r>
              <a:rPr lang="en-US" altLang="ja-JP" sz="1800">
                <a:latin typeface="Arial" panose="020B0604020202020204" pitchFamily="34" charset="0"/>
                <a:cs typeface="Arial" panose="020B0604020202020204" pitchFamily="34" charset="0"/>
              </a:rPr>
              <a:t>Everyday became more enjoyable with </a:t>
            </a:r>
            <a:r>
              <a:rPr lang="en-US" altLang="ja-JP" sz="1800" b="1">
                <a:latin typeface="Arial" panose="020B0604020202020204" pitchFamily="34" charset="0"/>
                <a:cs typeface="Arial" panose="020B0604020202020204" pitchFamily="34" charset="0"/>
              </a:rPr>
              <a:t>good work-life balance</a:t>
            </a:r>
            <a:r>
              <a:rPr lang="en-US" altLang="ja-JP" sz="1800">
                <a:latin typeface="Arial" panose="020B0604020202020204" pitchFamily="34" charset="0"/>
                <a:cs typeface="Arial" panose="020B0604020202020204" pitchFamily="34" charset="0"/>
              </a:rPr>
              <a:t>.</a:t>
            </a:r>
          </a:p>
        </p:txBody>
      </p:sp>
      <p:pic>
        <p:nvPicPr>
          <p:cNvPr id="6" name="図プレースホルダー 5"/>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a:xfrm>
            <a:off x="4902200" y="619125"/>
            <a:ext cx="3454400" cy="2497138"/>
          </a:xfrm>
        </p:spPr>
      </p:pic>
      <p:pic>
        <p:nvPicPr>
          <p:cNvPr id="8" name="図プレースホルダー 7"/>
          <p:cNvPicPr>
            <a:picLocks noGrp="1" noChangeAspect="1"/>
          </p:cNvPicPr>
          <p:nvPr>
            <p:ph type="pic" sz="quarter" idx="14"/>
          </p:nvPr>
        </p:nvPicPr>
        <p:blipFill>
          <a:blip r:embed="rId3">
            <a:extLst>
              <a:ext uri="{28A0092B-C50C-407E-A947-70E740481C1C}">
                <a14:useLocalDpi xmlns:a14="http://schemas.microsoft.com/office/drawing/2010/main" val="0"/>
              </a:ext>
            </a:extLst>
          </a:blip>
          <a:stretch>
            <a:fillRect/>
          </a:stretch>
        </p:blipFill>
        <p:spPr>
          <a:xfrm>
            <a:off x="8500533" y="3352800"/>
            <a:ext cx="3318933" cy="2489200"/>
          </a:xfrm>
        </p:spPr>
      </p:pic>
      <p:sp>
        <p:nvSpPr>
          <p:cNvPr id="7" name="スライド番号プレースホルダー 2">
            <a:extLst>
              <a:ext uri="{FF2B5EF4-FFF2-40B4-BE49-F238E27FC236}">
                <a16:creationId xmlns:a16="http://schemas.microsoft.com/office/drawing/2014/main" id="{AA7F4938-75EB-B416-0B6F-13B2009EF060}"/>
              </a:ext>
            </a:extLst>
          </p:cNvPr>
          <p:cNvSpPr>
            <a:spLocks noGrp="1"/>
          </p:cNvSpPr>
          <p:nvPr>
            <p:ph type="sldNum" sz="quarter" idx="12"/>
          </p:nvPr>
        </p:nvSpPr>
        <p:spPr>
          <a:xfrm>
            <a:off x="11231217" y="6518050"/>
            <a:ext cx="960783" cy="339950"/>
          </a:xfrm>
        </p:spPr>
        <p:txBody>
          <a:bodyPr rtlCol="0"/>
          <a:lstStyle/>
          <a:p>
            <a:pPr algn="ctr" rtl="0"/>
            <a:fld id="{03DC2DEF-D2FE-4B45-ABA4-9F153FD1C98A}" type="slidenum">
              <a:rPr lang="en-US" altLang="ja-JP" sz="1500" smtClean="0"/>
              <a:pPr algn="ctr" rtl="0"/>
              <a:t>27</a:t>
            </a:fld>
            <a:endParaRPr lang="ja-JP" altLang="en-US" sz="1500"/>
          </a:p>
        </p:txBody>
      </p:sp>
    </p:spTree>
    <p:extLst>
      <p:ext uri="{BB962C8B-B14F-4D97-AF65-F5344CB8AC3E}">
        <p14:creationId xmlns:p14="http://schemas.microsoft.com/office/powerpoint/2010/main" val="8288249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502F6-849D-E16E-F899-65F46EBC7EF1}"/>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2A3D900F-6DB7-4D84-B326-E154B60DD2BF}"/>
              </a:ext>
            </a:extLst>
          </p:cNvPr>
          <p:cNvSpPr>
            <a:spLocks noGrp="1"/>
          </p:cNvSpPr>
          <p:nvPr>
            <p:ph type="title"/>
          </p:nvPr>
        </p:nvSpPr>
        <p:spPr>
          <a:xfrm>
            <a:off x="304800" y="1447957"/>
            <a:ext cx="4052888" cy="4441216"/>
          </a:xfrm>
        </p:spPr>
        <p:txBody>
          <a:bodyPr wrap="square" anchor="t">
            <a:spAutoFit/>
          </a:bodyPr>
          <a:lstStyle/>
          <a:p>
            <a:r>
              <a:rPr lang="en-US" altLang="ja-JP">
                <a:latin typeface="Arial" panose="020B0604020202020204" pitchFamily="34" charset="0"/>
                <a:cs typeface="Arial" panose="020B0604020202020204" pitchFamily="34" charset="0"/>
              </a:rPr>
              <a:t>Hang</a:t>
            </a:r>
            <a:r>
              <a:rPr lang="ja-JP" altLang="en-US">
                <a:latin typeface="Arial" panose="020B0604020202020204" pitchFamily="34" charset="0"/>
                <a:cs typeface="Arial" panose="020B0604020202020204" pitchFamily="34" charset="0"/>
              </a:rPr>
              <a:t>　</a:t>
            </a:r>
            <a:br>
              <a:rPr lang="en-US" altLang="ja-JP">
                <a:latin typeface="Arial" panose="020B0604020202020204" pitchFamily="34" charset="0"/>
                <a:cs typeface="Arial" panose="020B0604020202020204" pitchFamily="34" charset="0"/>
              </a:rPr>
            </a:br>
            <a:r>
              <a:rPr lang="en-US" altLang="ja-JP" sz="2000" b="0">
                <a:latin typeface="Arial" panose="020B0604020202020204" pitchFamily="34" charset="0"/>
                <a:cs typeface="Arial" panose="020B0604020202020204" pitchFamily="34" charset="0"/>
              </a:rPr>
              <a:t>From Vietnam</a:t>
            </a:r>
            <a:br>
              <a:rPr lang="en-US" altLang="ja-JP" sz="2000" b="0">
                <a:latin typeface="Arial" panose="020B0604020202020204" pitchFamily="34" charset="0"/>
                <a:cs typeface="Arial" panose="020B0604020202020204" pitchFamily="34" charset="0"/>
              </a:rPr>
            </a:br>
            <a:br>
              <a:rPr lang="en-US" altLang="ja-JP" sz="2000" b="0">
                <a:latin typeface="Arial" panose="020B0604020202020204" pitchFamily="34" charset="0"/>
                <a:cs typeface="Arial" panose="020B0604020202020204" pitchFamily="34" charset="0"/>
              </a:rPr>
            </a:br>
            <a:r>
              <a:rPr lang="en-US" altLang="ja-JP" sz="2000" b="0">
                <a:latin typeface="Arial" panose="020B0604020202020204" pitchFamily="34" charset="0"/>
                <a:cs typeface="Arial" panose="020B0604020202020204" pitchFamily="34" charset="0"/>
              </a:rPr>
              <a:t>Came to Japan in 2016. After graduating from Japanese language school and care worker school, she worked in facility care service and then, joined the current home care service company. She now works as manager.</a:t>
            </a:r>
            <a:br>
              <a:rPr lang="en-US" altLang="ja-JP" sz="2000" b="0">
                <a:latin typeface="Arial" panose="020B0604020202020204" pitchFamily="34" charset="0"/>
                <a:cs typeface="Arial" panose="020B0604020202020204" pitchFamily="34" charset="0"/>
              </a:rPr>
            </a:br>
            <a:br>
              <a:rPr lang="en-US" altLang="ja-JP" sz="2000" b="0">
                <a:latin typeface="Arial" panose="020B0604020202020204" pitchFamily="34" charset="0"/>
                <a:cs typeface="Arial" panose="020B0604020202020204" pitchFamily="34" charset="0"/>
              </a:rPr>
            </a:br>
            <a:r>
              <a:rPr lang="en-US" altLang="ja-JP" sz="2000" b="0">
                <a:latin typeface="Arial" panose="020B0604020202020204" pitchFamily="34" charset="0"/>
                <a:cs typeface="Arial" panose="020B0604020202020204" pitchFamily="34" charset="0"/>
              </a:rPr>
              <a:t>Workplace: Regular/temporary visit home care service</a:t>
            </a:r>
            <a:endParaRPr lang="ja-JP" altLang="en-US" sz="2000" b="0">
              <a:latin typeface="Arial" panose="020B0604020202020204" pitchFamily="34" charset="0"/>
              <a:cs typeface="Arial" panose="020B0604020202020204" pitchFamily="34" charset="0"/>
            </a:endParaRPr>
          </a:p>
        </p:txBody>
      </p:sp>
      <p:sp>
        <p:nvSpPr>
          <p:cNvPr id="4" name="コンテンツ プレースホルダー 3">
            <a:extLst>
              <a:ext uri="{FF2B5EF4-FFF2-40B4-BE49-F238E27FC236}">
                <a16:creationId xmlns:a16="http://schemas.microsoft.com/office/drawing/2014/main" id="{8461A2D1-30E7-0716-17BF-5693DCC56CDD}"/>
              </a:ext>
            </a:extLst>
          </p:cNvPr>
          <p:cNvSpPr>
            <a:spLocks noGrp="1"/>
          </p:cNvSpPr>
          <p:nvPr>
            <p:ph idx="1"/>
          </p:nvPr>
        </p:nvSpPr>
        <p:spPr>
          <a:xfrm>
            <a:off x="4527550" y="3116263"/>
            <a:ext cx="3829050" cy="3617401"/>
          </a:xfrm>
        </p:spPr>
        <p:txBody>
          <a:bodyPr wrap="square">
            <a:spAutoFit/>
          </a:bodyPr>
          <a:lstStyle/>
          <a:p>
            <a:pPr marL="0" indent="0" algn="ctr">
              <a:buNone/>
            </a:pPr>
            <a:r>
              <a:rPr lang="en-US" altLang="ja-JP" b="1" dirty="0">
                <a:solidFill>
                  <a:schemeClr val="accent4"/>
                </a:solidFill>
                <a:latin typeface="Arial" panose="020B0604020202020204" pitchFamily="34" charset="0"/>
                <a:cs typeface="Arial" panose="020B0604020202020204" pitchFamily="34" charset="0"/>
              </a:rPr>
              <a:t>Great satisfaction as manager</a:t>
            </a:r>
            <a:endParaRPr lang="en-US" altLang="ja-JP" dirty="0">
              <a:latin typeface="Arial" panose="020B0604020202020204" pitchFamily="34" charset="0"/>
              <a:cs typeface="Arial" panose="020B0604020202020204" pitchFamily="34" charset="0"/>
            </a:endParaRPr>
          </a:p>
          <a:p>
            <a:pPr marL="0" indent="0">
              <a:buNone/>
            </a:pPr>
            <a:r>
              <a:rPr lang="en-US" altLang="ja-JP" sz="1800" dirty="0">
                <a:latin typeface="Arial" panose="020B0604020202020204" pitchFamily="34" charset="0"/>
                <a:cs typeface="Arial" panose="020B0604020202020204" pitchFamily="34" charset="0"/>
              </a:rPr>
              <a:t>I joined a home care service company to support older adults who want to stay at home. As the job requires to visit each user’s home alone, I </a:t>
            </a:r>
            <a:r>
              <a:rPr lang="en-US" altLang="ja-JP" sz="1800" dirty="0">
                <a:solidFill>
                  <a:schemeClr val="tx1">
                    <a:lumMod val="50000"/>
                  </a:schemeClr>
                </a:solidFill>
                <a:latin typeface="Arial" panose="020B0604020202020204" pitchFamily="34" charset="0"/>
                <a:cs typeface="Arial" panose="020B0604020202020204" pitchFamily="34" charset="0"/>
              </a:rPr>
              <a:t>accompanied my senior</a:t>
            </a:r>
            <a:r>
              <a:rPr lang="ja-JP" altLang="en-US" sz="1800" dirty="0">
                <a:solidFill>
                  <a:schemeClr val="tx1">
                    <a:lumMod val="50000"/>
                  </a:schemeClr>
                </a:solidFill>
                <a:latin typeface="Arial" panose="020B0604020202020204" pitchFamily="34" charset="0"/>
                <a:cs typeface="Arial" panose="020B0604020202020204" pitchFamily="34" charset="0"/>
              </a:rPr>
              <a:t> </a:t>
            </a:r>
            <a:r>
              <a:rPr lang="en-US" altLang="ja-JP" sz="1800" dirty="0">
                <a:solidFill>
                  <a:schemeClr val="tx1">
                    <a:lumMod val="50000"/>
                  </a:schemeClr>
                </a:solidFill>
                <a:latin typeface="Arial" panose="020B0604020202020204" pitchFamily="34" charset="0"/>
                <a:cs typeface="Arial" panose="020B0604020202020204" pitchFamily="34" charset="0"/>
              </a:rPr>
              <a:t>manager for the first few months to learn each user’s life and care tasks.</a:t>
            </a:r>
          </a:p>
          <a:p>
            <a:pPr marL="0" indent="0">
              <a:buNone/>
            </a:pPr>
            <a:r>
              <a:rPr lang="en-US" altLang="ja-JP" sz="1800" dirty="0">
                <a:solidFill>
                  <a:schemeClr val="tx1">
                    <a:lumMod val="50000"/>
                  </a:schemeClr>
                </a:solidFill>
                <a:latin typeface="Arial" panose="020B0604020202020204" pitchFamily="34" charset="0"/>
                <a:cs typeface="Arial" panose="020B0604020202020204" pitchFamily="34" charset="0"/>
              </a:rPr>
              <a:t>When a new office opens, I also engage in developing the community. </a:t>
            </a:r>
            <a:r>
              <a:rPr lang="en-US" altLang="ja-JP" sz="1800" b="1" dirty="0">
                <a:solidFill>
                  <a:schemeClr val="tx1">
                    <a:lumMod val="50000"/>
                  </a:schemeClr>
                </a:solidFill>
                <a:latin typeface="Arial" panose="020B0604020202020204" pitchFamily="34" charset="0"/>
                <a:cs typeface="Arial" panose="020B0604020202020204" pitchFamily="34" charset="0"/>
              </a:rPr>
              <a:t>I currently work as a manager.</a:t>
            </a:r>
            <a:endParaRPr lang="ja-JP" altLang="en-US" sz="1800" b="1" dirty="0">
              <a:solidFill>
                <a:schemeClr val="tx1">
                  <a:lumMod val="50000"/>
                </a:schemeClr>
              </a:solidFill>
              <a:latin typeface="Arial" panose="020B0604020202020204" pitchFamily="34" charset="0"/>
              <a:cs typeface="Arial" panose="020B0604020202020204" pitchFamily="34" charset="0"/>
            </a:endParaRPr>
          </a:p>
        </p:txBody>
      </p:sp>
      <p:sp>
        <p:nvSpPr>
          <p:cNvPr id="5" name="コンテンツ プレースホルダー 4">
            <a:extLst>
              <a:ext uri="{FF2B5EF4-FFF2-40B4-BE49-F238E27FC236}">
                <a16:creationId xmlns:a16="http://schemas.microsoft.com/office/drawing/2014/main" id="{9B181915-E46B-3DDB-7D0B-B2F6653E8605}"/>
              </a:ext>
            </a:extLst>
          </p:cNvPr>
          <p:cNvSpPr>
            <a:spLocks noGrp="1"/>
          </p:cNvSpPr>
          <p:nvPr>
            <p:ph sz="half" idx="4294967295"/>
          </p:nvPr>
        </p:nvSpPr>
        <p:spPr>
          <a:xfrm>
            <a:off x="8432799" y="169975"/>
            <a:ext cx="3568700" cy="3340402"/>
          </a:xfrm>
        </p:spPr>
        <p:txBody>
          <a:bodyPr wrap="square">
            <a:spAutoFit/>
          </a:bodyPr>
          <a:lstStyle/>
          <a:p>
            <a:pPr marL="0" indent="0" algn="ctr">
              <a:buNone/>
            </a:pPr>
            <a:r>
              <a:rPr lang="en-US" altLang="ja-JP" sz="1800" b="1">
                <a:solidFill>
                  <a:schemeClr val="accent4"/>
                </a:solidFill>
                <a:latin typeface="Arial" panose="020B0604020202020204" pitchFamily="34" charset="0"/>
                <a:cs typeface="Arial" panose="020B0604020202020204" pitchFamily="34" charset="0"/>
              </a:rPr>
              <a:t>Worker-friendly environment</a:t>
            </a:r>
          </a:p>
          <a:p>
            <a:pPr marL="0" indent="0">
              <a:buNone/>
            </a:pPr>
            <a:r>
              <a:rPr lang="en-US" altLang="ja-JP" sz="1800">
                <a:latin typeface="Arial" panose="020B0604020202020204" pitchFamily="34" charset="0"/>
                <a:cs typeface="Arial" panose="020B0604020202020204" pitchFamily="34" charset="0"/>
              </a:rPr>
              <a:t>My current workplace has a </a:t>
            </a:r>
            <a:r>
              <a:rPr lang="en-US" altLang="ja-JP" sz="1800" b="1">
                <a:latin typeface="Arial" panose="020B0604020202020204" pitchFamily="34" charset="0"/>
                <a:cs typeface="Arial" panose="020B0604020202020204" pitchFamily="34" charset="0"/>
              </a:rPr>
              <a:t>high salary and technology-driven worker-friendly environment</a:t>
            </a:r>
            <a:r>
              <a:rPr lang="en-US" altLang="ja-JP" sz="1800">
                <a:latin typeface="Arial" panose="020B0604020202020204" pitchFamily="34" charset="0"/>
                <a:cs typeface="Arial" panose="020B0604020202020204" pitchFamily="34" charset="0"/>
              </a:rPr>
              <a:t>.</a:t>
            </a:r>
          </a:p>
          <a:p>
            <a:pPr marL="0" indent="0">
              <a:buNone/>
            </a:pPr>
            <a:r>
              <a:rPr lang="en-US" altLang="ja-JP" sz="1800">
                <a:latin typeface="Arial" panose="020B0604020202020204" pitchFamily="34" charset="0"/>
                <a:cs typeface="Arial" panose="020B0604020202020204" pitchFamily="34" charset="0"/>
              </a:rPr>
              <a:t>Home care service allows you to learn about Japanese culture and manage your time more flexibly compared to facility care service. This helps attentive communication with each user, and I am greatly satisfied with my daily work.</a:t>
            </a:r>
            <a:endParaRPr lang="ja-JP" altLang="en-US" sz="1800">
              <a:latin typeface="Arial" panose="020B0604020202020204" pitchFamily="34" charset="0"/>
              <a:cs typeface="Arial" panose="020B0604020202020204" pitchFamily="34" charset="0"/>
            </a:endParaRPr>
          </a:p>
        </p:txBody>
      </p:sp>
      <p:pic>
        <p:nvPicPr>
          <p:cNvPr id="10" name="図プレースホルダー 9"/>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a:xfrm>
            <a:off x="4902200" y="619125"/>
            <a:ext cx="3454400" cy="2497138"/>
          </a:xfrm>
        </p:spPr>
      </p:pic>
      <p:pic>
        <p:nvPicPr>
          <p:cNvPr id="12" name="図プレースホルダー 11"/>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a:stretch>
            <a:fillRect/>
          </a:stretch>
        </p:blipFill>
        <p:spPr>
          <a:xfrm>
            <a:off x="8432800" y="3510377"/>
            <a:ext cx="3454400" cy="2298746"/>
          </a:xfrm>
        </p:spPr>
      </p:pic>
      <p:sp>
        <p:nvSpPr>
          <p:cNvPr id="6" name="スライド番号プレースホルダー 2">
            <a:extLst>
              <a:ext uri="{FF2B5EF4-FFF2-40B4-BE49-F238E27FC236}">
                <a16:creationId xmlns:a16="http://schemas.microsoft.com/office/drawing/2014/main" id="{64764AD9-D8BF-92FD-FF88-AF2EDBA8E6D1}"/>
              </a:ext>
            </a:extLst>
          </p:cNvPr>
          <p:cNvSpPr>
            <a:spLocks noGrp="1"/>
          </p:cNvSpPr>
          <p:nvPr>
            <p:ph type="sldNum" sz="quarter" idx="12"/>
          </p:nvPr>
        </p:nvSpPr>
        <p:spPr>
          <a:xfrm>
            <a:off x="11231217" y="6518050"/>
            <a:ext cx="960783" cy="339950"/>
          </a:xfrm>
        </p:spPr>
        <p:txBody>
          <a:bodyPr rtlCol="0"/>
          <a:lstStyle/>
          <a:p>
            <a:pPr algn="ctr" rtl="0"/>
            <a:fld id="{03DC2DEF-D2FE-4B45-ABA4-9F153FD1C98A}" type="slidenum">
              <a:rPr lang="en-US" altLang="ja-JP" sz="1500" smtClean="0"/>
              <a:pPr algn="ctr" rtl="0"/>
              <a:t>28</a:t>
            </a:fld>
            <a:endParaRPr lang="ja-JP" altLang="en-US" sz="1500"/>
          </a:p>
        </p:txBody>
      </p:sp>
    </p:spTree>
    <p:extLst>
      <p:ext uri="{BB962C8B-B14F-4D97-AF65-F5344CB8AC3E}">
        <p14:creationId xmlns:p14="http://schemas.microsoft.com/office/powerpoint/2010/main" val="18748898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プレースホルダー 6" descr="草, 屋外, 人, 少年 が含まれている画像&#10;&#10;AI によって生成されたコンテンツは間違っている可能性があります。">
            <a:extLst>
              <a:ext uri="{FF2B5EF4-FFF2-40B4-BE49-F238E27FC236}">
                <a16:creationId xmlns:a16="http://schemas.microsoft.com/office/drawing/2014/main" id="{FFBB55F9-714A-CFC3-FF6D-8DB99676B49F}"/>
              </a:ext>
            </a:extLst>
          </p:cNvPr>
          <p:cNvPicPr>
            <a:picLocks noGrp="1" noChangeAspect="1"/>
          </p:cNvPicPr>
          <p:nvPr>
            <p:ph type="pic" sz="quarter" idx="13"/>
          </p:nvPr>
        </p:nvPicPr>
        <p:blipFill>
          <a:blip r:embed="rId3"/>
          <a:srcRect t="9070" b="9070"/>
          <a:stretch>
            <a:fillRect/>
          </a:stretch>
        </p:blipFill>
        <p:spPr/>
      </p:pic>
      <p:sp>
        <p:nvSpPr>
          <p:cNvPr id="2" name="コンテンツ プレースホルダー 6">
            <a:extLst>
              <a:ext uri="{FF2B5EF4-FFF2-40B4-BE49-F238E27FC236}">
                <a16:creationId xmlns:a16="http://schemas.microsoft.com/office/drawing/2014/main" id="{0DD9FB5E-D3A1-3AA9-35B2-8342F9580DD2}"/>
              </a:ext>
            </a:extLst>
          </p:cNvPr>
          <p:cNvSpPr txBox="1">
            <a:spLocks/>
          </p:cNvSpPr>
          <p:nvPr/>
        </p:nvSpPr>
        <p:spPr>
          <a:xfrm>
            <a:off x="1896521" y="1534602"/>
            <a:ext cx="8398958" cy="4261899"/>
          </a:xfrm>
          <a:prstGeom prst="rect">
            <a:avLst/>
          </a:prstGeom>
          <a:solidFill>
            <a:srgbClr val="FFFFFF">
              <a:alpha val="65098"/>
            </a:srgbClr>
          </a:solidFill>
        </p:spPr>
        <p:txBody>
          <a:bodyPr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1080000" indent="-457200">
              <a:lnSpc>
                <a:spcPct val="125000"/>
              </a:lnSpc>
              <a:buFont typeface="+mj-lt"/>
              <a:buAutoNum type="arabicPeriod"/>
            </a:pPr>
            <a:r>
              <a:rPr lang="en-US" altLang="ja-JP" sz="2300" dirty="0">
                <a:solidFill>
                  <a:schemeClr val="tx1">
                    <a:lumMod val="50000"/>
                  </a:schemeClr>
                </a:solidFill>
                <a:latin typeface="Arial" panose="020B0604020202020204" pitchFamily="34" charset="0"/>
                <a:cs typeface="Arial" panose="020B0604020202020204" pitchFamily="34" charset="0"/>
              </a:rPr>
              <a:t>Appeal of Japan and XXX (municipality)</a:t>
            </a:r>
          </a:p>
          <a:p>
            <a:pPr marL="1080000" indent="-457200">
              <a:lnSpc>
                <a:spcPct val="125000"/>
              </a:lnSpc>
              <a:buFont typeface="+mj-lt"/>
              <a:buAutoNum type="arabicPeriod"/>
            </a:pPr>
            <a:r>
              <a:rPr lang="en-US" altLang="ja-JP" sz="2300" dirty="0">
                <a:solidFill>
                  <a:schemeClr val="tx1">
                    <a:lumMod val="50000"/>
                  </a:schemeClr>
                </a:solidFill>
                <a:latin typeface="Arial" panose="020B0604020202020204" pitchFamily="34" charset="0"/>
                <a:cs typeface="Arial" panose="020B0604020202020204" pitchFamily="34" charset="0"/>
              </a:rPr>
              <a:t>Features of Nursing Care in Japan</a:t>
            </a:r>
          </a:p>
          <a:p>
            <a:pPr marL="1080000" indent="-457200">
              <a:lnSpc>
                <a:spcPct val="125000"/>
              </a:lnSpc>
              <a:buFont typeface="+mj-lt"/>
              <a:buAutoNum type="arabicPeriod"/>
            </a:pPr>
            <a:r>
              <a:rPr lang="en-US" altLang="ja-JP" sz="2300" dirty="0">
                <a:solidFill>
                  <a:schemeClr val="tx1">
                    <a:lumMod val="50000"/>
                  </a:schemeClr>
                </a:solidFill>
                <a:latin typeface="Arial" panose="020B0604020202020204" pitchFamily="34" charset="0"/>
                <a:cs typeface="Arial" panose="020B0604020202020204" pitchFamily="34" charset="0"/>
              </a:rPr>
              <a:t>Nursing care work in Japan</a:t>
            </a:r>
          </a:p>
          <a:p>
            <a:pPr marL="1080000" indent="-457200">
              <a:lnSpc>
                <a:spcPct val="125000"/>
              </a:lnSpc>
              <a:buFont typeface="+mj-lt"/>
              <a:buAutoNum type="arabicPeriod"/>
            </a:pPr>
            <a:r>
              <a:rPr lang="en-US" altLang="ja-JP" sz="2300" dirty="0">
                <a:solidFill>
                  <a:schemeClr val="tx1">
                    <a:lumMod val="50000"/>
                  </a:schemeClr>
                </a:solidFill>
                <a:latin typeface="Arial" panose="020B0604020202020204" pitchFamily="34" charset="0"/>
                <a:cs typeface="Arial" panose="020B0604020202020204" pitchFamily="34" charset="0"/>
              </a:rPr>
              <a:t>Foreign nursing care workers in Japan</a:t>
            </a:r>
          </a:p>
          <a:p>
            <a:pPr marL="1080000" indent="-457200">
              <a:lnSpc>
                <a:spcPct val="125000"/>
              </a:lnSpc>
              <a:buFont typeface="+mj-lt"/>
              <a:buAutoNum type="arabicPeriod"/>
            </a:pPr>
            <a:r>
              <a:rPr lang="en-US" altLang="ja-JP" sz="2300" dirty="0">
                <a:solidFill>
                  <a:schemeClr val="tx1">
                    <a:lumMod val="50000"/>
                  </a:schemeClr>
                </a:solidFill>
                <a:latin typeface="Arial" panose="020B0604020202020204" pitchFamily="34" charset="0"/>
                <a:cs typeface="Arial" panose="020B0604020202020204" pitchFamily="34" charset="0"/>
              </a:rPr>
              <a:t>Living environment and support system</a:t>
            </a:r>
          </a:p>
          <a:p>
            <a:pPr marL="1080000" indent="-457200">
              <a:lnSpc>
                <a:spcPct val="125000"/>
              </a:lnSpc>
              <a:buFont typeface="+mj-lt"/>
              <a:buAutoNum type="arabicPeriod"/>
            </a:pPr>
            <a:r>
              <a:rPr lang="en-US" altLang="ja-JP" sz="2300" dirty="0">
                <a:solidFill>
                  <a:schemeClr val="tx1">
                    <a:lumMod val="50000"/>
                  </a:schemeClr>
                </a:solidFill>
                <a:latin typeface="Arial" panose="020B0604020202020204" pitchFamily="34" charset="0"/>
                <a:cs typeface="Arial" panose="020B0604020202020204" pitchFamily="34" charset="0"/>
              </a:rPr>
              <a:t>Acceptance process and requirements</a:t>
            </a:r>
            <a:endParaRPr lang="ja-JP" altLang="en-US" sz="2300" dirty="0">
              <a:solidFill>
                <a:schemeClr val="tx1">
                  <a:lumMod val="50000"/>
                </a:schemeClr>
              </a:solidFill>
              <a:latin typeface="Arial" panose="020B0604020202020204" pitchFamily="34" charset="0"/>
              <a:cs typeface="Arial" panose="020B0604020202020204" pitchFamily="34" charset="0"/>
            </a:endParaRPr>
          </a:p>
        </p:txBody>
      </p:sp>
      <p:sp>
        <p:nvSpPr>
          <p:cNvPr id="3" name="テキスト ボックス 2">
            <a:extLst>
              <a:ext uri="{FF2B5EF4-FFF2-40B4-BE49-F238E27FC236}">
                <a16:creationId xmlns:a16="http://schemas.microsoft.com/office/drawing/2014/main" id="{988C3CE2-0DC5-C5A7-C731-562C543CC074}"/>
              </a:ext>
            </a:extLst>
          </p:cNvPr>
          <p:cNvSpPr txBox="1"/>
          <p:nvPr/>
        </p:nvSpPr>
        <p:spPr>
          <a:xfrm>
            <a:off x="1152939" y="675861"/>
            <a:ext cx="6106602" cy="1323439"/>
          </a:xfrm>
          <a:prstGeom prst="rect">
            <a:avLst/>
          </a:prstGeom>
          <a:noFill/>
        </p:spPr>
        <p:txBody>
          <a:bodyPr wrap="square" rtlCol="0">
            <a:spAutoFit/>
          </a:bodyPr>
          <a:lstStyle/>
          <a:p>
            <a:r>
              <a:rPr kumimoji="1" lang="en-US" altLang="ja-JP" sz="8000" b="1">
                <a:solidFill>
                  <a:schemeClr val="accent6"/>
                </a:solidFill>
                <a:latin typeface="ＭＳ Ｐゴシック" panose="020B0600070205080204" pitchFamily="50" charset="-128"/>
                <a:ea typeface="ＭＳ Ｐゴシック" panose="020B0600070205080204" pitchFamily="50" charset="-128"/>
                <a:cs typeface="ADLaM Display" panose="020F0502020204030204" pitchFamily="2" charset="0"/>
              </a:rPr>
              <a:t>Agenda</a:t>
            </a:r>
            <a:endParaRPr kumimoji="1" lang="ja-JP" altLang="en-US" sz="8000" b="1">
              <a:solidFill>
                <a:schemeClr val="accent6"/>
              </a:solidFill>
              <a:latin typeface="ＭＳ Ｐゴシック" panose="020B0600070205080204" pitchFamily="50" charset="-128"/>
              <a:ea typeface="ＭＳ Ｐゴシック" panose="020B0600070205080204" pitchFamily="50" charset="-128"/>
              <a:cs typeface="ADLaM Display" panose="020F0502020204030204" pitchFamily="2" charset="0"/>
            </a:endParaRPr>
          </a:p>
        </p:txBody>
      </p:sp>
    </p:spTree>
    <p:extLst>
      <p:ext uri="{BB962C8B-B14F-4D97-AF65-F5344CB8AC3E}">
        <p14:creationId xmlns:p14="http://schemas.microsoft.com/office/powerpoint/2010/main" val="1960703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734B7E-AFA0-F356-B2E2-2BBFE419E6EE}"/>
            </a:ext>
          </a:extLst>
        </p:cNvPr>
        <p:cNvGrpSpPr/>
        <p:nvPr/>
      </p:nvGrpSpPr>
      <p:grpSpPr>
        <a:xfrm>
          <a:off x="0" y="0"/>
          <a:ext cx="0" cy="0"/>
          <a:chOff x="0" y="0"/>
          <a:chExt cx="0" cy="0"/>
        </a:xfrm>
      </p:grpSpPr>
      <p:sp>
        <p:nvSpPr>
          <p:cNvPr id="108" name="角丸四角形 18">
            <a:extLst>
              <a:ext uri="{FF2B5EF4-FFF2-40B4-BE49-F238E27FC236}">
                <a16:creationId xmlns:a16="http://schemas.microsoft.com/office/drawing/2014/main" id="{944418C3-1B7D-6194-992D-6994FDF1FA42}"/>
              </a:ext>
            </a:extLst>
          </p:cNvPr>
          <p:cNvSpPr/>
          <p:nvPr/>
        </p:nvSpPr>
        <p:spPr>
          <a:xfrm>
            <a:off x="5245100" y="1064801"/>
            <a:ext cx="6098963" cy="5532848"/>
          </a:xfrm>
          <a:prstGeom prst="roundRect">
            <a:avLst>
              <a:gd name="adj" fmla="val 12424"/>
            </a:avLst>
          </a:prstGeom>
          <a:solidFill>
            <a:srgbClr val="FFF6DD"/>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lstStyle/>
          <a:p>
            <a:pPr algn="ctr"/>
            <a:endParaRPr kumimoji="1" lang="en-US" altLang="ja-JP" sz="2953">
              <a:solidFill>
                <a:schemeClr val="tx1"/>
              </a:solidFill>
              <a:latin typeface="Arial" panose="020B0604020202020204" pitchFamily="34" charset="0"/>
              <a:ea typeface="Meiryo UI" panose="020B0604030504040204" pitchFamily="50" charset="-128"/>
              <a:cs typeface="Arial" panose="020B0604020202020204" pitchFamily="34" charset="0"/>
            </a:endParaRPr>
          </a:p>
          <a:p>
            <a:pPr algn="ctr"/>
            <a:r>
              <a:rPr kumimoji="1" lang="ja-JP" altLang="en-US" sz="3446" b="1">
                <a:solidFill>
                  <a:schemeClr val="tx1"/>
                </a:solidFill>
                <a:latin typeface="Arial" panose="020B0604020202020204" pitchFamily="34" charset="0"/>
                <a:ea typeface="Meiryo UI" panose="020B0604030504040204" pitchFamily="50" charset="-128"/>
                <a:cs typeface="Arial" panose="020B0604020202020204" pitchFamily="34" charset="0"/>
              </a:rPr>
              <a:t>　　</a:t>
            </a:r>
            <a:endParaRPr kumimoji="1" lang="ja-JP" altLang="en-US" sz="1723">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2" name="タイトル 1">
            <a:extLst>
              <a:ext uri="{FF2B5EF4-FFF2-40B4-BE49-F238E27FC236}">
                <a16:creationId xmlns:a16="http://schemas.microsoft.com/office/drawing/2014/main" id="{2488F1B9-AD44-D8DF-8641-1F7E5B501B67}"/>
              </a:ext>
            </a:extLst>
          </p:cNvPr>
          <p:cNvSpPr>
            <a:spLocks noGrp="1"/>
          </p:cNvSpPr>
          <p:nvPr>
            <p:ph type="title"/>
          </p:nvPr>
        </p:nvSpPr>
        <p:spPr/>
        <p:txBody>
          <a:bodyPr>
            <a:normAutofit/>
          </a:bodyPr>
          <a:lstStyle/>
          <a:p>
            <a:r>
              <a:rPr lang="en-US" altLang="ja-JP">
                <a:latin typeface="Arial" panose="020B0604020202020204" pitchFamily="34" charset="0"/>
                <a:cs typeface="Arial" panose="020B0604020202020204" pitchFamily="34" charset="0"/>
              </a:rPr>
              <a:t>Daily schedule of care workers</a:t>
            </a:r>
            <a:endParaRPr lang="ja-JP" altLang="en-US">
              <a:latin typeface="Arial" panose="020B0604020202020204" pitchFamily="34" charset="0"/>
              <a:cs typeface="Arial" panose="020B0604020202020204" pitchFamily="34" charset="0"/>
            </a:endParaRPr>
          </a:p>
        </p:txBody>
      </p:sp>
      <p:sp>
        <p:nvSpPr>
          <p:cNvPr id="5" name="テキスト プレースホルダー 4">
            <a:extLst>
              <a:ext uri="{FF2B5EF4-FFF2-40B4-BE49-F238E27FC236}">
                <a16:creationId xmlns:a16="http://schemas.microsoft.com/office/drawing/2014/main" id="{DF2DA560-52C8-E87A-4F8E-842B5A0D1C2B}"/>
              </a:ext>
            </a:extLst>
          </p:cNvPr>
          <p:cNvSpPr>
            <a:spLocks noGrp="1"/>
          </p:cNvSpPr>
          <p:nvPr>
            <p:ph type="body" sz="quarter" idx="14"/>
          </p:nvPr>
        </p:nvSpPr>
        <p:spPr/>
        <p:txBody>
          <a:bodyPr vert="horz" lIns="91440" tIns="45720" rIns="91440" bIns="45720" rtlCol="0" anchor="ctr">
            <a:noAutofit/>
          </a:bodyPr>
          <a:lstStyle/>
          <a:p>
            <a:r>
              <a:rPr lang="en-US" altLang="ja-JP" sz="2000" dirty="0">
                <a:latin typeface="Arial" panose="020B0604020202020204" pitchFamily="34" charset="0"/>
                <a:ea typeface="Meiryo UI"/>
                <a:cs typeface="Arial" panose="020B0604020202020204" pitchFamily="34" charset="0"/>
              </a:rPr>
              <a:t>Nursing care is provided 24 hours 365 days, and multiple workers work in shifts.</a:t>
            </a:r>
            <a:endParaRPr lang="ja-JP" altLang="en-US" sz="2000" dirty="0">
              <a:latin typeface="Arial" panose="020B0604020202020204" pitchFamily="34" charset="0"/>
              <a:cs typeface="Arial" panose="020B0604020202020204" pitchFamily="34" charset="0"/>
            </a:endParaRPr>
          </a:p>
          <a:p>
            <a:r>
              <a:rPr lang="en-US" altLang="ja-JP" sz="2000" dirty="0">
                <a:latin typeface="Arial" panose="020B0604020202020204" pitchFamily="34" charset="0"/>
                <a:ea typeface="Meiryo UI"/>
                <a:cs typeface="Arial" panose="020B0604020202020204" pitchFamily="34" charset="0"/>
              </a:rPr>
              <a:t>Work hours include breaks.</a:t>
            </a:r>
          </a:p>
          <a:p>
            <a:r>
              <a:rPr lang="en-US" altLang="ja-JP" sz="2000" dirty="0">
                <a:latin typeface="Arial" panose="020B0604020202020204" pitchFamily="34" charset="0"/>
                <a:ea typeface="Meiryo UI"/>
                <a:cs typeface="Arial" panose="020B0604020202020204" pitchFamily="34" charset="0"/>
              </a:rPr>
              <a:t>You may work night shifts depending on your visa and workplace. In case of night shifts, night shift allowances are added to the base pay.</a:t>
            </a:r>
            <a:endParaRPr lang="ja-JP" altLang="en-US" sz="2000" dirty="0">
              <a:latin typeface="Arial" panose="020B0604020202020204" pitchFamily="34" charset="0"/>
              <a:ea typeface="Meiryo UI"/>
              <a:cs typeface="Arial" panose="020B0604020202020204" pitchFamily="34" charset="0"/>
            </a:endParaRPr>
          </a:p>
        </p:txBody>
      </p:sp>
      <p:sp>
        <p:nvSpPr>
          <p:cNvPr id="4" name="スライド番号プレースホルダー 2">
            <a:extLst>
              <a:ext uri="{FF2B5EF4-FFF2-40B4-BE49-F238E27FC236}">
                <a16:creationId xmlns:a16="http://schemas.microsoft.com/office/drawing/2014/main" id="{38610E42-C22F-E0E3-F2A1-3FD60D5F0628}"/>
              </a:ext>
            </a:extLst>
          </p:cNvPr>
          <p:cNvSpPr>
            <a:spLocks noGrp="1"/>
          </p:cNvSpPr>
          <p:nvPr>
            <p:ph type="sldNum" sz="quarter" idx="12"/>
          </p:nvPr>
        </p:nvSpPr>
        <p:spPr>
          <a:xfrm>
            <a:off x="11231217" y="6518050"/>
            <a:ext cx="960783" cy="339950"/>
          </a:xfrm>
        </p:spPr>
        <p:txBody>
          <a:bodyPr rtlCol="0"/>
          <a:lstStyle/>
          <a:p>
            <a:pPr algn="ctr" rtl="0"/>
            <a:fld id="{03DC2DEF-D2FE-4B45-ABA4-9F153FD1C98A}" type="slidenum">
              <a:rPr lang="en-US" altLang="ja-JP" sz="1500" smtClean="0"/>
              <a:pPr algn="ctr" rtl="0"/>
              <a:t>29</a:t>
            </a:fld>
            <a:endParaRPr lang="ja-JP" altLang="en-US" sz="1500"/>
          </a:p>
        </p:txBody>
      </p:sp>
      <p:grpSp>
        <p:nvGrpSpPr>
          <p:cNvPr id="100" name="グループ化 99">
            <a:extLst>
              <a:ext uri="{FF2B5EF4-FFF2-40B4-BE49-F238E27FC236}">
                <a16:creationId xmlns:a16="http://schemas.microsoft.com/office/drawing/2014/main" id="{799A1FA1-E888-B635-F15B-828D166E9395}"/>
              </a:ext>
            </a:extLst>
          </p:cNvPr>
          <p:cNvGrpSpPr/>
          <p:nvPr/>
        </p:nvGrpSpPr>
        <p:grpSpPr>
          <a:xfrm>
            <a:off x="5579610" y="1300779"/>
            <a:ext cx="932211" cy="5111031"/>
            <a:chOff x="9390740" y="1079345"/>
            <a:chExt cx="932211" cy="5111031"/>
          </a:xfrm>
        </p:grpSpPr>
        <p:sp>
          <p:nvSpPr>
            <p:cNvPr id="38" name="矢印: 下 37">
              <a:extLst>
                <a:ext uri="{FF2B5EF4-FFF2-40B4-BE49-F238E27FC236}">
                  <a16:creationId xmlns:a16="http://schemas.microsoft.com/office/drawing/2014/main" id="{1D0DC0BD-DDE3-BBD3-E8E6-5FC7B0EAA44F}"/>
                </a:ext>
              </a:extLst>
            </p:cNvPr>
            <p:cNvSpPr/>
            <p:nvPr/>
          </p:nvSpPr>
          <p:spPr>
            <a:xfrm>
              <a:off x="9390740" y="1710899"/>
              <a:ext cx="429425" cy="2369079"/>
            </a:xfrm>
            <a:prstGeom prst="downArrow">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矢印: 下 38">
              <a:extLst>
                <a:ext uri="{FF2B5EF4-FFF2-40B4-BE49-F238E27FC236}">
                  <a16:creationId xmlns:a16="http://schemas.microsoft.com/office/drawing/2014/main" id="{6720F6E5-97F5-50A3-326C-3C06583E1C4B}"/>
                </a:ext>
              </a:extLst>
            </p:cNvPr>
            <p:cNvSpPr/>
            <p:nvPr/>
          </p:nvSpPr>
          <p:spPr>
            <a:xfrm>
              <a:off x="9893526" y="1079345"/>
              <a:ext cx="429425" cy="944583"/>
            </a:xfrm>
            <a:prstGeom prst="downArrow">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6" name="矢印: 下 95">
              <a:extLst>
                <a:ext uri="{FF2B5EF4-FFF2-40B4-BE49-F238E27FC236}">
                  <a16:creationId xmlns:a16="http://schemas.microsoft.com/office/drawing/2014/main" id="{FD2F6391-BC0E-D6FE-773F-DE45A731EB8C}"/>
                </a:ext>
              </a:extLst>
            </p:cNvPr>
            <p:cNvSpPr/>
            <p:nvPr/>
          </p:nvSpPr>
          <p:spPr>
            <a:xfrm>
              <a:off x="9893526" y="3680704"/>
              <a:ext cx="429425" cy="2509672"/>
            </a:xfrm>
            <a:prstGeom prst="downArrow">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07" name="グループ化 106">
            <a:extLst>
              <a:ext uri="{FF2B5EF4-FFF2-40B4-BE49-F238E27FC236}">
                <a16:creationId xmlns:a16="http://schemas.microsoft.com/office/drawing/2014/main" id="{2125D1B4-CE61-9032-3CD7-39A452F605E6}"/>
              </a:ext>
            </a:extLst>
          </p:cNvPr>
          <p:cNvGrpSpPr/>
          <p:nvPr/>
        </p:nvGrpSpPr>
        <p:grpSpPr>
          <a:xfrm>
            <a:off x="6744871" y="1300863"/>
            <a:ext cx="4375916" cy="5245002"/>
            <a:chOff x="6937082" y="1218670"/>
            <a:chExt cx="4375916" cy="5245002"/>
          </a:xfrm>
        </p:grpSpPr>
        <p:grpSp>
          <p:nvGrpSpPr>
            <p:cNvPr id="101" name="グループ化 100">
              <a:extLst>
                <a:ext uri="{FF2B5EF4-FFF2-40B4-BE49-F238E27FC236}">
                  <a16:creationId xmlns:a16="http://schemas.microsoft.com/office/drawing/2014/main" id="{F1AEC9C0-E89B-4B2E-3B50-E592CF2D61FC}"/>
                </a:ext>
              </a:extLst>
            </p:cNvPr>
            <p:cNvGrpSpPr/>
            <p:nvPr/>
          </p:nvGrpSpPr>
          <p:grpSpPr>
            <a:xfrm>
              <a:off x="6937082" y="1218670"/>
              <a:ext cx="4375916" cy="5245002"/>
              <a:chOff x="5913241" y="1139515"/>
              <a:chExt cx="4375916" cy="5245002"/>
            </a:xfrm>
          </p:grpSpPr>
          <p:pic>
            <p:nvPicPr>
              <p:cNvPr id="7" name="Picture 6" descr="お爺さんを介護している女性のイラスト">
                <a:extLst>
                  <a:ext uri="{FF2B5EF4-FFF2-40B4-BE49-F238E27FC236}">
                    <a16:creationId xmlns:a16="http://schemas.microsoft.com/office/drawing/2014/main" id="{E846F0A1-ED25-11A1-E004-9F47E7EA7A43}"/>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8692409" y="4101019"/>
                <a:ext cx="1098331" cy="12237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食事介助のイラスト「おばあさんヘルパーさん」">
                <a:extLst>
                  <a:ext uri="{FF2B5EF4-FFF2-40B4-BE49-F238E27FC236}">
                    <a16:creationId xmlns:a16="http://schemas.microsoft.com/office/drawing/2014/main" id="{5806C217-755E-1951-7CF7-651157A2A69B}"/>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9241575" y="2953483"/>
                <a:ext cx="1047582" cy="929728"/>
              </a:xfrm>
              <a:prstGeom prst="rect">
                <a:avLst/>
              </a:prstGeom>
              <a:noFill/>
              <a:extLst>
                <a:ext uri="{909E8E84-426E-40DD-AFC4-6F175D3DCCD1}">
                  <a14:hiddenFill xmlns:a14="http://schemas.microsoft.com/office/drawing/2010/main">
                    <a:solidFill>
                      <a:srgbClr val="FFFFFF"/>
                    </a:solidFill>
                  </a14:hiddenFill>
                </a:ext>
              </a:extLst>
            </p:spPr>
          </p:pic>
          <p:grpSp>
            <p:nvGrpSpPr>
              <p:cNvPr id="91" name="グループ化 90">
                <a:extLst>
                  <a:ext uri="{FF2B5EF4-FFF2-40B4-BE49-F238E27FC236}">
                    <a16:creationId xmlns:a16="http://schemas.microsoft.com/office/drawing/2014/main" id="{68425A9A-5F2D-865B-E121-7E848EE3ACE0}"/>
                  </a:ext>
                </a:extLst>
              </p:cNvPr>
              <p:cNvGrpSpPr/>
              <p:nvPr/>
            </p:nvGrpSpPr>
            <p:grpSpPr>
              <a:xfrm>
                <a:off x="5913241" y="1139515"/>
                <a:ext cx="4202205" cy="5136108"/>
                <a:chOff x="5918881" y="1110872"/>
                <a:chExt cx="4202205" cy="5136108"/>
              </a:xfrm>
            </p:grpSpPr>
            <p:grpSp>
              <p:nvGrpSpPr>
                <p:cNvPr id="50" name="グループ化 49">
                  <a:extLst>
                    <a:ext uri="{FF2B5EF4-FFF2-40B4-BE49-F238E27FC236}">
                      <a16:creationId xmlns:a16="http://schemas.microsoft.com/office/drawing/2014/main" id="{EDB2DBB9-FD0A-43D2-4B35-11945DE4C11D}"/>
                    </a:ext>
                  </a:extLst>
                </p:cNvPr>
                <p:cNvGrpSpPr/>
                <p:nvPr/>
              </p:nvGrpSpPr>
              <p:grpSpPr>
                <a:xfrm>
                  <a:off x="5978297" y="1110872"/>
                  <a:ext cx="4142789" cy="4980112"/>
                  <a:chOff x="6886299" y="1274688"/>
                  <a:chExt cx="4142789" cy="4980112"/>
                </a:xfrm>
              </p:grpSpPr>
              <p:grpSp>
                <p:nvGrpSpPr>
                  <p:cNvPr id="27" name="グループ化 26">
                    <a:extLst>
                      <a:ext uri="{FF2B5EF4-FFF2-40B4-BE49-F238E27FC236}">
                        <a16:creationId xmlns:a16="http://schemas.microsoft.com/office/drawing/2014/main" id="{71511B47-B9DF-42FD-1AE2-8F0047A6F780}"/>
                      </a:ext>
                    </a:extLst>
                  </p:cNvPr>
                  <p:cNvGrpSpPr/>
                  <p:nvPr/>
                </p:nvGrpSpPr>
                <p:grpSpPr>
                  <a:xfrm>
                    <a:off x="6886299" y="1280883"/>
                    <a:ext cx="1021093" cy="4603443"/>
                    <a:chOff x="5799969" y="1126126"/>
                    <a:chExt cx="1021093" cy="4603443"/>
                  </a:xfrm>
                </p:grpSpPr>
                <p:sp>
                  <p:nvSpPr>
                    <p:cNvPr id="16" name="コンテンツ プレースホルダー 2">
                      <a:extLst>
                        <a:ext uri="{FF2B5EF4-FFF2-40B4-BE49-F238E27FC236}">
                          <a16:creationId xmlns:a16="http://schemas.microsoft.com/office/drawing/2014/main" id="{C6E8A4B9-BD6A-B033-2D2E-344704CF568C}"/>
                        </a:ext>
                      </a:extLst>
                    </p:cNvPr>
                    <p:cNvSpPr txBox="1">
                      <a:spLocks/>
                    </p:cNvSpPr>
                    <p:nvPr/>
                  </p:nvSpPr>
                  <p:spPr>
                    <a:xfrm>
                      <a:off x="5799969" y="1126126"/>
                      <a:ext cx="1021093" cy="27603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en-US" altLang="ja-JP" sz="1200" b="1">
                          <a:solidFill>
                            <a:srgbClr val="2C85AE"/>
                          </a:solidFill>
                          <a:latin typeface="Arial" panose="020B0604020202020204" pitchFamily="34" charset="0"/>
                          <a:ea typeface="Meiryo UI" panose="020B0604030504040204" pitchFamily="50" charset="-128"/>
                          <a:cs typeface="Arial" panose="020B0604020202020204" pitchFamily="34" charset="0"/>
                        </a:rPr>
                        <a:t>7:00 a.m.</a:t>
                      </a:r>
                    </a:p>
                  </p:txBody>
                </p:sp>
                <p:sp>
                  <p:nvSpPr>
                    <p:cNvPr id="17" name="コンテンツ プレースホルダー 2">
                      <a:extLst>
                        <a:ext uri="{FF2B5EF4-FFF2-40B4-BE49-F238E27FC236}">
                          <a16:creationId xmlns:a16="http://schemas.microsoft.com/office/drawing/2014/main" id="{EF7DCE66-EE5A-FB48-D560-6AA6D4AFDD31}"/>
                        </a:ext>
                      </a:extLst>
                    </p:cNvPr>
                    <p:cNvSpPr txBox="1">
                      <a:spLocks/>
                    </p:cNvSpPr>
                    <p:nvPr/>
                  </p:nvSpPr>
                  <p:spPr>
                    <a:xfrm>
                      <a:off x="5799970" y="5404720"/>
                      <a:ext cx="960490" cy="32484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en-US" altLang="ja-JP" sz="1200" b="1">
                          <a:solidFill>
                            <a:srgbClr val="2C85AE"/>
                          </a:solidFill>
                          <a:latin typeface="Arial" panose="020B0604020202020204" pitchFamily="34" charset="0"/>
                          <a:ea typeface="Meiryo UI" panose="020B0604030504040204" pitchFamily="50" charset="-128"/>
                          <a:cs typeface="Arial" panose="020B0604020202020204" pitchFamily="34" charset="0"/>
                        </a:rPr>
                        <a:t>10:00 p.m.</a:t>
                      </a:r>
                    </a:p>
                  </p:txBody>
                </p:sp>
                <p:sp>
                  <p:nvSpPr>
                    <p:cNvPr id="18" name="コンテンツ プレースホルダー 2">
                      <a:extLst>
                        <a:ext uri="{FF2B5EF4-FFF2-40B4-BE49-F238E27FC236}">
                          <a16:creationId xmlns:a16="http://schemas.microsoft.com/office/drawing/2014/main" id="{7960C4D3-4CF5-9985-54B7-0F9D2987986E}"/>
                        </a:ext>
                      </a:extLst>
                    </p:cNvPr>
                    <p:cNvSpPr txBox="1">
                      <a:spLocks/>
                    </p:cNvSpPr>
                    <p:nvPr/>
                  </p:nvSpPr>
                  <p:spPr>
                    <a:xfrm>
                      <a:off x="5799969" y="2807038"/>
                      <a:ext cx="975311" cy="32484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en-US" altLang="ja-JP" sz="1200" b="1">
                          <a:solidFill>
                            <a:srgbClr val="2C85AE"/>
                          </a:solidFill>
                          <a:latin typeface="Arial" panose="020B0604020202020204" pitchFamily="34" charset="0"/>
                          <a:ea typeface="Meiryo UI" panose="020B0604030504040204" pitchFamily="50" charset="-128"/>
                          <a:cs typeface="Arial" panose="020B0604020202020204" pitchFamily="34" charset="0"/>
                        </a:rPr>
                        <a:t>1:00 p.m.</a:t>
                      </a:r>
                    </a:p>
                  </p:txBody>
                </p:sp>
                <p:sp>
                  <p:nvSpPr>
                    <p:cNvPr id="19" name="コンテンツ プレースホルダー 2">
                      <a:extLst>
                        <a:ext uri="{FF2B5EF4-FFF2-40B4-BE49-F238E27FC236}">
                          <a16:creationId xmlns:a16="http://schemas.microsoft.com/office/drawing/2014/main" id="{9EC9A0BC-5CF8-233B-F90E-993B1B60344F}"/>
                        </a:ext>
                      </a:extLst>
                    </p:cNvPr>
                    <p:cNvSpPr txBox="1">
                      <a:spLocks/>
                    </p:cNvSpPr>
                    <p:nvPr/>
                  </p:nvSpPr>
                  <p:spPr>
                    <a:xfrm>
                      <a:off x="5802889" y="2482189"/>
                      <a:ext cx="957571" cy="32484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en-US" altLang="ja-JP" sz="1200" b="1">
                          <a:solidFill>
                            <a:srgbClr val="2C85AE"/>
                          </a:solidFill>
                          <a:latin typeface="Arial" panose="020B0604020202020204" pitchFamily="34" charset="0"/>
                          <a:ea typeface="Meiryo UI" panose="020B0604030504040204" pitchFamily="50" charset="-128"/>
                          <a:cs typeface="Arial" panose="020B0604020202020204" pitchFamily="34" charset="0"/>
                        </a:rPr>
                        <a:t>12:00 p.m.</a:t>
                      </a:r>
                    </a:p>
                  </p:txBody>
                </p:sp>
                <p:sp>
                  <p:nvSpPr>
                    <p:cNvPr id="20" name="コンテンツ プレースホルダー 2">
                      <a:extLst>
                        <a:ext uri="{FF2B5EF4-FFF2-40B4-BE49-F238E27FC236}">
                          <a16:creationId xmlns:a16="http://schemas.microsoft.com/office/drawing/2014/main" id="{59CF3722-B085-6C02-72A7-1AA9ABC5DC1A}"/>
                        </a:ext>
                      </a:extLst>
                    </p:cNvPr>
                    <p:cNvSpPr txBox="1">
                      <a:spLocks/>
                    </p:cNvSpPr>
                    <p:nvPr/>
                  </p:nvSpPr>
                  <p:spPr>
                    <a:xfrm>
                      <a:off x="5799969" y="1426552"/>
                      <a:ext cx="900215" cy="32484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en-US" altLang="ja-JP" sz="1200" b="1">
                          <a:solidFill>
                            <a:srgbClr val="2C85AE"/>
                          </a:solidFill>
                          <a:latin typeface="Arial" panose="020B0604020202020204" pitchFamily="34" charset="0"/>
                          <a:ea typeface="Meiryo UI" panose="020B0604030504040204" pitchFamily="50" charset="-128"/>
                          <a:cs typeface="Arial" panose="020B0604020202020204" pitchFamily="34" charset="0"/>
                        </a:rPr>
                        <a:t>8:00 a.m.</a:t>
                      </a:r>
                    </a:p>
                  </p:txBody>
                </p:sp>
                <p:sp>
                  <p:nvSpPr>
                    <p:cNvPr id="22" name="コンテンツ プレースホルダー 2">
                      <a:extLst>
                        <a:ext uri="{FF2B5EF4-FFF2-40B4-BE49-F238E27FC236}">
                          <a16:creationId xmlns:a16="http://schemas.microsoft.com/office/drawing/2014/main" id="{54F94D7B-53AD-0DF3-7338-CE14306A3040}"/>
                        </a:ext>
                      </a:extLst>
                    </p:cNvPr>
                    <p:cNvSpPr txBox="1">
                      <a:spLocks/>
                    </p:cNvSpPr>
                    <p:nvPr/>
                  </p:nvSpPr>
                  <p:spPr>
                    <a:xfrm>
                      <a:off x="5800188" y="3606188"/>
                      <a:ext cx="899995" cy="32484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en-US" altLang="ja-JP" sz="1200" b="1">
                          <a:solidFill>
                            <a:srgbClr val="2C85AE"/>
                          </a:solidFill>
                          <a:latin typeface="Arial" panose="020B0604020202020204" pitchFamily="34" charset="0"/>
                          <a:ea typeface="Meiryo UI" panose="020B0604030504040204" pitchFamily="50" charset="-128"/>
                          <a:cs typeface="Arial" panose="020B0604020202020204" pitchFamily="34" charset="0"/>
                        </a:rPr>
                        <a:t>4:30 p.m.</a:t>
                      </a:r>
                    </a:p>
                  </p:txBody>
                </p:sp>
                <p:sp>
                  <p:nvSpPr>
                    <p:cNvPr id="24" name="コンテンツ プレースホルダー 2">
                      <a:extLst>
                        <a:ext uri="{FF2B5EF4-FFF2-40B4-BE49-F238E27FC236}">
                          <a16:creationId xmlns:a16="http://schemas.microsoft.com/office/drawing/2014/main" id="{4778BB94-4419-E6EE-9810-091218D416C8}"/>
                        </a:ext>
                      </a:extLst>
                    </p:cNvPr>
                    <p:cNvSpPr txBox="1">
                      <a:spLocks/>
                    </p:cNvSpPr>
                    <p:nvPr/>
                  </p:nvSpPr>
                  <p:spPr>
                    <a:xfrm>
                      <a:off x="5799969" y="4199220"/>
                      <a:ext cx="885307" cy="32484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en-US" altLang="ja-JP" sz="1200" b="1">
                          <a:solidFill>
                            <a:srgbClr val="2C85AE"/>
                          </a:solidFill>
                          <a:latin typeface="Arial" panose="020B0604020202020204" pitchFamily="34" charset="0"/>
                          <a:ea typeface="Meiryo UI" panose="020B0604030504040204" pitchFamily="50" charset="-128"/>
                          <a:cs typeface="Arial" panose="020B0604020202020204" pitchFamily="34" charset="0"/>
                        </a:rPr>
                        <a:t>6:00 p.m.</a:t>
                      </a:r>
                    </a:p>
                  </p:txBody>
                </p:sp>
                <p:sp>
                  <p:nvSpPr>
                    <p:cNvPr id="25" name="コンテンツ プレースホルダー 2">
                      <a:extLst>
                        <a:ext uri="{FF2B5EF4-FFF2-40B4-BE49-F238E27FC236}">
                          <a16:creationId xmlns:a16="http://schemas.microsoft.com/office/drawing/2014/main" id="{E7B5CE09-C937-551A-6B33-68FE3D59B638}"/>
                        </a:ext>
                      </a:extLst>
                    </p:cNvPr>
                    <p:cNvSpPr txBox="1">
                      <a:spLocks/>
                    </p:cNvSpPr>
                    <p:nvPr/>
                  </p:nvSpPr>
                  <p:spPr>
                    <a:xfrm>
                      <a:off x="5799969" y="4769122"/>
                      <a:ext cx="885305" cy="32484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en-US" altLang="ja-JP" sz="1200" b="1">
                          <a:solidFill>
                            <a:srgbClr val="2C85AE"/>
                          </a:solidFill>
                          <a:latin typeface="Arial" panose="020B0604020202020204" pitchFamily="34" charset="0"/>
                          <a:ea typeface="Meiryo UI" panose="020B0604030504040204" pitchFamily="50" charset="-128"/>
                          <a:cs typeface="Arial" panose="020B0604020202020204" pitchFamily="34" charset="0"/>
                        </a:rPr>
                        <a:t>8:00 p.m.</a:t>
                      </a:r>
                    </a:p>
                  </p:txBody>
                </p:sp>
                <p:sp>
                  <p:nvSpPr>
                    <p:cNvPr id="26" name="コンテンツ プレースホルダー 2">
                      <a:extLst>
                        <a:ext uri="{FF2B5EF4-FFF2-40B4-BE49-F238E27FC236}">
                          <a16:creationId xmlns:a16="http://schemas.microsoft.com/office/drawing/2014/main" id="{0A920476-47A1-68D1-8ED3-0D691616A1AE}"/>
                        </a:ext>
                      </a:extLst>
                    </p:cNvPr>
                    <p:cNvSpPr txBox="1">
                      <a:spLocks/>
                    </p:cNvSpPr>
                    <p:nvPr/>
                  </p:nvSpPr>
                  <p:spPr>
                    <a:xfrm>
                      <a:off x="5799969" y="5079871"/>
                      <a:ext cx="885301" cy="32484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en-US" altLang="ja-JP" sz="1200" b="1">
                          <a:solidFill>
                            <a:srgbClr val="2C85AE"/>
                          </a:solidFill>
                          <a:latin typeface="Arial" panose="020B0604020202020204" pitchFamily="34" charset="0"/>
                          <a:ea typeface="Meiryo UI" panose="020B0604030504040204" pitchFamily="50" charset="-128"/>
                          <a:cs typeface="Arial" panose="020B0604020202020204" pitchFamily="34" charset="0"/>
                        </a:rPr>
                        <a:t>9:00 p.m.</a:t>
                      </a:r>
                    </a:p>
                  </p:txBody>
                </p:sp>
              </p:grpSp>
              <p:sp>
                <p:nvSpPr>
                  <p:cNvPr id="40" name="コンテンツ プレースホルダー 2">
                    <a:extLst>
                      <a:ext uri="{FF2B5EF4-FFF2-40B4-BE49-F238E27FC236}">
                        <a16:creationId xmlns:a16="http://schemas.microsoft.com/office/drawing/2014/main" id="{FEBE22D2-5AC2-F423-65C9-5E136F2862C9}"/>
                      </a:ext>
                    </a:extLst>
                  </p:cNvPr>
                  <p:cNvSpPr txBox="1">
                    <a:spLocks/>
                  </p:cNvSpPr>
                  <p:nvPr/>
                </p:nvSpPr>
                <p:spPr>
                  <a:xfrm>
                    <a:off x="7771609" y="1274688"/>
                    <a:ext cx="3242246" cy="314896"/>
                  </a:xfrm>
                  <a:prstGeom prst="rect">
                    <a:avLst/>
                  </a:prstGeom>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en-US" altLang="ja-JP" sz="1200" b="1">
                        <a:latin typeface="Arial" panose="020B0604020202020204" pitchFamily="34" charset="0"/>
                        <a:ea typeface="Meiryo UI" panose="020B0604030504040204" pitchFamily="50" charset="-128"/>
                        <a:cs typeface="Arial" panose="020B0604020202020204" pitchFamily="34" charset="0"/>
                      </a:rPr>
                      <a:t>Care for waking up and changing clothes</a:t>
                    </a:r>
                  </a:p>
                </p:txBody>
              </p:sp>
              <p:sp>
                <p:nvSpPr>
                  <p:cNvPr id="41" name="コンテンツ プレースホルダー 2">
                    <a:extLst>
                      <a:ext uri="{FF2B5EF4-FFF2-40B4-BE49-F238E27FC236}">
                        <a16:creationId xmlns:a16="http://schemas.microsoft.com/office/drawing/2014/main" id="{F30D5CF8-C410-3D6F-1866-793F40D9A0B5}"/>
                      </a:ext>
                    </a:extLst>
                  </p:cNvPr>
                  <p:cNvSpPr txBox="1">
                    <a:spLocks/>
                  </p:cNvSpPr>
                  <p:nvPr/>
                </p:nvSpPr>
                <p:spPr>
                  <a:xfrm>
                    <a:off x="7771609" y="1587163"/>
                    <a:ext cx="1666257" cy="324849"/>
                  </a:xfrm>
                  <a:prstGeom prst="rect">
                    <a:avLst/>
                  </a:prstGeom>
                </p:spPr>
                <p:txBody>
                  <a:bodyPr vert="horz"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en-US" altLang="ja-JP" sz="1200" b="1">
                        <a:latin typeface="Arial" panose="020B0604020202020204" pitchFamily="34" charset="0"/>
                        <a:ea typeface="Meiryo UI" panose="020B0604030504040204" pitchFamily="50" charset="-128"/>
                        <a:cs typeface="Arial" panose="020B0604020202020204" pitchFamily="34" charset="0"/>
                      </a:rPr>
                      <a:t>Care for breakfast</a:t>
                    </a:r>
                  </a:p>
                </p:txBody>
              </p:sp>
              <p:sp>
                <p:nvSpPr>
                  <p:cNvPr id="42" name="コンテンツ プレースホルダー 2">
                    <a:extLst>
                      <a:ext uri="{FF2B5EF4-FFF2-40B4-BE49-F238E27FC236}">
                        <a16:creationId xmlns:a16="http://schemas.microsoft.com/office/drawing/2014/main" id="{ACB315F8-C746-1526-8C91-8D1536FE2015}"/>
                      </a:ext>
                    </a:extLst>
                  </p:cNvPr>
                  <p:cNvSpPr txBox="1">
                    <a:spLocks/>
                  </p:cNvSpPr>
                  <p:nvPr/>
                </p:nvSpPr>
                <p:spPr>
                  <a:xfrm>
                    <a:off x="7786849" y="1899638"/>
                    <a:ext cx="2050042" cy="536496"/>
                  </a:xfrm>
                  <a:prstGeom prst="rect">
                    <a:avLst/>
                  </a:prstGeom>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en-US" altLang="ja-JP" sz="1200" b="1">
                        <a:latin typeface="Arial" panose="020B0604020202020204" pitchFamily="34" charset="0"/>
                        <a:ea typeface="Meiryo UI" panose="020B0604030504040204" pitchFamily="50" charset="-128"/>
                        <a:cs typeface="Arial" panose="020B0604020202020204" pitchFamily="34" charset="0"/>
                      </a:rPr>
                      <a:t>Care for brushing teeth, toilet, and bathing</a:t>
                    </a:r>
                  </a:p>
                </p:txBody>
              </p:sp>
              <p:sp>
                <p:nvSpPr>
                  <p:cNvPr id="44" name="コンテンツ プレースホルダー 2">
                    <a:extLst>
                      <a:ext uri="{FF2B5EF4-FFF2-40B4-BE49-F238E27FC236}">
                        <a16:creationId xmlns:a16="http://schemas.microsoft.com/office/drawing/2014/main" id="{35935364-DA7F-8392-7C33-0E4A16786BBE}"/>
                      </a:ext>
                    </a:extLst>
                  </p:cNvPr>
                  <p:cNvSpPr txBox="1">
                    <a:spLocks/>
                  </p:cNvSpPr>
                  <p:nvPr/>
                </p:nvSpPr>
                <p:spPr>
                  <a:xfrm>
                    <a:off x="7809709" y="2633195"/>
                    <a:ext cx="1666257" cy="314896"/>
                  </a:xfrm>
                  <a:prstGeom prst="rect">
                    <a:avLst/>
                  </a:prstGeom>
                </p:spPr>
                <p:txBody>
                  <a:bodyPr vert="horz"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en-US" altLang="ja-JP" sz="1200" b="1">
                        <a:latin typeface="Arial" panose="020B0604020202020204" pitchFamily="34" charset="0"/>
                        <a:ea typeface="Meiryo UI" panose="020B0604030504040204" pitchFamily="50" charset="-128"/>
                        <a:cs typeface="Arial" panose="020B0604020202020204" pitchFamily="34" charset="0"/>
                      </a:rPr>
                      <a:t>Care for lunch</a:t>
                    </a:r>
                  </a:p>
                </p:txBody>
              </p:sp>
              <p:sp>
                <p:nvSpPr>
                  <p:cNvPr id="45" name="コンテンツ プレースホルダー 2">
                    <a:extLst>
                      <a:ext uri="{FF2B5EF4-FFF2-40B4-BE49-F238E27FC236}">
                        <a16:creationId xmlns:a16="http://schemas.microsoft.com/office/drawing/2014/main" id="{B00BCD18-ED23-FAFB-8A00-2401559EBC63}"/>
                      </a:ext>
                    </a:extLst>
                  </p:cNvPr>
                  <p:cNvSpPr txBox="1">
                    <a:spLocks/>
                  </p:cNvSpPr>
                  <p:nvPr/>
                </p:nvSpPr>
                <p:spPr>
                  <a:xfrm>
                    <a:off x="7802089" y="2965546"/>
                    <a:ext cx="2305112" cy="536496"/>
                  </a:xfrm>
                  <a:prstGeom prst="rect">
                    <a:avLst/>
                  </a:prstGeom>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en-US" altLang="ja-JP" sz="1200" b="1">
                        <a:latin typeface="Arial" panose="020B0604020202020204" pitchFamily="34" charset="0"/>
                        <a:ea typeface="Meiryo UI" panose="020B0604030504040204" pitchFamily="50" charset="-128"/>
                        <a:cs typeface="Arial" panose="020B0604020202020204" pitchFamily="34" charset="0"/>
                      </a:rPr>
                      <a:t>Support at events, seeing off to rehabilitation, etc. </a:t>
                    </a:r>
                  </a:p>
                </p:txBody>
              </p:sp>
              <p:sp>
                <p:nvSpPr>
                  <p:cNvPr id="46" name="コンテンツ プレースホルダー 2">
                    <a:extLst>
                      <a:ext uri="{FF2B5EF4-FFF2-40B4-BE49-F238E27FC236}">
                        <a16:creationId xmlns:a16="http://schemas.microsoft.com/office/drawing/2014/main" id="{31CB1226-63A5-E34B-9DC7-DBA75F3CD1D7}"/>
                      </a:ext>
                    </a:extLst>
                  </p:cNvPr>
                  <p:cNvSpPr txBox="1">
                    <a:spLocks/>
                  </p:cNvSpPr>
                  <p:nvPr/>
                </p:nvSpPr>
                <p:spPr>
                  <a:xfrm>
                    <a:off x="7786849" y="4353977"/>
                    <a:ext cx="2050038" cy="536496"/>
                  </a:xfrm>
                  <a:prstGeom prst="rect">
                    <a:avLst/>
                  </a:prstGeom>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0"/>
                      </a:spcBef>
                      <a:buNone/>
                    </a:pPr>
                    <a:r>
                      <a:rPr lang="en-US" altLang="ja-JP" sz="1200" b="1">
                        <a:latin typeface="Arial" panose="020B0604020202020204" pitchFamily="34" charset="0"/>
                        <a:ea typeface="Meiryo UI" panose="020B0604030504040204" pitchFamily="50" charset="-128"/>
                        <a:cs typeface="Arial" panose="020B0604020202020204" pitchFamily="34" charset="0"/>
                      </a:rPr>
                      <a:t>Care for dinner</a:t>
                    </a:r>
                  </a:p>
                  <a:p>
                    <a:pPr marL="0" indent="0">
                      <a:lnSpc>
                        <a:spcPct val="120000"/>
                      </a:lnSpc>
                      <a:spcBef>
                        <a:spcPts val="0"/>
                      </a:spcBef>
                      <a:buNone/>
                    </a:pPr>
                    <a:r>
                      <a:rPr lang="en-US" altLang="ja-JP" sz="1200" b="1">
                        <a:latin typeface="Arial" panose="020B0604020202020204" pitchFamily="34" charset="0"/>
                        <a:ea typeface="Meiryo UI" panose="020B0604030504040204" pitchFamily="50" charset="-128"/>
                        <a:cs typeface="Arial" panose="020B0604020202020204" pitchFamily="34" charset="0"/>
                      </a:rPr>
                      <a:t>Care for brushing teeth</a:t>
                    </a:r>
                  </a:p>
                </p:txBody>
              </p:sp>
              <p:sp>
                <p:nvSpPr>
                  <p:cNvPr id="47" name="コンテンツ プレースホルダー 2">
                    <a:extLst>
                      <a:ext uri="{FF2B5EF4-FFF2-40B4-BE49-F238E27FC236}">
                        <a16:creationId xmlns:a16="http://schemas.microsoft.com/office/drawing/2014/main" id="{9D241890-83C6-9FB6-C2F9-C70B1DF2F23E}"/>
                      </a:ext>
                    </a:extLst>
                  </p:cNvPr>
                  <p:cNvSpPr txBox="1">
                    <a:spLocks/>
                  </p:cNvSpPr>
                  <p:nvPr/>
                </p:nvSpPr>
                <p:spPr>
                  <a:xfrm>
                    <a:off x="7798279" y="5229603"/>
                    <a:ext cx="1666257" cy="32484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en-US" altLang="ja-JP" sz="1200" b="1">
                        <a:latin typeface="Arial" panose="020B0604020202020204" pitchFamily="34" charset="0"/>
                        <a:ea typeface="Meiryo UI" panose="020B0604030504040204" pitchFamily="50" charset="-128"/>
                        <a:cs typeface="Arial" panose="020B0604020202020204" pitchFamily="34" charset="0"/>
                      </a:rPr>
                      <a:t>Care for sleeping</a:t>
                    </a:r>
                  </a:p>
                </p:txBody>
              </p:sp>
              <p:sp>
                <p:nvSpPr>
                  <p:cNvPr id="48" name="コンテンツ プレースホルダー 2">
                    <a:extLst>
                      <a:ext uri="{FF2B5EF4-FFF2-40B4-BE49-F238E27FC236}">
                        <a16:creationId xmlns:a16="http://schemas.microsoft.com/office/drawing/2014/main" id="{BDDA8CC0-6A40-DDB8-544A-03206A75E6C6}"/>
                      </a:ext>
                    </a:extLst>
                  </p:cNvPr>
                  <p:cNvSpPr txBox="1">
                    <a:spLocks/>
                  </p:cNvSpPr>
                  <p:nvPr/>
                </p:nvSpPr>
                <p:spPr>
                  <a:xfrm>
                    <a:off x="7804629" y="5559476"/>
                    <a:ext cx="1666257" cy="32484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en-US" altLang="ja-JP" sz="1200" b="1">
                        <a:latin typeface="Arial" panose="020B0604020202020204" pitchFamily="34" charset="0"/>
                        <a:ea typeface="Meiryo UI" panose="020B0604030504040204" pitchFamily="50" charset="-128"/>
                        <a:cs typeface="Arial" panose="020B0604020202020204" pitchFamily="34" charset="0"/>
                      </a:rPr>
                      <a:t>Rounds</a:t>
                    </a:r>
                  </a:p>
                </p:txBody>
              </p:sp>
              <p:sp>
                <p:nvSpPr>
                  <p:cNvPr id="49" name="コンテンツ プレースホルダー 2">
                    <a:extLst>
                      <a:ext uri="{FF2B5EF4-FFF2-40B4-BE49-F238E27FC236}">
                        <a16:creationId xmlns:a16="http://schemas.microsoft.com/office/drawing/2014/main" id="{4208FCAD-C2E4-C1ED-E67C-6B4A16F630CD}"/>
                      </a:ext>
                    </a:extLst>
                  </p:cNvPr>
                  <p:cNvSpPr txBox="1">
                    <a:spLocks/>
                  </p:cNvSpPr>
                  <p:nvPr/>
                </p:nvSpPr>
                <p:spPr>
                  <a:xfrm>
                    <a:off x="7804629" y="5929951"/>
                    <a:ext cx="1666257" cy="32484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en-US" altLang="ja-JP" sz="1200" b="1">
                        <a:latin typeface="Arial" panose="020B0604020202020204" pitchFamily="34" charset="0"/>
                        <a:ea typeface="Meiryo UI" panose="020B0604030504040204" pitchFamily="50" charset="-128"/>
                        <a:cs typeface="Arial" panose="020B0604020202020204" pitchFamily="34" charset="0"/>
                      </a:rPr>
                      <a:t>Nap, break</a:t>
                    </a:r>
                  </a:p>
                </p:txBody>
              </p:sp>
              <p:sp>
                <p:nvSpPr>
                  <p:cNvPr id="113" name="コンテンツ プレースホルダー 2">
                    <a:extLst>
                      <a:ext uri="{FF2B5EF4-FFF2-40B4-BE49-F238E27FC236}">
                        <a16:creationId xmlns:a16="http://schemas.microsoft.com/office/drawing/2014/main" id="{7A215D1C-ABCD-86C8-B298-9A8289A7E741}"/>
                      </a:ext>
                    </a:extLst>
                  </p:cNvPr>
                  <p:cNvSpPr txBox="1">
                    <a:spLocks/>
                  </p:cNvSpPr>
                  <p:nvPr/>
                </p:nvSpPr>
                <p:spPr>
                  <a:xfrm>
                    <a:off x="7789769" y="3760105"/>
                    <a:ext cx="3239319" cy="536496"/>
                  </a:xfrm>
                  <a:prstGeom prst="rect">
                    <a:avLst/>
                  </a:prstGeom>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en-US" altLang="ja-JP" sz="1200" b="1">
                        <a:latin typeface="Arial" panose="020B0604020202020204" pitchFamily="34" charset="0"/>
                        <a:ea typeface="Meiryo UI" panose="020B0604030504040204" pitchFamily="50" charset="-128"/>
                        <a:cs typeface="Arial" panose="020B0604020202020204" pitchFamily="34" charset="0"/>
                      </a:rPr>
                      <a:t>Meeting</a:t>
                    </a:r>
                    <a:br>
                      <a:rPr lang="en-US" altLang="ja-JP" sz="1200" b="1">
                        <a:latin typeface="Arial" panose="020B0604020202020204" pitchFamily="34" charset="0"/>
                        <a:ea typeface="Meiryo UI" panose="020B0604030504040204" pitchFamily="50" charset="-128"/>
                        <a:cs typeface="Arial" panose="020B0604020202020204" pitchFamily="34" charset="0"/>
                      </a:rPr>
                    </a:br>
                    <a:r>
                      <a:rPr lang="en-US" altLang="ja-JP" sz="1200" b="1">
                        <a:latin typeface="Arial" panose="020B0604020202020204" pitchFamily="34" charset="0"/>
                        <a:ea typeface="Meiryo UI" panose="020B0604030504040204" pitchFamily="50" charset="-128"/>
                        <a:cs typeface="Arial" panose="020B0604020202020204" pitchFamily="34" charset="0"/>
                      </a:rPr>
                      <a:t>Hand over from day shift to night shift</a:t>
                    </a:r>
                  </a:p>
                </p:txBody>
              </p:sp>
              <p:sp>
                <p:nvSpPr>
                  <p:cNvPr id="117" name="コンテンツ プレースホルダー 2">
                    <a:extLst>
                      <a:ext uri="{FF2B5EF4-FFF2-40B4-BE49-F238E27FC236}">
                        <a16:creationId xmlns:a16="http://schemas.microsoft.com/office/drawing/2014/main" id="{8E0563BA-8FE4-32C8-8167-65485B7ECF31}"/>
                      </a:ext>
                    </a:extLst>
                  </p:cNvPr>
                  <p:cNvSpPr txBox="1">
                    <a:spLocks/>
                  </p:cNvSpPr>
                  <p:nvPr/>
                </p:nvSpPr>
                <p:spPr>
                  <a:xfrm>
                    <a:off x="7791928" y="4932105"/>
                    <a:ext cx="1666257" cy="314896"/>
                  </a:xfrm>
                  <a:prstGeom prst="rect">
                    <a:avLst/>
                  </a:prstGeom>
                </p:spPr>
                <p:txBody>
                  <a:bodyPr vert="horz"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en-US" altLang="ja-JP" sz="1200" b="1">
                        <a:latin typeface="Arial" panose="020B0604020202020204" pitchFamily="34" charset="0"/>
                        <a:ea typeface="Meiryo UI" panose="020B0604030504040204" pitchFamily="50" charset="-128"/>
                        <a:cs typeface="Arial" panose="020B0604020202020204" pitchFamily="34" charset="0"/>
                      </a:rPr>
                      <a:t>Care for toilet</a:t>
                    </a:r>
                  </a:p>
                </p:txBody>
              </p:sp>
            </p:grpSp>
            <p:grpSp>
              <p:nvGrpSpPr>
                <p:cNvPr id="78" name="グループ化 77">
                  <a:extLst>
                    <a:ext uri="{FF2B5EF4-FFF2-40B4-BE49-F238E27FC236}">
                      <a16:creationId xmlns:a16="http://schemas.microsoft.com/office/drawing/2014/main" id="{033532A3-7532-0E8C-7F84-AF92CA6DE15F}"/>
                    </a:ext>
                  </a:extLst>
                </p:cNvPr>
                <p:cNvGrpSpPr/>
                <p:nvPr/>
              </p:nvGrpSpPr>
              <p:grpSpPr>
                <a:xfrm>
                  <a:off x="5918881" y="1135950"/>
                  <a:ext cx="100710" cy="5111030"/>
                  <a:chOff x="5918881" y="1135950"/>
                  <a:chExt cx="100710" cy="5111030"/>
                </a:xfrm>
              </p:grpSpPr>
              <p:cxnSp>
                <p:nvCxnSpPr>
                  <p:cNvPr id="66" name="直線コネクタ 65">
                    <a:extLst>
                      <a:ext uri="{FF2B5EF4-FFF2-40B4-BE49-F238E27FC236}">
                        <a16:creationId xmlns:a16="http://schemas.microsoft.com/office/drawing/2014/main" id="{E5451779-EDA5-B410-4A3F-B03DB8303AD6}"/>
                      </a:ext>
                    </a:extLst>
                  </p:cNvPr>
                  <p:cNvCxnSpPr>
                    <a:cxnSpLocks/>
                  </p:cNvCxnSpPr>
                  <p:nvPr/>
                </p:nvCxnSpPr>
                <p:spPr>
                  <a:xfrm>
                    <a:off x="5966395" y="1135950"/>
                    <a:ext cx="0" cy="5111030"/>
                  </a:xfrm>
                  <a:prstGeom prst="line">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67" name="フローチャート: 結合子 66">
                    <a:extLst>
                      <a:ext uri="{FF2B5EF4-FFF2-40B4-BE49-F238E27FC236}">
                        <a16:creationId xmlns:a16="http://schemas.microsoft.com/office/drawing/2014/main" id="{1357D40E-D91B-3366-6617-6E96B2C77E29}"/>
                      </a:ext>
                    </a:extLst>
                  </p:cNvPr>
                  <p:cNvSpPr/>
                  <p:nvPr/>
                </p:nvSpPr>
                <p:spPr>
                  <a:xfrm>
                    <a:off x="5922506" y="1225574"/>
                    <a:ext cx="95028" cy="90249"/>
                  </a:xfrm>
                  <a:prstGeom prst="flowChartConnector">
                    <a:avLst/>
                  </a:prstGeom>
                  <a:solidFill>
                    <a:srgbClr val="2C85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Arial" panose="020B0604020202020204" pitchFamily="34" charset="0"/>
                      <a:cs typeface="Arial" panose="020B0604020202020204" pitchFamily="34" charset="0"/>
                    </a:endParaRPr>
                  </a:p>
                </p:txBody>
              </p:sp>
              <p:sp>
                <p:nvSpPr>
                  <p:cNvPr id="79" name="フローチャート: 結合子 78">
                    <a:extLst>
                      <a:ext uri="{FF2B5EF4-FFF2-40B4-BE49-F238E27FC236}">
                        <a16:creationId xmlns:a16="http://schemas.microsoft.com/office/drawing/2014/main" id="{DFD8E0EF-B235-22B5-F542-A5C80EE0DA23}"/>
                      </a:ext>
                    </a:extLst>
                  </p:cNvPr>
                  <p:cNvSpPr/>
                  <p:nvPr/>
                </p:nvSpPr>
                <p:spPr>
                  <a:xfrm>
                    <a:off x="5922506" y="1535461"/>
                    <a:ext cx="95028" cy="90249"/>
                  </a:xfrm>
                  <a:prstGeom prst="flowChartConnector">
                    <a:avLst/>
                  </a:prstGeom>
                  <a:solidFill>
                    <a:srgbClr val="2C85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Arial" panose="020B0604020202020204" pitchFamily="34" charset="0"/>
                      <a:cs typeface="Arial" panose="020B0604020202020204" pitchFamily="34" charset="0"/>
                    </a:endParaRPr>
                  </a:p>
                </p:txBody>
              </p:sp>
              <p:sp>
                <p:nvSpPr>
                  <p:cNvPr id="81" name="フローチャート: 結合子 80">
                    <a:extLst>
                      <a:ext uri="{FF2B5EF4-FFF2-40B4-BE49-F238E27FC236}">
                        <a16:creationId xmlns:a16="http://schemas.microsoft.com/office/drawing/2014/main" id="{F408D1C7-C6B4-1D4E-0D30-B87D84705B9E}"/>
                      </a:ext>
                    </a:extLst>
                  </p:cNvPr>
                  <p:cNvSpPr/>
                  <p:nvPr/>
                </p:nvSpPr>
                <p:spPr>
                  <a:xfrm>
                    <a:off x="5918881" y="2586490"/>
                    <a:ext cx="95028" cy="90249"/>
                  </a:xfrm>
                  <a:prstGeom prst="flowChartConnector">
                    <a:avLst/>
                  </a:prstGeom>
                  <a:solidFill>
                    <a:srgbClr val="2C85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Arial" panose="020B0604020202020204" pitchFamily="34" charset="0"/>
                      <a:cs typeface="Arial" panose="020B0604020202020204" pitchFamily="34" charset="0"/>
                    </a:endParaRPr>
                  </a:p>
                </p:txBody>
              </p:sp>
              <p:sp>
                <p:nvSpPr>
                  <p:cNvPr id="82" name="フローチャート: 結合子 81">
                    <a:extLst>
                      <a:ext uri="{FF2B5EF4-FFF2-40B4-BE49-F238E27FC236}">
                        <a16:creationId xmlns:a16="http://schemas.microsoft.com/office/drawing/2014/main" id="{5B083E2D-16A5-A251-5108-D5313D08CCAC}"/>
                      </a:ext>
                    </a:extLst>
                  </p:cNvPr>
                  <p:cNvSpPr/>
                  <p:nvPr/>
                </p:nvSpPr>
                <p:spPr>
                  <a:xfrm>
                    <a:off x="5922506" y="2919219"/>
                    <a:ext cx="95028" cy="90249"/>
                  </a:xfrm>
                  <a:prstGeom prst="flowChartConnector">
                    <a:avLst/>
                  </a:prstGeom>
                  <a:solidFill>
                    <a:srgbClr val="2C85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Arial" panose="020B0604020202020204" pitchFamily="34" charset="0"/>
                      <a:cs typeface="Arial" panose="020B0604020202020204" pitchFamily="34" charset="0"/>
                    </a:endParaRPr>
                  </a:p>
                </p:txBody>
              </p:sp>
              <p:sp>
                <p:nvSpPr>
                  <p:cNvPr id="83" name="フローチャート: 結合子 82">
                    <a:extLst>
                      <a:ext uri="{FF2B5EF4-FFF2-40B4-BE49-F238E27FC236}">
                        <a16:creationId xmlns:a16="http://schemas.microsoft.com/office/drawing/2014/main" id="{71251CD2-AE50-F55E-1D4F-EE3A5E44C833}"/>
                      </a:ext>
                    </a:extLst>
                  </p:cNvPr>
                  <p:cNvSpPr/>
                  <p:nvPr/>
                </p:nvSpPr>
                <p:spPr>
                  <a:xfrm>
                    <a:off x="5918881" y="3712146"/>
                    <a:ext cx="95028" cy="90249"/>
                  </a:xfrm>
                  <a:prstGeom prst="flowChartConnector">
                    <a:avLst/>
                  </a:prstGeom>
                  <a:solidFill>
                    <a:srgbClr val="2C85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Arial" panose="020B0604020202020204" pitchFamily="34" charset="0"/>
                      <a:cs typeface="Arial" panose="020B0604020202020204" pitchFamily="34" charset="0"/>
                    </a:endParaRPr>
                  </a:p>
                </p:txBody>
              </p:sp>
              <p:sp>
                <p:nvSpPr>
                  <p:cNvPr id="85" name="フローチャート: 結合子 84">
                    <a:extLst>
                      <a:ext uri="{FF2B5EF4-FFF2-40B4-BE49-F238E27FC236}">
                        <a16:creationId xmlns:a16="http://schemas.microsoft.com/office/drawing/2014/main" id="{00DFA98C-AACB-265E-5F6D-C3B421B28773}"/>
                      </a:ext>
                    </a:extLst>
                  </p:cNvPr>
                  <p:cNvSpPr/>
                  <p:nvPr/>
                </p:nvSpPr>
                <p:spPr>
                  <a:xfrm>
                    <a:off x="5918881" y="4322817"/>
                    <a:ext cx="95028" cy="90249"/>
                  </a:xfrm>
                  <a:prstGeom prst="flowChartConnector">
                    <a:avLst/>
                  </a:prstGeom>
                  <a:solidFill>
                    <a:srgbClr val="2C85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Arial" panose="020B0604020202020204" pitchFamily="34" charset="0"/>
                      <a:cs typeface="Arial" panose="020B0604020202020204" pitchFamily="34" charset="0"/>
                    </a:endParaRPr>
                  </a:p>
                </p:txBody>
              </p:sp>
              <p:sp>
                <p:nvSpPr>
                  <p:cNvPr id="86" name="フローチャート: 結合子 85">
                    <a:extLst>
                      <a:ext uri="{FF2B5EF4-FFF2-40B4-BE49-F238E27FC236}">
                        <a16:creationId xmlns:a16="http://schemas.microsoft.com/office/drawing/2014/main" id="{795AFB8C-6EBB-7C37-8449-37C2EFEC2033}"/>
                      </a:ext>
                    </a:extLst>
                  </p:cNvPr>
                  <p:cNvSpPr/>
                  <p:nvPr/>
                </p:nvSpPr>
                <p:spPr>
                  <a:xfrm>
                    <a:off x="5924563" y="4717436"/>
                    <a:ext cx="95028" cy="90249"/>
                  </a:xfrm>
                  <a:prstGeom prst="flowChartConnector">
                    <a:avLst/>
                  </a:prstGeom>
                  <a:solidFill>
                    <a:srgbClr val="2C85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Arial" panose="020B0604020202020204" pitchFamily="34" charset="0"/>
                      <a:cs typeface="Arial" panose="020B0604020202020204" pitchFamily="34" charset="0"/>
                    </a:endParaRPr>
                  </a:p>
                </p:txBody>
              </p:sp>
              <p:sp>
                <p:nvSpPr>
                  <p:cNvPr id="87" name="フローチャート: 結合子 86">
                    <a:extLst>
                      <a:ext uri="{FF2B5EF4-FFF2-40B4-BE49-F238E27FC236}">
                        <a16:creationId xmlns:a16="http://schemas.microsoft.com/office/drawing/2014/main" id="{99AE5878-F473-3D52-A826-F783860C1939}"/>
                      </a:ext>
                    </a:extLst>
                  </p:cNvPr>
                  <p:cNvSpPr/>
                  <p:nvPr/>
                </p:nvSpPr>
                <p:spPr>
                  <a:xfrm>
                    <a:off x="5918881" y="5190609"/>
                    <a:ext cx="95028" cy="90249"/>
                  </a:xfrm>
                  <a:prstGeom prst="flowChartConnector">
                    <a:avLst/>
                  </a:prstGeom>
                  <a:solidFill>
                    <a:srgbClr val="2C85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Arial" panose="020B0604020202020204" pitchFamily="34" charset="0"/>
                      <a:cs typeface="Arial" panose="020B0604020202020204" pitchFamily="34" charset="0"/>
                    </a:endParaRPr>
                  </a:p>
                </p:txBody>
              </p:sp>
              <p:sp>
                <p:nvSpPr>
                  <p:cNvPr id="88" name="フローチャート: 結合子 87">
                    <a:extLst>
                      <a:ext uri="{FF2B5EF4-FFF2-40B4-BE49-F238E27FC236}">
                        <a16:creationId xmlns:a16="http://schemas.microsoft.com/office/drawing/2014/main" id="{937237EB-9E99-9097-EC1B-91BB10C81E3C}"/>
                      </a:ext>
                    </a:extLst>
                  </p:cNvPr>
                  <p:cNvSpPr/>
                  <p:nvPr/>
                </p:nvSpPr>
                <p:spPr>
                  <a:xfrm>
                    <a:off x="5918881" y="5512959"/>
                    <a:ext cx="95028" cy="90249"/>
                  </a:xfrm>
                  <a:prstGeom prst="flowChartConnector">
                    <a:avLst/>
                  </a:prstGeom>
                  <a:solidFill>
                    <a:srgbClr val="2C85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Arial" panose="020B0604020202020204" pitchFamily="34" charset="0"/>
                      <a:cs typeface="Arial" panose="020B0604020202020204" pitchFamily="34" charset="0"/>
                    </a:endParaRPr>
                  </a:p>
                </p:txBody>
              </p:sp>
            </p:grpSp>
          </p:grpSp>
          <p:pic>
            <p:nvPicPr>
              <p:cNvPr id="93" name="図 92" descr="シャツ が含まれている画像&#10;&#10;AI によって生成されたコンテンツは間違っている可能性があります。">
                <a:extLst>
                  <a:ext uri="{FF2B5EF4-FFF2-40B4-BE49-F238E27FC236}">
                    <a16:creationId xmlns:a16="http://schemas.microsoft.com/office/drawing/2014/main" id="{CC98DF7F-ED53-19F9-022C-4116C9217B37}"/>
                  </a:ext>
                </a:extLst>
              </p:cNvPr>
              <p:cNvPicPr>
                <a:picLocks noChangeAspect="1"/>
              </p:cNvPicPr>
              <p:nvPr/>
            </p:nvPicPr>
            <p:blipFill>
              <a:blip r:embed="rId5"/>
              <a:stretch>
                <a:fillRect/>
              </a:stretch>
            </p:blipFill>
            <p:spPr>
              <a:xfrm>
                <a:off x="8884071" y="5264376"/>
                <a:ext cx="1179096" cy="1120141"/>
              </a:xfrm>
              <a:prstGeom prst="rect">
                <a:avLst/>
              </a:prstGeom>
            </p:spPr>
          </p:pic>
        </p:grpSp>
        <p:pic>
          <p:nvPicPr>
            <p:cNvPr id="106" name="図 105" descr="人形と文字の加工写真&#10;&#10;AI によって生成されたコンテンツは間違っている可能性があります。">
              <a:extLst>
                <a:ext uri="{FF2B5EF4-FFF2-40B4-BE49-F238E27FC236}">
                  <a16:creationId xmlns:a16="http://schemas.microsoft.com/office/drawing/2014/main" id="{02266B99-AB49-DA67-F98C-851D7FB129FF}"/>
                </a:ext>
              </a:extLst>
            </p:cNvPr>
            <p:cNvPicPr>
              <a:picLocks noChangeAspect="1"/>
            </p:cNvPicPr>
            <p:nvPr/>
          </p:nvPicPr>
          <p:blipFill>
            <a:blip r:embed="rId6"/>
            <a:stretch>
              <a:fillRect/>
            </a:stretch>
          </p:blipFill>
          <p:spPr>
            <a:xfrm>
              <a:off x="9787071" y="1563482"/>
              <a:ext cx="833534" cy="958085"/>
            </a:xfrm>
            <a:prstGeom prst="rect">
              <a:avLst/>
            </a:prstGeom>
          </p:spPr>
        </p:pic>
      </p:grpSp>
      <p:sp>
        <p:nvSpPr>
          <p:cNvPr id="109" name="楕円 108">
            <a:extLst>
              <a:ext uri="{FF2B5EF4-FFF2-40B4-BE49-F238E27FC236}">
                <a16:creationId xmlns:a16="http://schemas.microsoft.com/office/drawing/2014/main" id="{9DEB7808-E03F-B167-B08A-F506696BFEE6}"/>
              </a:ext>
            </a:extLst>
          </p:cNvPr>
          <p:cNvSpPr/>
          <p:nvPr/>
        </p:nvSpPr>
        <p:spPr>
          <a:xfrm>
            <a:off x="5395038" y="2838173"/>
            <a:ext cx="748804" cy="384920"/>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en-US" altLang="ja-JP" sz="1300">
                <a:solidFill>
                  <a:schemeClr val="tx1"/>
                </a:solidFill>
                <a:latin typeface="Arial" panose="020B0604020202020204" pitchFamily="34" charset="0"/>
                <a:ea typeface="Meiryo UI" panose="020B0604030504040204" pitchFamily="50" charset="-128"/>
                <a:cs typeface="Arial" panose="020B0604020202020204" pitchFamily="34" charset="0"/>
              </a:rPr>
              <a:t>Day shift</a:t>
            </a:r>
            <a:endParaRPr kumimoji="1" lang="ja-JP" altLang="en-US" sz="130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110" name="楕円 109">
            <a:extLst>
              <a:ext uri="{FF2B5EF4-FFF2-40B4-BE49-F238E27FC236}">
                <a16:creationId xmlns:a16="http://schemas.microsoft.com/office/drawing/2014/main" id="{27B4ECDE-6183-B7FB-2654-BFD133355661}"/>
              </a:ext>
            </a:extLst>
          </p:cNvPr>
          <p:cNvSpPr/>
          <p:nvPr/>
        </p:nvSpPr>
        <p:spPr>
          <a:xfrm>
            <a:off x="5896934" y="5032966"/>
            <a:ext cx="748804" cy="384920"/>
          </a:xfrm>
          <a:prstGeom prst="ellipse">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en-US" altLang="ja-JP" sz="1300">
                <a:solidFill>
                  <a:schemeClr val="tx1"/>
                </a:solidFill>
                <a:latin typeface="Arial" panose="020B0604020202020204" pitchFamily="34" charset="0"/>
                <a:ea typeface="Meiryo UI" panose="020B0604030504040204" pitchFamily="50" charset="-128"/>
                <a:cs typeface="Arial" panose="020B0604020202020204" pitchFamily="34" charset="0"/>
              </a:rPr>
              <a:t>Night shift</a:t>
            </a:r>
            <a:endParaRPr kumimoji="1" lang="ja-JP" altLang="en-US" sz="130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111" name="楕円 110">
            <a:extLst>
              <a:ext uri="{FF2B5EF4-FFF2-40B4-BE49-F238E27FC236}">
                <a16:creationId xmlns:a16="http://schemas.microsoft.com/office/drawing/2014/main" id="{2D5F49BD-4135-C7B1-2E22-83D2236C9006}"/>
              </a:ext>
            </a:extLst>
          </p:cNvPr>
          <p:cNvSpPr/>
          <p:nvPr/>
        </p:nvSpPr>
        <p:spPr>
          <a:xfrm>
            <a:off x="5862154" y="1486822"/>
            <a:ext cx="809356" cy="384920"/>
          </a:xfrm>
          <a:prstGeom prst="ellipse">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en-US" altLang="ja-JP" sz="1300">
                <a:solidFill>
                  <a:schemeClr val="tx1"/>
                </a:solidFill>
                <a:latin typeface="Arial" panose="020B0604020202020204" pitchFamily="34" charset="0"/>
                <a:ea typeface="Meiryo UI" panose="020B0604030504040204" pitchFamily="50" charset="-128"/>
                <a:cs typeface="Arial" panose="020B0604020202020204" pitchFamily="34" charset="0"/>
              </a:rPr>
              <a:t>Night shift</a:t>
            </a:r>
            <a:endParaRPr kumimoji="1" lang="ja-JP" altLang="en-US" sz="130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Tree>
    <p:extLst>
      <p:ext uri="{BB962C8B-B14F-4D97-AF65-F5344CB8AC3E}">
        <p14:creationId xmlns:p14="http://schemas.microsoft.com/office/powerpoint/2010/main" val="25193498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5FAD4-A371-A054-B5C4-6F8E55747333}"/>
            </a:ext>
          </a:extLst>
        </p:cNvPr>
        <p:cNvGrpSpPr/>
        <p:nvPr/>
      </p:nvGrpSpPr>
      <p:grpSpPr>
        <a:xfrm>
          <a:off x="0" y="0"/>
          <a:ext cx="0" cy="0"/>
          <a:chOff x="0" y="0"/>
          <a:chExt cx="0" cy="0"/>
        </a:xfrm>
      </p:grpSpPr>
      <p:sp>
        <p:nvSpPr>
          <p:cNvPr id="7" name="角丸四角形 18">
            <a:extLst>
              <a:ext uri="{FF2B5EF4-FFF2-40B4-BE49-F238E27FC236}">
                <a16:creationId xmlns:a16="http://schemas.microsoft.com/office/drawing/2014/main" id="{249CB370-AC87-3620-18D0-59512025B428}"/>
              </a:ext>
            </a:extLst>
          </p:cNvPr>
          <p:cNvSpPr/>
          <p:nvPr/>
        </p:nvSpPr>
        <p:spPr>
          <a:xfrm>
            <a:off x="2705877" y="2495035"/>
            <a:ext cx="6677365" cy="3639829"/>
          </a:xfrm>
          <a:prstGeom prst="roundRect">
            <a:avLst/>
          </a:prstGeom>
          <a:solidFill>
            <a:srgbClr val="FFF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sz="1723">
              <a:solidFill>
                <a:schemeClr val="tx1"/>
              </a:solidFill>
              <a:latin typeface="Meiryo UI" panose="020B0604030504040204" pitchFamily="50" charset="-128"/>
              <a:ea typeface="Meiryo UI" panose="020B0604030504040204" pitchFamily="50" charset="-128"/>
            </a:endParaRPr>
          </a:p>
          <a:p>
            <a:pPr marL="351639" indent="-351639">
              <a:buFont typeface="Arial" panose="020B0604020202020204" pitchFamily="34" charset="0"/>
              <a:buChar char="•"/>
            </a:pPr>
            <a:endParaRPr kumimoji="1" lang="ja-JP" altLang="en-US" sz="1723">
              <a:solidFill>
                <a:schemeClr val="tx1"/>
              </a:solidFill>
              <a:latin typeface="Meiryo UI" panose="020B0604030504040204" pitchFamily="50" charset="-128"/>
              <a:ea typeface="Meiryo UI" panose="020B0604030504040204" pitchFamily="50" charset="-128"/>
            </a:endParaRPr>
          </a:p>
        </p:txBody>
      </p:sp>
      <p:sp>
        <p:nvSpPr>
          <p:cNvPr id="12" name="タイトル 11">
            <a:extLst>
              <a:ext uri="{FF2B5EF4-FFF2-40B4-BE49-F238E27FC236}">
                <a16:creationId xmlns:a16="http://schemas.microsoft.com/office/drawing/2014/main" id="{F90D318D-C27D-23B3-C20D-6A41A43DD04F}"/>
              </a:ext>
            </a:extLst>
          </p:cNvPr>
          <p:cNvSpPr>
            <a:spLocks noGrp="1"/>
          </p:cNvSpPr>
          <p:nvPr>
            <p:ph type="title"/>
          </p:nvPr>
        </p:nvSpPr>
        <p:spPr>
          <a:xfrm>
            <a:off x="371475" y="344297"/>
            <a:ext cx="11520488" cy="590931"/>
          </a:xfrm>
        </p:spPr>
        <p:txBody>
          <a:bodyPr rtlCol="0">
            <a:spAutoFit/>
          </a:bodyPr>
          <a:lstStyle/>
          <a:p>
            <a:r>
              <a:rPr lang="en-US" altLang="ja-JP">
                <a:latin typeface="Arial" panose="020B0604020202020204" pitchFamily="34" charset="0"/>
                <a:cs typeface="Arial" panose="020B0604020202020204" pitchFamily="34" charset="0"/>
              </a:rPr>
              <a:t>Wages</a:t>
            </a:r>
            <a:endParaRPr lang="ja-JP" altLang="en-US">
              <a:latin typeface="Arial" panose="020B0604020202020204" pitchFamily="34" charset="0"/>
              <a:cs typeface="Arial" panose="020B0604020202020204" pitchFamily="34" charset="0"/>
            </a:endParaRPr>
          </a:p>
        </p:txBody>
      </p:sp>
      <p:sp>
        <p:nvSpPr>
          <p:cNvPr id="5" name="テキスト プレースホルダー 17">
            <a:extLst>
              <a:ext uri="{FF2B5EF4-FFF2-40B4-BE49-F238E27FC236}">
                <a16:creationId xmlns:a16="http://schemas.microsoft.com/office/drawing/2014/main" id="{F2D2F52B-4521-26C0-3A43-60D83A36465C}"/>
              </a:ext>
            </a:extLst>
          </p:cNvPr>
          <p:cNvSpPr txBox="1">
            <a:spLocks/>
          </p:cNvSpPr>
          <p:nvPr/>
        </p:nvSpPr>
        <p:spPr>
          <a:xfrm>
            <a:off x="444817" y="1203242"/>
            <a:ext cx="11373803" cy="369332"/>
          </a:xfrm>
          <a:prstGeom prst="rect">
            <a:avLst/>
          </a:prstGeom>
        </p:spPr>
        <p:txBody>
          <a:bodyPr vert="horz" wrap="square" lIns="91440" tIns="45720" rIns="91440" bIns="4572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en-US" altLang="ja-JP" sz="2000" dirty="0">
                <a:solidFill>
                  <a:schemeClr val="tx1">
                    <a:lumMod val="50000"/>
                  </a:schemeClr>
                </a:solidFill>
                <a:latin typeface="Arial" panose="020B0604020202020204" pitchFamily="34" charset="0"/>
                <a:ea typeface="Meiryo UI"/>
                <a:cs typeface="Arial" panose="020B0604020202020204" pitchFamily="34" charset="0"/>
              </a:rPr>
              <a:t>Wages can increase as you learn specialized nursing care skills and gain experience in Japan.</a:t>
            </a:r>
          </a:p>
        </p:txBody>
      </p:sp>
      <p:sp>
        <p:nvSpPr>
          <p:cNvPr id="8" name="コンテンツ プレースホルダー 2">
            <a:extLst>
              <a:ext uri="{FF2B5EF4-FFF2-40B4-BE49-F238E27FC236}">
                <a16:creationId xmlns:a16="http://schemas.microsoft.com/office/drawing/2014/main" id="{DDE7FB68-B79E-B358-7AA8-2B8154FF641C}"/>
              </a:ext>
            </a:extLst>
          </p:cNvPr>
          <p:cNvSpPr txBox="1">
            <a:spLocks/>
          </p:cNvSpPr>
          <p:nvPr/>
        </p:nvSpPr>
        <p:spPr>
          <a:xfrm>
            <a:off x="1810512" y="6217243"/>
            <a:ext cx="9420705" cy="536496"/>
          </a:xfrm>
          <a:prstGeom prst="rect">
            <a:avLst/>
          </a:prstGeom>
        </p:spPr>
        <p:txBody>
          <a:bodyPr vert="horz" wrap="square" lIns="112524" tIns="56262" rIns="112524" bIns="56262"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en-US" altLang="ja-JP" sz="1200">
                <a:latin typeface="Arial" panose="020B0604020202020204" pitchFamily="34" charset="0"/>
                <a:ea typeface="Meiryo UI"/>
                <a:cs typeface="Arial" panose="020B0604020202020204" pitchFamily="34" charset="0"/>
              </a:rPr>
              <a:t>Source: Created based on “Current situation of technical intern training program and specified skilled worker system,” Advisory Panel of Experts on Ideal Form of Technical Intern Training Program and Specified Skilled Worker System (1st), Immigration Services Agency</a:t>
            </a:r>
          </a:p>
        </p:txBody>
      </p:sp>
      <p:sp>
        <p:nvSpPr>
          <p:cNvPr id="2" name="スライド番号プレースホルダー 2">
            <a:extLst>
              <a:ext uri="{FF2B5EF4-FFF2-40B4-BE49-F238E27FC236}">
                <a16:creationId xmlns:a16="http://schemas.microsoft.com/office/drawing/2014/main" id="{1A43E282-E4FB-4F97-AC31-A04430F649EC}"/>
              </a:ext>
            </a:extLst>
          </p:cNvPr>
          <p:cNvSpPr>
            <a:spLocks noGrp="1"/>
          </p:cNvSpPr>
          <p:nvPr>
            <p:ph type="sldNum" sz="quarter" idx="12"/>
          </p:nvPr>
        </p:nvSpPr>
        <p:spPr>
          <a:xfrm>
            <a:off x="11231217" y="6518050"/>
            <a:ext cx="960783" cy="339950"/>
          </a:xfrm>
        </p:spPr>
        <p:txBody>
          <a:bodyPr rtlCol="0"/>
          <a:lstStyle/>
          <a:p>
            <a:pPr algn="ctr" rtl="0"/>
            <a:fld id="{03DC2DEF-D2FE-4B45-ABA4-9F153FD1C98A}" type="slidenum">
              <a:rPr lang="en-US" altLang="ja-JP" sz="1500" smtClean="0"/>
              <a:pPr algn="ctr" rtl="0"/>
              <a:t>30</a:t>
            </a:fld>
            <a:endParaRPr lang="ja-JP" altLang="en-US" sz="1500"/>
          </a:p>
        </p:txBody>
      </p:sp>
      <p:sp>
        <p:nvSpPr>
          <p:cNvPr id="10" name="コンテンツ プレースホルダー 2">
            <a:extLst>
              <a:ext uri="{FF2B5EF4-FFF2-40B4-BE49-F238E27FC236}">
                <a16:creationId xmlns:a16="http://schemas.microsoft.com/office/drawing/2014/main" id="{4642340D-0A9A-33BC-78A5-6E60F700D0E2}"/>
              </a:ext>
            </a:extLst>
          </p:cNvPr>
          <p:cNvSpPr txBox="1">
            <a:spLocks/>
          </p:cNvSpPr>
          <p:nvPr/>
        </p:nvSpPr>
        <p:spPr>
          <a:xfrm>
            <a:off x="3085063" y="1967793"/>
            <a:ext cx="5918992" cy="381901"/>
          </a:xfrm>
          <a:prstGeom prst="rect">
            <a:avLst/>
          </a:prstGeom>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600">
                <a:latin typeface="Arial" panose="020B0604020202020204" pitchFamily="34" charset="0"/>
                <a:ea typeface="Meiryo UI" panose="020B0604030504040204" pitchFamily="50" charset="-128"/>
                <a:cs typeface="Arial" panose="020B0604020202020204" pitchFamily="34" charset="0"/>
              </a:rPr>
              <a:t>&lt;Monthly wages (including tax) for the fiscal year 2023&gt;</a:t>
            </a:r>
          </a:p>
        </p:txBody>
      </p:sp>
      <p:sp>
        <p:nvSpPr>
          <p:cNvPr id="11" name="コンテンツ プレースホルダー 2">
            <a:extLst>
              <a:ext uri="{FF2B5EF4-FFF2-40B4-BE49-F238E27FC236}">
                <a16:creationId xmlns:a16="http://schemas.microsoft.com/office/drawing/2014/main" id="{B6D3A1BC-DE93-D22D-F035-110D056CD5A6}"/>
              </a:ext>
            </a:extLst>
          </p:cNvPr>
          <p:cNvSpPr txBox="1">
            <a:spLocks/>
          </p:cNvSpPr>
          <p:nvPr/>
        </p:nvSpPr>
        <p:spPr>
          <a:xfrm>
            <a:off x="2964168" y="2551898"/>
            <a:ext cx="737854" cy="335363"/>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en-US" altLang="ja-JP" sz="1100">
                <a:latin typeface="Arial" panose="020B0604020202020204" pitchFamily="34" charset="0"/>
                <a:ea typeface="Meiryo UI" panose="020B0604030504040204" pitchFamily="50" charset="-128"/>
                <a:cs typeface="Arial" panose="020B0604020202020204" pitchFamily="34" charset="0"/>
              </a:rPr>
              <a:t>(JPY)</a:t>
            </a:r>
            <a:endParaRPr lang="ja-JP" altLang="en-US" sz="1100">
              <a:latin typeface="Arial" panose="020B0604020202020204" pitchFamily="34" charset="0"/>
              <a:ea typeface="Meiryo UI" panose="020B0604030504040204" pitchFamily="50" charset="-128"/>
              <a:cs typeface="Arial" panose="020B0604020202020204" pitchFamily="34" charset="0"/>
            </a:endParaRPr>
          </a:p>
        </p:txBody>
      </p:sp>
      <p:graphicFrame>
        <p:nvGraphicFramePr>
          <p:cNvPr id="13" name="グラフ 12">
            <a:extLst>
              <a:ext uri="{FF2B5EF4-FFF2-40B4-BE49-F238E27FC236}">
                <a16:creationId xmlns:a16="http://schemas.microsoft.com/office/drawing/2014/main" id="{0D43E0A0-56B8-5A58-E2E0-8FEF8F110558}"/>
              </a:ext>
            </a:extLst>
          </p:cNvPr>
          <p:cNvGraphicFramePr>
            <a:graphicFrameLocks/>
          </p:cNvGraphicFramePr>
          <p:nvPr>
            <p:extLst>
              <p:ext uri="{D42A27DB-BD31-4B8C-83A1-F6EECF244321}">
                <p14:modId xmlns:p14="http://schemas.microsoft.com/office/powerpoint/2010/main" val="755444636"/>
              </p:ext>
            </p:extLst>
          </p:nvPr>
        </p:nvGraphicFramePr>
        <p:xfrm>
          <a:off x="3415727" y="2607543"/>
          <a:ext cx="5431981" cy="3121942"/>
        </p:xfrm>
        <a:graphic>
          <a:graphicData uri="http://schemas.openxmlformats.org/drawingml/2006/chart">
            <c:chart xmlns:c="http://schemas.openxmlformats.org/drawingml/2006/chart" xmlns:r="http://schemas.openxmlformats.org/officeDocument/2006/relationships" r:id="rId3"/>
          </a:graphicData>
        </a:graphic>
      </p:graphicFrame>
      <p:sp>
        <p:nvSpPr>
          <p:cNvPr id="14" name="コンテンツ プレースホルダー 2">
            <a:extLst>
              <a:ext uri="{FF2B5EF4-FFF2-40B4-BE49-F238E27FC236}">
                <a16:creationId xmlns:a16="http://schemas.microsoft.com/office/drawing/2014/main" id="{D5C94ADE-A5F5-6DB9-6574-1B150B95DEEC}"/>
              </a:ext>
            </a:extLst>
          </p:cNvPr>
          <p:cNvSpPr txBox="1">
            <a:spLocks/>
          </p:cNvSpPr>
          <p:nvPr/>
        </p:nvSpPr>
        <p:spPr>
          <a:xfrm>
            <a:off x="4108737" y="5674890"/>
            <a:ext cx="2174263" cy="323167"/>
          </a:xfrm>
          <a:prstGeom prst="rect">
            <a:avLst/>
          </a:prstGeom>
          <a:solidFill>
            <a:srgbClr val="FFF6DE"/>
          </a:solidFill>
        </p:spPr>
        <p:txBody>
          <a:bodyPr vert="horz" wrap="square" lIns="112524" tIns="56262" rIns="112524" bIns="56262"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250">
                <a:latin typeface="Arial" panose="020B0604020202020204" pitchFamily="34" charset="0"/>
                <a:ea typeface="Meiryo UI"/>
                <a:cs typeface="Arial" panose="020B0604020202020204" pitchFamily="34" charset="0"/>
              </a:rPr>
              <a:t>New care staff trainee</a:t>
            </a:r>
          </a:p>
        </p:txBody>
      </p:sp>
      <p:sp>
        <p:nvSpPr>
          <p:cNvPr id="15" name="コンテンツ プレースホルダー 2">
            <a:extLst>
              <a:ext uri="{FF2B5EF4-FFF2-40B4-BE49-F238E27FC236}">
                <a16:creationId xmlns:a16="http://schemas.microsoft.com/office/drawing/2014/main" id="{D470C6BF-1058-D8A2-289C-A8E303E0203C}"/>
              </a:ext>
            </a:extLst>
          </p:cNvPr>
          <p:cNvSpPr txBox="1">
            <a:spLocks/>
          </p:cNvSpPr>
          <p:nvPr/>
        </p:nvSpPr>
        <p:spPr>
          <a:xfrm>
            <a:off x="6658850" y="5674890"/>
            <a:ext cx="1813346" cy="323167"/>
          </a:xfrm>
          <a:prstGeom prst="rect">
            <a:avLst/>
          </a:prstGeom>
          <a:solidFill>
            <a:srgbClr val="FFF6DE"/>
          </a:solidFill>
        </p:spPr>
        <p:txBody>
          <a:bodyPr vert="horz" wrap="square" lIns="112524" tIns="56262" rIns="112524" bIns="56262"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250">
                <a:latin typeface="Arial" panose="020B0604020202020204" pitchFamily="34" charset="0"/>
                <a:ea typeface="Meiryo UI"/>
                <a:cs typeface="Arial" panose="020B0604020202020204" pitchFamily="34" charset="0"/>
              </a:rPr>
              <a:t>Certified care worker</a:t>
            </a:r>
          </a:p>
        </p:txBody>
      </p:sp>
    </p:spTree>
    <p:extLst>
      <p:ext uri="{BB962C8B-B14F-4D97-AF65-F5344CB8AC3E}">
        <p14:creationId xmlns:p14="http://schemas.microsoft.com/office/powerpoint/2010/main" val="25855786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1C70F1-1AB3-740B-5E3A-E4E883965558}"/>
            </a:ext>
          </a:extLst>
        </p:cNvPr>
        <p:cNvGrpSpPr/>
        <p:nvPr/>
      </p:nvGrpSpPr>
      <p:grpSpPr>
        <a:xfrm>
          <a:off x="0" y="0"/>
          <a:ext cx="0" cy="0"/>
          <a:chOff x="0" y="0"/>
          <a:chExt cx="0" cy="0"/>
        </a:xfrm>
      </p:grpSpPr>
      <p:sp>
        <p:nvSpPr>
          <p:cNvPr id="12" name="タイトル 11">
            <a:extLst>
              <a:ext uri="{FF2B5EF4-FFF2-40B4-BE49-F238E27FC236}">
                <a16:creationId xmlns:a16="http://schemas.microsoft.com/office/drawing/2014/main" id="{AFA64887-B5D6-9A32-B22E-112C8BEDA758}"/>
              </a:ext>
            </a:extLst>
          </p:cNvPr>
          <p:cNvSpPr>
            <a:spLocks noGrp="1"/>
          </p:cNvSpPr>
          <p:nvPr>
            <p:ph type="title"/>
          </p:nvPr>
        </p:nvSpPr>
        <p:spPr>
          <a:xfrm>
            <a:off x="371475" y="1596928"/>
            <a:ext cx="4810125" cy="3267268"/>
          </a:xfrm>
        </p:spPr>
        <p:txBody>
          <a:bodyPr rtlCol="0" anchor="t">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3600">
                <a:latin typeface="Arial" panose="020B0604020202020204" pitchFamily="34" charset="0"/>
                <a:cs typeface="Arial" panose="020B0604020202020204" pitchFamily="34" charset="0"/>
              </a:rPr>
              <a:t>&lt;Reference&gt;</a:t>
            </a:r>
            <a:br>
              <a:rPr lang="en-US" altLang="ja-JP" sz="3600">
                <a:latin typeface="Arial" panose="020B0604020202020204" pitchFamily="34" charset="0"/>
                <a:cs typeface="Arial" panose="020B0604020202020204" pitchFamily="34" charset="0"/>
              </a:rPr>
            </a:br>
            <a:r>
              <a:rPr lang="en-US" altLang="ja-JP" sz="5000">
                <a:latin typeface="Arial" panose="020B0604020202020204" pitchFamily="34" charset="0"/>
                <a:cs typeface="Arial" panose="020B0604020202020204" pitchFamily="34" charset="0"/>
              </a:rPr>
              <a:t>Japan Care Worker Guide</a:t>
            </a:r>
            <a:endParaRPr lang="ja-JP" altLang="en-US" sz="5000" b="0">
              <a:solidFill>
                <a:schemeClr val="tx1"/>
              </a:solidFill>
            </a:endParaRPr>
          </a:p>
        </p:txBody>
      </p:sp>
      <p:pic>
        <p:nvPicPr>
          <p:cNvPr id="17" name="図 16">
            <a:extLst>
              <a:ext uri="{FF2B5EF4-FFF2-40B4-BE49-F238E27FC236}">
                <a16:creationId xmlns:a16="http://schemas.microsoft.com/office/drawing/2014/main" id="{1D1223C8-12B0-1EB2-4BD0-F93B3586225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5940773" y="399030"/>
            <a:ext cx="5351701" cy="3924492"/>
          </a:xfrm>
          <a:custGeom>
            <a:avLst/>
            <a:gdLst>
              <a:gd name="connsiteX0" fmla="*/ 0 w 2692800"/>
              <a:gd name="connsiteY0" fmla="*/ 0 h 2693640"/>
              <a:gd name="connsiteX1" fmla="*/ 2692800 w 2692800"/>
              <a:gd name="connsiteY1" fmla="*/ 0 h 2693640"/>
              <a:gd name="connsiteX2" fmla="*/ 2692800 w 2692800"/>
              <a:gd name="connsiteY2" fmla="*/ 2693640 h 2693640"/>
              <a:gd name="connsiteX3" fmla="*/ 0 w 2692800"/>
              <a:gd name="connsiteY3" fmla="*/ 2693640 h 2693640"/>
            </a:gdLst>
            <a:ahLst/>
            <a:cxnLst>
              <a:cxn ang="0">
                <a:pos x="connsiteX0" y="connsiteY0"/>
              </a:cxn>
              <a:cxn ang="0">
                <a:pos x="connsiteX1" y="connsiteY1"/>
              </a:cxn>
              <a:cxn ang="0">
                <a:pos x="connsiteX2" y="connsiteY2"/>
              </a:cxn>
              <a:cxn ang="0">
                <a:pos x="connsiteX3" y="connsiteY3"/>
              </a:cxn>
            </a:cxnLst>
            <a:rect l="l" t="t" r="r" b="b"/>
            <a:pathLst>
              <a:path w="2692800" h="2693640">
                <a:moveTo>
                  <a:pt x="0" y="0"/>
                </a:moveTo>
                <a:lnTo>
                  <a:pt x="2692800" y="0"/>
                </a:lnTo>
                <a:lnTo>
                  <a:pt x="2692800" y="2693640"/>
                </a:lnTo>
                <a:lnTo>
                  <a:pt x="0" y="2693640"/>
                </a:lnTo>
                <a:close/>
              </a:path>
            </a:pathLst>
          </a:custGeom>
          <a:noFill/>
        </p:spPr>
      </p:pic>
      <p:sp>
        <p:nvSpPr>
          <p:cNvPr id="5" name="スライド番号プレースホルダー 2">
            <a:extLst>
              <a:ext uri="{FF2B5EF4-FFF2-40B4-BE49-F238E27FC236}">
                <a16:creationId xmlns:a16="http://schemas.microsoft.com/office/drawing/2014/main" id="{CF0E0DF5-2F01-3979-08CC-374D6A418869}"/>
              </a:ext>
            </a:extLst>
          </p:cNvPr>
          <p:cNvSpPr>
            <a:spLocks noGrp="1"/>
          </p:cNvSpPr>
          <p:nvPr>
            <p:ph type="sldNum" sz="quarter" idx="12"/>
          </p:nvPr>
        </p:nvSpPr>
        <p:spPr>
          <a:xfrm>
            <a:off x="11231217" y="6518050"/>
            <a:ext cx="960783" cy="339950"/>
          </a:xfrm>
        </p:spPr>
        <p:txBody>
          <a:bodyPr rtlCol="0"/>
          <a:lstStyle/>
          <a:p>
            <a:pPr algn="ctr" rtl="0"/>
            <a:fld id="{03DC2DEF-D2FE-4B45-ABA4-9F153FD1C98A}" type="slidenum">
              <a:rPr lang="en-US" altLang="ja-JP" sz="1500" smtClean="0"/>
              <a:pPr algn="ctr" rtl="0"/>
              <a:t>31</a:t>
            </a:fld>
            <a:endParaRPr lang="ja-JP" altLang="en-US" sz="1500"/>
          </a:p>
        </p:txBody>
      </p:sp>
      <p:sp>
        <p:nvSpPr>
          <p:cNvPr id="6" name="角丸四角形 18">
            <a:extLst>
              <a:ext uri="{FF2B5EF4-FFF2-40B4-BE49-F238E27FC236}">
                <a16:creationId xmlns:a16="http://schemas.microsoft.com/office/drawing/2014/main" id="{96A8BBED-9AC0-8FAE-72B2-02F4ABFB0C59}"/>
              </a:ext>
            </a:extLst>
          </p:cNvPr>
          <p:cNvSpPr/>
          <p:nvPr/>
        </p:nvSpPr>
        <p:spPr>
          <a:xfrm>
            <a:off x="6355704" y="4551574"/>
            <a:ext cx="4810125" cy="1806666"/>
          </a:xfrm>
          <a:prstGeom prst="roundRect">
            <a:avLst/>
          </a:prstGeom>
          <a:solidFill>
            <a:srgbClr val="FFF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en-US" altLang="ja-JP" sz="1723" dirty="0">
                <a:solidFill>
                  <a:schemeClr val="tx1"/>
                </a:solidFill>
                <a:latin typeface="Arial" panose="020B0604020202020204" pitchFamily="34" charset="0"/>
                <a:ea typeface="Meiryo UI" panose="020B0604030504040204" pitchFamily="50" charset="-128"/>
                <a:cs typeface="Arial" panose="020B0604020202020204" pitchFamily="34" charset="0"/>
              </a:rPr>
              <a:t>&lt;Interviews of care workers from XXX&gt;</a:t>
            </a:r>
            <a:endParaRPr kumimoji="1" lang="en-US" altLang="ja-JP" sz="2953"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19" name="タイトル 11">
            <a:extLst>
              <a:ext uri="{FF2B5EF4-FFF2-40B4-BE49-F238E27FC236}">
                <a16:creationId xmlns:a16="http://schemas.microsoft.com/office/drawing/2014/main" id="{17D5C842-8625-27F4-8BFA-8512417E7FD0}"/>
              </a:ext>
            </a:extLst>
          </p:cNvPr>
          <p:cNvSpPr txBox="1">
            <a:spLocks/>
          </p:cNvSpPr>
          <p:nvPr/>
        </p:nvSpPr>
        <p:spPr>
          <a:xfrm>
            <a:off x="371474" y="3874007"/>
            <a:ext cx="5071703" cy="128689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kumimoji="1" sz="6000" b="1" kern="1200">
                <a:solidFill>
                  <a:schemeClr val="accent5"/>
                </a:solidFill>
                <a:latin typeface="Meiryo UI" panose="020B0604030504040204" pitchFamily="50" charset="-128"/>
                <a:ea typeface="Meiryo UI" panose="020B0604030504040204" pitchFamily="50" charset="-128"/>
                <a:cs typeface="+mj-cs"/>
              </a:defRPr>
            </a:lvl1pPr>
          </a:lstStyle>
          <a:p>
            <a:pPr marL="342900" indent="-342900" defTabSz="457200">
              <a:lnSpc>
                <a:spcPct val="100000"/>
              </a:lnSpc>
              <a:spcBef>
                <a:spcPts val="0"/>
              </a:spcBef>
              <a:buFont typeface="Arial" panose="020B0604020202020204" pitchFamily="34" charset="0"/>
              <a:buChar char="•"/>
              <a:defRPr/>
            </a:pPr>
            <a:r>
              <a:rPr lang="en-US" altLang="ja-JP" sz="1800" b="0" dirty="0">
                <a:solidFill>
                  <a:schemeClr val="tx1">
                    <a:lumMod val="50000"/>
                  </a:schemeClr>
                </a:solidFill>
                <a:latin typeface="Arial" panose="020B0604020202020204" pitchFamily="34" charset="0"/>
                <a:cs typeface="Arial" panose="020B0604020202020204" pitchFamily="34" charset="0"/>
              </a:rPr>
              <a:t>This website introduces foreign care workers and nursing care jobs in Japan to foreigners.</a:t>
            </a:r>
          </a:p>
          <a:p>
            <a:pPr marL="342900" indent="-342900" defTabSz="457200">
              <a:lnSpc>
                <a:spcPct val="100000"/>
              </a:lnSpc>
              <a:spcBef>
                <a:spcPts val="0"/>
              </a:spcBef>
              <a:buFont typeface="Arial" panose="020B0604020202020204" pitchFamily="34" charset="0"/>
              <a:buChar char="•"/>
              <a:defRPr/>
            </a:pPr>
            <a:r>
              <a:rPr lang="en-US" altLang="ja-JP" sz="1800" b="0" dirty="0">
                <a:solidFill>
                  <a:schemeClr val="tx1">
                    <a:lumMod val="50000"/>
                  </a:schemeClr>
                </a:solidFill>
                <a:latin typeface="Arial" panose="020B0604020202020204" pitchFamily="34" charset="0"/>
                <a:cs typeface="Arial" panose="020B0604020202020204" pitchFamily="34" charset="0"/>
              </a:rPr>
              <a:t>You can find interviews of care workers from XXX working in Japan.</a:t>
            </a:r>
          </a:p>
        </p:txBody>
      </p:sp>
      <p:pic>
        <p:nvPicPr>
          <p:cNvPr id="3" name="図 2" descr="QR コード&#10;&#10;AI によって生成されたコンテンツは間違っている可能性があります。">
            <a:extLst>
              <a:ext uri="{FF2B5EF4-FFF2-40B4-BE49-F238E27FC236}">
                <a16:creationId xmlns:a16="http://schemas.microsoft.com/office/drawing/2014/main" id="{3CBCB1D2-BCBD-12BA-5689-129E4D19CBF0}"/>
              </a:ext>
            </a:extLst>
          </p:cNvPr>
          <p:cNvPicPr>
            <a:picLocks noChangeAspect="1"/>
          </p:cNvPicPr>
          <p:nvPr/>
        </p:nvPicPr>
        <p:blipFill>
          <a:blip r:embed="rId4"/>
          <a:stretch>
            <a:fillRect/>
          </a:stretch>
        </p:blipFill>
        <p:spPr>
          <a:xfrm>
            <a:off x="4056489" y="683974"/>
            <a:ext cx="1386688" cy="1386688"/>
          </a:xfrm>
          <a:prstGeom prst="rect">
            <a:avLst/>
          </a:prstGeom>
        </p:spPr>
      </p:pic>
      <p:pic>
        <p:nvPicPr>
          <p:cNvPr id="7" name="図 6" descr="QR コード&#10;&#10;AI によって生成されたコンテンツは間違っている可能性があります。">
            <a:extLst>
              <a:ext uri="{FF2B5EF4-FFF2-40B4-BE49-F238E27FC236}">
                <a16:creationId xmlns:a16="http://schemas.microsoft.com/office/drawing/2014/main" id="{DD85A071-8A93-10A3-680A-A8C2C0834F3C}"/>
              </a:ext>
            </a:extLst>
          </p:cNvPr>
          <p:cNvPicPr>
            <a:picLocks noChangeAspect="1"/>
          </p:cNvPicPr>
          <p:nvPr/>
        </p:nvPicPr>
        <p:blipFill>
          <a:blip r:embed="rId5"/>
          <a:stretch>
            <a:fillRect/>
          </a:stretch>
        </p:blipFill>
        <p:spPr>
          <a:xfrm>
            <a:off x="6994399" y="5068956"/>
            <a:ext cx="1000540" cy="1000540"/>
          </a:xfrm>
          <a:prstGeom prst="rect">
            <a:avLst/>
          </a:prstGeom>
        </p:spPr>
      </p:pic>
      <p:pic>
        <p:nvPicPr>
          <p:cNvPr id="8" name="図 7" descr="QR コード&#10;&#10;AI によって生成されたコンテンツは間違っている可能性があります。">
            <a:extLst>
              <a:ext uri="{FF2B5EF4-FFF2-40B4-BE49-F238E27FC236}">
                <a16:creationId xmlns:a16="http://schemas.microsoft.com/office/drawing/2014/main" id="{C9CC29D7-D563-D74E-2224-D60185B06247}"/>
              </a:ext>
            </a:extLst>
          </p:cNvPr>
          <p:cNvPicPr>
            <a:picLocks noChangeAspect="1"/>
          </p:cNvPicPr>
          <p:nvPr/>
        </p:nvPicPr>
        <p:blipFill>
          <a:blip r:embed="rId5"/>
          <a:stretch>
            <a:fillRect/>
          </a:stretch>
        </p:blipFill>
        <p:spPr>
          <a:xfrm>
            <a:off x="8319014" y="5068956"/>
            <a:ext cx="1000540" cy="1000540"/>
          </a:xfrm>
          <a:prstGeom prst="rect">
            <a:avLst/>
          </a:prstGeom>
        </p:spPr>
      </p:pic>
      <p:pic>
        <p:nvPicPr>
          <p:cNvPr id="9" name="図 8" descr="QR コード&#10;&#10;AI によって生成されたコンテンツは間違っている可能性があります。">
            <a:extLst>
              <a:ext uri="{FF2B5EF4-FFF2-40B4-BE49-F238E27FC236}">
                <a16:creationId xmlns:a16="http://schemas.microsoft.com/office/drawing/2014/main" id="{CD2EA3C6-A764-5F70-53B6-B6A422E767B9}"/>
              </a:ext>
            </a:extLst>
          </p:cNvPr>
          <p:cNvPicPr>
            <a:picLocks noChangeAspect="1"/>
          </p:cNvPicPr>
          <p:nvPr/>
        </p:nvPicPr>
        <p:blipFill>
          <a:blip r:embed="rId5"/>
          <a:stretch>
            <a:fillRect/>
          </a:stretch>
        </p:blipFill>
        <p:spPr>
          <a:xfrm>
            <a:off x="9643629" y="5068956"/>
            <a:ext cx="1000540" cy="1000540"/>
          </a:xfrm>
          <a:prstGeom prst="rect">
            <a:avLst/>
          </a:prstGeom>
        </p:spPr>
      </p:pic>
    </p:spTree>
    <p:extLst>
      <p:ext uri="{BB962C8B-B14F-4D97-AF65-F5344CB8AC3E}">
        <p14:creationId xmlns:p14="http://schemas.microsoft.com/office/powerpoint/2010/main" val="19337092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DFEEC-B517-5FCF-9AAE-AA9C44547587}"/>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DAF8CA83-0817-547C-BC23-F0DA0FAE0F68}"/>
              </a:ext>
            </a:extLst>
          </p:cNvPr>
          <p:cNvSpPr>
            <a:spLocks noGrp="1"/>
          </p:cNvSpPr>
          <p:nvPr>
            <p:ph type="title"/>
          </p:nvPr>
        </p:nvSpPr>
        <p:spPr>
          <a:xfrm>
            <a:off x="414338" y="2730812"/>
            <a:ext cx="11544300" cy="701731"/>
          </a:xfrm>
        </p:spPr>
        <p:txBody>
          <a:bodyPr wrap="square" rtlCol="0">
            <a:spAutoFit/>
          </a:bodyPr>
          <a:lstStyle/>
          <a:p>
            <a:r>
              <a:rPr lang="en-US" altLang="ja-JP" sz="4400" dirty="0">
                <a:latin typeface="Arial" panose="020B0604020202020204" pitchFamily="34" charset="0"/>
                <a:cs typeface="Arial" panose="020B0604020202020204" pitchFamily="34" charset="0"/>
              </a:rPr>
              <a:t>5. Living environment and support system</a:t>
            </a:r>
            <a:endParaRPr lang="ja-JP" altLang="en-US" sz="4400" dirty="0">
              <a:latin typeface="Arial" panose="020B0604020202020204" pitchFamily="34" charset="0"/>
              <a:cs typeface="Arial" panose="020B0604020202020204" pitchFamily="34" charset="0"/>
            </a:endParaRPr>
          </a:p>
        </p:txBody>
      </p:sp>
      <p:sp>
        <p:nvSpPr>
          <p:cNvPr id="7" name="テキスト プレースホルダー 6">
            <a:extLst>
              <a:ext uri="{FF2B5EF4-FFF2-40B4-BE49-F238E27FC236}">
                <a16:creationId xmlns:a16="http://schemas.microsoft.com/office/drawing/2014/main" id="{85B28BED-38AA-BEEE-F038-C02E87D4797B}"/>
              </a:ext>
            </a:extLst>
          </p:cNvPr>
          <p:cNvSpPr>
            <a:spLocks noGrp="1"/>
          </p:cNvSpPr>
          <p:nvPr>
            <p:ph type="body" idx="1"/>
          </p:nvPr>
        </p:nvSpPr>
        <p:spPr/>
        <p:txBody>
          <a:bodyPr/>
          <a:lstStyle/>
          <a:p>
            <a:endParaRPr lang="ja-JP" altLang="en-US"/>
          </a:p>
        </p:txBody>
      </p:sp>
      <p:sp>
        <p:nvSpPr>
          <p:cNvPr id="3" name="スライド番号プレースホルダー 2">
            <a:extLst>
              <a:ext uri="{FF2B5EF4-FFF2-40B4-BE49-F238E27FC236}">
                <a16:creationId xmlns:a16="http://schemas.microsoft.com/office/drawing/2014/main" id="{48BBE2B0-7319-2E3F-39E5-0AF80C240140}"/>
              </a:ext>
            </a:extLst>
          </p:cNvPr>
          <p:cNvSpPr>
            <a:spLocks noGrp="1"/>
          </p:cNvSpPr>
          <p:nvPr>
            <p:ph type="sldNum" sz="quarter" idx="12"/>
          </p:nvPr>
        </p:nvSpPr>
        <p:spPr/>
        <p:txBody>
          <a:bodyPr rtlCol="0"/>
          <a:lstStyle/>
          <a:p>
            <a:pPr rtl="0"/>
            <a:fld id="{03DC2DEF-D2FE-4B45-ABA4-9F153FD1C98A}" type="slidenum">
              <a:rPr lang="en-US" altLang="ja-JP" smtClean="0"/>
              <a:t>32</a:t>
            </a:fld>
            <a:endParaRPr lang="ja-JP" altLang="en-US"/>
          </a:p>
        </p:txBody>
      </p:sp>
    </p:spTree>
    <p:extLst>
      <p:ext uri="{BB962C8B-B14F-4D97-AF65-F5344CB8AC3E}">
        <p14:creationId xmlns:p14="http://schemas.microsoft.com/office/powerpoint/2010/main" val="42455929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二等辺三角形 4">
            <a:extLst>
              <a:ext uri="{FF2B5EF4-FFF2-40B4-BE49-F238E27FC236}">
                <a16:creationId xmlns:a16="http://schemas.microsoft.com/office/drawing/2014/main" id="{C261F35C-E164-107C-2964-A98F040DBA3C}"/>
              </a:ext>
            </a:extLst>
          </p:cNvPr>
          <p:cNvSpPr/>
          <p:nvPr/>
        </p:nvSpPr>
        <p:spPr>
          <a:xfrm>
            <a:off x="3162613" y="2249858"/>
            <a:ext cx="5006248" cy="2717112"/>
          </a:xfrm>
          <a:prstGeom prst="triangl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角丸四角形 91">
            <a:extLst>
              <a:ext uri="{FF2B5EF4-FFF2-40B4-BE49-F238E27FC236}">
                <a16:creationId xmlns:a16="http://schemas.microsoft.com/office/drawing/2014/main" id="{130E9F33-E8E3-3CBF-4589-B621E8499BA7}"/>
              </a:ext>
            </a:extLst>
          </p:cNvPr>
          <p:cNvSpPr/>
          <p:nvPr/>
        </p:nvSpPr>
        <p:spPr>
          <a:xfrm>
            <a:off x="4159679" y="1772231"/>
            <a:ext cx="3012116" cy="1680686"/>
          </a:xfrm>
          <a:prstGeom prst="ellipse">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tIns="0" bIns="0" rtlCol="0" anchor="t"/>
          <a:lstStyle/>
          <a:p>
            <a:pPr algn="ctr"/>
            <a:r>
              <a:rPr lang="en-US" altLang="ja-JP" sz="2400" b="1">
                <a:solidFill>
                  <a:schemeClr val="bg1"/>
                </a:solidFill>
                <a:latin typeface="Arial" panose="020B0604020202020204" pitchFamily="34" charset="0"/>
                <a:ea typeface="Meiryo UI" panose="020B0604030504040204" pitchFamily="50" charset="-128"/>
                <a:cs typeface="Arial" panose="020B0604020202020204" pitchFamily="34" charset="0"/>
              </a:rPr>
              <a:t>Government</a:t>
            </a:r>
          </a:p>
          <a:p>
            <a:pPr algn="ctr"/>
            <a:r>
              <a:rPr lang="en-US" altLang="ja-JP" sz="1400">
                <a:solidFill>
                  <a:schemeClr val="bg1"/>
                </a:solidFill>
                <a:latin typeface="Arial" panose="020B0604020202020204" pitchFamily="34" charset="0"/>
                <a:ea typeface="Meiryo UI" panose="020B0604030504040204" pitchFamily="50" charset="-128"/>
                <a:cs typeface="Arial" panose="020B0604020202020204" pitchFamily="34" charset="0"/>
              </a:rPr>
              <a:t>Nationwide support in cooperation with municipalities and organizations</a:t>
            </a:r>
          </a:p>
        </p:txBody>
      </p:sp>
      <p:sp>
        <p:nvSpPr>
          <p:cNvPr id="14" name="角丸四角形 42">
            <a:extLst>
              <a:ext uri="{FF2B5EF4-FFF2-40B4-BE49-F238E27FC236}">
                <a16:creationId xmlns:a16="http://schemas.microsoft.com/office/drawing/2014/main" id="{D1A307C9-2BB4-0474-C834-32FBE26D6EF1}"/>
              </a:ext>
            </a:extLst>
          </p:cNvPr>
          <p:cNvSpPr/>
          <p:nvPr/>
        </p:nvSpPr>
        <p:spPr>
          <a:xfrm>
            <a:off x="1977830" y="4126626"/>
            <a:ext cx="3012116" cy="1680686"/>
          </a:xfrm>
          <a:prstGeom prst="ellipse">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tIns="0" bIns="0" rtlCol="0" anchor="ctr"/>
          <a:lstStyle/>
          <a:p>
            <a:pPr algn="ctr"/>
            <a:r>
              <a:rPr lang="en-US" altLang="ja-JP" sz="2400" b="1">
                <a:solidFill>
                  <a:schemeClr val="bg1"/>
                </a:solidFill>
                <a:latin typeface="Arial" panose="020B0604020202020204" pitchFamily="34" charset="0"/>
                <a:ea typeface="Meiryo UI" panose="020B0604030504040204" pitchFamily="50" charset="-128"/>
                <a:cs typeface="Arial" panose="020B0604020202020204" pitchFamily="34" charset="0"/>
              </a:rPr>
              <a:t>Municipality</a:t>
            </a:r>
          </a:p>
          <a:p>
            <a:pPr algn="ctr"/>
            <a:r>
              <a:rPr lang="en-US" altLang="ja-JP" sz="1400">
                <a:solidFill>
                  <a:schemeClr val="bg1"/>
                </a:solidFill>
                <a:latin typeface="Arial" panose="020B0604020202020204" pitchFamily="34" charset="0"/>
                <a:ea typeface="Meiryo UI" panose="020B0604030504040204" pitchFamily="50" charset="-128"/>
                <a:cs typeface="Arial" panose="020B0604020202020204" pitchFamily="34" charset="0"/>
              </a:rPr>
              <a:t>Support based on local features and needs</a:t>
            </a:r>
            <a:endParaRPr lang="ja-JP" altLang="en-US" sz="1600">
              <a:solidFill>
                <a:schemeClr val="bg1"/>
              </a:solidFill>
              <a:latin typeface="Arial" panose="020B0604020202020204" pitchFamily="34" charset="0"/>
              <a:ea typeface="Meiryo UI" panose="020B0604030504040204" pitchFamily="50" charset="-128"/>
              <a:cs typeface="Arial" panose="020B0604020202020204" pitchFamily="34" charset="0"/>
            </a:endParaRPr>
          </a:p>
        </p:txBody>
      </p:sp>
      <p:sp>
        <p:nvSpPr>
          <p:cNvPr id="15" name="角丸四角形 45">
            <a:extLst>
              <a:ext uri="{FF2B5EF4-FFF2-40B4-BE49-F238E27FC236}">
                <a16:creationId xmlns:a16="http://schemas.microsoft.com/office/drawing/2014/main" id="{CDBD24AE-844D-138A-9EAD-670C78E7D622}"/>
              </a:ext>
            </a:extLst>
          </p:cNvPr>
          <p:cNvSpPr/>
          <p:nvPr/>
        </p:nvSpPr>
        <p:spPr>
          <a:xfrm>
            <a:off x="6662802" y="4126626"/>
            <a:ext cx="3551367" cy="1680686"/>
          </a:xfrm>
          <a:prstGeom prst="ellipse">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tIns="0" bIns="0" rtlCol="0" anchor="t"/>
          <a:lstStyle/>
          <a:p>
            <a:pPr algn="ctr"/>
            <a:r>
              <a:rPr lang="en-US" altLang="ja-JP" sz="2400" b="1" dirty="0">
                <a:solidFill>
                  <a:schemeClr val="bg1"/>
                </a:solidFill>
                <a:latin typeface="Arial" panose="020B0604020202020204" pitchFamily="34" charset="0"/>
                <a:ea typeface="Meiryo UI" panose="020B0604030504040204" pitchFamily="50" charset="-128"/>
                <a:cs typeface="Arial" panose="020B0604020202020204" pitchFamily="34" charset="0"/>
              </a:rPr>
              <a:t>Nursing care office</a:t>
            </a:r>
          </a:p>
          <a:p>
            <a:pPr algn="ctr"/>
            <a:r>
              <a:rPr lang="en-US" altLang="ja-JP" sz="1400" dirty="0">
                <a:solidFill>
                  <a:schemeClr val="bg1"/>
                </a:solidFill>
                <a:latin typeface="Arial" panose="020B0604020202020204" pitchFamily="34" charset="0"/>
                <a:ea typeface="Meiryo UI" panose="020B0604030504040204" pitchFamily="50" charset="-128"/>
                <a:cs typeface="Arial" panose="020B0604020202020204" pitchFamily="34" charset="0"/>
              </a:rPr>
              <a:t>Detailed support for foreign care workers</a:t>
            </a:r>
          </a:p>
          <a:p>
            <a:endParaRPr lang="en-US" altLang="ja-JP" sz="1600" dirty="0">
              <a:solidFill>
                <a:schemeClr val="bg1"/>
              </a:solidFill>
              <a:latin typeface="Arial" panose="020B0604020202020204" pitchFamily="34" charset="0"/>
              <a:ea typeface="Meiryo UI" panose="020B0604030504040204" pitchFamily="50" charset="-128"/>
              <a:cs typeface="Arial" panose="020B0604020202020204" pitchFamily="34" charset="0"/>
            </a:endParaRPr>
          </a:p>
          <a:p>
            <a:pPr algn="ctr"/>
            <a:endParaRPr lang="ja-JP" altLang="en-US" sz="1600" dirty="0">
              <a:solidFill>
                <a:schemeClr val="bg1"/>
              </a:solidFill>
              <a:latin typeface="Arial" panose="020B0604020202020204" pitchFamily="34" charset="0"/>
              <a:ea typeface="Meiryo UI" panose="020B0604030504040204" pitchFamily="50" charset="-128"/>
              <a:cs typeface="Arial" panose="020B0604020202020204" pitchFamily="34" charset="0"/>
            </a:endParaRPr>
          </a:p>
        </p:txBody>
      </p:sp>
      <p:sp>
        <p:nvSpPr>
          <p:cNvPr id="3" name="テキスト プレースホルダー 17">
            <a:extLst>
              <a:ext uri="{FF2B5EF4-FFF2-40B4-BE49-F238E27FC236}">
                <a16:creationId xmlns:a16="http://schemas.microsoft.com/office/drawing/2014/main" id="{DF94AAB7-1D39-9E9A-3933-4DD580F752DC}"/>
              </a:ext>
            </a:extLst>
          </p:cNvPr>
          <p:cNvSpPr txBox="1">
            <a:spLocks/>
          </p:cNvSpPr>
          <p:nvPr/>
        </p:nvSpPr>
        <p:spPr>
          <a:xfrm>
            <a:off x="1671638" y="553289"/>
            <a:ext cx="9559579" cy="646331"/>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en-US" altLang="ja-JP" sz="2000" dirty="0">
                <a:solidFill>
                  <a:schemeClr val="tx1">
                    <a:lumMod val="50000"/>
                  </a:schemeClr>
                </a:solidFill>
                <a:latin typeface="Arial" panose="020B0604020202020204" pitchFamily="34" charset="0"/>
                <a:cs typeface="Arial" panose="020B0604020202020204" pitchFamily="34" charset="0"/>
              </a:rPr>
              <a:t>Foreign care workers can receive support from the government, municipality, nursing care office, etc. and work in a worker-friendly environment.</a:t>
            </a:r>
            <a:endParaRPr lang="ja-JP" altLang="en-US" sz="2000" dirty="0">
              <a:solidFill>
                <a:schemeClr val="tx1">
                  <a:lumMod val="50000"/>
                </a:schemeClr>
              </a:solidFill>
              <a:latin typeface="Arial" panose="020B0604020202020204" pitchFamily="34" charset="0"/>
              <a:cs typeface="Arial" panose="020B0604020202020204" pitchFamily="34" charset="0"/>
            </a:endParaRPr>
          </a:p>
        </p:txBody>
      </p:sp>
      <p:sp>
        <p:nvSpPr>
          <p:cNvPr id="2" name="スライド番号プレースホルダー 2">
            <a:extLst>
              <a:ext uri="{FF2B5EF4-FFF2-40B4-BE49-F238E27FC236}">
                <a16:creationId xmlns:a16="http://schemas.microsoft.com/office/drawing/2014/main" id="{A10EF0EB-09BB-A315-3A33-0D2BE65DF672}"/>
              </a:ext>
            </a:extLst>
          </p:cNvPr>
          <p:cNvSpPr>
            <a:spLocks noGrp="1"/>
          </p:cNvSpPr>
          <p:nvPr>
            <p:ph type="sldNum" sz="quarter" idx="12"/>
          </p:nvPr>
        </p:nvSpPr>
        <p:spPr>
          <a:xfrm>
            <a:off x="11231217" y="6518050"/>
            <a:ext cx="960783" cy="339950"/>
          </a:xfrm>
        </p:spPr>
        <p:txBody>
          <a:bodyPr rtlCol="0"/>
          <a:lstStyle/>
          <a:p>
            <a:pPr algn="ctr" rtl="0"/>
            <a:fld id="{03DC2DEF-D2FE-4B45-ABA4-9F153FD1C98A}" type="slidenum">
              <a:rPr lang="en-US" altLang="ja-JP" sz="1500" smtClean="0"/>
              <a:pPr algn="ctr" rtl="0"/>
              <a:t>33</a:t>
            </a:fld>
            <a:endParaRPr lang="ja-JP" altLang="en-US" sz="1500"/>
          </a:p>
        </p:txBody>
      </p:sp>
    </p:spTree>
    <p:extLst>
      <p:ext uri="{BB962C8B-B14F-4D97-AF65-F5344CB8AC3E}">
        <p14:creationId xmlns:p14="http://schemas.microsoft.com/office/powerpoint/2010/main" val="40780430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プレースホルダー 6">
            <a:extLst>
              <a:ext uri="{FF2B5EF4-FFF2-40B4-BE49-F238E27FC236}">
                <a16:creationId xmlns:a16="http://schemas.microsoft.com/office/drawing/2014/main" id="{B7796E3B-F773-3F69-687C-AEDCD56000DE}"/>
              </a:ext>
            </a:extLst>
          </p:cNvPr>
          <p:cNvPicPr>
            <a:picLocks noChangeAspect="1"/>
          </p:cNvPicPr>
          <p:nvPr/>
        </p:nvPicPr>
        <p:blipFill>
          <a:blip r:embed="rId3"/>
          <a:srcRect t="2106" b="2106"/>
          <a:stretch/>
        </p:blipFill>
        <p:spPr>
          <a:xfrm>
            <a:off x="383400" y="1016001"/>
            <a:ext cx="4912148" cy="3114702"/>
          </a:xfrm>
          <a:prstGeom prst="rect">
            <a:avLst/>
          </a:prstGeom>
          <a:solidFill>
            <a:schemeClr val="bg1">
              <a:lumMod val="95000"/>
            </a:schemeClr>
          </a:solidFill>
        </p:spPr>
      </p:pic>
      <p:sp>
        <p:nvSpPr>
          <p:cNvPr id="10" name="テキスト ボックス 9">
            <a:extLst>
              <a:ext uri="{FF2B5EF4-FFF2-40B4-BE49-F238E27FC236}">
                <a16:creationId xmlns:a16="http://schemas.microsoft.com/office/drawing/2014/main" id="{CD3971F8-408C-664C-7671-8952B3444566}"/>
              </a:ext>
            </a:extLst>
          </p:cNvPr>
          <p:cNvSpPr txBox="1"/>
          <p:nvPr/>
        </p:nvSpPr>
        <p:spPr>
          <a:xfrm>
            <a:off x="705434" y="948243"/>
            <a:ext cx="958266" cy="276999"/>
          </a:xfrm>
          <a:prstGeom prst="rect">
            <a:avLst/>
          </a:prstGeom>
          <a:solidFill>
            <a:srgbClr val="1E98B8"/>
          </a:solidFill>
        </p:spPr>
        <p:txBody>
          <a:bodyPr wrap="square">
            <a:spAutoFit/>
          </a:bodyPr>
          <a:lstStyle/>
          <a:p>
            <a:pPr algn="ctr"/>
            <a:r>
              <a:rPr lang="en-US" altLang="ja-JP" sz="1200">
                <a:solidFill>
                  <a:schemeClr val="bg1"/>
                </a:solidFill>
                <a:latin typeface="Arial" panose="020B0604020202020204" pitchFamily="34" charset="0"/>
                <a:ea typeface="Meiryo UI" panose="020B0604030504040204" pitchFamily="50" charset="-128"/>
                <a:cs typeface="Arial" panose="020B0604020202020204" pitchFamily="34" charset="0"/>
              </a:rPr>
              <a:t>Website</a:t>
            </a:r>
            <a:endParaRPr lang="ja-JP" altLang="en-US" sz="1200">
              <a:solidFill>
                <a:schemeClr val="bg1"/>
              </a:solidFill>
              <a:latin typeface="Arial" panose="020B0604020202020204" pitchFamily="34" charset="0"/>
              <a:ea typeface="Meiryo UI" panose="020B0604030504040204" pitchFamily="50" charset="-128"/>
              <a:cs typeface="Arial" panose="020B0604020202020204" pitchFamily="34" charset="0"/>
            </a:endParaRPr>
          </a:p>
        </p:txBody>
      </p:sp>
      <p:sp>
        <p:nvSpPr>
          <p:cNvPr id="14" name="テキスト ボックス 13">
            <a:extLst>
              <a:ext uri="{FF2B5EF4-FFF2-40B4-BE49-F238E27FC236}">
                <a16:creationId xmlns:a16="http://schemas.microsoft.com/office/drawing/2014/main" id="{A7ED7F36-DC9D-A16B-3462-491F0D7964D2}"/>
              </a:ext>
            </a:extLst>
          </p:cNvPr>
          <p:cNvSpPr txBox="1"/>
          <p:nvPr/>
        </p:nvSpPr>
        <p:spPr>
          <a:xfrm>
            <a:off x="4095750" y="2052740"/>
            <a:ext cx="895350" cy="385659"/>
          </a:xfrm>
          <a:prstGeom prst="rect">
            <a:avLst/>
          </a:prstGeom>
          <a:solidFill>
            <a:srgbClr val="1E98B8"/>
          </a:solidFill>
        </p:spPr>
        <p:txBody>
          <a:bodyPr wrap="square" lIns="0" tIns="0" rIns="0" bIns="0" anchor="ctr" anchorCtr="0">
            <a:noAutofit/>
          </a:bodyPr>
          <a:lstStyle/>
          <a:p>
            <a:pPr algn="ctr"/>
            <a:r>
              <a:rPr lang="en-US" altLang="ja-JP" sz="1400">
                <a:solidFill>
                  <a:schemeClr val="bg1"/>
                </a:solidFill>
                <a:latin typeface="Arial" panose="020B0604020202020204" pitchFamily="34" charset="0"/>
                <a:ea typeface="Meiryo UI" panose="020B0604030504040204" pitchFamily="50" charset="-128"/>
                <a:cs typeface="Arial" panose="020B0604020202020204" pitchFamily="34" charset="0"/>
              </a:rPr>
              <a:t>All free!</a:t>
            </a:r>
            <a:endParaRPr lang="ja-JP" altLang="en-US" sz="1400">
              <a:solidFill>
                <a:schemeClr val="bg1"/>
              </a:solidFill>
              <a:latin typeface="Arial" panose="020B0604020202020204" pitchFamily="34" charset="0"/>
              <a:ea typeface="Meiryo UI" panose="020B0604030504040204" pitchFamily="50" charset="-128"/>
              <a:cs typeface="Arial" panose="020B0604020202020204" pitchFamily="34" charset="0"/>
            </a:endParaRPr>
          </a:p>
        </p:txBody>
      </p:sp>
      <p:sp>
        <p:nvSpPr>
          <p:cNvPr id="15" name="テキスト ボックス 14">
            <a:extLst>
              <a:ext uri="{FF2B5EF4-FFF2-40B4-BE49-F238E27FC236}">
                <a16:creationId xmlns:a16="http://schemas.microsoft.com/office/drawing/2014/main" id="{B4F5D3DD-E88F-1804-0C59-D9DFBD2ECC48}"/>
              </a:ext>
            </a:extLst>
          </p:cNvPr>
          <p:cNvSpPr txBox="1"/>
          <p:nvPr/>
        </p:nvSpPr>
        <p:spPr>
          <a:xfrm>
            <a:off x="1174750" y="1826643"/>
            <a:ext cx="3130550" cy="242837"/>
          </a:xfrm>
          <a:prstGeom prst="rect">
            <a:avLst/>
          </a:prstGeom>
          <a:noFill/>
        </p:spPr>
        <p:txBody>
          <a:bodyPr wrap="square" lIns="0" tIns="0" rIns="0" bIns="0">
            <a:noAutofit/>
          </a:bodyPr>
          <a:lstStyle/>
          <a:p>
            <a:pPr algn="ctr"/>
            <a:r>
              <a:rPr lang="en-US" altLang="ja-JP" sz="1400">
                <a:latin typeface="Arial" panose="020B0604020202020204" pitchFamily="34" charset="0"/>
                <a:ea typeface="Meiryo UI" panose="020B0604030504040204" pitchFamily="50" charset="-128"/>
                <a:cs typeface="Arial" panose="020B0604020202020204" pitchFamily="34" charset="0"/>
              </a:rPr>
              <a:t>Learn Japanese(</a:t>
            </a:r>
            <a:r>
              <a:rPr lang="en-US" altLang="ja-JP" sz="1400" b="0" i="0">
                <a:effectLst/>
                <a:latin typeface="Segoe UI" panose="020B0502040204020203" pitchFamily="34" charset="0"/>
              </a:rPr>
              <a:t>Nihongo o </a:t>
            </a:r>
            <a:r>
              <a:rPr lang="en-US" altLang="ja-JP" sz="1400" b="0" i="0" err="1">
                <a:effectLst/>
                <a:latin typeface="Segoe UI" panose="020B0502040204020203" pitchFamily="34" charset="0"/>
              </a:rPr>
              <a:t>Manabou</a:t>
            </a:r>
            <a:r>
              <a:rPr lang="en-US" altLang="ja-JP" sz="1400" b="0" i="0">
                <a:effectLst/>
                <a:latin typeface="Segoe UI" panose="020B0502040204020203" pitchFamily="34" charset="0"/>
              </a:rPr>
              <a:t>)</a:t>
            </a:r>
            <a:endParaRPr lang="ja-JP" altLang="en-US" sz="1400">
              <a:latin typeface="Arial" panose="020B0604020202020204" pitchFamily="34" charset="0"/>
              <a:ea typeface="Meiryo UI" panose="020B0604030504040204" pitchFamily="50" charset="-128"/>
              <a:cs typeface="Arial" panose="020B0604020202020204" pitchFamily="34" charset="0"/>
            </a:endParaRPr>
          </a:p>
        </p:txBody>
      </p:sp>
      <p:sp>
        <p:nvSpPr>
          <p:cNvPr id="16" name="テキスト ボックス 15">
            <a:extLst>
              <a:ext uri="{FF2B5EF4-FFF2-40B4-BE49-F238E27FC236}">
                <a16:creationId xmlns:a16="http://schemas.microsoft.com/office/drawing/2014/main" id="{497C77F8-B751-1047-75D4-5C5D464521B8}"/>
              </a:ext>
            </a:extLst>
          </p:cNvPr>
          <p:cNvSpPr txBox="1"/>
          <p:nvPr/>
        </p:nvSpPr>
        <p:spPr>
          <a:xfrm>
            <a:off x="3889328" y="1293920"/>
            <a:ext cx="1731876" cy="242837"/>
          </a:xfrm>
          <a:prstGeom prst="rect">
            <a:avLst/>
          </a:prstGeom>
          <a:noFill/>
        </p:spPr>
        <p:txBody>
          <a:bodyPr wrap="square" lIns="0" tIns="0" rIns="0" bIns="0">
            <a:noAutofit/>
          </a:bodyPr>
          <a:lstStyle/>
          <a:p>
            <a:pPr algn="ctr"/>
            <a:r>
              <a:rPr lang="en-US" altLang="ja-JP" sz="12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Also study nursing care</a:t>
            </a:r>
          </a:p>
        </p:txBody>
      </p:sp>
      <p:sp>
        <p:nvSpPr>
          <p:cNvPr id="6" name="タイトル 5">
            <a:extLst>
              <a:ext uri="{FF2B5EF4-FFF2-40B4-BE49-F238E27FC236}">
                <a16:creationId xmlns:a16="http://schemas.microsoft.com/office/drawing/2014/main" id="{E1768246-2496-4F97-8FCA-02252116FF87}"/>
              </a:ext>
            </a:extLst>
          </p:cNvPr>
          <p:cNvSpPr>
            <a:spLocks noGrp="1"/>
          </p:cNvSpPr>
          <p:nvPr>
            <p:ph type="title"/>
          </p:nvPr>
        </p:nvSpPr>
        <p:spPr/>
        <p:txBody>
          <a:bodyPr rtlCol="0"/>
          <a:lstStyle/>
          <a:p>
            <a:pPr rtl="0"/>
            <a:r>
              <a:rPr lang="en-US" altLang="ja-JP">
                <a:latin typeface="Arial" panose="020B0604020202020204" pitchFamily="34" charset="0"/>
                <a:cs typeface="Arial" panose="020B0604020202020204" pitchFamily="34" charset="0"/>
              </a:rPr>
              <a:t>Support by government</a:t>
            </a:r>
            <a:endParaRPr lang="ja-JP" altLang="en-US">
              <a:latin typeface="Meiryo UI" panose="020B0604030504040204" pitchFamily="50" charset="-128"/>
              <a:ea typeface="Meiryo UI" panose="020B0604030504040204" pitchFamily="50" charset="-128"/>
            </a:endParaRPr>
          </a:p>
        </p:txBody>
      </p:sp>
      <p:sp>
        <p:nvSpPr>
          <p:cNvPr id="11" name="テキスト プレースホルダー 10">
            <a:extLst>
              <a:ext uri="{FF2B5EF4-FFF2-40B4-BE49-F238E27FC236}">
                <a16:creationId xmlns:a16="http://schemas.microsoft.com/office/drawing/2014/main" id="{901B6E4D-6942-45C5-99A9-6B769E8902BD}"/>
              </a:ext>
            </a:extLst>
          </p:cNvPr>
          <p:cNvSpPr>
            <a:spLocks noGrp="1"/>
          </p:cNvSpPr>
          <p:nvPr>
            <p:ph type="body" sz="quarter" idx="18"/>
          </p:nvPr>
        </p:nvSpPr>
        <p:spPr/>
        <p:txBody>
          <a:bodyPr rtlCol="0"/>
          <a:lstStyle/>
          <a:p>
            <a:pPr rtl="0"/>
            <a:r>
              <a:rPr lang="en-US" altLang="ja-JP" sz="2800" b="1" dirty="0">
                <a:latin typeface="Arial" panose="020B0604020202020204" pitchFamily="34" charset="0"/>
                <a:cs typeface="Arial" panose="020B0604020202020204" pitchFamily="34" charset="0"/>
              </a:rPr>
              <a:t>Japanese language, nursing care </a:t>
            </a:r>
            <a:endParaRPr lang="ja-JP" altLang="en-US" sz="2800" b="1" dirty="0">
              <a:latin typeface="Arial" panose="020B0604020202020204" pitchFamily="34" charset="0"/>
              <a:cs typeface="Arial" panose="020B0604020202020204" pitchFamily="34" charset="0"/>
            </a:endParaRPr>
          </a:p>
        </p:txBody>
      </p:sp>
      <p:sp>
        <p:nvSpPr>
          <p:cNvPr id="31" name="テキスト プレースホルダー 30">
            <a:extLst>
              <a:ext uri="{FF2B5EF4-FFF2-40B4-BE49-F238E27FC236}">
                <a16:creationId xmlns:a16="http://schemas.microsoft.com/office/drawing/2014/main" id="{7955BE3C-38CC-3529-557C-11CDB1A63631}"/>
              </a:ext>
            </a:extLst>
          </p:cNvPr>
          <p:cNvSpPr>
            <a:spLocks noGrp="1"/>
          </p:cNvSpPr>
          <p:nvPr>
            <p:ph type="body" sz="quarter" idx="19"/>
          </p:nvPr>
        </p:nvSpPr>
        <p:spPr/>
        <p:txBody>
          <a:bodyPr/>
          <a:lstStyle/>
          <a:p>
            <a:r>
              <a:rPr lang="en-US" altLang="ja-JP" sz="2800" b="1">
                <a:latin typeface="Arial" panose="020B0604020202020204" pitchFamily="34" charset="0"/>
                <a:cs typeface="Arial" panose="020B0604020202020204" pitchFamily="34" charset="0"/>
              </a:rPr>
              <a:t>Life and work</a:t>
            </a:r>
            <a:endParaRPr lang="ja-JP" altLang="en-US" sz="2800" b="1">
              <a:latin typeface="Arial" panose="020B0604020202020204" pitchFamily="34" charset="0"/>
              <a:cs typeface="Arial" panose="020B0604020202020204" pitchFamily="34" charset="0"/>
            </a:endParaRPr>
          </a:p>
        </p:txBody>
      </p:sp>
      <p:sp>
        <p:nvSpPr>
          <p:cNvPr id="13" name="テキスト プレースホルダー 12">
            <a:extLst>
              <a:ext uri="{FF2B5EF4-FFF2-40B4-BE49-F238E27FC236}">
                <a16:creationId xmlns:a16="http://schemas.microsoft.com/office/drawing/2014/main" id="{6DFAA7E0-5467-48C2-A0A1-08FFCDD0AB29}"/>
              </a:ext>
            </a:extLst>
          </p:cNvPr>
          <p:cNvSpPr>
            <a:spLocks noGrp="1"/>
          </p:cNvSpPr>
          <p:nvPr>
            <p:ph type="body" sz="quarter" idx="20"/>
          </p:nvPr>
        </p:nvSpPr>
        <p:spPr/>
        <p:txBody>
          <a:bodyPr rtlCol="0"/>
          <a:lstStyle/>
          <a:p>
            <a:pPr rtl="0"/>
            <a:r>
              <a:rPr lang="en-US" altLang="ja-JP" sz="2800" b="1">
                <a:latin typeface="Arial" panose="020B0604020202020204" pitchFamily="34" charset="0"/>
                <a:cs typeface="Arial" panose="020B0604020202020204" pitchFamily="34" charset="0"/>
              </a:rPr>
              <a:t>Support desk</a:t>
            </a:r>
          </a:p>
        </p:txBody>
      </p:sp>
      <p:sp>
        <p:nvSpPr>
          <p:cNvPr id="26" name="テキスト ボックス 25">
            <a:extLst>
              <a:ext uri="{FF2B5EF4-FFF2-40B4-BE49-F238E27FC236}">
                <a16:creationId xmlns:a16="http://schemas.microsoft.com/office/drawing/2014/main" id="{4FF44696-9A75-3FB8-8379-7E8D8BD189E1}"/>
              </a:ext>
            </a:extLst>
          </p:cNvPr>
          <p:cNvSpPr txBox="1"/>
          <p:nvPr/>
        </p:nvSpPr>
        <p:spPr>
          <a:xfrm>
            <a:off x="343094" y="4988633"/>
            <a:ext cx="6495856" cy="1769715"/>
          </a:xfrm>
          <a:prstGeom prst="rect">
            <a:avLst/>
          </a:prstGeom>
          <a:noFill/>
        </p:spPr>
        <p:txBody>
          <a:bodyPr wrap="square">
            <a:spAutoFit/>
          </a:bodyPr>
          <a:lstStyle/>
          <a:p>
            <a:pPr algn="l"/>
            <a:r>
              <a:rPr lang="en-US" altLang="ja-JP" sz="16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[Learn Japanese (Nihongo o </a:t>
            </a:r>
            <a:r>
              <a:rPr lang="en-US" altLang="ja-JP" sz="1600" dirty="0" err="1">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Manabou</a:t>
            </a:r>
            <a:r>
              <a:rPr lang="en-US" altLang="ja-JP" sz="16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a:t>
            </a:r>
          </a:p>
          <a:p>
            <a:pPr algn="l"/>
            <a:r>
              <a:rPr lang="en-US" altLang="ja-JP" sz="16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Helps you improve your Japanese and learn skills required in nursing care</a:t>
            </a:r>
          </a:p>
          <a:p>
            <a:pPr marL="285750" indent="-285750">
              <a:buFont typeface="Arial" panose="020B0604020202020204" pitchFamily="34" charset="0"/>
              <a:buChar char="•"/>
            </a:pPr>
            <a:r>
              <a:rPr lang="en-US" altLang="ja-JP" sz="15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Translated into 13 languages</a:t>
            </a:r>
          </a:p>
          <a:p>
            <a:pPr marL="285750" indent="-285750">
              <a:buFont typeface="Arial" panose="020B0604020202020204" pitchFamily="34" charset="0"/>
              <a:buChar char="•"/>
            </a:pPr>
            <a:r>
              <a:rPr lang="en-US" altLang="ja-JP" sz="15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Japanese language: Possible to learn from exercises and quizzes equivalent to JLPT N3 and N2 levels</a:t>
            </a:r>
          </a:p>
          <a:p>
            <a:pPr marL="285750" indent="-285750">
              <a:buFont typeface="Arial" panose="020B0604020202020204" pitchFamily="34" charset="0"/>
              <a:buChar char="•"/>
            </a:pPr>
            <a:r>
              <a:rPr lang="en-US" altLang="ja-JP" sz="15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Nursing care: Possible to learn from various textbooks and exercises</a:t>
            </a:r>
            <a:endParaRPr lang="ja-JP" altLang="en-US" sz="15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endParaRPr>
          </a:p>
        </p:txBody>
      </p:sp>
      <p:sp>
        <p:nvSpPr>
          <p:cNvPr id="3" name="スライド番号プレースホルダー 2">
            <a:extLst>
              <a:ext uri="{FF2B5EF4-FFF2-40B4-BE49-F238E27FC236}">
                <a16:creationId xmlns:a16="http://schemas.microsoft.com/office/drawing/2014/main" id="{BD326161-A959-1666-182E-65A85C90BAE1}"/>
              </a:ext>
            </a:extLst>
          </p:cNvPr>
          <p:cNvSpPr>
            <a:spLocks noGrp="1"/>
          </p:cNvSpPr>
          <p:nvPr>
            <p:ph type="sldNum" sz="quarter" idx="12"/>
          </p:nvPr>
        </p:nvSpPr>
        <p:spPr>
          <a:xfrm>
            <a:off x="11231217" y="6518050"/>
            <a:ext cx="960783" cy="339950"/>
          </a:xfrm>
        </p:spPr>
        <p:txBody>
          <a:bodyPr rtlCol="0"/>
          <a:lstStyle/>
          <a:p>
            <a:pPr algn="ctr" rtl="0"/>
            <a:fld id="{03DC2DEF-D2FE-4B45-ABA4-9F153FD1C98A}" type="slidenum">
              <a:rPr lang="en-US" altLang="ja-JP" sz="1500" smtClean="0">
                <a:solidFill>
                  <a:schemeClr val="tx1"/>
                </a:solidFill>
              </a:rPr>
              <a:pPr algn="ctr" rtl="0"/>
              <a:t>34</a:t>
            </a:fld>
            <a:endParaRPr lang="ja-JP" altLang="en-US" sz="1500">
              <a:solidFill>
                <a:schemeClr val="tx1"/>
              </a:solidFill>
            </a:endParaRPr>
          </a:p>
        </p:txBody>
      </p:sp>
      <p:pic>
        <p:nvPicPr>
          <p:cNvPr id="4" name="図 3">
            <a:extLst>
              <a:ext uri="{FF2B5EF4-FFF2-40B4-BE49-F238E27FC236}">
                <a16:creationId xmlns:a16="http://schemas.microsoft.com/office/drawing/2014/main" id="{3FAAA9C1-1A16-C8A3-B3DA-B4E74213A4B9}"/>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663665" y="2622138"/>
            <a:ext cx="1866354" cy="2158277"/>
          </a:xfrm>
          <a:prstGeom prst="rect">
            <a:avLst/>
          </a:prstGeom>
          <a:effectLst>
            <a:outerShdw blurRad="50800" dist="38100" dir="5400000" algn="t" rotWithShape="0">
              <a:prstClr val="black">
                <a:alpha val="40000"/>
              </a:prstClr>
            </a:outerShdw>
          </a:effectLst>
        </p:spPr>
      </p:pic>
      <p:pic>
        <p:nvPicPr>
          <p:cNvPr id="8" name="図 7">
            <a:extLst>
              <a:ext uri="{FF2B5EF4-FFF2-40B4-BE49-F238E27FC236}">
                <a16:creationId xmlns:a16="http://schemas.microsoft.com/office/drawing/2014/main" id="{FF4EB4FE-2DEB-E8D2-5059-4B0F789299A7}"/>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2045363" y="3483778"/>
            <a:ext cx="2820696" cy="1454393"/>
          </a:xfrm>
          <a:prstGeom prst="rect">
            <a:avLst/>
          </a:prstGeom>
          <a:effectLst>
            <a:outerShdw blurRad="50800" dist="38100" dir="5400000" algn="t" rotWithShape="0">
              <a:prstClr val="black">
                <a:alpha val="40000"/>
              </a:prstClr>
            </a:outerShdw>
          </a:effectLst>
        </p:spPr>
      </p:pic>
      <p:pic>
        <p:nvPicPr>
          <p:cNvPr id="9" name="図 8" descr="QR コード&#10;&#10;AI によって生成されたコンテンツは間違っている可能性があります。">
            <a:extLst>
              <a:ext uri="{FF2B5EF4-FFF2-40B4-BE49-F238E27FC236}">
                <a16:creationId xmlns:a16="http://schemas.microsoft.com/office/drawing/2014/main" id="{DF271F19-D67B-6BB3-ABF9-731281EB3563}"/>
              </a:ext>
            </a:extLst>
          </p:cNvPr>
          <p:cNvPicPr>
            <a:picLocks noChangeAspect="1"/>
          </p:cNvPicPr>
          <p:nvPr/>
        </p:nvPicPr>
        <p:blipFill>
          <a:blip r:embed="rId6"/>
          <a:stretch>
            <a:fillRect/>
          </a:stretch>
        </p:blipFill>
        <p:spPr>
          <a:xfrm>
            <a:off x="7526192" y="2830551"/>
            <a:ext cx="1196898" cy="1196898"/>
          </a:xfrm>
          <a:prstGeom prst="rect">
            <a:avLst/>
          </a:prstGeom>
        </p:spPr>
      </p:pic>
      <p:pic>
        <p:nvPicPr>
          <p:cNvPr id="12" name="図 11" descr="QR コード&#10;&#10;AI によって生成されたコンテンツは間違っている可能性があります。">
            <a:extLst>
              <a:ext uri="{FF2B5EF4-FFF2-40B4-BE49-F238E27FC236}">
                <a16:creationId xmlns:a16="http://schemas.microsoft.com/office/drawing/2014/main" id="{DEF56F32-7355-F615-9921-5CFB19BBC419}"/>
              </a:ext>
            </a:extLst>
          </p:cNvPr>
          <p:cNvPicPr>
            <a:picLocks noChangeAspect="1"/>
          </p:cNvPicPr>
          <p:nvPr/>
        </p:nvPicPr>
        <p:blipFill>
          <a:blip r:embed="rId7"/>
          <a:stretch>
            <a:fillRect/>
          </a:stretch>
        </p:blipFill>
        <p:spPr>
          <a:xfrm>
            <a:off x="10238010" y="5116551"/>
            <a:ext cx="1196898" cy="1196898"/>
          </a:xfrm>
          <a:prstGeom prst="rect">
            <a:avLst/>
          </a:prstGeom>
        </p:spPr>
      </p:pic>
      <p:sp>
        <p:nvSpPr>
          <p:cNvPr id="19" name="Freeform 13">
            <a:extLst>
              <a:ext uri="{FF2B5EF4-FFF2-40B4-BE49-F238E27FC236}">
                <a16:creationId xmlns:a16="http://schemas.microsoft.com/office/drawing/2014/main" id="{DD57216F-AE0B-65D9-A754-2D093D664DBC}"/>
              </a:ext>
            </a:extLst>
          </p:cNvPr>
          <p:cNvSpPr/>
          <p:nvPr/>
        </p:nvSpPr>
        <p:spPr>
          <a:xfrm>
            <a:off x="10238010" y="544540"/>
            <a:ext cx="1196898" cy="1196909"/>
          </a:xfrm>
          <a:custGeom>
            <a:avLst/>
            <a:gdLst/>
            <a:ahLst/>
            <a:cxnLst/>
            <a:rect l="l" t="t" r="r" b="b"/>
            <a:pathLst>
              <a:path w="3290087" h="3290117">
                <a:moveTo>
                  <a:pt x="0" y="0"/>
                </a:moveTo>
                <a:lnTo>
                  <a:pt x="3290088" y="0"/>
                </a:lnTo>
                <a:lnTo>
                  <a:pt x="3290088" y="3290117"/>
                </a:lnTo>
                <a:lnTo>
                  <a:pt x="0" y="3290117"/>
                </a:lnTo>
                <a:lnTo>
                  <a:pt x="0" y="0"/>
                </a:lnTo>
                <a:close/>
              </a:path>
            </a:pathLst>
          </a:custGeom>
          <a:blipFill>
            <a:blip r:embed="rId8"/>
            <a:stretch>
              <a:fillRect/>
            </a:stretch>
          </a:blipFill>
        </p:spPr>
        <p:txBody>
          <a:bodyPr/>
          <a:lstStyle/>
          <a:p>
            <a:endParaRPr lang="ja-JP" altLang="en-US"/>
          </a:p>
        </p:txBody>
      </p:sp>
      <p:sp>
        <p:nvSpPr>
          <p:cNvPr id="18" name="テキスト ボックス 17">
            <a:extLst>
              <a:ext uri="{FF2B5EF4-FFF2-40B4-BE49-F238E27FC236}">
                <a16:creationId xmlns:a16="http://schemas.microsoft.com/office/drawing/2014/main" id="{D71E859D-30E6-693A-5865-BC26F8FC8D68}"/>
              </a:ext>
            </a:extLst>
          </p:cNvPr>
          <p:cNvSpPr txBox="1"/>
          <p:nvPr/>
        </p:nvSpPr>
        <p:spPr>
          <a:xfrm>
            <a:off x="691440" y="3688936"/>
            <a:ext cx="1308810" cy="242837"/>
          </a:xfrm>
          <a:prstGeom prst="rect">
            <a:avLst/>
          </a:prstGeom>
          <a:solidFill>
            <a:srgbClr val="E6A5BB"/>
          </a:solidFill>
        </p:spPr>
        <p:txBody>
          <a:bodyPr wrap="square" lIns="0" tIns="0" rIns="0" bIns="0">
            <a:noAutofit/>
          </a:bodyPr>
          <a:lstStyle/>
          <a:p>
            <a:pPr algn="ctr"/>
            <a:endParaRPr lang="ja-JP" altLang="en-US" sz="1200">
              <a:solidFill>
                <a:schemeClr val="bg1"/>
              </a:solidFill>
              <a:latin typeface="Arial" panose="020B0604020202020204" pitchFamily="34" charset="0"/>
              <a:ea typeface="Meiryo UI" panose="020B0604030504040204" pitchFamily="50" charset="-128"/>
              <a:cs typeface="Arial" panose="020B0604020202020204" pitchFamily="34" charset="0"/>
            </a:endParaRPr>
          </a:p>
        </p:txBody>
      </p:sp>
      <p:sp>
        <p:nvSpPr>
          <p:cNvPr id="17" name="テキスト ボックス 16">
            <a:extLst>
              <a:ext uri="{FF2B5EF4-FFF2-40B4-BE49-F238E27FC236}">
                <a16:creationId xmlns:a16="http://schemas.microsoft.com/office/drawing/2014/main" id="{2FF987B3-AF05-12E1-8641-D3F8C9E5464D}"/>
              </a:ext>
            </a:extLst>
          </p:cNvPr>
          <p:cNvSpPr txBox="1"/>
          <p:nvPr/>
        </p:nvSpPr>
        <p:spPr>
          <a:xfrm>
            <a:off x="757516" y="3628903"/>
            <a:ext cx="1126525" cy="395237"/>
          </a:xfrm>
          <a:prstGeom prst="rect">
            <a:avLst/>
          </a:prstGeom>
          <a:solidFill>
            <a:srgbClr val="E6A5BB"/>
          </a:solidFill>
        </p:spPr>
        <p:txBody>
          <a:bodyPr wrap="square" lIns="0" tIns="0" rIns="0" bIns="0">
            <a:noAutofit/>
          </a:bodyPr>
          <a:lstStyle/>
          <a:p>
            <a:pPr algn="ctr"/>
            <a:r>
              <a:rPr lang="en-US" altLang="ja-JP" sz="1200">
                <a:solidFill>
                  <a:schemeClr val="bg1"/>
                </a:solidFill>
                <a:latin typeface="Arial" panose="020B0604020202020204" pitchFamily="34" charset="0"/>
                <a:ea typeface="Meiryo UI" panose="020B0604030504040204" pitchFamily="50" charset="-128"/>
                <a:cs typeface="Arial" panose="020B0604020202020204" pitchFamily="34" charset="0"/>
              </a:rPr>
              <a:t>Study anytime, anywhere!</a:t>
            </a:r>
            <a:endParaRPr lang="ja-JP" altLang="en-US" sz="1200">
              <a:solidFill>
                <a:schemeClr val="bg1"/>
              </a:solidFill>
              <a:latin typeface="Arial" panose="020B0604020202020204" pitchFamily="34" charset="0"/>
              <a:ea typeface="Meiryo UI" panose="020B0604030504040204" pitchFamily="50" charset="-128"/>
              <a:cs typeface="Arial" panose="020B0604020202020204" pitchFamily="34" charset="0"/>
            </a:endParaRPr>
          </a:p>
        </p:txBody>
      </p:sp>
    </p:spTree>
    <p:extLst>
      <p:ext uri="{BB962C8B-B14F-4D97-AF65-F5344CB8AC3E}">
        <p14:creationId xmlns:p14="http://schemas.microsoft.com/office/powerpoint/2010/main" val="11630630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タイトル 25">
            <a:extLst>
              <a:ext uri="{FF2B5EF4-FFF2-40B4-BE49-F238E27FC236}">
                <a16:creationId xmlns:a16="http://schemas.microsoft.com/office/drawing/2014/main" id="{10646CF1-E4F2-2C84-A94D-4E374F56A1B6}"/>
              </a:ext>
            </a:extLst>
          </p:cNvPr>
          <p:cNvSpPr>
            <a:spLocks noGrp="1"/>
          </p:cNvSpPr>
          <p:nvPr>
            <p:ph type="title"/>
          </p:nvPr>
        </p:nvSpPr>
        <p:spPr>
          <a:xfrm>
            <a:off x="371475" y="344297"/>
            <a:ext cx="11520488" cy="590931"/>
          </a:xfrm>
        </p:spPr>
        <p:txBody>
          <a:bodyPr>
            <a:spAutoFit/>
          </a:bodyPr>
          <a:lstStyle/>
          <a:p>
            <a:r>
              <a:rPr lang="en-US" altLang="ja-JP">
                <a:latin typeface="Arial" panose="020B0604020202020204" pitchFamily="34" charset="0"/>
                <a:cs typeface="Arial" panose="020B0604020202020204" pitchFamily="34" charset="0"/>
              </a:rPr>
              <a:t>Support by municipalities</a:t>
            </a:r>
            <a:endParaRPr lang="ja-JP" altLang="en-US">
              <a:latin typeface="Arial" panose="020B0604020202020204" pitchFamily="34" charset="0"/>
              <a:cs typeface="Arial" panose="020B0604020202020204" pitchFamily="34" charset="0"/>
            </a:endParaRPr>
          </a:p>
        </p:txBody>
      </p:sp>
      <p:sp>
        <p:nvSpPr>
          <p:cNvPr id="28" name="テキスト プレースホルダー 27">
            <a:extLst>
              <a:ext uri="{FF2B5EF4-FFF2-40B4-BE49-F238E27FC236}">
                <a16:creationId xmlns:a16="http://schemas.microsoft.com/office/drawing/2014/main" id="{3F9E309E-3132-7F15-E2A1-C405B41660B0}"/>
              </a:ext>
            </a:extLst>
          </p:cNvPr>
          <p:cNvSpPr>
            <a:spLocks noGrp="1"/>
          </p:cNvSpPr>
          <p:nvPr>
            <p:ph type="body" sz="quarter" idx="20"/>
          </p:nvPr>
        </p:nvSpPr>
        <p:spPr>
          <a:xfrm>
            <a:off x="2900245" y="2087702"/>
            <a:ext cx="3002880" cy="719171"/>
          </a:xfrm>
        </p:spPr>
        <p:txBody>
          <a:bodyPr>
            <a:spAutoFit/>
          </a:bodyPr>
          <a:lstStyle/>
          <a:p>
            <a:r>
              <a:rPr lang="en-US" altLang="ja-JP">
                <a:latin typeface="Arial" panose="020B0604020202020204" pitchFamily="34" charset="0"/>
                <a:cs typeface="Arial" panose="020B0604020202020204" pitchFamily="34" charset="0"/>
              </a:rPr>
              <a:t>Matching support</a:t>
            </a:r>
            <a:endParaRPr lang="ja-JP" altLang="en-US">
              <a:latin typeface="Arial" panose="020B0604020202020204" pitchFamily="34" charset="0"/>
              <a:cs typeface="Arial" panose="020B0604020202020204" pitchFamily="34" charset="0"/>
            </a:endParaRPr>
          </a:p>
          <a:p>
            <a:r>
              <a:rPr lang="en-US" altLang="ja-JP">
                <a:latin typeface="Arial" panose="020B0604020202020204" pitchFamily="34" charset="0"/>
                <a:cs typeface="Arial" panose="020B0604020202020204" pitchFamily="34" charset="0"/>
              </a:rPr>
              <a:t>Support desk</a:t>
            </a:r>
          </a:p>
        </p:txBody>
      </p:sp>
      <p:sp>
        <p:nvSpPr>
          <p:cNvPr id="29" name="テキスト プレースホルダー 28">
            <a:extLst>
              <a:ext uri="{FF2B5EF4-FFF2-40B4-BE49-F238E27FC236}">
                <a16:creationId xmlns:a16="http://schemas.microsoft.com/office/drawing/2014/main" id="{464E9845-B46F-90D5-172A-515EF108C899}"/>
              </a:ext>
            </a:extLst>
          </p:cNvPr>
          <p:cNvSpPr>
            <a:spLocks noGrp="1"/>
          </p:cNvSpPr>
          <p:nvPr>
            <p:ph type="body" sz="quarter" idx="27"/>
          </p:nvPr>
        </p:nvSpPr>
        <p:spPr>
          <a:xfrm>
            <a:off x="2900244" y="4125197"/>
            <a:ext cx="3160317" cy="1723549"/>
          </a:xfrm>
        </p:spPr>
        <p:txBody>
          <a:bodyPr wrap="square">
            <a:spAutoFit/>
          </a:bodyPr>
          <a:lstStyle/>
          <a:p>
            <a:r>
              <a:rPr lang="en-US" altLang="ja-JP">
                <a:latin typeface="Arial" panose="020B0604020202020204" pitchFamily="34" charset="0"/>
                <a:cs typeface="Arial" panose="020B0604020202020204" pitchFamily="34" charset="0"/>
              </a:rPr>
              <a:t>Japanese language lessons</a:t>
            </a:r>
            <a:endParaRPr lang="ja-JP" altLang="en-US">
              <a:latin typeface="Arial" panose="020B0604020202020204" pitchFamily="34" charset="0"/>
              <a:cs typeface="Arial" panose="020B0604020202020204" pitchFamily="34" charset="0"/>
            </a:endParaRPr>
          </a:p>
          <a:p>
            <a:r>
              <a:rPr lang="en-US" altLang="ja-JP">
                <a:latin typeface="Arial" panose="020B0604020202020204" pitchFamily="34" charset="0"/>
                <a:cs typeface="Arial" panose="020B0604020202020204" pitchFamily="34" charset="0"/>
              </a:rPr>
              <a:t>Support for certified care worker national exam</a:t>
            </a:r>
          </a:p>
          <a:p>
            <a:r>
              <a:rPr lang="en-US" altLang="ja-JP">
                <a:latin typeface="Arial" panose="020B0604020202020204" pitchFamily="34" charset="0"/>
                <a:cs typeface="Arial" panose="020B0604020202020204" pitchFamily="34" charset="0"/>
              </a:rPr>
              <a:t>Subsidies for exam fees</a:t>
            </a:r>
          </a:p>
          <a:p>
            <a:r>
              <a:rPr lang="en-US" altLang="ja-JP">
                <a:latin typeface="Arial" panose="020B0604020202020204" pitchFamily="34" charset="0"/>
                <a:cs typeface="Arial" panose="020B0604020202020204" pitchFamily="34" charset="0"/>
              </a:rPr>
              <a:t>Creation of dialect manuals</a:t>
            </a:r>
            <a:endParaRPr lang="ja-JP" altLang="en-US">
              <a:latin typeface="Arial" panose="020B0604020202020204" pitchFamily="34" charset="0"/>
              <a:cs typeface="Arial" panose="020B0604020202020204" pitchFamily="34" charset="0"/>
            </a:endParaRPr>
          </a:p>
        </p:txBody>
      </p:sp>
      <p:sp>
        <p:nvSpPr>
          <p:cNvPr id="30" name="テキスト プレースホルダー 29">
            <a:extLst>
              <a:ext uri="{FF2B5EF4-FFF2-40B4-BE49-F238E27FC236}">
                <a16:creationId xmlns:a16="http://schemas.microsoft.com/office/drawing/2014/main" id="{6BFFBC8F-5151-E3D2-1570-ED9044151461}"/>
              </a:ext>
            </a:extLst>
          </p:cNvPr>
          <p:cNvSpPr>
            <a:spLocks noGrp="1"/>
          </p:cNvSpPr>
          <p:nvPr>
            <p:ph type="body" sz="quarter" idx="28"/>
          </p:nvPr>
        </p:nvSpPr>
        <p:spPr>
          <a:xfrm>
            <a:off x="8719398" y="1898934"/>
            <a:ext cx="3172564" cy="1096710"/>
          </a:xfrm>
        </p:spPr>
        <p:txBody>
          <a:bodyPr wrap="square">
            <a:spAutoFit/>
          </a:bodyPr>
          <a:lstStyle/>
          <a:p>
            <a:r>
              <a:rPr lang="en-US" altLang="ja-JP">
                <a:latin typeface="Arial" panose="020B0604020202020204" pitchFamily="34" charset="0"/>
                <a:cs typeface="Arial" panose="020B0604020202020204" pitchFamily="34" charset="0"/>
              </a:rPr>
              <a:t>Housing support</a:t>
            </a:r>
            <a:endParaRPr lang="ja-JP" altLang="en-US">
              <a:latin typeface="Arial" panose="020B0604020202020204" pitchFamily="34" charset="0"/>
              <a:cs typeface="Arial" panose="020B0604020202020204" pitchFamily="34" charset="0"/>
            </a:endParaRPr>
          </a:p>
          <a:p>
            <a:r>
              <a:rPr lang="en-US" altLang="ja-JP">
                <a:latin typeface="Arial" panose="020B0604020202020204" pitchFamily="34" charset="0"/>
                <a:cs typeface="Arial" panose="020B0604020202020204" pitchFamily="34" charset="0"/>
              </a:rPr>
              <a:t>Provision of daily necessities</a:t>
            </a:r>
          </a:p>
          <a:p>
            <a:r>
              <a:rPr lang="en-US" altLang="ja-JP">
                <a:latin typeface="Arial" panose="020B0604020202020204" pitchFamily="34" charset="0"/>
                <a:cs typeface="Arial" panose="020B0604020202020204" pitchFamily="34" charset="0"/>
              </a:rPr>
              <a:t>Traffic rule lessons, etc.</a:t>
            </a:r>
            <a:endParaRPr lang="ja-JP" altLang="en-US">
              <a:latin typeface="Arial" panose="020B0604020202020204" pitchFamily="34" charset="0"/>
              <a:cs typeface="Arial" panose="020B0604020202020204" pitchFamily="34" charset="0"/>
            </a:endParaRPr>
          </a:p>
        </p:txBody>
      </p:sp>
      <p:sp>
        <p:nvSpPr>
          <p:cNvPr id="31" name="テキスト プレースホルダー 30">
            <a:extLst>
              <a:ext uri="{FF2B5EF4-FFF2-40B4-BE49-F238E27FC236}">
                <a16:creationId xmlns:a16="http://schemas.microsoft.com/office/drawing/2014/main" id="{8CC9CE87-CD67-F06D-478C-D64A7F4E4718}"/>
              </a:ext>
            </a:extLst>
          </p:cNvPr>
          <p:cNvSpPr>
            <a:spLocks noGrp="1"/>
          </p:cNvSpPr>
          <p:nvPr>
            <p:ph type="body" sz="quarter" idx="29"/>
          </p:nvPr>
        </p:nvSpPr>
        <p:spPr>
          <a:xfrm>
            <a:off x="8719398" y="4502736"/>
            <a:ext cx="3172564" cy="968470"/>
          </a:xfrm>
        </p:spPr>
        <p:txBody>
          <a:bodyPr>
            <a:spAutoFit/>
          </a:bodyPr>
          <a:lstStyle/>
          <a:p>
            <a:r>
              <a:rPr lang="en-US" altLang="ja-JP">
                <a:latin typeface="Arial" panose="020B0604020202020204" pitchFamily="34" charset="0"/>
                <a:cs typeface="Arial" panose="020B0604020202020204" pitchFamily="34" charset="0"/>
              </a:rPr>
              <a:t>Gathering with other foreign workers in the community</a:t>
            </a:r>
            <a:endParaRPr lang="ja-JP" altLang="en-US">
              <a:latin typeface="Arial" panose="020B0604020202020204" pitchFamily="34" charset="0"/>
              <a:cs typeface="Arial" panose="020B0604020202020204" pitchFamily="34" charset="0"/>
            </a:endParaRPr>
          </a:p>
          <a:p>
            <a:r>
              <a:rPr lang="en-US" altLang="ja-JP">
                <a:latin typeface="Arial" panose="020B0604020202020204" pitchFamily="34" charset="0"/>
                <a:cs typeface="Arial" panose="020B0604020202020204" pitchFamily="34" charset="0"/>
              </a:rPr>
              <a:t>Cultural experiences</a:t>
            </a:r>
            <a:endParaRPr lang="ja-JP" altLang="en-US">
              <a:latin typeface="Arial" panose="020B0604020202020204" pitchFamily="34" charset="0"/>
              <a:cs typeface="Arial" panose="020B0604020202020204" pitchFamily="34" charset="0"/>
            </a:endParaRPr>
          </a:p>
        </p:txBody>
      </p:sp>
      <p:pic>
        <p:nvPicPr>
          <p:cNvPr id="9" name="図プレースホルダー 8" descr="文字が書かれている&#10;&#10;中程度の精度で自動的に生成された説明">
            <a:extLst>
              <a:ext uri="{FF2B5EF4-FFF2-40B4-BE49-F238E27FC236}">
                <a16:creationId xmlns:a16="http://schemas.microsoft.com/office/drawing/2014/main" id="{12C42E03-F7FB-053C-2B99-4ECA9FDAEB54}"/>
              </a:ext>
            </a:extLst>
          </p:cNvPr>
          <p:cNvPicPr>
            <a:picLocks noGrp="1" noChangeAspect="1"/>
          </p:cNvPicPr>
          <p:nvPr>
            <p:ph type="pic" sz="quarter" idx="13"/>
          </p:nvPr>
        </p:nvPicPr>
        <p:blipFill>
          <a:blip r:embed="rId2">
            <a:biLevel thresh="25000"/>
          </a:blip>
          <a:srcRect t="9367" b="9367"/>
          <a:stretch>
            <a:fillRect/>
          </a:stretch>
        </p:blipFill>
        <p:spPr>
          <a:xfrm>
            <a:off x="6674666" y="1884684"/>
            <a:ext cx="1322177" cy="1074223"/>
          </a:xfrm>
        </p:spPr>
      </p:pic>
      <p:pic>
        <p:nvPicPr>
          <p:cNvPr id="19" name="図 18" descr="アイコン&#10;&#10;中程度の精度で自動的に生成された説明">
            <a:extLst>
              <a:ext uri="{FF2B5EF4-FFF2-40B4-BE49-F238E27FC236}">
                <a16:creationId xmlns:a16="http://schemas.microsoft.com/office/drawing/2014/main" id="{3584EA5F-47E1-5916-FBF9-EFE47017C90B}"/>
              </a:ext>
            </a:extLst>
          </p:cNvPr>
          <p:cNvPicPr>
            <a:picLocks noChangeAspect="1"/>
          </p:cNvPicPr>
          <p:nvPr/>
        </p:nvPicPr>
        <p:blipFill>
          <a:blip r:embed="rId3">
            <a:biLevel thresh="25000"/>
          </a:blip>
          <a:stretch>
            <a:fillRect/>
          </a:stretch>
        </p:blipFill>
        <p:spPr>
          <a:xfrm>
            <a:off x="925044" y="3354036"/>
            <a:ext cx="2043838" cy="2043838"/>
          </a:xfrm>
          <a:prstGeom prst="rect">
            <a:avLst/>
          </a:prstGeom>
        </p:spPr>
      </p:pic>
      <p:pic>
        <p:nvPicPr>
          <p:cNvPr id="23" name="図プレースホルダー 22" descr="アイコン&#10;&#10;自動的に生成された説明">
            <a:extLst>
              <a:ext uri="{FF2B5EF4-FFF2-40B4-BE49-F238E27FC236}">
                <a16:creationId xmlns:a16="http://schemas.microsoft.com/office/drawing/2014/main" id="{26F7944D-0793-5A2F-A46C-D9567278F2D9}"/>
              </a:ext>
            </a:extLst>
          </p:cNvPr>
          <p:cNvPicPr>
            <a:picLocks noGrp="1" noChangeAspect="1"/>
          </p:cNvPicPr>
          <p:nvPr>
            <p:ph type="pic" sz="quarter" idx="31"/>
          </p:nvPr>
        </p:nvPicPr>
        <p:blipFill>
          <a:blip r:embed="rId4">
            <a:biLevel thresh="25000"/>
          </a:blip>
          <a:srcRect t="9367" b="9367"/>
          <a:stretch>
            <a:fillRect/>
          </a:stretch>
        </p:blipFill>
        <p:spPr>
          <a:xfrm>
            <a:off x="777420" y="1933799"/>
            <a:ext cx="1429378" cy="1161320"/>
          </a:xfrm>
        </p:spPr>
      </p:pic>
      <p:pic>
        <p:nvPicPr>
          <p:cNvPr id="25" name="図 24" descr="アイコン&#10;&#10;自動的に生成された説明">
            <a:extLst>
              <a:ext uri="{FF2B5EF4-FFF2-40B4-BE49-F238E27FC236}">
                <a16:creationId xmlns:a16="http://schemas.microsoft.com/office/drawing/2014/main" id="{0147E4A0-41EE-492F-19D1-2932090B7F91}"/>
              </a:ext>
            </a:extLst>
          </p:cNvPr>
          <p:cNvPicPr>
            <a:picLocks noChangeAspect="1"/>
          </p:cNvPicPr>
          <p:nvPr/>
        </p:nvPicPr>
        <p:blipFill>
          <a:blip r:embed="rId5">
            <a:biLevel thresh="25000"/>
          </a:blip>
          <a:stretch>
            <a:fillRect/>
          </a:stretch>
        </p:blipFill>
        <p:spPr>
          <a:xfrm>
            <a:off x="6674666" y="4239491"/>
            <a:ext cx="1430628" cy="1430628"/>
          </a:xfrm>
          <a:prstGeom prst="rect">
            <a:avLst/>
          </a:prstGeom>
        </p:spPr>
      </p:pic>
      <p:sp>
        <p:nvSpPr>
          <p:cNvPr id="27" name="テキスト プレースホルダー 27">
            <a:extLst>
              <a:ext uri="{FF2B5EF4-FFF2-40B4-BE49-F238E27FC236}">
                <a16:creationId xmlns:a16="http://schemas.microsoft.com/office/drawing/2014/main" id="{2BF920AC-1D30-A10D-44A7-2EA31D10B870}"/>
              </a:ext>
            </a:extLst>
          </p:cNvPr>
          <p:cNvSpPr txBox="1">
            <a:spLocks/>
          </p:cNvSpPr>
          <p:nvPr/>
        </p:nvSpPr>
        <p:spPr>
          <a:xfrm>
            <a:off x="342781" y="6273526"/>
            <a:ext cx="6124607" cy="341632"/>
          </a:xfrm>
          <a:prstGeom prst="rect">
            <a:avLst/>
          </a:prstGeom>
        </p:spPr>
        <p:txBody>
          <a:bodyPr vert="horz" lIns="91440" tIns="45720" rIns="91440" bIns="45720" rtlCol="0" anchor="ctr">
            <a:spAutoFit/>
          </a:bodyPr>
          <a:lstStyle>
            <a:lvl1pPr marL="0" indent="0" algn="l" defTabSz="914400" rtl="0" eaLnBrk="1" latinLnBrk="0" hangingPunct="1">
              <a:lnSpc>
                <a:spcPct val="90000"/>
              </a:lnSpc>
              <a:spcBef>
                <a:spcPts val="1000"/>
              </a:spcBef>
              <a:buFont typeface="Arial" panose="020B0604020202020204" pitchFamily="34" charset="0"/>
              <a:buNone/>
              <a:defRPr kumimoji="1" sz="1800" kern="1200">
                <a:solidFill>
                  <a:schemeClr val="tx1"/>
                </a:solidFill>
                <a:latin typeface="Meiryo UI" panose="020B0604030504040204" pitchFamily="50" charset="-128"/>
                <a:ea typeface="Meiryo UI" panose="020B0604030504040204" pitchFamily="50" charset="-128"/>
                <a:cs typeface="+mn-cs"/>
              </a:defRPr>
            </a:lvl1pPr>
            <a:lvl2pPr marL="457200" indent="0" algn="l" defTabSz="914400" rtl="0" eaLnBrk="1" latinLnBrk="0" hangingPunct="1">
              <a:lnSpc>
                <a:spcPct val="90000"/>
              </a:lnSpc>
              <a:spcBef>
                <a:spcPts val="500"/>
              </a:spcBef>
              <a:buFont typeface="Arial" panose="020B0604020202020204" pitchFamily="34" charset="0"/>
              <a:buNone/>
              <a:defRPr kumimoji="1" sz="1600" kern="1200">
                <a:solidFill>
                  <a:schemeClr val="bg1"/>
                </a:solidFill>
                <a:latin typeface="Meiryo UI" panose="020B0604030504040204" pitchFamily="50" charset="-128"/>
                <a:ea typeface="Meiryo UI" panose="020B0604030504040204" pitchFamily="50" charset="-128"/>
                <a:cs typeface="+mn-cs"/>
              </a:defRPr>
            </a:lvl2pPr>
            <a:lvl3pPr marL="914400" indent="0" algn="l" defTabSz="914400" rtl="0" eaLnBrk="1" latinLnBrk="0" hangingPunct="1">
              <a:lnSpc>
                <a:spcPct val="90000"/>
              </a:lnSpc>
              <a:spcBef>
                <a:spcPts val="500"/>
              </a:spcBef>
              <a:buFont typeface="Arial" panose="020B0604020202020204" pitchFamily="34" charset="0"/>
              <a:buNone/>
              <a:defRPr kumimoji="1" sz="1400" kern="1200">
                <a:solidFill>
                  <a:schemeClr val="bg1"/>
                </a:solidFill>
                <a:latin typeface="Meiryo UI" panose="020B0604030504040204" pitchFamily="50" charset="-128"/>
                <a:ea typeface="Meiryo UI" panose="020B0604030504040204" pitchFamily="50" charset="-128"/>
                <a:cs typeface="+mn-cs"/>
              </a:defRPr>
            </a:lvl3pPr>
            <a:lvl4pPr marL="1371600" indent="0" algn="l" defTabSz="914400" rtl="0" eaLnBrk="1" latinLnBrk="0" hangingPunct="1">
              <a:lnSpc>
                <a:spcPct val="90000"/>
              </a:lnSpc>
              <a:spcBef>
                <a:spcPts val="500"/>
              </a:spcBef>
              <a:buFont typeface="Arial" panose="020B0604020202020204" pitchFamily="34" charset="0"/>
              <a:buNone/>
              <a:defRPr kumimoji="1" sz="1200" kern="1200">
                <a:solidFill>
                  <a:schemeClr val="bg1"/>
                </a:solidFill>
                <a:latin typeface="Meiryo UI" panose="020B0604030504040204" pitchFamily="50" charset="-128"/>
                <a:ea typeface="Meiryo UI" panose="020B0604030504040204" pitchFamily="50" charset="-128"/>
                <a:cs typeface="+mn-cs"/>
              </a:defRPr>
            </a:lvl4pPr>
            <a:lvl5pPr marL="1828800" indent="0" algn="l" defTabSz="914400" rtl="0" eaLnBrk="1" latinLnBrk="0" hangingPunct="1">
              <a:lnSpc>
                <a:spcPct val="90000"/>
              </a:lnSpc>
              <a:spcBef>
                <a:spcPts val="500"/>
              </a:spcBef>
              <a:buFont typeface="Arial" panose="020B0604020202020204" pitchFamily="34" charset="0"/>
              <a:buNone/>
              <a:defRPr kumimoji="1" sz="1200" kern="1200">
                <a:solidFill>
                  <a:schemeClr val="bg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en-US" altLang="ja-JP">
                <a:latin typeface="Arial" panose="020B0604020202020204" pitchFamily="34" charset="0"/>
                <a:cs typeface="Arial" panose="020B0604020202020204" pitchFamily="34" charset="0"/>
              </a:rPr>
              <a:t>*Support varies by municipality.</a:t>
            </a:r>
            <a:endParaRPr lang="ja-JP" altLang="en-US">
              <a:latin typeface="Arial" panose="020B0604020202020204" pitchFamily="34" charset="0"/>
              <a:cs typeface="Arial" panose="020B0604020202020204" pitchFamily="34" charset="0"/>
            </a:endParaRPr>
          </a:p>
        </p:txBody>
      </p:sp>
      <p:sp>
        <p:nvSpPr>
          <p:cNvPr id="2" name="スライド番号プレースホルダー 2">
            <a:extLst>
              <a:ext uri="{FF2B5EF4-FFF2-40B4-BE49-F238E27FC236}">
                <a16:creationId xmlns:a16="http://schemas.microsoft.com/office/drawing/2014/main" id="{F82DE595-392C-C145-E968-0B5694A85388}"/>
              </a:ext>
            </a:extLst>
          </p:cNvPr>
          <p:cNvSpPr>
            <a:spLocks noGrp="1"/>
          </p:cNvSpPr>
          <p:nvPr>
            <p:ph type="sldNum" sz="quarter" idx="12"/>
          </p:nvPr>
        </p:nvSpPr>
        <p:spPr>
          <a:xfrm>
            <a:off x="11231217" y="6518050"/>
            <a:ext cx="960783" cy="339950"/>
          </a:xfrm>
        </p:spPr>
        <p:txBody>
          <a:bodyPr rtlCol="0"/>
          <a:lstStyle/>
          <a:p>
            <a:pPr algn="ctr" rtl="0"/>
            <a:fld id="{03DC2DEF-D2FE-4B45-ABA4-9F153FD1C98A}" type="slidenum">
              <a:rPr lang="en-US" altLang="ja-JP" sz="1500" smtClean="0"/>
              <a:pPr algn="ctr" rtl="0"/>
              <a:t>35</a:t>
            </a:fld>
            <a:endParaRPr lang="ja-JP" altLang="en-US" sz="1500"/>
          </a:p>
        </p:txBody>
      </p:sp>
    </p:spTree>
    <p:extLst>
      <p:ext uri="{BB962C8B-B14F-4D97-AF65-F5344CB8AC3E}">
        <p14:creationId xmlns:p14="http://schemas.microsoft.com/office/powerpoint/2010/main" val="42193852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79048-E454-B65F-0EF7-458A0A726471}"/>
            </a:ext>
          </a:extLst>
        </p:cNvPr>
        <p:cNvGrpSpPr/>
        <p:nvPr/>
      </p:nvGrpSpPr>
      <p:grpSpPr>
        <a:xfrm>
          <a:off x="0" y="0"/>
          <a:ext cx="0" cy="0"/>
          <a:chOff x="0" y="0"/>
          <a:chExt cx="0" cy="0"/>
        </a:xfrm>
      </p:grpSpPr>
      <p:sp>
        <p:nvSpPr>
          <p:cNvPr id="11" name="タイトル 10">
            <a:extLst>
              <a:ext uri="{FF2B5EF4-FFF2-40B4-BE49-F238E27FC236}">
                <a16:creationId xmlns:a16="http://schemas.microsoft.com/office/drawing/2014/main" id="{70D22A24-88D3-198A-1FA0-B56D1123AAA3}"/>
              </a:ext>
            </a:extLst>
          </p:cNvPr>
          <p:cNvSpPr>
            <a:spLocks noGrp="1"/>
          </p:cNvSpPr>
          <p:nvPr>
            <p:ph type="title"/>
          </p:nvPr>
        </p:nvSpPr>
        <p:spPr>
          <a:xfrm>
            <a:off x="371475" y="344297"/>
            <a:ext cx="11520488" cy="590931"/>
          </a:xfrm>
        </p:spPr>
        <p:txBody>
          <a:bodyPr>
            <a:spAutoFit/>
          </a:bodyPr>
          <a:lstStyle/>
          <a:p>
            <a:r>
              <a:rPr lang="en-US" altLang="ja-JP">
                <a:latin typeface="Arial" panose="020B0604020202020204" pitchFamily="34" charset="0"/>
                <a:cs typeface="Arial" panose="020B0604020202020204" pitchFamily="34" charset="0"/>
              </a:rPr>
              <a:t>Support by host facilities</a:t>
            </a:r>
            <a:endParaRPr lang="ja-JP" altLang="en-US">
              <a:latin typeface="Arial" panose="020B0604020202020204" pitchFamily="34" charset="0"/>
              <a:cs typeface="Arial" panose="020B0604020202020204" pitchFamily="34" charset="0"/>
            </a:endParaRPr>
          </a:p>
        </p:txBody>
      </p:sp>
      <p:sp>
        <p:nvSpPr>
          <p:cNvPr id="28" name="テキスト プレースホルダー 27">
            <a:extLst>
              <a:ext uri="{FF2B5EF4-FFF2-40B4-BE49-F238E27FC236}">
                <a16:creationId xmlns:a16="http://schemas.microsoft.com/office/drawing/2014/main" id="{1FC30888-205C-A1D9-1023-7CA47A44FE80}"/>
              </a:ext>
            </a:extLst>
          </p:cNvPr>
          <p:cNvSpPr>
            <a:spLocks noGrp="1"/>
          </p:cNvSpPr>
          <p:nvPr>
            <p:ph type="body" sz="quarter" idx="20"/>
          </p:nvPr>
        </p:nvSpPr>
        <p:spPr>
          <a:xfrm>
            <a:off x="2800350" y="4023632"/>
            <a:ext cx="3295650" cy="1972848"/>
          </a:xfrm>
        </p:spPr>
        <p:txBody>
          <a:bodyPr wrap="square">
            <a:spAutoFit/>
          </a:bodyPr>
          <a:lstStyle/>
          <a:p>
            <a:r>
              <a:rPr lang="en-US" altLang="ja-JP" dirty="0">
                <a:solidFill>
                  <a:schemeClr val="tx1">
                    <a:lumMod val="50000"/>
                  </a:schemeClr>
                </a:solidFill>
                <a:latin typeface="Arial" panose="020B0604020202020204" pitchFamily="34" charset="0"/>
                <a:cs typeface="Arial" panose="020B0604020202020204" pitchFamily="34" charset="0"/>
              </a:rPr>
              <a:t>Japanese language training</a:t>
            </a:r>
          </a:p>
          <a:p>
            <a:r>
              <a:rPr lang="en-US" altLang="ja-JP" dirty="0">
                <a:solidFill>
                  <a:schemeClr val="tx1">
                    <a:lumMod val="50000"/>
                  </a:schemeClr>
                </a:solidFill>
                <a:latin typeface="Arial" panose="020B0604020202020204" pitchFamily="34" charset="0"/>
                <a:cs typeface="Arial" panose="020B0604020202020204" pitchFamily="34" charset="0"/>
              </a:rPr>
              <a:t>Nursing care technique training</a:t>
            </a:r>
          </a:p>
          <a:p>
            <a:r>
              <a:rPr lang="en-US" altLang="ja-JP" dirty="0">
                <a:solidFill>
                  <a:schemeClr val="tx1">
                    <a:lumMod val="50000"/>
                  </a:schemeClr>
                </a:solidFill>
                <a:latin typeface="Arial" panose="020B0604020202020204" pitchFamily="34" charset="0"/>
                <a:cs typeface="Arial" panose="020B0604020202020204" pitchFamily="34" charset="0"/>
              </a:rPr>
              <a:t>Support for acquiring certified care worker qualification</a:t>
            </a:r>
          </a:p>
          <a:p>
            <a:r>
              <a:rPr lang="en-US" altLang="ja-JP" dirty="0">
                <a:solidFill>
                  <a:schemeClr val="tx1">
                    <a:lumMod val="50000"/>
                  </a:schemeClr>
                </a:solidFill>
                <a:latin typeface="Arial" panose="020B0604020202020204" pitchFamily="34" charset="0"/>
                <a:cs typeface="Arial" panose="020B0604020202020204" pitchFamily="34" charset="0"/>
              </a:rPr>
              <a:t>Hospitality manner training</a:t>
            </a:r>
            <a:endParaRPr lang="ja-JP" altLang="en-US" dirty="0">
              <a:solidFill>
                <a:schemeClr val="tx1">
                  <a:lumMod val="50000"/>
                </a:schemeClr>
              </a:solidFill>
              <a:latin typeface="Arial" panose="020B0604020202020204" pitchFamily="34" charset="0"/>
              <a:cs typeface="Arial" panose="020B0604020202020204" pitchFamily="34" charset="0"/>
            </a:endParaRPr>
          </a:p>
        </p:txBody>
      </p:sp>
      <p:sp>
        <p:nvSpPr>
          <p:cNvPr id="29" name="テキスト プレースホルダー 28">
            <a:extLst>
              <a:ext uri="{FF2B5EF4-FFF2-40B4-BE49-F238E27FC236}">
                <a16:creationId xmlns:a16="http://schemas.microsoft.com/office/drawing/2014/main" id="{F14C255D-B9D2-8CD9-EF4D-ABC8A30F7897}"/>
              </a:ext>
            </a:extLst>
          </p:cNvPr>
          <p:cNvSpPr>
            <a:spLocks noGrp="1"/>
          </p:cNvSpPr>
          <p:nvPr>
            <p:ph type="body" sz="quarter" idx="27"/>
          </p:nvPr>
        </p:nvSpPr>
        <p:spPr>
          <a:xfrm>
            <a:off x="2800350" y="1684670"/>
            <a:ext cx="3295650" cy="1474250"/>
          </a:xfrm>
        </p:spPr>
        <p:txBody>
          <a:bodyPr wrap="square">
            <a:spAutoFit/>
          </a:bodyPr>
          <a:lstStyle/>
          <a:p>
            <a:r>
              <a:rPr lang="en-US" altLang="ja-JP">
                <a:latin typeface="Arial" panose="020B0604020202020204" pitchFamily="34" charset="0"/>
                <a:cs typeface="Arial" panose="020B0604020202020204" pitchFamily="34" charset="0"/>
              </a:rPr>
              <a:t>Regular consultations</a:t>
            </a:r>
          </a:p>
          <a:p>
            <a:r>
              <a:rPr lang="en-US" altLang="ja-JP">
                <a:latin typeface="Arial" panose="020B0604020202020204" pitchFamily="34" charset="0"/>
                <a:cs typeface="Arial" panose="020B0604020202020204" pitchFamily="34" charset="0"/>
              </a:rPr>
              <a:t>Support in your mother tongue</a:t>
            </a:r>
          </a:p>
          <a:p>
            <a:r>
              <a:rPr lang="en-US" altLang="ja-JP">
                <a:latin typeface="Arial" panose="020B0604020202020204" pitchFamily="34" charset="0"/>
                <a:cs typeface="Arial" panose="020B0604020202020204" pitchFamily="34" charset="0"/>
              </a:rPr>
              <a:t>Mentor system</a:t>
            </a:r>
          </a:p>
          <a:p>
            <a:r>
              <a:rPr lang="en-US" altLang="ja-JP">
                <a:latin typeface="Arial" panose="020B0604020202020204" pitchFamily="34" charset="0"/>
                <a:cs typeface="Arial" panose="020B0604020202020204" pitchFamily="34" charset="0"/>
              </a:rPr>
              <a:t>OJT</a:t>
            </a:r>
            <a:endParaRPr lang="ja-JP" altLang="en-US">
              <a:latin typeface="Arial" panose="020B0604020202020204" pitchFamily="34" charset="0"/>
              <a:cs typeface="Arial" panose="020B0604020202020204" pitchFamily="34" charset="0"/>
            </a:endParaRPr>
          </a:p>
        </p:txBody>
      </p:sp>
      <p:sp>
        <p:nvSpPr>
          <p:cNvPr id="30" name="テキスト プレースホルダー 29">
            <a:extLst>
              <a:ext uri="{FF2B5EF4-FFF2-40B4-BE49-F238E27FC236}">
                <a16:creationId xmlns:a16="http://schemas.microsoft.com/office/drawing/2014/main" id="{A26DFAAF-A824-D956-6A2A-85138936113C}"/>
              </a:ext>
            </a:extLst>
          </p:cNvPr>
          <p:cNvSpPr>
            <a:spLocks noGrp="1"/>
          </p:cNvSpPr>
          <p:nvPr>
            <p:ph type="body" sz="quarter" idx="28"/>
          </p:nvPr>
        </p:nvSpPr>
        <p:spPr>
          <a:xfrm>
            <a:off x="8719398" y="1396744"/>
            <a:ext cx="3002880" cy="2101088"/>
          </a:xfrm>
        </p:spPr>
        <p:txBody>
          <a:bodyPr>
            <a:spAutoFit/>
          </a:bodyPr>
          <a:lstStyle/>
          <a:p>
            <a:r>
              <a:rPr lang="en-US" altLang="ja-JP">
                <a:latin typeface="Arial" panose="020B0604020202020204" pitchFamily="34" charset="0"/>
                <a:cs typeface="Arial" panose="020B0604020202020204" pitchFamily="34" charset="0"/>
              </a:rPr>
              <a:t>Housing security</a:t>
            </a:r>
          </a:p>
          <a:p>
            <a:r>
              <a:rPr lang="en-US" altLang="ja-JP">
                <a:latin typeface="Arial" panose="020B0604020202020204" pitchFamily="34" charset="0"/>
                <a:cs typeface="Arial" panose="020B0604020202020204" pitchFamily="34" charset="0"/>
              </a:rPr>
              <a:t>Lifestyle guidance</a:t>
            </a:r>
          </a:p>
          <a:p>
            <a:r>
              <a:rPr lang="en-US" altLang="ja-JP">
                <a:latin typeface="Arial" panose="020B0604020202020204" pitchFamily="34" charset="0"/>
                <a:cs typeface="Arial" panose="020B0604020202020204" pitchFamily="34" charset="0"/>
              </a:rPr>
              <a:t>Administrative procedure support</a:t>
            </a:r>
          </a:p>
          <a:p>
            <a:r>
              <a:rPr lang="en-US" altLang="ja-JP">
                <a:latin typeface="Arial" panose="020B0604020202020204" pitchFamily="34" charset="0"/>
                <a:cs typeface="Arial" panose="020B0604020202020204" pitchFamily="34" charset="0"/>
              </a:rPr>
              <a:t>Bicycle/motorcycle rental</a:t>
            </a:r>
          </a:p>
          <a:p>
            <a:r>
              <a:rPr lang="en-US" altLang="ja-JP">
                <a:latin typeface="Arial" panose="020B0604020202020204" pitchFamily="34" charset="0"/>
                <a:cs typeface="Arial" panose="020B0604020202020204" pitchFamily="34" charset="0"/>
              </a:rPr>
              <a:t>Provision of prayer space</a:t>
            </a:r>
            <a:endParaRPr lang="ja-JP" altLang="en-US">
              <a:latin typeface="Arial" panose="020B0604020202020204" pitchFamily="34" charset="0"/>
              <a:cs typeface="Arial" panose="020B0604020202020204" pitchFamily="34" charset="0"/>
            </a:endParaRPr>
          </a:p>
        </p:txBody>
      </p:sp>
      <p:sp>
        <p:nvSpPr>
          <p:cNvPr id="31" name="テキスト プレースホルダー 30">
            <a:extLst>
              <a:ext uri="{FF2B5EF4-FFF2-40B4-BE49-F238E27FC236}">
                <a16:creationId xmlns:a16="http://schemas.microsoft.com/office/drawing/2014/main" id="{73421B6B-12D5-BFB0-2FDF-22931F32F632}"/>
              </a:ext>
            </a:extLst>
          </p:cNvPr>
          <p:cNvSpPr>
            <a:spLocks noGrp="1"/>
          </p:cNvSpPr>
          <p:nvPr>
            <p:ph type="body" sz="quarter" idx="29"/>
          </p:nvPr>
        </p:nvSpPr>
        <p:spPr>
          <a:xfrm>
            <a:off x="8719398" y="4627385"/>
            <a:ext cx="3002880" cy="719171"/>
          </a:xfrm>
        </p:spPr>
        <p:txBody>
          <a:bodyPr>
            <a:spAutoFit/>
          </a:bodyPr>
          <a:lstStyle/>
          <a:p>
            <a:r>
              <a:rPr lang="en-US" altLang="ja-JP">
                <a:latin typeface="Arial" panose="020B0604020202020204" pitchFamily="34" charset="0"/>
                <a:cs typeface="Arial" panose="020B0604020202020204" pitchFamily="34" charset="0"/>
              </a:rPr>
              <a:t>Get-together events</a:t>
            </a:r>
          </a:p>
          <a:p>
            <a:r>
              <a:rPr lang="en-US" altLang="ja-JP">
                <a:latin typeface="Arial" panose="020B0604020202020204" pitchFamily="34" charset="0"/>
                <a:cs typeface="Arial" panose="020B0604020202020204" pitchFamily="34" charset="0"/>
              </a:rPr>
              <a:t>Shopping tours</a:t>
            </a:r>
            <a:endParaRPr lang="ja-JP" altLang="en-US">
              <a:latin typeface="Arial" panose="020B0604020202020204" pitchFamily="34" charset="0"/>
              <a:cs typeface="Arial" panose="020B0604020202020204" pitchFamily="34" charset="0"/>
            </a:endParaRPr>
          </a:p>
        </p:txBody>
      </p:sp>
      <p:pic>
        <p:nvPicPr>
          <p:cNvPr id="24" name="図 23" descr="アイコン&#10;&#10;自動的に生成された説明">
            <a:extLst>
              <a:ext uri="{FF2B5EF4-FFF2-40B4-BE49-F238E27FC236}">
                <a16:creationId xmlns:a16="http://schemas.microsoft.com/office/drawing/2014/main" id="{EB0680A8-57C1-F52D-86AC-0E02216B365D}"/>
              </a:ext>
            </a:extLst>
          </p:cNvPr>
          <p:cNvPicPr>
            <a:picLocks noChangeAspect="1"/>
          </p:cNvPicPr>
          <p:nvPr/>
        </p:nvPicPr>
        <p:blipFill>
          <a:blip r:embed="rId2">
            <a:biLevel thresh="25000"/>
          </a:blip>
          <a:stretch>
            <a:fillRect/>
          </a:stretch>
        </p:blipFill>
        <p:spPr>
          <a:xfrm>
            <a:off x="950420" y="1765891"/>
            <a:ext cx="1311808" cy="1311808"/>
          </a:xfrm>
          <a:prstGeom prst="rect">
            <a:avLst/>
          </a:prstGeom>
        </p:spPr>
      </p:pic>
      <p:sp>
        <p:nvSpPr>
          <p:cNvPr id="25" name="テキスト プレースホルダー 27">
            <a:extLst>
              <a:ext uri="{FF2B5EF4-FFF2-40B4-BE49-F238E27FC236}">
                <a16:creationId xmlns:a16="http://schemas.microsoft.com/office/drawing/2014/main" id="{7C324A61-F2EA-A319-778F-FA06A3B0514E}"/>
              </a:ext>
            </a:extLst>
          </p:cNvPr>
          <p:cNvSpPr txBox="1">
            <a:spLocks/>
          </p:cNvSpPr>
          <p:nvPr/>
        </p:nvSpPr>
        <p:spPr>
          <a:xfrm>
            <a:off x="371475" y="6219078"/>
            <a:ext cx="6124607" cy="341632"/>
          </a:xfrm>
          <a:prstGeom prst="rect">
            <a:avLst/>
          </a:prstGeom>
        </p:spPr>
        <p:txBody>
          <a:bodyPr vert="horz" lIns="91440" tIns="45720" rIns="91440" bIns="45720" rtlCol="0" anchor="ctr">
            <a:spAutoFit/>
          </a:bodyPr>
          <a:lstStyle>
            <a:lvl1pPr marL="0" indent="0" algn="l" defTabSz="914400" rtl="0" eaLnBrk="1" latinLnBrk="0" hangingPunct="1">
              <a:lnSpc>
                <a:spcPct val="90000"/>
              </a:lnSpc>
              <a:spcBef>
                <a:spcPts val="1000"/>
              </a:spcBef>
              <a:buFont typeface="Arial" panose="020B0604020202020204" pitchFamily="34" charset="0"/>
              <a:buNone/>
              <a:defRPr kumimoji="1" sz="1800" kern="1200">
                <a:solidFill>
                  <a:schemeClr val="tx1"/>
                </a:solidFill>
                <a:latin typeface="Meiryo UI" panose="020B0604030504040204" pitchFamily="50" charset="-128"/>
                <a:ea typeface="Meiryo UI" panose="020B0604030504040204" pitchFamily="50" charset="-128"/>
                <a:cs typeface="+mn-cs"/>
              </a:defRPr>
            </a:lvl1pPr>
            <a:lvl2pPr marL="457200" indent="0" algn="l" defTabSz="914400" rtl="0" eaLnBrk="1" latinLnBrk="0" hangingPunct="1">
              <a:lnSpc>
                <a:spcPct val="90000"/>
              </a:lnSpc>
              <a:spcBef>
                <a:spcPts val="500"/>
              </a:spcBef>
              <a:buFont typeface="Arial" panose="020B0604020202020204" pitchFamily="34" charset="0"/>
              <a:buNone/>
              <a:defRPr kumimoji="1" sz="1600" kern="1200">
                <a:solidFill>
                  <a:schemeClr val="bg1"/>
                </a:solidFill>
                <a:latin typeface="Meiryo UI" panose="020B0604030504040204" pitchFamily="50" charset="-128"/>
                <a:ea typeface="Meiryo UI" panose="020B0604030504040204" pitchFamily="50" charset="-128"/>
                <a:cs typeface="+mn-cs"/>
              </a:defRPr>
            </a:lvl2pPr>
            <a:lvl3pPr marL="914400" indent="0" algn="l" defTabSz="914400" rtl="0" eaLnBrk="1" latinLnBrk="0" hangingPunct="1">
              <a:lnSpc>
                <a:spcPct val="90000"/>
              </a:lnSpc>
              <a:spcBef>
                <a:spcPts val="500"/>
              </a:spcBef>
              <a:buFont typeface="Arial" panose="020B0604020202020204" pitchFamily="34" charset="0"/>
              <a:buNone/>
              <a:defRPr kumimoji="1" sz="1400" kern="1200">
                <a:solidFill>
                  <a:schemeClr val="bg1"/>
                </a:solidFill>
                <a:latin typeface="Meiryo UI" panose="020B0604030504040204" pitchFamily="50" charset="-128"/>
                <a:ea typeface="Meiryo UI" panose="020B0604030504040204" pitchFamily="50" charset="-128"/>
                <a:cs typeface="+mn-cs"/>
              </a:defRPr>
            </a:lvl3pPr>
            <a:lvl4pPr marL="1371600" indent="0" algn="l" defTabSz="914400" rtl="0" eaLnBrk="1" latinLnBrk="0" hangingPunct="1">
              <a:lnSpc>
                <a:spcPct val="90000"/>
              </a:lnSpc>
              <a:spcBef>
                <a:spcPts val="500"/>
              </a:spcBef>
              <a:buFont typeface="Arial" panose="020B0604020202020204" pitchFamily="34" charset="0"/>
              <a:buNone/>
              <a:defRPr kumimoji="1" sz="1200" kern="1200">
                <a:solidFill>
                  <a:schemeClr val="bg1"/>
                </a:solidFill>
                <a:latin typeface="Meiryo UI" panose="020B0604030504040204" pitchFamily="50" charset="-128"/>
                <a:ea typeface="Meiryo UI" panose="020B0604030504040204" pitchFamily="50" charset="-128"/>
                <a:cs typeface="+mn-cs"/>
              </a:defRPr>
            </a:lvl4pPr>
            <a:lvl5pPr marL="1828800" indent="0" algn="l" defTabSz="914400" rtl="0" eaLnBrk="1" latinLnBrk="0" hangingPunct="1">
              <a:lnSpc>
                <a:spcPct val="90000"/>
              </a:lnSpc>
              <a:spcBef>
                <a:spcPts val="500"/>
              </a:spcBef>
              <a:buFont typeface="Arial" panose="020B0604020202020204" pitchFamily="34" charset="0"/>
              <a:buNone/>
              <a:defRPr kumimoji="1" sz="1200" kern="1200">
                <a:solidFill>
                  <a:schemeClr val="bg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en-US" altLang="ja-JP">
                <a:latin typeface="Arial" panose="020B0604020202020204" pitchFamily="34" charset="0"/>
                <a:cs typeface="Arial" panose="020B0604020202020204" pitchFamily="34" charset="0"/>
              </a:rPr>
              <a:t>*Support varies by host facility. </a:t>
            </a:r>
            <a:endParaRPr lang="ja-JP" altLang="en-US">
              <a:latin typeface="Arial" panose="020B0604020202020204" pitchFamily="34" charset="0"/>
              <a:cs typeface="Arial" panose="020B0604020202020204" pitchFamily="34" charset="0"/>
            </a:endParaRPr>
          </a:p>
        </p:txBody>
      </p:sp>
      <p:pic>
        <p:nvPicPr>
          <p:cNvPr id="26" name="図プレースホルダー 8" descr="文字が書かれている&#10;&#10;中程度の精度で自動的に生成された説明">
            <a:extLst>
              <a:ext uri="{FF2B5EF4-FFF2-40B4-BE49-F238E27FC236}">
                <a16:creationId xmlns:a16="http://schemas.microsoft.com/office/drawing/2014/main" id="{E431A77A-9AAD-5AE7-C21F-6D6BA74901E4}"/>
              </a:ext>
            </a:extLst>
          </p:cNvPr>
          <p:cNvPicPr>
            <a:picLocks noGrp="1" noChangeAspect="1"/>
          </p:cNvPicPr>
          <p:nvPr>
            <p:ph type="pic" sz="quarter" idx="13"/>
          </p:nvPr>
        </p:nvPicPr>
        <p:blipFill>
          <a:blip r:embed="rId3">
            <a:biLevel thresh="25000"/>
          </a:blip>
          <a:srcRect t="9367" b="9367"/>
          <a:stretch>
            <a:fillRect/>
          </a:stretch>
        </p:blipFill>
        <p:spPr>
          <a:xfrm>
            <a:off x="6674666" y="1884684"/>
            <a:ext cx="1322177" cy="1074223"/>
          </a:xfrm>
        </p:spPr>
      </p:pic>
      <p:pic>
        <p:nvPicPr>
          <p:cNvPr id="32" name="図 31" descr="アイコン&#10;&#10;中程度の精度で自動的に生成された説明">
            <a:extLst>
              <a:ext uri="{FF2B5EF4-FFF2-40B4-BE49-F238E27FC236}">
                <a16:creationId xmlns:a16="http://schemas.microsoft.com/office/drawing/2014/main" id="{0CC16ACB-C894-CC89-FB0A-050B469D7E06}"/>
              </a:ext>
            </a:extLst>
          </p:cNvPr>
          <p:cNvPicPr>
            <a:picLocks noChangeAspect="1"/>
          </p:cNvPicPr>
          <p:nvPr/>
        </p:nvPicPr>
        <p:blipFill>
          <a:blip r:embed="rId4">
            <a:biLevel thresh="25000"/>
          </a:blip>
          <a:stretch>
            <a:fillRect/>
          </a:stretch>
        </p:blipFill>
        <p:spPr>
          <a:xfrm>
            <a:off x="950420" y="3475788"/>
            <a:ext cx="2043838" cy="2043838"/>
          </a:xfrm>
          <a:prstGeom prst="rect">
            <a:avLst/>
          </a:prstGeom>
        </p:spPr>
      </p:pic>
      <p:pic>
        <p:nvPicPr>
          <p:cNvPr id="34" name="図 33" descr="アイコン&#10;&#10;自動的に生成された説明">
            <a:extLst>
              <a:ext uri="{FF2B5EF4-FFF2-40B4-BE49-F238E27FC236}">
                <a16:creationId xmlns:a16="http://schemas.microsoft.com/office/drawing/2014/main" id="{8BCA183E-72DF-9221-7CE0-EBD5AAD9C1F9}"/>
              </a:ext>
            </a:extLst>
          </p:cNvPr>
          <p:cNvPicPr>
            <a:picLocks noChangeAspect="1"/>
          </p:cNvPicPr>
          <p:nvPr/>
        </p:nvPicPr>
        <p:blipFill>
          <a:blip r:embed="rId5">
            <a:biLevel thresh="25000"/>
          </a:blip>
          <a:stretch>
            <a:fillRect/>
          </a:stretch>
        </p:blipFill>
        <p:spPr>
          <a:xfrm>
            <a:off x="6608091" y="4225315"/>
            <a:ext cx="1510948" cy="1510948"/>
          </a:xfrm>
          <a:prstGeom prst="rect">
            <a:avLst/>
          </a:prstGeom>
        </p:spPr>
      </p:pic>
      <p:sp>
        <p:nvSpPr>
          <p:cNvPr id="2" name="スライド番号プレースホルダー 2">
            <a:extLst>
              <a:ext uri="{FF2B5EF4-FFF2-40B4-BE49-F238E27FC236}">
                <a16:creationId xmlns:a16="http://schemas.microsoft.com/office/drawing/2014/main" id="{6972C986-A912-FAF4-4A70-693DF766272B}"/>
              </a:ext>
            </a:extLst>
          </p:cNvPr>
          <p:cNvSpPr>
            <a:spLocks noGrp="1"/>
          </p:cNvSpPr>
          <p:nvPr>
            <p:ph type="sldNum" sz="quarter" idx="12"/>
          </p:nvPr>
        </p:nvSpPr>
        <p:spPr>
          <a:xfrm>
            <a:off x="11231217" y="6518050"/>
            <a:ext cx="960783" cy="339950"/>
          </a:xfrm>
        </p:spPr>
        <p:txBody>
          <a:bodyPr rtlCol="0"/>
          <a:lstStyle/>
          <a:p>
            <a:pPr algn="ctr" rtl="0"/>
            <a:fld id="{03DC2DEF-D2FE-4B45-ABA4-9F153FD1C98A}" type="slidenum">
              <a:rPr lang="en-US" altLang="ja-JP" sz="1500" smtClean="0"/>
              <a:pPr algn="ctr" rtl="0"/>
              <a:t>36</a:t>
            </a:fld>
            <a:endParaRPr lang="ja-JP" altLang="en-US" sz="1500"/>
          </a:p>
        </p:txBody>
      </p:sp>
    </p:spTree>
    <p:extLst>
      <p:ext uri="{BB962C8B-B14F-4D97-AF65-F5344CB8AC3E}">
        <p14:creationId xmlns:p14="http://schemas.microsoft.com/office/powerpoint/2010/main" val="16335292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C49F32-9E0F-5A17-4979-05971215A53E}"/>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2671A49B-B4B1-7D1F-C961-4A14EBB70DBE}"/>
              </a:ext>
            </a:extLst>
          </p:cNvPr>
          <p:cNvSpPr>
            <a:spLocks noGrp="1"/>
          </p:cNvSpPr>
          <p:nvPr>
            <p:ph type="title"/>
          </p:nvPr>
        </p:nvSpPr>
        <p:spPr/>
        <p:txBody>
          <a:bodyPr rtlCol="0"/>
          <a:lstStyle/>
          <a:p>
            <a:pPr rtl="0"/>
            <a:r>
              <a:rPr lang="en-US" altLang="ja-JP">
                <a:latin typeface="Arial" panose="020B0604020202020204" pitchFamily="34" charset="0"/>
                <a:cs typeface="Arial" panose="020B0604020202020204" pitchFamily="34" charset="0"/>
              </a:rPr>
              <a:t>Support by XXX (municipality)</a:t>
            </a:r>
            <a:endParaRPr lang="ja-JP" altLang="en-US">
              <a:latin typeface="Arial" panose="020B0604020202020204" pitchFamily="34" charset="0"/>
              <a:cs typeface="Arial" panose="020B0604020202020204" pitchFamily="34" charset="0"/>
            </a:endParaRPr>
          </a:p>
        </p:txBody>
      </p:sp>
      <p:sp>
        <p:nvSpPr>
          <p:cNvPr id="13" name="グラフ プレースホルダー 12">
            <a:extLst>
              <a:ext uri="{FF2B5EF4-FFF2-40B4-BE49-F238E27FC236}">
                <a16:creationId xmlns:a16="http://schemas.microsoft.com/office/drawing/2014/main" id="{572F2795-23F8-FFE6-3CA1-0A56731C764D}"/>
              </a:ext>
            </a:extLst>
          </p:cNvPr>
          <p:cNvSpPr>
            <a:spLocks noGrp="1"/>
          </p:cNvSpPr>
          <p:nvPr>
            <p:ph type="chart" sz="quarter" idx="13"/>
          </p:nvPr>
        </p:nvSpPr>
        <p:spPr/>
        <p:txBody>
          <a:bodyPr/>
          <a:lstStyle/>
          <a:p>
            <a:endParaRPr lang="ja-JP" altLang="en-US"/>
          </a:p>
        </p:txBody>
      </p:sp>
      <p:sp>
        <p:nvSpPr>
          <p:cNvPr id="2" name="スライド番号プレースホルダー 2">
            <a:extLst>
              <a:ext uri="{FF2B5EF4-FFF2-40B4-BE49-F238E27FC236}">
                <a16:creationId xmlns:a16="http://schemas.microsoft.com/office/drawing/2014/main" id="{4EB8AD3F-F4F8-26F5-F03F-9C1AD8B31BA9}"/>
              </a:ext>
            </a:extLst>
          </p:cNvPr>
          <p:cNvSpPr>
            <a:spLocks noGrp="1"/>
          </p:cNvSpPr>
          <p:nvPr>
            <p:ph type="sldNum" sz="quarter" idx="12"/>
          </p:nvPr>
        </p:nvSpPr>
        <p:spPr>
          <a:xfrm>
            <a:off x="11231217" y="6518050"/>
            <a:ext cx="960783" cy="339950"/>
          </a:xfrm>
        </p:spPr>
        <p:txBody>
          <a:bodyPr rtlCol="0"/>
          <a:lstStyle/>
          <a:p>
            <a:pPr algn="ctr" rtl="0"/>
            <a:fld id="{03DC2DEF-D2FE-4B45-ABA4-9F153FD1C98A}" type="slidenum">
              <a:rPr lang="en-US" altLang="ja-JP" sz="1500" smtClean="0"/>
              <a:pPr algn="ctr" rtl="0"/>
              <a:t>37</a:t>
            </a:fld>
            <a:endParaRPr lang="ja-JP" altLang="en-US" sz="1500"/>
          </a:p>
        </p:txBody>
      </p:sp>
    </p:spTree>
    <p:extLst>
      <p:ext uri="{BB962C8B-B14F-4D97-AF65-F5344CB8AC3E}">
        <p14:creationId xmlns:p14="http://schemas.microsoft.com/office/powerpoint/2010/main" val="21120459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bg>
      <p:bgPr>
        <a:solidFill>
          <a:schemeClr val="accent5"/>
        </a:solidFill>
        <a:effectLst/>
      </p:bgPr>
    </p:bg>
    <p:spTree>
      <p:nvGrpSpPr>
        <p:cNvPr id="1" name="">
          <a:extLst>
            <a:ext uri="{FF2B5EF4-FFF2-40B4-BE49-F238E27FC236}">
              <a16:creationId xmlns:a16="http://schemas.microsoft.com/office/drawing/2014/main" id="{CA9CD23D-4019-0535-2A02-481F8487CCA1}"/>
            </a:ext>
          </a:extLst>
        </p:cNvPr>
        <p:cNvGrpSpPr/>
        <p:nvPr/>
      </p:nvGrpSpPr>
      <p:grpSpPr>
        <a:xfrm>
          <a:off x="0" y="0"/>
          <a:ext cx="0" cy="0"/>
          <a:chOff x="0" y="0"/>
          <a:chExt cx="0" cy="0"/>
        </a:xfrm>
      </p:grpSpPr>
      <p:sp>
        <p:nvSpPr>
          <p:cNvPr id="12" name="タイトル 11">
            <a:extLst>
              <a:ext uri="{FF2B5EF4-FFF2-40B4-BE49-F238E27FC236}">
                <a16:creationId xmlns:a16="http://schemas.microsoft.com/office/drawing/2014/main" id="{7454D686-CF77-C468-A309-1B95EFF5772C}"/>
              </a:ext>
            </a:extLst>
          </p:cNvPr>
          <p:cNvSpPr>
            <a:spLocks noGrp="1"/>
          </p:cNvSpPr>
          <p:nvPr>
            <p:ph type="ctrTitle"/>
          </p:nvPr>
        </p:nvSpPr>
        <p:spPr/>
        <p:txBody>
          <a:bodyPr rtlCol="0">
            <a:normAutofit/>
          </a:bodyPr>
          <a:lstStyle/>
          <a:p>
            <a:pPr rtl="0"/>
            <a:r>
              <a:rPr lang="en-US" altLang="ja-JP" sz="4000">
                <a:solidFill>
                  <a:schemeClr val="bg1"/>
                </a:solidFill>
                <a:latin typeface="Arial" panose="020B0604020202020204" pitchFamily="34" charset="0"/>
                <a:cs typeface="Arial" panose="020B0604020202020204" pitchFamily="34" charset="0"/>
              </a:rPr>
              <a:t>Comments of foreign care workers (examples)</a:t>
            </a:r>
            <a:endParaRPr lang="ja-JP" altLang="en-US" sz="4000">
              <a:solidFill>
                <a:schemeClr val="bg1"/>
              </a:solidFill>
              <a:latin typeface="Meiryo UI" panose="020B0604030504040204" pitchFamily="50" charset="-128"/>
              <a:ea typeface="Meiryo UI" panose="020B0604030504040204" pitchFamily="50" charset="-128"/>
            </a:endParaRPr>
          </a:p>
        </p:txBody>
      </p:sp>
      <p:sp>
        <p:nvSpPr>
          <p:cNvPr id="2" name="スライド番号プレースホルダー 2">
            <a:extLst>
              <a:ext uri="{FF2B5EF4-FFF2-40B4-BE49-F238E27FC236}">
                <a16:creationId xmlns:a16="http://schemas.microsoft.com/office/drawing/2014/main" id="{55877261-8CD4-5E98-0CAD-233AF99345B8}"/>
              </a:ext>
            </a:extLst>
          </p:cNvPr>
          <p:cNvSpPr txBox="1">
            <a:spLocks/>
          </p:cNvSpPr>
          <p:nvPr/>
        </p:nvSpPr>
        <p:spPr>
          <a:xfrm>
            <a:off x="11231217" y="6518050"/>
            <a:ext cx="960783" cy="339950"/>
          </a:xfrm>
          <a:prstGeom prst="rect">
            <a:avLst/>
          </a:prstGeom>
        </p:spPr>
        <p:txBody>
          <a:bodyPr rtlCol="0"/>
          <a:lstStyle>
            <a:defPPr rtl="0">
              <a:defRPr lang="ja-jp"/>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3DC2DEF-D2FE-4B45-ABA4-9F153FD1C98A}" type="slidenum">
              <a:rPr lang="en-US" altLang="ja-JP" sz="1500" smtClean="0">
                <a:solidFill>
                  <a:schemeClr val="bg1"/>
                </a:solidFill>
              </a:rPr>
              <a:pPr algn="ctr"/>
              <a:t>38</a:t>
            </a:fld>
            <a:endParaRPr lang="ja-JP" altLang="en-US" sz="1500">
              <a:solidFill>
                <a:schemeClr val="bg1"/>
              </a:solidFill>
            </a:endParaRPr>
          </a:p>
        </p:txBody>
      </p:sp>
      <p:sp>
        <p:nvSpPr>
          <p:cNvPr id="19" name="角丸四角形吹き出し 14">
            <a:extLst>
              <a:ext uri="{FF2B5EF4-FFF2-40B4-BE49-F238E27FC236}">
                <a16:creationId xmlns:a16="http://schemas.microsoft.com/office/drawing/2014/main" id="{14F039E8-B623-A0B2-E1E0-D014DD5E9299}"/>
              </a:ext>
            </a:extLst>
          </p:cNvPr>
          <p:cNvSpPr/>
          <p:nvPr/>
        </p:nvSpPr>
        <p:spPr>
          <a:xfrm>
            <a:off x="2541635" y="316281"/>
            <a:ext cx="3240000" cy="900000"/>
          </a:xfrm>
          <a:prstGeom prst="wedgeRoundRectCallout">
            <a:avLst>
              <a:gd name="adj1" fmla="val 26333"/>
              <a:gd name="adj2" fmla="val 75884"/>
              <a:gd name="adj3" fmla="val 16667"/>
            </a:avLst>
          </a:prstGeom>
          <a:solidFill>
            <a:srgbClr val="FDF1E9"/>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kumimoji="1" lang="en-US" altLang="ja-JP" sz="1800">
                <a:solidFill>
                  <a:schemeClr val="tx1"/>
                </a:solidFill>
                <a:latin typeface="Arial" panose="020B0604020202020204" pitchFamily="34" charset="0"/>
                <a:ea typeface="Meiryo UI" panose="020B0604030504040204" pitchFamily="50" charset="-128"/>
                <a:cs typeface="Arial" panose="020B0604020202020204" pitchFamily="34" charset="0"/>
              </a:rPr>
              <a:t>Local </a:t>
            </a:r>
            <a:r>
              <a:rPr kumimoji="1" lang="en-US" altLang="ja-JP" sz="1800" b="1">
                <a:solidFill>
                  <a:schemeClr val="tx1"/>
                </a:solidFill>
                <a:latin typeface="Arial" panose="020B0604020202020204" pitchFamily="34" charset="0"/>
                <a:ea typeface="Meiryo UI" panose="020B0604030504040204" pitchFamily="50" charset="-128"/>
                <a:cs typeface="Arial" panose="020B0604020202020204" pitchFamily="34" charset="0"/>
              </a:rPr>
              <a:t>people </a:t>
            </a:r>
            <a:r>
              <a:rPr kumimoji="1" lang="en-US" altLang="ja-JP" sz="1800">
                <a:solidFill>
                  <a:schemeClr val="tx1"/>
                </a:solidFill>
                <a:latin typeface="Arial" panose="020B0604020202020204" pitchFamily="34" charset="0"/>
                <a:ea typeface="Meiryo UI" panose="020B0604030504040204" pitchFamily="50" charset="-128"/>
                <a:cs typeface="Arial" panose="020B0604020202020204" pitchFamily="34" charset="0"/>
              </a:rPr>
              <a:t>are </a:t>
            </a:r>
            <a:r>
              <a:rPr kumimoji="1" lang="en-US" altLang="ja-JP" sz="1800" b="1">
                <a:solidFill>
                  <a:schemeClr val="tx1"/>
                </a:solidFill>
                <a:latin typeface="Arial" panose="020B0604020202020204" pitchFamily="34" charset="0"/>
                <a:ea typeface="Meiryo UI" panose="020B0604030504040204" pitchFamily="50" charset="-128"/>
                <a:cs typeface="Arial" panose="020B0604020202020204" pitchFamily="34" charset="0"/>
              </a:rPr>
              <a:t>kind</a:t>
            </a:r>
            <a:endParaRPr kumimoji="1" lang="en-US" altLang="ja-JP" sz="180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20" name="角丸四角形吹き出し 14">
            <a:extLst>
              <a:ext uri="{FF2B5EF4-FFF2-40B4-BE49-F238E27FC236}">
                <a16:creationId xmlns:a16="http://schemas.microsoft.com/office/drawing/2014/main" id="{14F8B174-471F-1516-EAB3-E6085B4A9B23}"/>
              </a:ext>
            </a:extLst>
          </p:cNvPr>
          <p:cNvSpPr/>
          <p:nvPr/>
        </p:nvSpPr>
        <p:spPr>
          <a:xfrm>
            <a:off x="2541635" y="5569381"/>
            <a:ext cx="3240000" cy="900000"/>
          </a:xfrm>
          <a:prstGeom prst="wedgeRoundRectCallout">
            <a:avLst>
              <a:gd name="adj1" fmla="val 36165"/>
              <a:gd name="adj2" fmla="val -116491"/>
              <a:gd name="adj3" fmla="val 16667"/>
            </a:avLst>
          </a:prstGeom>
          <a:solidFill>
            <a:srgbClr val="FFF6DD"/>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kumimoji="1" lang="en-US" altLang="ja-JP" sz="1600">
                <a:solidFill>
                  <a:schemeClr val="tx1"/>
                </a:solidFill>
                <a:latin typeface="Arial" panose="020B0604020202020204" pitchFamily="34" charset="0"/>
                <a:ea typeface="Meiryo UI" panose="020B0604030504040204" pitchFamily="50" charset="-128"/>
                <a:cs typeface="Arial" panose="020B0604020202020204" pitchFamily="34" charset="0"/>
              </a:rPr>
              <a:t>You can get </a:t>
            </a:r>
            <a:r>
              <a:rPr kumimoji="1" lang="en-US" altLang="ja-JP" sz="1600" b="1">
                <a:solidFill>
                  <a:schemeClr val="tx1"/>
                </a:solidFill>
                <a:latin typeface="Arial" panose="020B0604020202020204" pitchFamily="34" charset="0"/>
                <a:ea typeface="Meiryo UI" panose="020B0604030504040204" pitchFamily="50" charset="-128"/>
                <a:cs typeface="Arial" panose="020B0604020202020204" pitchFamily="34" charset="0"/>
              </a:rPr>
              <a:t>support</a:t>
            </a:r>
            <a:r>
              <a:rPr kumimoji="1" lang="en-US" altLang="ja-JP" sz="1600">
                <a:solidFill>
                  <a:schemeClr val="tx1"/>
                </a:solidFill>
                <a:latin typeface="Arial" panose="020B0604020202020204" pitchFamily="34" charset="0"/>
                <a:ea typeface="Meiryo UI" panose="020B0604030504040204" pitchFamily="50" charset="-128"/>
                <a:cs typeface="Arial" panose="020B0604020202020204" pitchFamily="34" charset="0"/>
              </a:rPr>
              <a:t> for getting</a:t>
            </a:r>
            <a:r>
              <a:rPr kumimoji="1" lang="en-US" altLang="ja-JP" sz="1600" b="1">
                <a:solidFill>
                  <a:schemeClr val="tx1"/>
                </a:solidFill>
                <a:latin typeface="Arial" panose="020B0604020202020204" pitchFamily="34" charset="0"/>
                <a:ea typeface="Meiryo UI" panose="020B0604030504040204" pitchFamily="50" charset="-128"/>
                <a:cs typeface="Arial" panose="020B0604020202020204" pitchFamily="34" charset="0"/>
              </a:rPr>
              <a:t> national qualifications</a:t>
            </a:r>
          </a:p>
        </p:txBody>
      </p:sp>
      <p:sp>
        <p:nvSpPr>
          <p:cNvPr id="21" name="角丸四角形吹き出し 14">
            <a:extLst>
              <a:ext uri="{FF2B5EF4-FFF2-40B4-BE49-F238E27FC236}">
                <a16:creationId xmlns:a16="http://schemas.microsoft.com/office/drawing/2014/main" id="{D2A41BCF-DCBF-1275-F295-3E5E2E1F6CE0}"/>
              </a:ext>
            </a:extLst>
          </p:cNvPr>
          <p:cNvSpPr/>
          <p:nvPr/>
        </p:nvSpPr>
        <p:spPr>
          <a:xfrm>
            <a:off x="8485868" y="4026193"/>
            <a:ext cx="3240000" cy="1147547"/>
          </a:xfrm>
          <a:prstGeom prst="wedgeRoundRectCallout">
            <a:avLst>
              <a:gd name="adj1" fmla="val -68828"/>
              <a:gd name="adj2" fmla="val -53650"/>
              <a:gd name="adj3" fmla="val 16667"/>
            </a:avLst>
          </a:prstGeom>
          <a:solidFill>
            <a:srgbClr val="FFF6DD"/>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kumimoji="1" lang="en-US" altLang="ja-JP" sz="1600" dirty="0">
                <a:solidFill>
                  <a:schemeClr val="tx1"/>
                </a:solidFill>
                <a:latin typeface="Arial" panose="020B0604020202020204" pitchFamily="34" charset="0"/>
                <a:ea typeface="Meiryo UI" panose="020B0604030504040204" pitchFamily="50" charset="-128"/>
                <a:cs typeface="Arial" panose="020B0604020202020204" pitchFamily="34" charset="0"/>
              </a:rPr>
              <a:t>You can earn the </a:t>
            </a:r>
            <a:r>
              <a:rPr kumimoji="1" lang="en-US" altLang="ja-JP" sz="1600" b="1" dirty="0">
                <a:solidFill>
                  <a:schemeClr val="tx1"/>
                </a:solidFill>
                <a:latin typeface="Arial" panose="020B0604020202020204" pitchFamily="34" charset="0"/>
                <a:ea typeface="Meiryo UI" panose="020B0604030504040204" pitchFamily="50" charset="-128"/>
                <a:cs typeface="Arial" panose="020B0604020202020204" pitchFamily="34" charset="0"/>
              </a:rPr>
              <a:t>same salary as Japanese workers</a:t>
            </a:r>
            <a:r>
              <a:rPr kumimoji="1" lang="en-US" altLang="ja-JP" sz="1600" dirty="0">
                <a:solidFill>
                  <a:schemeClr val="tx1"/>
                </a:solidFill>
                <a:latin typeface="Arial" panose="020B0604020202020204" pitchFamily="34" charset="0"/>
                <a:ea typeface="Meiryo UI" panose="020B0604030504040204" pitchFamily="50" charset="-128"/>
                <a:cs typeface="Arial" panose="020B0604020202020204" pitchFamily="34" charset="0"/>
              </a:rPr>
              <a:t> and send enough money back to your home country</a:t>
            </a:r>
          </a:p>
        </p:txBody>
      </p:sp>
      <p:sp>
        <p:nvSpPr>
          <p:cNvPr id="22" name="角丸四角形吹き出し 14">
            <a:extLst>
              <a:ext uri="{FF2B5EF4-FFF2-40B4-BE49-F238E27FC236}">
                <a16:creationId xmlns:a16="http://schemas.microsoft.com/office/drawing/2014/main" id="{C15D8CD3-6B78-01D4-1C3A-720756841579}"/>
              </a:ext>
            </a:extLst>
          </p:cNvPr>
          <p:cNvSpPr/>
          <p:nvPr/>
        </p:nvSpPr>
        <p:spPr>
          <a:xfrm>
            <a:off x="7831818" y="1774012"/>
            <a:ext cx="3240000" cy="900000"/>
          </a:xfrm>
          <a:prstGeom prst="wedgeRoundRectCallout">
            <a:avLst>
              <a:gd name="adj1" fmla="val -63591"/>
              <a:gd name="adj2" fmla="val 53754"/>
              <a:gd name="adj3" fmla="val 16667"/>
            </a:avLst>
          </a:prstGeom>
          <a:solidFill>
            <a:srgbClr val="FDF1E9"/>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kumimoji="1" lang="en-US" altLang="ja-JP" sz="160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Even in case of disasters, </a:t>
            </a:r>
            <a:r>
              <a:rPr kumimoji="1" lang="ja-JP" altLang="en-US" sz="160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　</a:t>
            </a:r>
            <a:r>
              <a:rPr kumimoji="1" lang="en-US" altLang="ja-JP" sz="1600" b="1">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price does not rise, and </a:t>
            </a:r>
            <a:r>
              <a:rPr kumimoji="1" lang="ja-JP" altLang="en-US" sz="1600" b="1">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　　　</a:t>
            </a:r>
            <a:r>
              <a:rPr kumimoji="1" lang="en-US" altLang="ja-JP" sz="1600" b="1">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recovery is quick</a:t>
            </a:r>
            <a:endParaRPr kumimoji="1" lang="ja-JP" altLang="en-US" sz="160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endParaRPr>
          </a:p>
        </p:txBody>
      </p:sp>
      <p:sp>
        <p:nvSpPr>
          <p:cNvPr id="23" name="角丸四角形吹き出し 14">
            <a:extLst>
              <a:ext uri="{FF2B5EF4-FFF2-40B4-BE49-F238E27FC236}">
                <a16:creationId xmlns:a16="http://schemas.microsoft.com/office/drawing/2014/main" id="{FE24A28F-B10C-F8FC-368E-9B66CE4311AD}"/>
              </a:ext>
            </a:extLst>
          </p:cNvPr>
          <p:cNvSpPr/>
          <p:nvPr/>
        </p:nvSpPr>
        <p:spPr>
          <a:xfrm>
            <a:off x="466134" y="1437595"/>
            <a:ext cx="3240000" cy="900000"/>
          </a:xfrm>
          <a:prstGeom prst="wedgeRoundRectCallout">
            <a:avLst>
              <a:gd name="adj1" fmla="val 36120"/>
              <a:gd name="adj2" fmla="val 80579"/>
              <a:gd name="adj3" fmla="val 16667"/>
            </a:avLst>
          </a:prstGeom>
          <a:solidFill>
            <a:srgbClr val="FFF6DD"/>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kumimoji="1" lang="en-US" altLang="ja-JP" sz="1600" b="1">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Safe </a:t>
            </a:r>
            <a:r>
              <a:rPr kumimoji="1" lang="en-US" altLang="ja-JP" sz="160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and</a:t>
            </a:r>
            <a:r>
              <a:rPr kumimoji="1" lang="en-US" altLang="ja-JP" sz="1600" b="1">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 clean </a:t>
            </a:r>
          </a:p>
          <a:p>
            <a:pPr algn="ctr"/>
            <a:r>
              <a:rPr kumimoji="1" lang="en-US" altLang="ja-JP" sz="1600" b="1">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without any trash on the road</a:t>
            </a:r>
            <a:endParaRPr kumimoji="1" lang="en-US" altLang="ja-JP" sz="160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endParaRPr>
          </a:p>
        </p:txBody>
      </p:sp>
      <p:sp>
        <p:nvSpPr>
          <p:cNvPr id="24" name="角丸四角形吹き出し 14">
            <a:extLst>
              <a:ext uri="{FF2B5EF4-FFF2-40B4-BE49-F238E27FC236}">
                <a16:creationId xmlns:a16="http://schemas.microsoft.com/office/drawing/2014/main" id="{9D0BD73B-E941-AF05-1E57-D47EBC4788CE}"/>
              </a:ext>
            </a:extLst>
          </p:cNvPr>
          <p:cNvSpPr/>
          <p:nvPr/>
        </p:nvSpPr>
        <p:spPr>
          <a:xfrm>
            <a:off x="246535" y="4030740"/>
            <a:ext cx="3240000" cy="900000"/>
          </a:xfrm>
          <a:prstGeom prst="wedgeRoundRectCallout">
            <a:avLst>
              <a:gd name="adj1" fmla="val 46824"/>
              <a:gd name="adj2" fmla="val -82695"/>
              <a:gd name="adj3" fmla="val 16667"/>
            </a:avLst>
          </a:prstGeom>
          <a:solidFill>
            <a:srgbClr val="FDF1E9"/>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kumimoji="1" lang="en-US" altLang="ja-JP" sz="1800">
                <a:solidFill>
                  <a:schemeClr val="tx1"/>
                </a:solidFill>
                <a:latin typeface="Arial" panose="020B0604020202020204" pitchFamily="34" charset="0"/>
                <a:ea typeface="Meiryo UI" panose="020B0604030504040204" pitchFamily="50" charset="-128"/>
                <a:cs typeface="Arial" panose="020B0604020202020204" pitchFamily="34" charset="0"/>
              </a:rPr>
              <a:t>You can take days off and </a:t>
            </a:r>
          </a:p>
          <a:p>
            <a:pPr algn="ctr"/>
            <a:r>
              <a:rPr kumimoji="1" lang="en-US" altLang="ja-JP" sz="1800" b="1">
                <a:solidFill>
                  <a:schemeClr val="tx1"/>
                </a:solidFill>
                <a:latin typeface="Arial" panose="020B0604020202020204" pitchFamily="34" charset="0"/>
                <a:ea typeface="Meiryo UI" panose="020B0604030504040204" pitchFamily="50" charset="-128"/>
                <a:cs typeface="Arial" panose="020B0604020202020204" pitchFamily="34" charset="0"/>
              </a:rPr>
              <a:t>enjoy private life</a:t>
            </a:r>
            <a:endParaRPr kumimoji="1" lang="en-US" altLang="ja-JP" sz="180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28" name="角丸四角形吹き出し 14">
            <a:extLst>
              <a:ext uri="{FF2B5EF4-FFF2-40B4-BE49-F238E27FC236}">
                <a16:creationId xmlns:a16="http://schemas.microsoft.com/office/drawing/2014/main" id="{7560BFD5-E12F-4275-6C5D-AD479FCD7141}"/>
              </a:ext>
            </a:extLst>
          </p:cNvPr>
          <p:cNvSpPr/>
          <p:nvPr/>
        </p:nvSpPr>
        <p:spPr>
          <a:xfrm>
            <a:off x="6978772" y="344327"/>
            <a:ext cx="3240000" cy="900000"/>
          </a:xfrm>
          <a:prstGeom prst="wedgeRoundRectCallout">
            <a:avLst>
              <a:gd name="adj1" fmla="val -35278"/>
              <a:gd name="adj2" fmla="val 75944"/>
              <a:gd name="adj3" fmla="val 16667"/>
            </a:avLst>
          </a:prstGeom>
          <a:solidFill>
            <a:srgbClr val="FFF6DD"/>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kumimoji="1" lang="en-US" altLang="ja-JP" sz="1600" b="1">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Online shopping delivery is fast (easy to buy food from your country)</a:t>
            </a:r>
            <a:endParaRPr kumimoji="1" lang="en-US" altLang="ja-JP" sz="160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endParaRPr>
          </a:p>
        </p:txBody>
      </p:sp>
      <p:sp>
        <p:nvSpPr>
          <p:cNvPr id="29" name="角丸四角形吹き出し 14">
            <a:extLst>
              <a:ext uri="{FF2B5EF4-FFF2-40B4-BE49-F238E27FC236}">
                <a16:creationId xmlns:a16="http://schemas.microsoft.com/office/drawing/2014/main" id="{47E426E8-45C2-7940-62C6-CCF39440FAA6}"/>
              </a:ext>
            </a:extLst>
          </p:cNvPr>
          <p:cNvSpPr/>
          <p:nvPr/>
        </p:nvSpPr>
        <p:spPr>
          <a:xfrm>
            <a:off x="6978772" y="5569381"/>
            <a:ext cx="3240000" cy="900000"/>
          </a:xfrm>
          <a:prstGeom prst="wedgeRoundRectCallout">
            <a:avLst>
              <a:gd name="adj1" fmla="val -34259"/>
              <a:gd name="adj2" fmla="val -86730"/>
              <a:gd name="adj3" fmla="val 16667"/>
            </a:avLst>
          </a:prstGeom>
          <a:solidFill>
            <a:srgbClr val="FDF1E9"/>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kumimoji="1" lang="en-US" altLang="ja-JP" sz="1600">
                <a:solidFill>
                  <a:schemeClr val="tx1"/>
                </a:solidFill>
                <a:latin typeface="Arial" panose="020B0604020202020204" pitchFamily="34" charset="0"/>
                <a:ea typeface="Meiryo UI" panose="020B0604030504040204" pitchFamily="50" charset="-128"/>
                <a:cs typeface="Arial" panose="020B0604020202020204" pitchFamily="34" charset="0"/>
              </a:rPr>
              <a:t>You have </a:t>
            </a:r>
            <a:r>
              <a:rPr kumimoji="1" lang="en-US" altLang="ja-JP" sz="1600" b="1">
                <a:solidFill>
                  <a:schemeClr val="tx1"/>
                </a:solidFill>
                <a:latin typeface="Arial" panose="020B0604020202020204" pitchFamily="34" charset="0"/>
                <a:ea typeface="Meiryo UI" panose="020B0604030504040204" pitchFamily="50" charset="-128"/>
                <a:cs typeface="Arial" panose="020B0604020202020204" pitchFamily="34" charset="0"/>
              </a:rPr>
              <a:t>medical insurance </a:t>
            </a:r>
            <a:r>
              <a:rPr kumimoji="1" lang="en-US" altLang="ja-JP" sz="1600">
                <a:solidFill>
                  <a:schemeClr val="tx1"/>
                </a:solidFill>
                <a:latin typeface="Arial" panose="020B0604020202020204" pitchFamily="34" charset="0"/>
                <a:ea typeface="Meiryo UI" panose="020B0604030504040204" pitchFamily="50" charset="-128"/>
                <a:cs typeface="Arial" panose="020B0604020202020204" pitchFamily="34" charset="0"/>
              </a:rPr>
              <a:t>even in case of illness</a:t>
            </a:r>
          </a:p>
        </p:txBody>
      </p:sp>
    </p:spTree>
    <p:extLst>
      <p:ext uri="{BB962C8B-B14F-4D97-AF65-F5344CB8AC3E}">
        <p14:creationId xmlns:p14="http://schemas.microsoft.com/office/powerpoint/2010/main" val="7145382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6F3494C0-ABDD-4C4D-8C46-49B8F20CC7E9}"/>
              </a:ext>
            </a:extLst>
          </p:cNvPr>
          <p:cNvSpPr>
            <a:spLocks noGrp="1"/>
          </p:cNvSpPr>
          <p:nvPr>
            <p:ph type="title"/>
          </p:nvPr>
        </p:nvSpPr>
        <p:spPr>
          <a:xfrm>
            <a:off x="831850" y="2331584"/>
            <a:ext cx="11553190" cy="1500187"/>
          </a:xfrm>
        </p:spPr>
        <p:txBody>
          <a:bodyPr rtlCol="0">
            <a:normAutofit fontScale="90000"/>
          </a:bodyPr>
          <a:lstStyle/>
          <a:p>
            <a:pPr rtl="0"/>
            <a:r>
              <a:rPr lang="en-US" altLang="ja-JP" sz="4500" dirty="0">
                <a:latin typeface="Arial" panose="020B0604020202020204" pitchFamily="34" charset="0"/>
                <a:cs typeface="Arial" panose="020B0604020202020204" pitchFamily="34" charset="0"/>
              </a:rPr>
              <a:t>1. Appeal of Japan and XXX (municipality)</a:t>
            </a:r>
            <a:br>
              <a:rPr lang="en-US" altLang="ja-JP" sz="4500" dirty="0">
                <a:latin typeface="Arial" panose="020B0604020202020204" pitchFamily="34" charset="0"/>
                <a:cs typeface="Arial" panose="020B0604020202020204" pitchFamily="34" charset="0"/>
              </a:rPr>
            </a:br>
            <a:endParaRPr lang="ja-JP" altLang="en-US" sz="4500" dirty="0">
              <a:latin typeface="Meiryo UI" panose="020B0604030504040204" pitchFamily="50" charset="-128"/>
              <a:ea typeface="Meiryo UI" panose="020B0604030504040204" pitchFamily="50" charset="-128"/>
            </a:endParaRPr>
          </a:p>
        </p:txBody>
      </p:sp>
      <p:sp>
        <p:nvSpPr>
          <p:cNvPr id="7" name="テキスト プレースホルダー 6">
            <a:extLst>
              <a:ext uri="{FF2B5EF4-FFF2-40B4-BE49-F238E27FC236}">
                <a16:creationId xmlns:a16="http://schemas.microsoft.com/office/drawing/2014/main" id="{84191E72-0774-9674-11D4-E199AA01356B}"/>
              </a:ext>
            </a:extLst>
          </p:cNvPr>
          <p:cNvSpPr>
            <a:spLocks noGrp="1"/>
          </p:cNvSpPr>
          <p:nvPr>
            <p:ph type="body" idx="1"/>
          </p:nvPr>
        </p:nvSpPr>
        <p:spPr/>
        <p:txBody>
          <a:bodyPr/>
          <a:lstStyle/>
          <a:p>
            <a:endParaRPr lang="ja-JP" altLang="en-US"/>
          </a:p>
        </p:txBody>
      </p:sp>
      <p:sp>
        <p:nvSpPr>
          <p:cNvPr id="3" name="スライド番号プレースホルダー 2">
            <a:extLst>
              <a:ext uri="{FF2B5EF4-FFF2-40B4-BE49-F238E27FC236}">
                <a16:creationId xmlns:a16="http://schemas.microsoft.com/office/drawing/2014/main" id="{C9D622C3-EE4F-4FB9-94FB-550563528286}"/>
              </a:ext>
            </a:extLst>
          </p:cNvPr>
          <p:cNvSpPr>
            <a:spLocks noGrp="1"/>
          </p:cNvSpPr>
          <p:nvPr>
            <p:ph type="sldNum" sz="quarter" idx="12"/>
          </p:nvPr>
        </p:nvSpPr>
        <p:spPr/>
        <p:txBody>
          <a:bodyPr rtlCol="0"/>
          <a:lstStyle/>
          <a:p>
            <a:pPr rtl="0"/>
            <a:fld id="{03DC2DEF-D2FE-4B45-ABA4-9F153FD1C98A}" type="slidenum">
              <a:rPr lang="en-US" altLang="ja-JP" smtClean="0"/>
              <a:t>3</a:t>
            </a:fld>
            <a:endParaRPr lang="ja-JP" altLang="en-US"/>
          </a:p>
        </p:txBody>
      </p:sp>
    </p:spTree>
    <p:extLst>
      <p:ext uri="{BB962C8B-B14F-4D97-AF65-F5344CB8AC3E}">
        <p14:creationId xmlns:p14="http://schemas.microsoft.com/office/powerpoint/2010/main" val="34628842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312B3-7493-3009-0F8E-2CB797F5C20A}"/>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156E4F03-BE07-F04B-1EEE-167A0CA879BF}"/>
              </a:ext>
            </a:extLst>
          </p:cNvPr>
          <p:cNvSpPr>
            <a:spLocks noGrp="1"/>
          </p:cNvSpPr>
          <p:nvPr>
            <p:ph type="title"/>
          </p:nvPr>
        </p:nvSpPr>
        <p:spPr>
          <a:xfrm>
            <a:off x="528638" y="2723887"/>
            <a:ext cx="11372850" cy="715581"/>
          </a:xfrm>
        </p:spPr>
        <p:txBody>
          <a:bodyPr wrap="square" rtlCol="0">
            <a:spAutoFit/>
          </a:bodyPr>
          <a:lstStyle/>
          <a:p>
            <a:r>
              <a:rPr lang="en-US" altLang="ja-JP" sz="4500">
                <a:latin typeface="Arial" panose="020B0604020202020204" pitchFamily="34" charset="0"/>
                <a:cs typeface="Arial" panose="020B0604020202020204" pitchFamily="34" charset="0"/>
              </a:rPr>
              <a:t>6. Acceptance process and requirements</a:t>
            </a:r>
            <a:endParaRPr lang="ja-JP" altLang="en-US" sz="4500">
              <a:latin typeface="Arial" panose="020B0604020202020204" pitchFamily="34" charset="0"/>
              <a:cs typeface="Arial" panose="020B0604020202020204" pitchFamily="34" charset="0"/>
            </a:endParaRPr>
          </a:p>
        </p:txBody>
      </p:sp>
      <p:sp>
        <p:nvSpPr>
          <p:cNvPr id="7" name="テキスト プレースホルダー 6">
            <a:extLst>
              <a:ext uri="{FF2B5EF4-FFF2-40B4-BE49-F238E27FC236}">
                <a16:creationId xmlns:a16="http://schemas.microsoft.com/office/drawing/2014/main" id="{EF37ED15-3EC4-42B9-738C-6910F11F9A3D}"/>
              </a:ext>
            </a:extLst>
          </p:cNvPr>
          <p:cNvSpPr>
            <a:spLocks noGrp="1"/>
          </p:cNvSpPr>
          <p:nvPr>
            <p:ph type="body" idx="1"/>
          </p:nvPr>
        </p:nvSpPr>
        <p:spPr/>
        <p:txBody>
          <a:bodyPr/>
          <a:lstStyle/>
          <a:p>
            <a:endParaRPr lang="ja-JP" altLang="en-US"/>
          </a:p>
        </p:txBody>
      </p:sp>
      <p:sp>
        <p:nvSpPr>
          <p:cNvPr id="3" name="スライド番号プレースホルダー 2">
            <a:extLst>
              <a:ext uri="{FF2B5EF4-FFF2-40B4-BE49-F238E27FC236}">
                <a16:creationId xmlns:a16="http://schemas.microsoft.com/office/drawing/2014/main" id="{A6ACF8BC-1144-90B6-6C09-3EBC44650D38}"/>
              </a:ext>
            </a:extLst>
          </p:cNvPr>
          <p:cNvSpPr>
            <a:spLocks noGrp="1"/>
          </p:cNvSpPr>
          <p:nvPr>
            <p:ph type="sldNum" sz="quarter" idx="12"/>
          </p:nvPr>
        </p:nvSpPr>
        <p:spPr/>
        <p:txBody>
          <a:bodyPr rtlCol="0"/>
          <a:lstStyle/>
          <a:p>
            <a:pPr rtl="0"/>
            <a:fld id="{03DC2DEF-D2FE-4B45-ABA4-9F153FD1C98A}" type="slidenum">
              <a:rPr lang="en-US" altLang="ja-JP" smtClean="0"/>
              <a:t>39</a:t>
            </a:fld>
            <a:endParaRPr lang="ja-JP" altLang="en-US"/>
          </a:p>
        </p:txBody>
      </p:sp>
    </p:spTree>
    <p:extLst>
      <p:ext uri="{BB962C8B-B14F-4D97-AF65-F5344CB8AC3E}">
        <p14:creationId xmlns:p14="http://schemas.microsoft.com/office/powerpoint/2010/main" val="9218011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矢印: 上 11">
            <a:extLst>
              <a:ext uri="{FF2B5EF4-FFF2-40B4-BE49-F238E27FC236}">
                <a16:creationId xmlns:a16="http://schemas.microsoft.com/office/drawing/2014/main" id="{F3B7891D-992E-D23D-6A28-1CD732281CCF}"/>
              </a:ext>
            </a:extLst>
          </p:cNvPr>
          <p:cNvSpPr/>
          <p:nvPr/>
        </p:nvSpPr>
        <p:spPr>
          <a:xfrm>
            <a:off x="7700106" y="4170403"/>
            <a:ext cx="705058" cy="1083307"/>
          </a:xfrm>
          <a:prstGeom prst="upArrow">
            <a:avLst>
              <a:gd name="adj1" fmla="val 50000"/>
              <a:gd name="adj2" fmla="val 2598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Arial" panose="020B0604020202020204" pitchFamily="34" charset="0"/>
              <a:cs typeface="Arial" panose="020B0604020202020204" pitchFamily="34" charset="0"/>
            </a:endParaRPr>
          </a:p>
        </p:txBody>
      </p:sp>
      <p:sp>
        <p:nvSpPr>
          <p:cNvPr id="3" name="タイトル 2">
            <a:extLst>
              <a:ext uri="{FF2B5EF4-FFF2-40B4-BE49-F238E27FC236}">
                <a16:creationId xmlns:a16="http://schemas.microsoft.com/office/drawing/2014/main" id="{577EF179-E295-02F4-50D8-807186F869A6}"/>
              </a:ext>
            </a:extLst>
          </p:cNvPr>
          <p:cNvSpPr>
            <a:spLocks noGrp="1"/>
          </p:cNvSpPr>
          <p:nvPr>
            <p:ph type="title"/>
          </p:nvPr>
        </p:nvSpPr>
        <p:spPr>
          <a:xfrm>
            <a:off x="371475" y="344297"/>
            <a:ext cx="11520488" cy="590931"/>
          </a:xfrm>
        </p:spPr>
        <p:txBody>
          <a:bodyPr>
            <a:spAutoFit/>
          </a:bodyPr>
          <a:lstStyle/>
          <a:p>
            <a:r>
              <a:rPr lang="en-US" altLang="ja-JP" dirty="0">
                <a:latin typeface="Arial" panose="020B0604020202020204" pitchFamily="34" charset="0"/>
                <a:cs typeface="Arial" panose="020B0604020202020204" pitchFamily="34" charset="0"/>
              </a:rPr>
              <a:t>Acceptance system</a:t>
            </a:r>
            <a:endParaRPr lang="ja-JP" altLang="en-US" dirty="0">
              <a:latin typeface="Arial" panose="020B0604020202020204" pitchFamily="34" charset="0"/>
              <a:cs typeface="Arial" panose="020B0604020202020204" pitchFamily="34" charset="0"/>
            </a:endParaRPr>
          </a:p>
        </p:txBody>
      </p:sp>
      <p:sp>
        <p:nvSpPr>
          <p:cNvPr id="10" name="角丸四角形 26">
            <a:extLst>
              <a:ext uri="{FF2B5EF4-FFF2-40B4-BE49-F238E27FC236}">
                <a16:creationId xmlns:a16="http://schemas.microsoft.com/office/drawing/2014/main" id="{CBFE4452-5681-6683-42E1-778EA46FDB97}"/>
              </a:ext>
            </a:extLst>
          </p:cNvPr>
          <p:cNvSpPr/>
          <p:nvPr/>
        </p:nvSpPr>
        <p:spPr>
          <a:xfrm>
            <a:off x="7804925" y="2466730"/>
            <a:ext cx="990522" cy="857691"/>
          </a:xfrm>
          <a:prstGeom prst="roundRect">
            <a:avLst/>
          </a:prstGeom>
          <a:ln/>
        </p:spPr>
        <p:style>
          <a:lnRef idx="0">
            <a:schemeClr val="accent2"/>
          </a:lnRef>
          <a:fillRef idx="3">
            <a:schemeClr val="accent2"/>
          </a:fillRef>
          <a:effectRef idx="3">
            <a:schemeClr val="accent2"/>
          </a:effectRef>
          <a:fontRef idx="minor">
            <a:schemeClr val="lt1"/>
          </a:fontRef>
        </p:style>
        <p:txBody>
          <a:bodyPr vert="horz"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1100" b="0" i="0" u="none" strike="noStrike" kern="0" cap="none" spc="0" normalizeH="0" baseline="0" noProof="0">
                <a:ln>
                  <a:noFill/>
                </a:ln>
                <a:solidFill>
                  <a:schemeClr val="bg1"/>
                </a:solidFill>
                <a:effectLst/>
                <a:uLnTx/>
                <a:uFillTx/>
                <a:latin typeface="Arial" panose="020B0604020202020204" pitchFamily="34" charset="0"/>
                <a:ea typeface="Meiryo UI" panose="020B0604030504040204" pitchFamily="50" charset="-128"/>
                <a:cs typeface="Arial" panose="020B0604020202020204" pitchFamily="34" charset="0"/>
              </a:rPr>
              <a:t>Certified care worker national exam</a:t>
            </a:r>
            <a:endParaRPr kumimoji="1" lang="ja-JP" altLang="en-US" sz="1100" b="0" i="0" u="none" strike="noStrike" kern="0" cap="none" spc="0" normalizeH="0" baseline="0" noProof="0">
              <a:ln>
                <a:noFill/>
              </a:ln>
              <a:solidFill>
                <a:schemeClr val="bg1"/>
              </a:solidFill>
              <a:effectLst/>
              <a:uLnTx/>
              <a:uFillTx/>
              <a:latin typeface="Arial" panose="020B0604020202020204" pitchFamily="34" charset="0"/>
              <a:ea typeface="Meiryo UI" panose="020B0604030504040204" pitchFamily="50" charset="-128"/>
              <a:cs typeface="Arial" panose="020B0604020202020204" pitchFamily="34" charset="0"/>
            </a:endParaRPr>
          </a:p>
        </p:txBody>
      </p:sp>
      <p:sp>
        <p:nvSpPr>
          <p:cNvPr id="11" name="角丸四角形 26">
            <a:extLst>
              <a:ext uri="{FF2B5EF4-FFF2-40B4-BE49-F238E27FC236}">
                <a16:creationId xmlns:a16="http://schemas.microsoft.com/office/drawing/2014/main" id="{3A7EB5A1-0B0C-9D3D-D71A-E44696CDA503}"/>
              </a:ext>
            </a:extLst>
          </p:cNvPr>
          <p:cNvSpPr/>
          <p:nvPr/>
        </p:nvSpPr>
        <p:spPr>
          <a:xfrm>
            <a:off x="4218381" y="2467823"/>
            <a:ext cx="1505223" cy="486109"/>
          </a:xfrm>
          <a:prstGeom prst="homePlate">
            <a:avLst/>
          </a:prstGeom>
          <a:solidFill>
            <a:schemeClr val="accent1">
              <a:lumMod val="40000"/>
              <a:lumOff val="60000"/>
              <a:alpha val="50000"/>
            </a:schemeClr>
          </a:solidFill>
          <a:ln>
            <a:noFill/>
          </a:ln>
          <a:effectLst/>
        </p:spPr>
        <p:txBody>
          <a:bodyPr lIns="0" r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1200" kern="0">
                <a:solidFill>
                  <a:sysClr val="windowText" lastClr="000000"/>
                </a:solidFill>
                <a:latin typeface="Arial" panose="020B0604020202020204" pitchFamily="34" charset="0"/>
                <a:ea typeface="Meiryo UI" panose="020B0604030504040204" pitchFamily="50" charset="-128"/>
                <a:cs typeface="Arial" panose="020B0604020202020204" pitchFamily="34" charset="0"/>
              </a:rPr>
              <a:t>Japanese l</a:t>
            </a:r>
            <a:r>
              <a:rPr kumimoji="1" lang="en-US" altLang="ja-JP" sz="1200" b="0" i="0" u="none" strike="noStrike" kern="0" cap="none" spc="0" normalizeH="0" baseline="0" noProof="0">
                <a:ln>
                  <a:noFill/>
                </a:ln>
                <a:solidFill>
                  <a:sysClr val="windowText" lastClr="000000"/>
                </a:solidFill>
                <a:effectLst/>
                <a:uLnTx/>
                <a:uFillTx/>
                <a:latin typeface="Arial" panose="020B0604020202020204" pitchFamily="34" charset="0"/>
                <a:ea typeface="Meiryo UI" panose="020B0604030504040204" pitchFamily="50" charset="-128"/>
                <a:cs typeface="Arial" panose="020B0604020202020204" pitchFamily="34" charset="0"/>
              </a:rPr>
              <a:t>anguage school</a:t>
            </a:r>
            <a:endParaRPr kumimoji="1" lang="en-US" altLang="ja-JP" sz="1200" kern="0">
              <a:solidFill>
                <a:sysClr val="windowText" lastClr="000000"/>
              </a:solidFill>
              <a:latin typeface="Arial" panose="020B0604020202020204" pitchFamily="34" charset="0"/>
              <a:ea typeface="Meiryo UI" panose="020B0604030504040204" pitchFamily="50" charset="-128"/>
              <a:cs typeface="Arial" panose="020B0604020202020204" pitchFamily="34" charset="0"/>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1200" b="1" i="0" u="none" strike="noStrike" kern="0" cap="none" spc="0" normalizeH="0" baseline="0" noProof="0">
                <a:ln>
                  <a:noFill/>
                </a:ln>
                <a:solidFill>
                  <a:sysClr val="windowText" lastClr="000000"/>
                </a:solidFill>
                <a:effectLst/>
                <a:uLnTx/>
                <a:uFillTx/>
                <a:latin typeface="Arial" panose="020B0604020202020204" pitchFamily="34" charset="0"/>
                <a:ea typeface="Meiryo UI" panose="020B0604030504040204" pitchFamily="50" charset="-128"/>
                <a:cs typeface="Arial" panose="020B0604020202020204" pitchFamily="34" charset="0"/>
              </a:rPr>
              <a:t>1–2 years</a:t>
            </a:r>
          </a:p>
        </p:txBody>
      </p:sp>
      <p:sp>
        <p:nvSpPr>
          <p:cNvPr id="13" name="角丸四角形 26">
            <a:extLst>
              <a:ext uri="{FF2B5EF4-FFF2-40B4-BE49-F238E27FC236}">
                <a16:creationId xmlns:a16="http://schemas.microsoft.com/office/drawing/2014/main" id="{931B4B4C-14FB-851D-D2BB-3E41E847EF49}"/>
              </a:ext>
            </a:extLst>
          </p:cNvPr>
          <p:cNvSpPr/>
          <p:nvPr/>
        </p:nvSpPr>
        <p:spPr>
          <a:xfrm>
            <a:off x="4215473" y="3645165"/>
            <a:ext cx="4318317" cy="486109"/>
          </a:xfrm>
          <a:prstGeom prst="homePlate">
            <a:avLst/>
          </a:prstGeom>
          <a:solidFill>
            <a:schemeClr val="accent5">
              <a:alpha val="50000"/>
            </a:schemeClr>
          </a:solidFill>
          <a:ln>
            <a:noFill/>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1200" i="0" u="none" strike="noStrike" kern="0" cap="none" spc="0" normalizeH="0" baseline="0" noProof="0">
                <a:ln>
                  <a:noFill/>
                </a:ln>
                <a:solidFill>
                  <a:schemeClr val="tx1">
                    <a:lumMod val="50000"/>
                  </a:schemeClr>
                </a:solidFill>
                <a:effectLst/>
                <a:uLnTx/>
                <a:uFillTx/>
                <a:latin typeface="Arial" panose="020B0604020202020204" pitchFamily="34" charset="0"/>
                <a:ea typeface="Meiryo UI" panose="020B0604030504040204" pitchFamily="50" charset="-128"/>
                <a:cs typeface="Arial" panose="020B0604020202020204" pitchFamily="34" charset="0"/>
              </a:rPr>
              <a:t>Work at nursing care service provider</a:t>
            </a:r>
          </a:p>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1200" b="1" kern="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Max. 5 years</a:t>
            </a:r>
            <a:endParaRPr kumimoji="1" lang="ja-JP" altLang="en-US" sz="1200" b="1" i="0" u="none" strike="noStrike" kern="0" cap="none" spc="0" normalizeH="0" baseline="0" noProof="0">
              <a:ln>
                <a:noFill/>
              </a:ln>
              <a:solidFill>
                <a:schemeClr val="tx1">
                  <a:lumMod val="50000"/>
                </a:schemeClr>
              </a:solidFill>
              <a:effectLst/>
              <a:uLnTx/>
              <a:uFillTx/>
              <a:latin typeface="Arial" panose="020B0604020202020204" pitchFamily="34" charset="0"/>
              <a:ea typeface="Meiryo UI" panose="020B0604030504040204" pitchFamily="50" charset="-128"/>
              <a:cs typeface="Arial" panose="020B0604020202020204" pitchFamily="34" charset="0"/>
            </a:endParaRPr>
          </a:p>
        </p:txBody>
      </p:sp>
      <p:sp>
        <p:nvSpPr>
          <p:cNvPr id="14" name="角丸四角形 26">
            <a:extLst>
              <a:ext uri="{FF2B5EF4-FFF2-40B4-BE49-F238E27FC236}">
                <a16:creationId xmlns:a16="http://schemas.microsoft.com/office/drawing/2014/main" id="{585F01B9-0B88-90DA-9113-06EE9B3A725C}"/>
              </a:ext>
            </a:extLst>
          </p:cNvPr>
          <p:cNvSpPr/>
          <p:nvPr/>
        </p:nvSpPr>
        <p:spPr>
          <a:xfrm>
            <a:off x="4968749" y="4456310"/>
            <a:ext cx="3892920" cy="486109"/>
          </a:xfrm>
          <a:prstGeom prst="homePlate">
            <a:avLst/>
          </a:prstGeom>
          <a:solidFill>
            <a:schemeClr val="accent5">
              <a:alpha val="50000"/>
            </a:schemeClr>
          </a:solidFill>
          <a:ln>
            <a:solidFill>
              <a:sysClr val="windowText" lastClr="000000"/>
            </a:solidFill>
            <a:prstDash val="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1200" i="0" u="none" strike="noStrike" kern="0" cap="none" spc="0" normalizeH="0" baseline="0" noProof="0">
                <a:ln>
                  <a:noFill/>
                </a:ln>
                <a:solidFill>
                  <a:schemeClr val="tx1">
                    <a:lumMod val="50000"/>
                  </a:schemeClr>
                </a:solidFill>
                <a:effectLst/>
                <a:uLnTx/>
                <a:uFillTx/>
                <a:latin typeface="Arial" panose="020B0604020202020204" pitchFamily="34" charset="0"/>
                <a:ea typeface="Meiryo UI" panose="020B0604030504040204" pitchFamily="50" charset="-128"/>
                <a:cs typeface="Arial" panose="020B0604020202020204" pitchFamily="34" charset="0"/>
              </a:rPr>
              <a:t>Work at nursing care service provider</a:t>
            </a:r>
          </a:p>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1200" b="1" kern="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Max. 5 years </a:t>
            </a:r>
            <a:r>
              <a:rPr kumimoji="1" lang="en-US" altLang="ja-JP" sz="1200" kern="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(skills tested in the process)</a:t>
            </a:r>
            <a:endParaRPr kumimoji="1" lang="ja-JP" altLang="en-US" sz="1200" b="0" i="0" u="none" strike="noStrike" kern="0" cap="none" spc="0" normalizeH="0" baseline="0" noProof="0">
              <a:ln>
                <a:noFill/>
              </a:ln>
              <a:solidFill>
                <a:schemeClr val="tx1">
                  <a:lumMod val="50000"/>
                </a:schemeClr>
              </a:solidFill>
              <a:effectLst/>
              <a:uLnTx/>
              <a:uFillTx/>
              <a:latin typeface="Arial" panose="020B0604020202020204" pitchFamily="34" charset="0"/>
              <a:ea typeface="Meiryo UI" panose="020B0604030504040204" pitchFamily="50" charset="-128"/>
              <a:cs typeface="Arial" panose="020B0604020202020204" pitchFamily="34" charset="0"/>
            </a:endParaRPr>
          </a:p>
        </p:txBody>
      </p:sp>
      <p:sp>
        <p:nvSpPr>
          <p:cNvPr id="18" name="角丸四角形 26">
            <a:extLst>
              <a:ext uri="{FF2B5EF4-FFF2-40B4-BE49-F238E27FC236}">
                <a16:creationId xmlns:a16="http://schemas.microsoft.com/office/drawing/2014/main" id="{2BFE2C5D-8F38-6318-0640-73E7DEE86972}"/>
              </a:ext>
            </a:extLst>
          </p:cNvPr>
          <p:cNvSpPr/>
          <p:nvPr/>
        </p:nvSpPr>
        <p:spPr>
          <a:xfrm>
            <a:off x="1662122" y="3420603"/>
            <a:ext cx="2495103" cy="830997"/>
          </a:xfrm>
          <a:prstGeom prst="roundRect">
            <a:avLst>
              <a:gd name="adj" fmla="val 0"/>
            </a:avLst>
          </a:prstGeom>
          <a:noFill/>
          <a:ln>
            <a:noFill/>
          </a:ln>
          <a:effectLst/>
        </p:spPr>
        <p:txBody>
          <a:bodyPr vert="horz" wrap="square" rtlCol="0" anchor="ctr">
            <a:spAutoFit/>
          </a:bodyPr>
          <a:lstStyle/>
          <a:p>
            <a:pPr marL="180975" marR="0" lvl="0" indent="-180975"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200" kern="0" dirty="0">
                <a:latin typeface="Arial" panose="020B0604020202020204" pitchFamily="34" charset="0"/>
                <a:ea typeface="Meiryo UI" panose="020B0604030504040204" pitchFamily="50" charset="-128"/>
                <a:cs typeface="Arial" panose="020B0604020202020204" pitchFamily="34" charset="0"/>
              </a:rPr>
              <a:t>Possible to come to Japan right after passing the skill test and the Japanese language test (JLPT N4 level) </a:t>
            </a:r>
          </a:p>
        </p:txBody>
      </p:sp>
      <p:sp>
        <p:nvSpPr>
          <p:cNvPr id="21" name="テキスト ボックス 20">
            <a:extLst>
              <a:ext uri="{FF2B5EF4-FFF2-40B4-BE49-F238E27FC236}">
                <a16:creationId xmlns:a16="http://schemas.microsoft.com/office/drawing/2014/main" id="{355FB93E-7710-1EC1-07B3-79E3613AA8A0}"/>
              </a:ext>
            </a:extLst>
          </p:cNvPr>
          <p:cNvSpPr txBox="1"/>
          <p:nvPr/>
        </p:nvSpPr>
        <p:spPr>
          <a:xfrm>
            <a:off x="652897" y="6121282"/>
            <a:ext cx="10445883" cy="738664"/>
          </a:xfrm>
          <a:prstGeom prst="rect">
            <a:avLst/>
          </a:prstGeom>
          <a:noFill/>
        </p:spPr>
        <p:txBody>
          <a:bodyPr wrap="square">
            <a:spAutoFit/>
          </a:bodyPr>
          <a:lstStyle/>
          <a:p>
            <a:pPr algn="just" defTabSz="457200" fontAlgn="base"/>
            <a:r>
              <a:rPr lang="en-US" altLang="ja-JP" sz="1050">
                <a:latin typeface="Arial" panose="020B0604020202020204" pitchFamily="34" charset="0"/>
                <a:ea typeface="Meiryo UI" panose="020B0604030504040204" pitchFamily="50" charset="-128"/>
                <a:cs typeface="Arial" panose="020B0604020202020204" pitchFamily="34" charset="0"/>
              </a:rPr>
              <a:t>*1 Those who finish technical intern training (ii) can switch to specified skilled worker visa without any test, which many of them do.</a:t>
            </a:r>
          </a:p>
          <a:p>
            <a:pPr algn="just" defTabSz="457200" fontAlgn="base"/>
            <a:r>
              <a:rPr lang="en-US" altLang="ja-JP" sz="1050">
                <a:latin typeface="Arial" panose="020B0604020202020204" pitchFamily="34" charset="0"/>
                <a:ea typeface="Meiryo UI" panose="020B0604030504040204" pitchFamily="50" charset="-128"/>
                <a:cs typeface="Arial" panose="020B0604020202020204" pitchFamily="34" charset="0"/>
              </a:rPr>
              <a:t>*2 Technical intern training will be replaced by the employment and training system in the future.</a:t>
            </a:r>
          </a:p>
          <a:p>
            <a:pPr algn="just" defTabSz="457200" fontAlgn="base"/>
            <a:r>
              <a:rPr lang="en-US" altLang="ja-JP" sz="1050">
                <a:latin typeface="Arial" panose="020B0604020202020204" pitchFamily="34" charset="0"/>
                <a:ea typeface="Meiryo UI" panose="020B0604030504040204" pitchFamily="50" charset="-128"/>
                <a:cs typeface="Arial" panose="020B0604020202020204" pitchFamily="34" charset="0"/>
              </a:rPr>
              <a:t>*3 JLPT stands for the Japanese-Language Proficiency Test.</a:t>
            </a:r>
          </a:p>
          <a:p>
            <a:pPr algn="just" defTabSz="457200" fontAlgn="base"/>
            <a:r>
              <a:rPr lang="en-US" altLang="ja-JP" sz="1050">
                <a:latin typeface="Arial" panose="020B0604020202020204" pitchFamily="34" charset="0"/>
                <a:ea typeface="Meiryo UI" panose="020B0604030504040204" pitchFamily="50" charset="-128"/>
                <a:cs typeface="Arial" panose="020B0604020202020204" pitchFamily="34" charset="0"/>
              </a:rPr>
              <a:t>*4  EPA visa is currently limited to Indonesia, the Philippines, and Vietnam. Requirements vary by country.</a:t>
            </a:r>
          </a:p>
        </p:txBody>
      </p:sp>
      <p:sp>
        <p:nvSpPr>
          <p:cNvPr id="38" name="角丸四角形 26">
            <a:extLst>
              <a:ext uri="{FF2B5EF4-FFF2-40B4-BE49-F238E27FC236}">
                <a16:creationId xmlns:a16="http://schemas.microsoft.com/office/drawing/2014/main" id="{979D0962-AABD-3EEE-787E-4F005902B65A}"/>
              </a:ext>
            </a:extLst>
          </p:cNvPr>
          <p:cNvSpPr/>
          <p:nvPr/>
        </p:nvSpPr>
        <p:spPr>
          <a:xfrm>
            <a:off x="768629" y="2032075"/>
            <a:ext cx="3199281" cy="284693"/>
          </a:xfrm>
          <a:prstGeom prst="roundRect">
            <a:avLst/>
          </a:prstGeom>
          <a:solidFill>
            <a:sysClr val="window" lastClr="FFFFFF">
              <a:lumMod val="75000"/>
              <a:alpha val="50000"/>
            </a:sysClr>
          </a:solidFill>
          <a:ln>
            <a:noFill/>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1400" b="0" i="0" u="none" strike="noStrike" kern="0" cap="none" spc="0" normalizeH="0" baseline="0" noProof="0">
                <a:ln>
                  <a:noFill/>
                </a:ln>
                <a:solidFill>
                  <a:sysClr val="windowText" lastClr="000000"/>
                </a:solidFill>
                <a:effectLst/>
                <a:uLnTx/>
                <a:uFillTx/>
                <a:latin typeface="Arial" panose="020B0604020202020204" pitchFamily="34" charset="0"/>
                <a:ea typeface="Meiryo UI" panose="020B0604030504040204" pitchFamily="50" charset="-128"/>
                <a:cs typeface="Arial" panose="020B0604020202020204" pitchFamily="34" charset="0"/>
              </a:rPr>
              <a:t>Preparation until arrival</a:t>
            </a:r>
            <a:endParaRPr kumimoji="1" lang="ja-JP" altLang="en-US" sz="1400" b="0" i="0" u="none" strike="noStrike" kern="0" cap="none" spc="0" normalizeH="0" baseline="0" noProof="0">
              <a:ln>
                <a:noFill/>
              </a:ln>
              <a:solidFill>
                <a:sysClr val="windowText" lastClr="000000"/>
              </a:solidFill>
              <a:effectLst/>
              <a:uLnTx/>
              <a:uFillTx/>
              <a:latin typeface="Arial" panose="020B0604020202020204" pitchFamily="34" charset="0"/>
              <a:ea typeface="Meiryo UI" panose="020B0604030504040204" pitchFamily="50" charset="-128"/>
              <a:cs typeface="Arial" panose="020B0604020202020204" pitchFamily="34" charset="0"/>
            </a:endParaRPr>
          </a:p>
        </p:txBody>
      </p:sp>
      <p:sp>
        <p:nvSpPr>
          <p:cNvPr id="42" name="角丸四角形 26">
            <a:extLst>
              <a:ext uri="{FF2B5EF4-FFF2-40B4-BE49-F238E27FC236}">
                <a16:creationId xmlns:a16="http://schemas.microsoft.com/office/drawing/2014/main" id="{AFD7CA0C-F319-0F84-9B89-6D311B65FE8B}"/>
              </a:ext>
            </a:extLst>
          </p:cNvPr>
          <p:cNvSpPr/>
          <p:nvPr/>
        </p:nvSpPr>
        <p:spPr>
          <a:xfrm>
            <a:off x="4215473" y="2036791"/>
            <a:ext cx="6766813" cy="284693"/>
          </a:xfrm>
          <a:prstGeom prst="roundRect">
            <a:avLst/>
          </a:prstGeom>
          <a:solidFill>
            <a:sysClr val="window" lastClr="FFFFFF">
              <a:lumMod val="75000"/>
              <a:alpha val="50000"/>
            </a:sysClr>
          </a:solidFill>
          <a:ln>
            <a:noFill/>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1400" b="0" i="0" u="none" strike="noStrike" kern="0" cap="none" spc="0" normalizeH="0" baseline="0" noProof="0">
                <a:ln>
                  <a:noFill/>
                </a:ln>
                <a:solidFill>
                  <a:sysClr val="windowText" lastClr="000000"/>
                </a:solidFill>
                <a:effectLst/>
                <a:uLnTx/>
                <a:uFillTx/>
                <a:latin typeface="Arial" panose="020B0604020202020204" pitchFamily="34" charset="0"/>
                <a:ea typeface="Meiryo UI" panose="020B0604030504040204" pitchFamily="50" charset="-128"/>
                <a:cs typeface="Arial" panose="020B0604020202020204" pitchFamily="34" charset="0"/>
              </a:rPr>
              <a:t>Work in Japan</a:t>
            </a:r>
            <a:endParaRPr kumimoji="1" lang="ja-JP" altLang="en-US" sz="1400" b="0" i="0" u="none" strike="noStrike" kern="0" cap="none" spc="0" normalizeH="0" baseline="0" noProof="0">
              <a:ln>
                <a:noFill/>
              </a:ln>
              <a:solidFill>
                <a:sysClr val="windowText" lastClr="000000"/>
              </a:solidFill>
              <a:effectLst/>
              <a:uLnTx/>
              <a:uFillTx/>
              <a:latin typeface="Arial" panose="020B0604020202020204" pitchFamily="34" charset="0"/>
              <a:ea typeface="Meiryo UI" panose="020B0604030504040204" pitchFamily="50" charset="-128"/>
              <a:cs typeface="Arial" panose="020B0604020202020204" pitchFamily="34" charset="0"/>
            </a:endParaRPr>
          </a:p>
        </p:txBody>
      </p:sp>
      <p:sp>
        <p:nvSpPr>
          <p:cNvPr id="45" name="テキスト プレースホルダー 17">
            <a:extLst>
              <a:ext uri="{FF2B5EF4-FFF2-40B4-BE49-F238E27FC236}">
                <a16:creationId xmlns:a16="http://schemas.microsoft.com/office/drawing/2014/main" id="{E462BCCF-C470-40C1-C718-E6451DC07098}"/>
              </a:ext>
            </a:extLst>
          </p:cNvPr>
          <p:cNvSpPr txBox="1">
            <a:spLocks/>
          </p:cNvSpPr>
          <p:nvPr/>
        </p:nvSpPr>
        <p:spPr>
          <a:xfrm>
            <a:off x="297180" y="1011599"/>
            <a:ext cx="11597640" cy="1015663"/>
          </a:xfrm>
          <a:prstGeom prst="rect">
            <a:avLst/>
          </a:prstGeo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nSpc>
                <a:spcPct val="100000"/>
              </a:lnSpc>
              <a:spcBef>
                <a:spcPts val="0"/>
              </a:spcBef>
            </a:pPr>
            <a:r>
              <a:rPr lang="en-US" altLang="ja-JP" sz="2000" dirty="0">
                <a:solidFill>
                  <a:schemeClr val="tx1">
                    <a:lumMod val="50000"/>
                  </a:schemeClr>
                </a:solidFill>
                <a:latin typeface="Arial" panose="020B0604020202020204" pitchFamily="34" charset="0"/>
                <a:cs typeface="Arial" panose="020B0604020202020204" pitchFamily="34" charset="0"/>
              </a:rPr>
              <a:t>With any visa type, you can start working at a nursing care service provider right away.</a:t>
            </a:r>
          </a:p>
          <a:p>
            <a:pPr>
              <a:lnSpc>
                <a:spcPct val="100000"/>
              </a:lnSpc>
              <a:spcBef>
                <a:spcPts val="0"/>
              </a:spcBef>
            </a:pPr>
            <a:r>
              <a:rPr lang="en-US" altLang="ja-JP" sz="2000" dirty="0">
                <a:solidFill>
                  <a:schemeClr val="tx1">
                    <a:lumMod val="50000"/>
                  </a:schemeClr>
                </a:solidFill>
                <a:latin typeface="Arial" panose="020B0604020202020204" pitchFamily="34" charset="0"/>
                <a:cs typeface="Arial" panose="020B0604020202020204" pitchFamily="34" charset="0"/>
              </a:rPr>
              <a:t>If you pass the national exam for certified care worker, there will be no limit to your duration of stay. You can also be accompanied by your family. </a:t>
            </a:r>
            <a:endParaRPr lang="ja-JP" altLang="en-US" sz="2000" dirty="0">
              <a:solidFill>
                <a:schemeClr val="tx1">
                  <a:lumMod val="50000"/>
                </a:schemeClr>
              </a:solidFill>
              <a:latin typeface="Arial" panose="020B0604020202020204" pitchFamily="34" charset="0"/>
              <a:cs typeface="Arial" panose="020B0604020202020204" pitchFamily="34" charset="0"/>
            </a:endParaRPr>
          </a:p>
        </p:txBody>
      </p:sp>
      <p:sp>
        <p:nvSpPr>
          <p:cNvPr id="48" name="角丸四角形 26">
            <a:extLst>
              <a:ext uri="{FF2B5EF4-FFF2-40B4-BE49-F238E27FC236}">
                <a16:creationId xmlns:a16="http://schemas.microsoft.com/office/drawing/2014/main" id="{F3E91EE1-BC12-E0D2-769F-6E7BB3CD5F8C}"/>
              </a:ext>
            </a:extLst>
          </p:cNvPr>
          <p:cNvSpPr/>
          <p:nvPr/>
        </p:nvSpPr>
        <p:spPr>
          <a:xfrm>
            <a:off x="1658532" y="2466730"/>
            <a:ext cx="2495024" cy="1015663"/>
          </a:xfrm>
          <a:prstGeom prst="roundRect">
            <a:avLst>
              <a:gd name="adj" fmla="val 0"/>
            </a:avLst>
          </a:prstGeom>
          <a:solidFill>
            <a:sysClr val="window" lastClr="FFFFFF">
              <a:alpha val="50000"/>
            </a:sysClr>
          </a:solidFill>
          <a:ln>
            <a:noFill/>
          </a:ln>
          <a:effectLst/>
        </p:spPr>
        <p:txBody>
          <a:bodyPr vert="horz" wrap="square" rtlCol="0" anchor="ctr">
            <a:spAutoFit/>
          </a:bodyPr>
          <a:lstStyle/>
          <a:p>
            <a:pPr marL="180975" marR="0" lvl="0" indent="-180975"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200" b="0" i="0" u="none" strike="noStrike" kern="0" cap="none" spc="0" normalizeH="0" baseline="0" noProof="0" dirty="0">
                <a:ln>
                  <a:noFill/>
                </a:ln>
                <a:solidFill>
                  <a:schemeClr val="tx1">
                    <a:lumMod val="50000"/>
                  </a:schemeClr>
                </a:solidFill>
                <a:effectLst/>
                <a:uLnTx/>
                <a:uFillTx/>
                <a:latin typeface="Arial" panose="020B0604020202020204" pitchFamily="34" charset="0"/>
                <a:ea typeface="Meiryo UI" panose="020B0604030504040204" pitchFamily="50" charset="-128"/>
                <a:cs typeface="Arial" panose="020B0604020202020204" pitchFamily="34" charset="0"/>
              </a:rPr>
              <a:t>Direct contract with school</a:t>
            </a:r>
          </a:p>
          <a:p>
            <a:pPr marL="180975" marR="0" lvl="0" indent="-180975"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200" kern="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Japanese language level required at admission varies by school</a:t>
            </a:r>
          </a:p>
          <a:p>
            <a:pPr marL="180975" marR="0" lvl="0" indent="-180975"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200" b="0" i="0" u="none" strike="noStrike" kern="0" cap="none" spc="0" normalizeH="0" baseline="0" noProof="0" dirty="0">
                <a:ln>
                  <a:noFill/>
                </a:ln>
                <a:solidFill>
                  <a:schemeClr val="tx1">
                    <a:lumMod val="50000"/>
                  </a:schemeClr>
                </a:solidFill>
                <a:effectLst/>
                <a:uLnTx/>
                <a:uFillTx/>
                <a:latin typeface="Arial" panose="020B0604020202020204" pitchFamily="34" charset="0"/>
                <a:ea typeface="Meiryo UI" panose="020B0604030504040204" pitchFamily="50" charset="-128"/>
                <a:cs typeface="Arial" panose="020B0604020202020204" pitchFamily="34" charset="0"/>
              </a:rPr>
              <a:t>Admission period fixed</a:t>
            </a:r>
          </a:p>
        </p:txBody>
      </p:sp>
      <p:sp>
        <p:nvSpPr>
          <p:cNvPr id="49" name="角丸四角形 26">
            <a:extLst>
              <a:ext uri="{FF2B5EF4-FFF2-40B4-BE49-F238E27FC236}">
                <a16:creationId xmlns:a16="http://schemas.microsoft.com/office/drawing/2014/main" id="{32191468-D655-1128-CD9F-D221D07F55C3}"/>
              </a:ext>
            </a:extLst>
          </p:cNvPr>
          <p:cNvSpPr/>
          <p:nvPr/>
        </p:nvSpPr>
        <p:spPr>
          <a:xfrm>
            <a:off x="5727194" y="2471886"/>
            <a:ext cx="2012906" cy="486109"/>
          </a:xfrm>
          <a:prstGeom prst="homePlate">
            <a:avLst/>
          </a:prstGeom>
          <a:solidFill>
            <a:schemeClr val="accent1">
              <a:lumMod val="40000"/>
              <a:lumOff val="60000"/>
              <a:alpha val="50000"/>
            </a:schemeClr>
          </a:solidFill>
          <a:ln>
            <a:noFill/>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1200" kern="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Nursing care school</a:t>
            </a:r>
          </a:p>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1200" b="1" kern="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2 years</a:t>
            </a:r>
            <a:endParaRPr kumimoji="1" lang="en-US" altLang="ja-JP" sz="1200" b="1" i="0" u="none" strike="noStrike" kern="0" cap="none" spc="0" normalizeH="0" baseline="0" noProof="0">
              <a:ln>
                <a:noFill/>
              </a:ln>
              <a:solidFill>
                <a:schemeClr val="tx1">
                  <a:lumMod val="50000"/>
                </a:schemeClr>
              </a:solidFill>
              <a:effectLst/>
              <a:uLnTx/>
              <a:uFillTx/>
              <a:latin typeface="Arial" panose="020B0604020202020204" pitchFamily="34" charset="0"/>
              <a:ea typeface="Meiryo UI" panose="020B0604030504040204" pitchFamily="50" charset="-128"/>
              <a:cs typeface="Arial" panose="020B0604020202020204" pitchFamily="34" charset="0"/>
            </a:endParaRPr>
          </a:p>
        </p:txBody>
      </p:sp>
      <p:sp>
        <p:nvSpPr>
          <p:cNvPr id="50" name="角丸四角形 26">
            <a:extLst>
              <a:ext uri="{FF2B5EF4-FFF2-40B4-BE49-F238E27FC236}">
                <a16:creationId xmlns:a16="http://schemas.microsoft.com/office/drawing/2014/main" id="{6762DB3A-16D2-F9EE-756F-4835BD49A393}"/>
              </a:ext>
            </a:extLst>
          </p:cNvPr>
          <p:cNvSpPr/>
          <p:nvPr/>
        </p:nvSpPr>
        <p:spPr>
          <a:xfrm>
            <a:off x="4218381" y="3045763"/>
            <a:ext cx="3521719" cy="279752"/>
          </a:xfrm>
          <a:prstGeom prst="homePlate">
            <a:avLst/>
          </a:prstGeom>
          <a:solidFill>
            <a:schemeClr val="accent5">
              <a:alpha val="50000"/>
            </a:schemeClr>
          </a:solidFill>
          <a:ln>
            <a:noFill/>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1200" b="1" kern="0">
                <a:solidFill>
                  <a:sysClr val="windowText" lastClr="000000"/>
                </a:solidFill>
                <a:latin typeface="Arial" panose="020B0604020202020204" pitchFamily="34" charset="0"/>
                <a:ea typeface="Meiryo UI" panose="020B0604030504040204" pitchFamily="50" charset="-128"/>
                <a:cs typeface="Arial" panose="020B0604020202020204" pitchFamily="34" charset="0"/>
              </a:rPr>
              <a:t>Part-time job (28 hours/week)</a:t>
            </a:r>
            <a:endParaRPr kumimoji="1" lang="en-US" altLang="ja-JP" sz="1200" b="1" i="0" u="none" strike="noStrike" kern="0" cap="none" spc="0" normalizeH="0" baseline="0" noProof="0">
              <a:ln>
                <a:noFill/>
              </a:ln>
              <a:solidFill>
                <a:sysClr val="windowText" lastClr="000000"/>
              </a:solidFill>
              <a:effectLst/>
              <a:uLnTx/>
              <a:uFillTx/>
              <a:latin typeface="Arial" panose="020B0604020202020204" pitchFamily="34" charset="0"/>
              <a:ea typeface="Meiryo UI" panose="020B0604030504040204" pitchFamily="50" charset="-128"/>
              <a:cs typeface="Arial" panose="020B0604020202020204" pitchFamily="34" charset="0"/>
            </a:endParaRPr>
          </a:p>
        </p:txBody>
      </p:sp>
      <p:sp>
        <p:nvSpPr>
          <p:cNvPr id="51" name="角丸四角形 26">
            <a:extLst>
              <a:ext uri="{FF2B5EF4-FFF2-40B4-BE49-F238E27FC236}">
                <a16:creationId xmlns:a16="http://schemas.microsoft.com/office/drawing/2014/main" id="{F5F26CAB-5EB3-F8BD-113F-378E8D50CEBF}"/>
              </a:ext>
            </a:extLst>
          </p:cNvPr>
          <p:cNvSpPr/>
          <p:nvPr/>
        </p:nvSpPr>
        <p:spPr>
          <a:xfrm>
            <a:off x="510321" y="2472874"/>
            <a:ext cx="1107820" cy="857691"/>
          </a:xfrm>
          <a:prstGeom prst="roundRect">
            <a:avLst>
              <a:gd name="adj" fmla="val 23101"/>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vert="horz"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1300" b="1" i="0" u="none" strike="noStrike" kern="0" cap="none" spc="0" normalizeH="0" baseline="0" noProof="0">
                <a:ln>
                  <a:noFill/>
                </a:ln>
                <a:solidFill>
                  <a:schemeClr val="bg1"/>
                </a:solidFill>
                <a:effectLst/>
                <a:uLnTx/>
                <a:uFillTx/>
                <a:latin typeface="Arial" panose="020B0604020202020204" pitchFamily="34" charset="0"/>
                <a:ea typeface="Meiryo UI" panose="020B0604030504040204" pitchFamily="50" charset="-128"/>
                <a:cs typeface="Arial" panose="020B0604020202020204" pitchFamily="34" charset="0"/>
              </a:rPr>
              <a:t>Student</a:t>
            </a:r>
            <a:endParaRPr kumimoji="1" lang="ja-JP" altLang="en-US" sz="1300" b="1" i="0" u="none" strike="noStrike" kern="0" cap="none" spc="0" normalizeH="0" baseline="0" noProof="0">
              <a:ln>
                <a:noFill/>
              </a:ln>
              <a:solidFill>
                <a:schemeClr val="bg1"/>
              </a:solidFill>
              <a:effectLst/>
              <a:uLnTx/>
              <a:uFillTx/>
              <a:latin typeface="Arial" panose="020B0604020202020204" pitchFamily="34" charset="0"/>
              <a:ea typeface="Meiryo UI" panose="020B0604030504040204" pitchFamily="50" charset="-128"/>
              <a:cs typeface="Arial" panose="020B0604020202020204" pitchFamily="34" charset="0"/>
            </a:endParaRPr>
          </a:p>
        </p:txBody>
      </p:sp>
      <p:sp>
        <p:nvSpPr>
          <p:cNvPr id="52" name="角丸四角形 26">
            <a:extLst>
              <a:ext uri="{FF2B5EF4-FFF2-40B4-BE49-F238E27FC236}">
                <a16:creationId xmlns:a16="http://schemas.microsoft.com/office/drawing/2014/main" id="{BF5F148F-5B98-4DDF-3FA2-BBAB91BE96E9}"/>
              </a:ext>
            </a:extLst>
          </p:cNvPr>
          <p:cNvSpPr/>
          <p:nvPr/>
        </p:nvSpPr>
        <p:spPr>
          <a:xfrm>
            <a:off x="539310" y="3382402"/>
            <a:ext cx="1107820" cy="799654"/>
          </a:xfrm>
          <a:prstGeom prst="roundRect">
            <a:avLst>
              <a:gd name="adj" fmla="val 23101"/>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vert="horz" rtlCol="0" anchor="ctr">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1300" b="1" i="0" u="none" strike="noStrike" kern="0" cap="none" spc="0" normalizeH="0" baseline="0" noProof="0">
                <a:ln>
                  <a:noFill/>
                </a:ln>
                <a:solidFill>
                  <a:schemeClr val="bg1"/>
                </a:solidFill>
                <a:effectLst/>
                <a:uLnTx/>
                <a:uFillTx/>
                <a:latin typeface="Arial" panose="020B0604020202020204" pitchFamily="34" charset="0"/>
                <a:ea typeface="Meiryo UI" panose="020B0604030504040204" pitchFamily="50" charset="-128"/>
                <a:cs typeface="Arial" panose="020B0604020202020204" pitchFamily="34" charset="0"/>
              </a:rPr>
              <a:t>Specified skilled worker</a:t>
            </a:r>
            <a:endParaRPr kumimoji="1" lang="ja-JP" altLang="en-US" sz="1300" b="1" i="0" u="none" strike="noStrike" kern="0" cap="none" spc="0" normalizeH="0" baseline="0" noProof="0">
              <a:ln>
                <a:noFill/>
              </a:ln>
              <a:solidFill>
                <a:schemeClr val="bg1"/>
              </a:solidFill>
              <a:effectLst/>
              <a:uLnTx/>
              <a:uFillTx/>
              <a:latin typeface="Arial" panose="020B0604020202020204" pitchFamily="34" charset="0"/>
              <a:ea typeface="Meiryo UI" panose="020B0604030504040204" pitchFamily="50" charset="-128"/>
              <a:cs typeface="Arial" panose="020B0604020202020204" pitchFamily="34" charset="0"/>
            </a:endParaRPr>
          </a:p>
        </p:txBody>
      </p:sp>
      <p:sp>
        <p:nvSpPr>
          <p:cNvPr id="53" name="角丸四角形 26">
            <a:extLst>
              <a:ext uri="{FF2B5EF4-FFF2-40B4-BE49-F238E27FC236}">
                <a16:creationId xmlns:a16="http://schemas.microsoft.com/office/drawing/2014/main" id="{36BD2452-C0E6-5103-FF65-BB064E8F5722}"/>
              </a:ext>
            </a:extLst>
          </p:cNvPr>
          <p:cNvSpPr/>
          <p:nvPr/>
        </p:nvSpPr>
        <p:spPr>
          <a:xfrm>
            <a:off x="579126" y="4338247"/>
            <a:ext cx="1107820" cy="799654"/>
          </a:xfrm>
          <a:prstGeom prst="roundRect">
            <a:avLst>
              <a:gd name="adj" fmla="val 23101"/>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vert="horz" rtlCol="0" anchor="ctr">
            <a:spAutoFit/>
          </a:bodyPr>
          <a:lstStyle/>
          <a:p>
            <a:pPr algn="ctr" defTabSz="457200">
              <a:defRPr/>
            </a:pPr>
            <a:r>
              <a:rPr kumimoji="1" lang="en-US" altLang="ja-JP" sz="1300" b="1" i="0" u="none" strike="noStrike" kern="0" cap="none" spc="0" normalizeH="0" baseline="0" noProof="0">
                <a:ln>
                  <a:noFill/>
                </a:ln>
                <a:solidFill>
                  <a:schemeClr val="bg1"/>
                </a:solidFill>
                <a:effectLst/>
                <a:uLnTx/>
                <a:uFillTx/>
                <a:latin typeface="Arial" panose="020B0604020202020204" pitchFamily="34" charset="0"/>
                <a:ea typeface="Meiryo UI" panose="020B0604030504040204" pitchFamily="50" charset="-128"/>
                <a:cs typeface="Arial" panose="020B0604020202020204" pitchFamily="34" charset="0"/>
              </a:rPr>
              <a:t>Technical intern training</a:t>
            </a:r>
            <a:r>
              <a:rPr kumimoji="1" lang="ja-JP" altLang="en-US" sz="1300" kern="0">
                <a:solidFill>
                  <a:srgbClr val="000000"/>
                </a:solidFill>
                <a:latin typeface="Arial" panose="020B0604020202020204" pitchFamily="34" charset="0"/>
                <a:ea typeface="Meiryo UI" panose="020B0604030504040204" pitchFamily="50" charset="-128"/>
                <a:cs typeface="Arial" panose="020B0604020202020204" pitchFamily="34" charset="0"/>
              </a:rPr>
              <a:t>*</a:t>
            </a:r>
            <a:r>
              <a:rPr kumimoji="1" lang="en-US" altLang="ja-JP" sz="1300" kern="0">
                <a:solidFill>
                  <a:srgbClr val="000000"/>
                </a:solidFill>
                <a:latin typeface="Arial" panose="020B0604020202020204" pitchFamily="34" charset="0"/>
                <a:ea typeface="Meiryo UI" panose="020B0604030504040204" pitchFamily="50" charset="-128"/>
                <a:cs typeface="Arial" panose="020B0604020202020204" pitchFamily="34" charset="0"/>
              </a:rPr>
              <a:t>²</a:t>
            </a:r>
            <a:endParaRPr lang="ja-JP" altLang="en-US" sz="1300">
              <a:solidFill>
                <a:srgbClr val="000000"/>
              </a:solidFill>
              <a:latin typeface="Arial" panose="020B0604020202020204" pitchFamily="34" charset="0"/>
              <a:cs typeface="Arial" panose="020B0604020202020204" pitchFamily="34" charset="0"/>
            </a:endParaRPr>
          </a:p>
        </p:txBody>
      </p:sp>
      <p:sp>
        <p:nvSpPr>
          <p:cNvPr id="54" name="角丸四角形 26">
            <a:extLst>
              <a:ext uri="{FF2B5EF4-FFF2-40B4-BE49-F238E27FC236}">
                <a16:creationId xmlns:a16="http://schemas.microsoft.com/office/drawing/2014/main" id="{E37E47EE-2CFF-89BE-BFD7-ADD3F1E253EC}"/>
              </a:ext>
            </a:extLst>
          </p:cNvPr>
          <p:cNvSpPr/>
          <p:nvPr/>
        </p:nvSpPr>
        <p:spPr>
          <a:xfrm>
            <a:off x="1646899" y="4349443"/>
            <a:ext cx="2696393" cy="830997"/>
          </a:xfrm>
          <a:prstGeom prst="roundRect">
            <a:avLst>
              <a:gd name="adj" fmla="val 0"/>
            </a:avLst>
          </a:prstGeom>
          <a:noFill/>
          <a:ln>
            <a:noFill/>
          </a:ln>
          <a:effectLst/>
        </p:spPr>
        <p:txBody>
          <a:bodyPr vert="horz" wrap="square" rtlCol="0" anchor="ctr">
            <a:spAutoFit/>
          </a:bodyPr>
          <a:lstStyle/>
          <a:p>
            <a:pPr marL="176213" marR="0" lvl="0" indent="-17621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200" kern="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Work experience in nursing care</a:t>
            </a:r>
          </a:p>
          <a:p>
            <a:pPr marL="176213" marR="0" lvl="0" indent="-17621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200" b="0" i="0" u="none" strike="noStrike" kern="0" cap="none" spc="0" normalizeH="0" baseline="0" noProof="0" dirty="0">
                <a:ln>
                  <a:noFill/>
                </a:ln>
                <a:solidFill>
                  <a:schemeClr val="tx1">
                    <a:lumMod val="50000"/>
                  </a:schemeClr>
                </a:solidFill>
                <a:effectLst/>
                <a:uLnTx/>
                <a:uFillTx/>
                <a:latin typeface="Arial" panose="020B0604020202020204" pitchFamily="34" charset="0"/>
                <a:ea typeface="Meiryo UI" panose="020B0604030504040204" pitchFamily="50" charset="-128"/>
                <a:cs typeface="Arial" panose="020B0604020202020204" pitchFamily="34" charset="0"/>
              </a:rPr>
              <a:t>Passed JLPT</a:t>
            </a:r>
            <a:r>
              <a:rPr kumimoji="1" lang="en-US" altLang="ja-JP" sz="1200" kern="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 </a:t>
            </a:r>
            <a:r>
              <a:rPr kumimoji="1" lang="en-US" altLang="ja-JP" sz="1200" b="0" i="0" u="none" strike="noStrike" kern="0" cap="none" spc="0" normalizeH="0" baseline="0" noProof="0" dirty="0">
                <a:ln>
                  <a:noFill/>
                </a:ln>
                <a:solidFill>
                  <a:schemeClr val="tx1">
                    <a:lumMod val="50000"/>
                  </a:schemeClr>
                </a:solidFill>
                <a:effectLst/>
                <a:uLnTx/>
                <a:uFillTx/>
                <a:latin typeface="Arial" panose="020B0604020202020204" pitchFamily="34" charset="0"/>
                <a:ea typeface="Meiryo UI" panose="020B0604030504040204" pitchFamily="50" charset="-128"/>
                <a:cs typeface="Arial" panose="020B0604020202020204" pitchFamily="34" charset="0"/>
              </a:rPr>
              <a:t>N4</a:t>
            </a:r>
            <a:r>
              <a:rPr kumimoji="1" lang="ja-JP" altLang="en-US" sz="1200" b="0" i="0" u="none" strike="noStrike" kern="0" cap="none" spc="0" normalizeH="0" baseline="0" noProof="0" dirty="0">
                <a:ln>
                  <a:noFill/>
                </a:ln>
                <a:solidFill>
                  <a:schemeClr val="tx1">
                    <a:lumMod val="50000"/>
                  </a:schemeClr>
                </a:solidFill>
                <a:effectLst/>
                <a:uLnTx/>
                <a:uFillTx/>
                <a:latin typeface="Arial" panose="020B0604020202020204" pitchFamily="34" charset="0"/>
                <a:ea typeface="Meiryo UI" panose="020B0604030504040204" pitchFamily="50" charset="-128"/>
                <a:cs typeface="Arial" panose="020B0604020202020204" pitchFamily="34" charset="0"/>
              </a:rPr>
              <a:t>*</a:t>
            </a:r>
            <a:r>
              <a:rPr kumimoji="1" lang="en-US" altLang="ja-JP" sz="1200" b="0" i="0" u="none" strike="noStrike" kern="0" cap="none" spc="0" normalizeH="0" baseline="0" noProof="0" dirty="0">
                <a:ln>
                  <a:noFill/>
                </a:ln>
                <a:solidFill>
                  <a:schemeClr val="tx1">
                    <a:lumMod val="50000"/>
                  </a:schemeClr>
                </a:solidFill>
                <a:effectLst/>
                <a:uLnTx/>
                <a:uFillTx/>
                <a:latin typeface="Arial" panose="020B0604020202020204" pitchFamily="34" charset="0"/>
                <a:ea typeface="Meiryo UI" panose="020B0604030504040204" pitchFamily="50" charset="-128"/>
                <a:cs typeface="Arial" panose="020B0604020202020204" pitchFamily="34" charset="0"/>
              </a:rPr>
              <a:t>³ level</a:t>
            </a:r>
          </a:p>
          <a:p>
            <a:pPr marL="176213" lvl="0" indent="-176213" defTabSz="457200">
              <a:buFont typeface="Arial" panose="020B0604020202020204" pitchFamily="34" charset="0"/>
              <a:buChar char="•"/>
              <a:defRPr/>
            </a:pPr>
            <a:r>
              <a:rPr kumimoji="1" lang="en-US" altLang="ja-JP" sz="1200" b="0" i="0" u="none" strike="noStrike" kern="0" cap="none" spc="0" normalizeH="0" baseline="0" noProof="0" dirty="0">
                <a:ln>
                  <a:noFill/>
                </a:ln>
                <a:solidFill>
                  <a:schemeClr val="tx1">
                    <a:lumMod val="50000"/>
                  </a:schemeClr>
                </a:solidFill>
                <a:effectLst/>
                <a:uLnTx/>
                <a:uFillTx/>
                <a:latin typeface="Arial" panose="020B0604020202020204" pitchFamily="34" charset="0"/>
                <a:ea typeface="Meiryo UI" panose="020B0604030504040204" pitchFamily="50" charset="-128"/>
                <a:cs typeface="Arial" panose="020B0604020202020204" pitchFamily="34" charset="0"/>
              </a:rPr>
              <a:t>Pre-arrival training (3</a:t>
            </a:r>
            <a:r>
              <a:rPr kumimoji="1" lang="en-US" altLang="ja-JP" sz="1200" kern="0" dirty="0">
                <a:solidFill>
                  <a:schemeClr val="tx1">
                    <a:lumMod val="50000"/>
                  </a:schemeClr>
                </a:solidFill>
                <a:latin typeface="Calibri" panose="020F0502020204030204" pitchFamily="34" charset="0"/>
                <a:ea typeface="Meiryo UI" panose="020B0604030504040204" pitchFamily="50" charset="-128"/>
                <a:cs typeface="Calibri" panose="020F0502020204030204" pitchFamily="34" charset="0"/>
              </a:rPr>
              <a:t>‒</a:t>
            </a:r>
            <a:r>
              <a:rPr kumimoji="1" lang="en-US" altLang="ja-JP" sz="1200" b="0" i="0" u="none" strike="noStrike" kern="0" cap="none" spc="0" normalizeH="0" baseline="0" noProof="0" dirty="0">
                <a:ln>
                  <a:noFill/>
                </a:ln>
                <a:solidFill>
                  <a:schemeClr val="tx1">
                    <a:lumMod val="50000"/>
                  </a:schemeClr>
                </a:solidFill>
                <a:effectLst/>
                <a:uLnTx/>
                <a:uFillTx/>
                <a:latin typeface="Arial" panose="020B0604020202020204" pitchFamily="34" charset="0"/>
                <a:ea typeface="Meiryo UI" panose="020B0604030504040204" pitchFamily="50" charset="-128"/>
                <a:cs typeface="Arial" panose="020B0604020202020204" pitchFamily="34" charset="0"/>
              </a:rPr>
              <a:t>12 months until arrival)</a:t>
            </a:r>
            <a:endParaRPr kumimoji="1" lang="ja-JP" altLang="en-US" sz="1200" b="0" i="0" u="none" strike="noStrike" kern="0" cap="none" spc="0" normalizeH="0" baseline="0" noProof="0" dirty="0">
              <a:ln>
                <a:noFill/>
              </a:ln>
              <a:solidFill>
                <a:schemeClr val="tx1">
                  <a:lumMod val="50000"/>
                </a:schemeClr>
              </a:solidFill>
              <a:effectLst/>
              <a:uLnTx/>
              <a:uFillTx/>
              <a:latin typeface="Arial" panose="020B0604020202020204" pitchFamily="34" charset="0"/>
              <a:ea typeface="Meiryo UI" panose="020B0604030504040204" pitchFamily="50" charset="-128"/>
              <a:cs typeface="Arial" panose="020B0604020202020204" pitchFamily="34" charset="0"/>
            </a:endParaRPr>
          </a:p>
        </p:txBody>
      </p:sp>
      <p:sp>
        <p:nvSpPr>
          <p:cNvPr id="55" name="角丸四角形 26">
            <a:extLst>
              <a:ext uri="{FF2B5EF4-FFF2-40B4-BE49-F238E27FC236}">
                <a16:creationId xmlns:a16="http://schemas.microsoft.com/office/drawing/2014/main" id="{F4A324A6-C237-1FCE-37D1-1AA7CFDA61BA}"/>
              </a:ext>
            </a:extLst>
          </p:cNvPr>
          <p:cNvSpPr/>
          <p:nvPr/>
        </p:nvSpPr>
        <p:spPr>
          <a:xfrm>
            <a:off x="610592" y="5241574"/>
            <a:ext cx="1107820" cy="799654"/>
          </a:xfrm>
          <a:prstGeom prst="roundRect">
            <a:avLst>
              <a:gd name="adj" fmla="val 23101"/>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vert="horz" lIns="36000" rIns="36000" rtlCol="0" anchor="ctr">
            <a:spAutoFit/>
          </a:bodyPr>
          <a:lstStyle/>
          <a:p>
            <a:pPr algn="ctr" defTabSz="457200">
              <a:defRPr/>
            </a:pPr>
            <a:r>
              <a:rPr kumimoji="1" lang="en-US" altLang="ja-JP" sz="1300" b="1" kern="0">
                <a:solidFill>
                  <a:schemeClr val="bg1"/>
                </a:solidFill>
                <a:latin typeface="Arial" panose="020B0604020202020204" pitchFamily="34" charset="0"/>
                <a:ea typeface="Meiryo UI" panose="020B0604030504040204" pitchFamily="50" charset="-128"/>
                <a:cs typeface="Arial" panose="020B0604020202020204" pitchFamily="34" charset="0"/>
              </a:rPr>
              <a:t>Designated activities EPA</a:t>
            </a:r>
            <a:r>
              <a:rPr kumimoji="1" lang="ja-JP" altLang="en-US" sz="1300" kern="0">
                <a:solidFill>
                  <a:srgbClr val="000000"/>
                </a:solidFill>
                <a:latin typeface="Arial" panose="020B0604020202020204" pitchFamily="34" charset="0"/>
                <a:ea typeface="Meiryo UI" panose="020B0604030504040204" pitchFamily="50" charset="-128"/>
                <a:cs typeface="Arial" panose="020B0604020202020204" pitchFamily="34" charset="0"/>
              </a:rPr>
              <a:t>*</a:t>
            </a:r>
            <a:r>
              <a:rPr kumimoji="1" lang="ja-JP" altLang="en-US" sz="1200" kern="0">
                <a:solidFill>
                  <a:srgbClr val="000000"/>
                </a:solidFill>
                <a:latin typeface="Arial" panose="020B0604020202020204" pitchFamily="34" charset="0"/>
                <a:ea typeface="Meiryo UI" panose="020B0604030504040204" pitchFamily="50" charset="-128"/>
                <a:cs typeface="Arial" panose="020B0604020202020204" pitchFamily="34" charset="0"/>
              </a:rPr>
              <a:t>⁴</a:t>
            </a:r>
            <a:endParaRPr lang="ja-JP" altLang="en-US" sz="1300">
              <a:solidFill>
                <a:srgbClr val="000000"/>
              </a:solidFill>
              <a:latin typeface="Arial" panose="020B0604020202020204" pitchFamily="34" charset="0"/>
              <a:cs typeface="Arial" panose="020B0604020202020204" pitchFamily="34" charset="0"/>
            </a:endParaRPr>
          </a:p>
        </p:txBody>
      </p:sp>
      <p:sp>
        <p:nvSpPr>
          <p:cNvPr id="56" name="角丸四角形 26">
            <a:extLst>
              <a:ext uri="{FF2B5EF4-FFF2-40B4-BE49-F238E27FC236}">
                <a16:creationId xmlns:a16="http://schemas.microsoft.com/office/drawing/2014/main" id="{D6399374-EE68-94C1-67C6-25F2B81FB32E}"/>
              </a:ext>
            </a:extLst>
          </p:cNvPr>
          <p:cNvSpPr/>
          <p:nvPr/>
        </p:nvSpPr>
        <p:spPr>
          <a:xfrm>
            <a:off x="4970293" y="5315524"/>
            <a:ext cx="3563073" cy="486109"/>
          </a:xfrm>
          <a:prstGeom prst="homePlate">
            <a:avLst/>
          </a:prstGeom>
          <a:solidFill>
            <a:schemeClr val="accent5">
              <a:alpha val="50000"/>
            </a:schemeClr>
          </a:solidFill>
          <a:ln>
            <a:solidFill>
              <a:sysClr val="windowText" lastClr="000000"/>
            </a:solidFill>
            <a:prstDash val="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1200" i="0" u="none" strike="noStrike" kern="0" cap="none" spc="0" normalizeH="0" baseline="0" noProof="0" dirty="0">
                <a:ln>
                  <a:noFill/>
                </a:ln>
                <a:solidFill>
                  <a:schemeClr val="tx1">
                    <a:lumMod val="50000"/>
                  </a:schemeClr>
                </a:solidFill>
                <a:effectLst/>
                <a:uLnTx/>
                <a:uFillTx/>
                <a:latin typeface="Arial" panose="020B0604020202020204" pitchFamily="34" charset="0"/>
                <a:ea typeface="Meiryo UI" panose="020B0604030504040204" pitchFamily="50" charset="-128"/>
                <a:cs typeface="Arial" panose="020B0604020202020204" pitchFamily="34" charset="0"/>
              </a:rPr>
              <a:t>Work at nursing care service provider</a:t>
            </a:r>
          </a:p>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1200" b="1" kern="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Max. 4 years </a:t>
            </a:r>
            <a:r>
              <a:rPr kumimoji="1" lang="en-US" altLang="ja-JP" sz="1200" kern="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(no limit after becoming certified care worker)</a:t>
            </a:r>
            <a:endParaRPr kumimoji="1" lang="ja-JP" altLang="en-US" sz="1200" b="0" i="0" u="none" strike="noStrike" kern="0" cap="none" spc="0" normalizeH="0" baseline="0" noProof="0" dirty="0">
              <a:ln>
                <a:noFill/>
              </a:ln>
              <a:solidFill>
                <a:schemeClr val="tx1">
                  <a:lumMod val="50000"/>
                </a:schemeClr>
              </a:solidFill>
              <a:effectLst/>
              <a:uLnTx/>
              <a:uFillTx/>
              <a:latin typeface="Arial" panose="020B0604020202020204" pitchFamily="34" charset="0"/>
              <a:ea typeface="Meiryo UI" panose="020B0604030504040204" pitchFamily="50" charset="-128"/>
              <a:cs typeface="Arial" panose="020B0604020202020204" pitchFamily="34" charset="0"/>
            </a:endParaRPr>
          </a:p>
        </p:txBody>
      </p:sp>
      <p:sp>
        <p:nvSpPr>
          <p:cNvPr id="57" name="角丸四角形 26">
            <a:extLst>
              <a:ext uri="{FF2B5EF4-FFF2-40B4-BE49-F238E27FC236}">
                <a16:creationId xmlns:a16="http://schemas.microsoft.com/office/drawing/2014/main" id="{ED876FEE-CBD3-F723-2D28-194180297D35}"/>
              </a:ext>
            </a:extLst>
          </p:cNvPr>
          <p:cNvSpPr/>
          <p:nvPr/>
        </p:nvSpPr>
        <p:spPr>
          <a:xfrm>
            <a:off x="1719184" y="5157581"/>
            <a:ext cx="2595079" cy="1015663"/>
          </a:xfrm>
          <a:prstGeom prst="roundRect">
            <a:avLst>
              <a:gd name="adj" fmla="val 0"/>
            </a:avLst>
          </a:prstGeom>
          <a:noFill/>
          <a:ln>
            <a:noFill/>
          </a:ln>
          <a:effectLst/>
        </p:spPr>
        <p:txBody>
          <a:bodyPr vert="horz" wrap="square" rtlCol="0" anchor="ctr">
            <a:spAutoFit/>
          </a:bodyPr>
          <a:lstStyle/>
          <a:p>
            <a:pPr marL="176213" marR="0" lvl="0" indent="-17621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200" kern="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Requirements (graduated from </a:t>
            </a:r>
            <a:r>
              <a:rPr lang="en-US" altLang="ja-JP" sz="1200" dirty="0">
                <a:solidFill>
                  <a:schemeClr val="tx1">
                    <a:lumMod val="50000"/>
                  </a:schemeClr>
                </a:solidFill>
                <a:latin typeface="Arial" panose="020B0604020202020204" pitchFamily="34" charset="0"/>
                <a:cs typeface="Arial" panose="020B0604020202020204" pitchFamily="34" charset="0"/>
              </a:rPr>
              <a:t>elderly</a:t>
            </a:r>
            <a:r>
              <a:rPr kumimoji="1" lang="en-US" altLang="ja-JP" sz="1200" kern="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 school, etc.)</a:t>
            </a:r>
          </a:p>
          <a:p>
            <a:pPr marL="176213" marR="0" lvl="0" indent="-17621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200" b="0" i="0" u="none" strike="noStrike" kern="0" cap="none" spc="0" normalizeH="0" baseline="0" noProof="0" dirty="0">
                <a:ln>
                  <a:noFill/>
                </a:ln>
                <a:solidFill>
                  <a:schemeClr val="tx1">
                    <a:lumMod val="50000"/>
                  </a:schemeClr>
                </a:solidFill>
                <a:effectLst/>
                <a:uLnTx/>
                <a:uFillTx/>
                <a:latin typeface="Arial" panose="020B0604020202020204" pitchFamily="34" charset="0"/>
                <a:ea typeface="Meiryo UI" panose="020B0604030504040204" pitchFamily="50" charset="-128"/>
                <a:cs typeface="Arial" panose="020B0604020202020204" pitchFamily="34" charset="0"/>
              </a:rPr>
              <a:t>JLPT</a:t>
            </a:r>
            <a:r>
              <a:rPr kumimoji="1" lang="en-US" altLang="ja-JP" sz="1200" kern="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 requirements</a:t>
            </a:r>
            <a:endParaRPr kumimoji="1" lang="en-US" altLang="ja-JP" sz="1200" b="0" i="0" u="none" strike="noStrike" kern="0" cap="none" spc="0" normalizeH="0" baseline="0" noProof="0" dirty="0">
              <a:ln>
                <a:noFill/>
              </a:ln>
              <a:solidFill>
                <a:schemeClr val="tx1">
                  <a:lumMod val="50000"/>
                </a:schemeClr>
              </a:solidFill>
              <a:effectLst/>
              <a:uLnTx/>
              <a:uFillTx/>
              <a:latin typeface="Arial" panose="020B0604020202020204" pitchFamily="34" charset="0"/>
              <a:ea typeface="Meiryo UI" panose="020B0604030504040204" pitchFamily="50" charset="-128"/>
              <a:cs typeface="Arial" panose="020B0604020202020204" pitchFamily="34" charset="0"/>
            </a:endParaRPr>
          </a:p>
          <a:p>
            <a:pPr marL="176213" marR="0" lvl="0" indent="-17621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200" b="0" i="0" u="none" strike="noStrike" kern="0" cap="none" spc="0" normalizeH="0" baseline="0" noProof="0" dirty="0">
                <a:ln>
                  <a:noFill/>
                </a:ln>
                <a:solidFill>
                  <a:schemeClr val="tx1">
                    <a:lumMod val="50000"/>
                  </a:schemeClr>
                </a:solidFill>
                <a:effectLst/>
                <a:uLnTx/>
                <a:uFillTx/>
                <a:latin typeface="Arial" panose="020B0604020202020204" pitchFamily="34" charset="0"/>
                <a:ea typeface="Meiryo UI" panose="020B0604030504040204" pitchFamily="50" charset="-128"/>
                <a:cs typeface="Arial" panose="020B0604020202020204" pitchFamily="34" charset="0"/>
              </a:rPr>
              <a:t>Pre-arrival training (6</a:t>
            </a:r>
            <a:r>
              <a:rPr kumimoji="1" lang="en-US" altLang="ja-JP" sz="1200" b="0" i="0" u="none" strike="noStrike" kern="0" cap="none" spc="0" normalizeH="0" baseline="0" noProof="0" dirty="0">
                <a:ln>
                  <a:noFill/>
                </a:ln>
                <a:solidFill>
                  <a:schemeClr val="tx1">
                    <a:lumMod val="50000"/>
                  </a:schemeClr>
                </a:solidFill>
                <a:effectLst/>
                <a:uLnTx/>
                <a:uFillTx/>
                <a:latin typeface="Calibri" panose="020F0502020204030204" pitchFamily="34" charset="0"/>
                <a:ea typeface="Meiryo UI" panose="020B0604030504040204" pitchFamily="50" charset="-128"/>
                <a:cs typeface="Calibri" panose="020F0502020204030204" pitchFamily="34" charset="0"/>
              </a:rPr>
              <a:t>‒</a:t>
            </a:r>
            <a:r>
              <a:rPr kumimoji="1" lang="en-US" altLang="ja-JP" sz="1200" b="0" i="0" u="none" strike="noStrike" kern="0" cap="none" spc="0" normalizeH="0" baseline="0" noProof="0" dirty="0">
                <a:ln>
                  <a:noFill/>
                </a:ln>
                <a:solidFill>
                  <a:schemeClr val="tx1">
                    <a:lumMod val="50000"/>
                  </a:schemeClr>
                </a:solidFill>
                <a:effectLst/>
                <a:uLnTx/>
                <a:uFillTx/>
                <a:latin typeface="Arial" panose="020B0604020202020204" pitchFamily="34" charset="0"/>
                <a:ea typeface="Meiryo UI" panose="020B0604030504040204" pitchFamily="50" charset="-128"/>
                <a:cs typeface="Arial" panose="020B0604020202020204" pitchFamily="34" charset="0"/>
              </a:rPr>
              <a:t>12 months until arrival)</a:t>
            </a:r>
            <a:endParaRPr kumimoji="1" lang="ja-JP" altLang="en-US" sz="1200" b="0" i="0" u="none" strike="noStrike" kern="0" cap="none" spc="0" normalizeH="0" baseline="0" noProof="0" dirty="0">
              <a:ln>
                <a:noFill/>
              </a:ln>
              <a:solidFill>
                <a:schemeClr val="tx1">
                  <a:lumMod val="50000"/>
                </a:schemeClr>
              </a:solidFill>
              <a:effectLst/>
              <a:uLnTx/>
              <a:uFillTx/>
              <a:latin typeface="Arial" panose="020B0604020202020204" pitchFamily="34" charset="0"/>
              <a:ea typeface="Meiryo UI" panose="020B0604030504040204" pitchFamily="50" charset="-128"/>
              <a:cs typeface="Arial" panose="020B0604020202020204" pitchFamily="34" charset="0"/>
            </a:endParaRPr>
          </a:p>
        </p:txBody>
      </p:sp>
      <p:sp>
        <p:nvSpPr>
          <p:cNvPr id="58" name="角丸四角形 26">
            <a:extLst>
              <a:ext uri="{FF2B5EF4-FFF2-40B4-BE49-F238E27FC236}">
                <a16:creationId xmlns:a16="http://schemas.microsoft.com/office/drawing/2014/main" id="{5744131E-68AB-8CAB-E0FC-4B98EAF242FF}"/>
              </a:ext>
            </a:extLst>
          </p:cNvPr>
          <p:cNvSpPr/>
          <p:nvPr/>
        </p:nvSpPr>
        <p:spPr>
          <a:xfrm>
            <a:off x="4221979" y="4461697"/>
            <a:ext cx="748314" cy="486109"/>
          </a:xfrm>
          <a:prstGeom prst="homePlate">
            <a:avLst/>
          </a:prstGeom>
          <a:solidFill>
            <a:schemeClr val="accent1">
              <a:lumMod val="40000"/>
              <a:lumOff val="60000"/>
              <a:alpha val="50000"/>
            </a:schemeClr>
          </a:solidFill>
          <a:ln>
            <a:solidFill>
              <a:sysClr val="windowText" lastClr="000000"/>
            </a:solidFill>
            <a:prstDash val="dash"/>
          </a:ln>
          <a:effectLst/>
        </p:spPr>
        <p:txBody>
          <a:bodyPr wrap="none"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1300" b="0" i="0" u="none" strike="noStrike" kern="0" cap="none" spc="0" normalizeH="0" baseline="0" noProof="0">
                <a:ln>
                  <a:noFill/>
                </a:ln>
                <a:solidFill>
                  <a:sysClr val="windowText" lastClr="000000"/>
                </a:solidFill>
                <a:effectLst/>
                <a:uLnTx/>
                <a:uFillTx/>
                <a:latin typeface="Arial" panose="020B0604020202020204" pitchFamily="34" charset="0"/>
                <a:ea typeface="Meiryo UI" panose="020B0604030504040204" pitchFamily="50" charset="-128"/>
                <a:cs typeface="Arial" panose="020B0604020202020204" pitchFamily="34" charset="0"/>
              </a:rPr>
              <a:t>Training</a:t>
            </a:r>
            <a:endParaRPr kumimoji="1" lang="ja-JP" altLang="en-US" sz="1300" b="0" i="0" u="none" strike="noStrike" kern="0" cap="none" spc="0" normalizeH="0" baseline="0" noProof="0">
              <a:ln>
                <a:noFill/>
              </a:ln>
              <a:solidFill>
                <a:sysClr val="windowText" lastClr="000000"/>
              </a:solidFill>
              <a:effectLst/>
              <a:uLnTx/>
              <a:uFillTx/>
              <a:latin typeface="Arial" panose="020B0604020202020204" pitchFamily="34" charset="0"/>
              <a:ea typeface="Meiryo UI" panose="020B0604030504040204" pitchFamily="50" charset="-128"/>
              <a:cs typeface="Arial" panose="020B0604020202020204" pitchFamily="34" charset="0"/>
            </a:endParaRPr>
          </a:p>
        </p:txBody>
      </p:sp>
      <p:sp>
        <p:nvSpPr>
          <p:cNvPr id="59" name="角丸四角形 26">
            <a:extLst>
              <a:ext uri="{FF2B5EF4-FFF2-40B4-BE49-F238E27FC236}">
                <a16:creationId xmlns:a16="http://schemas.microsoft.com/office/drawing/2014/main" id="{85964EA9-B5CD-8502-FE6D-B5C928F3DBCD}"/>
              </a:ext>
            </a:extLst>
          </p:cNvPr>
          <p:cNvSpPr/>
          <p:nvPr/>
        </p:nvSpPr>
        <p:spPr>
          <a:xfrm>
            <a:off x="4220435" y="5316629"/>
            <a:ext cx="748314" cy="486109"/>
          </a:xfrm>
          <a:prstGeom prst="homePlate">
            <a:avLst/>
          </a:prstGeom>
          <a:solidFill>
            <a:schemeClr val="accent1">
              <a:lumMod val="40000"/>
              <a:lumOff val="60000"/>
              <a:alpha val="50000"/>
            </a:schemeClr>
          </a:solidFill>
          <a:ln>
            <a:solidFill>
              <a:sysClr val="windowText" lastClr="000000"/>
            </a:solidFill>
            <a:prstDash val="dash"/>
          </a:ln>
          <a:effectLst/>
        </p:spPr>
        <p:txBody>
          <a:bodyPr wrap="none"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1300" b="0" i="0" u="none" strike="noStrike" kern="0" cap="none" spc="0" normalizeH="0" baseline="0" noProof="0">
                <a:ln>
                  <a:noFill/>
                </a:ln>
                <a:solidFill>
                  <a:sysClr val="windowText" lastClr="000000"/>
                </a:solidFill>
                <a:effectLst/>
                <a:uLnTx/>
                <a:uFillTx/>
                <a:latin typeface="Arial" panose="020B0604020202020204" pitchFamily="34" charset="0"/>
                <a:ea typeface="Meiryo UI" panose="020B0604030504040204" pitchFamily="50" charset="-128"/>
                <a:cs typeface="Arial" panose="020B0604020202020204" pitchFamily="34" charset="0"/>
              </a:rPr>
              <a:t>Training</a:t>
            </a:r>
            <a:endParaRPr kumimoji="1" lang="ja-JP" altLang="en-US" sz="1300" b="0" i="0" u="none" strike="noStrike" kern="0" cap="none" spc="0" normalizeH="0" baseline="0" noProof="0">
              <a:ln>
                <a:noFill/>
              </a:ln>
              <a:solidFill>
                <a:sysClr val="windowText" lastClr="000000"/>
              </a:solidFill>
              <a:effectLst/>
              <a:uLnTx/>
              <a:uFillTx/>
              <a:latin typeface="Arial" panose="020B0604020202020204" pitchFamily="34" charset="0"/>
              <a:ea typeface="Meiryo UI" panose="020B0604030504040204" pitchFamily="50" charset="-128"/>
              <a:cs typeface="Arial" panose="020B0604020202020204" pitchFamily="34" charset="0"/>
            </a:endParaRPr>
          </a:p>
        </p:txBody>
      </p:sp>
      <p:sp>
        <p:nvSpPr>
          <p:cNvPr id="60" name="角丸四角形 26">
            <a:extLst>
              <a:ext uri="{FF2B5EF4-FFF2-40B4-BE49-F238E27FC236}">
                <a16:creationId xmlns:a16="http://schemas.microsoft.com/office/drawing/2014/main" id="{EF2D68F9-C0C2-BCEA-BA61-FB83C3547005}"/>
              </a:ext>
            </a:extLst>
          </p:cNvPr>
          <p:cNvSpPr/>
          <p:nvPr/>
        </p:nvSpPr>
        <p:spPr>
          <a:xfrm>
            <a:off x="8909309" y="3537601"/>
            <a:ext cx="1009083" cy="2264031"/>
          </a:xfrm>
          <a:prstGeom prst="roundRect">
            <a:avLst/>
          </a:prstGeom>
          <a:ln/>
        </p:spPr>
        <p:style>
          <a:lnRef idx="0">
            <a:schemeClr val="accent2"/>
          </a:lnRef>
          <a:fillRef idx="3">
            <a:schemeClr val="accent2"/>
          </a:fillRef>
          <a:effectRef idx="3">
            <a:schemeClr val="accent2"/>
          </a:effectRef>
          <a:fontRef idx="minor">
            <a:schemeClr val="lt1"/>
          </a:fontRef>
        </p:style>
        <p:txBody>
          <a:bodyPr vert="horz"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1100" b="0" i="0" u="none" strike="noStrike" kern="0" cap="none" spc="0" normalizeH="0" baseline="0" noProof="0">
                <a:ln>
                  <a:noFill/>
                </a:ln>
                <a:solidFill>
                  <a:schemeClr val="bg1"/>
                </a:solidFill>
                <a:effectLst/>
                <a:uLnTx/>
                <a:uFillTx/>
                <a:latin typeface="Arial" panose="020B0604020202020204" pitchFamily="34" charset="0"/>
                <a:ea typeface="Meiryo UI" panose="020B0604030504040204" pitchFamily="50" charset="-128"/>
                <a:cs typeface="Arial" panose="020B0604020202020204" pitchFamily="34" charset="0"/>
              </a:rPr>
              <a:t>Certified care worker national exam</a:t>
            </a:r>
            <a:endParaRPr kumimoji="1" lang="ja-JP" altLang="en-US" sz="1100" b="0" i="0" u="none" strike="noStrike" kern="0" cap="none" spc="0" normalizeH="0" baseline="0" noProof="0">
              <a:ln>
                <a:noFill/>
              </a:ln>
              <a:solidFill>
                <a:schemeClr val="bg1"/>
              </a:solidFill>
              <a:effectLst/>
              <a:uLnTx/>
              <a:uFillTx/>
              <a:latin typeface="Arial" panose="020B0604020202020204" pitchFamily="34" charset="0"/>
              <a:ea typeface="Meiryo UI" panose="020B0604030504040204" pitchFamily="50" charset="-128"/>
              <a:cs typeface="Arial" panose="020B0604020202020204" pitchFamily="34" charset="0"/>
            </a:endParaRPr>
          </a:p>
        </p:txBody>
      </p:sp>
      <p:sp>
        <p:nvSpPr>
          <p:cNvPr id="61" name="角丸四角形 26">
            <a:extLst>
              <a:ext uri="{FF2B5EF4-FFF2-40B4-BE49-F238E27FC236}">
                <a16:creationId xmlns:a16="http://schemas.microsoft.com/office/drawing/2014/main" id="{BDC0EE17-5D30-9D48-37AC-640C2437C274}"/>
              </a:ext>
            </a:extLst>
          </p:cNvPr>
          <p:cNvSpPr/>
          <p:nvPr/>
        </p:nvSpPr>
        <p:spPr>
          <a:xfrm>
            <a:off x="8911939" y="2498788"/>
            <a:ext cx="2073254" cy="825633"/>
          </a:xfrm>
          <a:prstGeom prst="homePlate">
            <a:avLst>
              <a:gd name="adj" fmla="val 42228"/>
            </a:avLst>
          </a:prstGeom>
          <a:gradFill flip="none" rotWithShape="1">
            <a:gsLst>
              <a:gs pos="0">
                <a:schemeClr val="accent5">
                  <a:lumMod val="20000"/>
                  <a:lumOff val="80000"/>
                  <a:alpha val="50000"/>
                </a:schemeClr>
              </a:gs>
              <a:gs pos="71000">
                <a:schemeClr val="accent5">
                  <a:alpha val="50000"/>
                </a:schemeClr>
              </a:gs>
              <a:gs pos="17000">
                <a:schemeClr val="accent5">
                  <a:lumMod val="40000"/>
                  <a:lumOff val="60000"/>
                  <a:alpha val="50000"/>
                </a:schemeClr>
              </a:gs>
              <a:gs pos="41000">
                <a:schemeClr val="accent5">
                  <a:lumMod val="60000"/>
                  <a:lumOff val="40000"/>
                  <a:alpha val="50000"/>
                </a:schemeClr>
              </a:gs>
              <a:gs pos="100000">
                <a:schemeClr val="accent5">
                  <a:alpha val="50000"/>
                </a:schemeClr>
              </a:gs>
            </a:gsLst>
            <a:lin ang="10800000" scaled="1"/>
            <a:tileRect/>
          </a:gradFill>
          <a:ln>
            <a:noFill/>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1300" b="0" i="0" u="none" strike="noStrike" kern="0" cap="none" spc="0" normalizeH="0" baseline="0" noProof="0">
                <a:ln>
                  <a:noFill/>
                </a:ln>
                <a:solidFill>
                  <a:schemeClr val="tx1">
                    <a:lumMod val="50000"/>
                  </a:schemeClr>
                </a:solidFill>
                <a:effectLst/>
                <a:uLnTx/>
                <a:uFillTx/>
                <a:latin typeface="Arial" panose="020B0604020202020204" pitchFamily="34" charset="0"/>
                <a:ea typeface="Meiryo UI" panose="020B0604030504040204" pitchFamily="50" charset="-128"/>
                <a:cs typeface="Arial" panose="020B0604020202020204" pitchFamily="34" charset="0"/>
              </a:rPr>
              <a:t>Work without duration limit (</a:t>
            </a:r>
            <a:r>
              <a:rPr lang="en-US" altLang="ja-JP" sz="1400">
                <a:solidFill>
                  <a:schemeClr val="tx1">
                    <a:lumMod val="50000"/>
                  </a:schemeClr>
                </a:solidFill>
                <a:latin typeface="Arial" panose="020B0604020202020204" pitchFamily="34" charset="0"/>
                <a:cs typeface="Arial" panose="020B0604020202020204" pitchFamily="34" charset="0"/>
              </a:rPr>
              <a:t>nursing</a:t>
            </a:r>
            <a:r>
              <a:rPr kumimoji="1" lang="en-US" altLang="ja-JP" sz="1300" b="0" i="0" u="none" strike="noStrike" kern="0" cap="none" spc="0" normalizeH="0" baseline="0" noProof="0">
                <a:ln>
                  <a:noFill/>
                </a:ln>
                <a:solidFill>
                  <a:schemeClr val="tx1">
                    <a:lumMod val="50000"/>
                  </a:schemeClr>
                </a:solidFill>
                <a:effectLst/>
                <a:uLnTx/>
                <a:uFillTx/>
                <a:latin typeface="Arial" panose="020B0604020202020204" pitchFamily="34" charset="0"/>
                <a:ea typeface="Meiryo UI" panose="020B0604030504040204" pitchFamily="50" charset="-128"/>
                <a:cs typeface="Arial" panose="020B0604020202020204" pitchFamily="34" charset="0"/>
              </a:rPr>
              <a:t> care visa)</a:t>
            </a:r>
          </a:p>
        </p:txBody>
      </p:sp>
      <p:sp>
        <p:nvSpPr>
          <p:cNvPr id="62" name="角丸四角形 26">
            <a:extLst>
              <a:ext uri="{FF2B5EF4-FFF2-40B4-BE49-F238E27FC236}">
                <a16:creationId xmlns:a16="http://schemas.microsoft.com/office/drawing/2014/main" id="{A28140E7-5D71-BBF5-D223-27CBE4A92263}"/>
              </a:ext>
            </a:extLst>
          </p:cNvPr>
          <p:cNvSpPr/>
          <p:nvPr/>
        </p:nvSpPr>
        <p:spPr>
          <a:xfrm>
            <a:off x="10034887" y="3532083"/>
            <a:ext cx="950306" cy="2264031"/>
          </a:xfrm>
          <a:prstGeom prst="homePlate">
            <a:avLst>
              <a:gd name="adj" fmla="val 16443"/>
            </a:avLst>
          </a:prstGeom>
          <a:gradFill flip="none" rotWithShape="1">
            <a:gsLst>
              <a:gs pos="0">
                <a:schemeClr val="accent5">
                  <a:lumMod val="20000"/>
                  <a:lumOff val="80000"/>
                  <a:alpha val="50000"/>
                </a:schemeClr>
              </a:gs>
              <a:gs pos="71000">
                <a:schemeClr val="accent5">
                  <a:alpha val="50000"/>
                </a:schemeClr>
              </a:gs>
              <a:gs pos="17000">
                <a:schemeClr val="accent5">
                  <a:lumMod val="40000"/>
                  <a:lumOff val="60000"/>
                  <a:alpha val="50000"/>
                </a:schemeClr>
              </a:gs>
              <a:gs pos="41000">
                <a:schemeClr val="accent5">
                  <a:lumMod val="60000"/>
                  <a:lumOff val="40000"/>
                  <a:alpha val="50000"/>
                </a:schemeClr>
              </a:gs>
              <a:gs pos="100000">
                <a:schemeClr val="accent5">
                  <a:alpha val="50000"/>
                </a:schemeClr>
              </a:gs>
            </a:gsLst>
            <a:lin ang="10800000" scaled="1"/>
            <a:tileRect/>
          </a:gradFill>
          <a:ln>
            <a:noFill/>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1300" b="0" i="0" u="none" strike="noStrike" kern="0" cap="none" spc="0" normalizeH="0" baseline="0" noProof="0">
                <a:ln>
                  <a:noFill/>
                </a:ln>
                <a:solidFill>
                  <a:schemeClr val="tx1">
                    <a:lumMod val="50000"/>
                  </a:schemeClr>
                </a:solidFill>
                <a:effectLst/>
                <a:uLnTx/>
                <a:uFillTx/>
                <a:latin typeface="Arial" panose="020B0604020202020204" pitchFamily="34" charset="0"/>
                <a:ea typeface="Meiryo UI" panose="020B0604030504040204" pitchFamily="50" charset="-128"/>
                <a:cs typeface="Arial" panose="020B0604020202020204" pitchFamily="34" charset="0"/>
              </a:rPr>
              <a:t>Work without duration limit (</a:t>
            </a:r>
            <a:r>
              <a:rPr lang="en-US" altLang="ja-JP" sz="1400">
                <a:solidFill>
                  <a:schemeClr val="tx1">
                    <a:lumMod val="50000"/>
                  </a:schemeClr>
                </a:solidFill>
                <a:latin typeface="Arial" panose="020B0604020202020204" pitchFamily="34" charset="0"/>
                <a:cs typeface="Arial" panose="020B0604020202020204" pitchFamily="34" charset="0"/>
              </a:rPr>
              <a:t>nursing</a:t>
            </a:r>
            <a:r>
              <a:rPr kumimoji="1" lang="en-US" altLang="ja-JP" sz="1300" b="0" i="0" u="none" strike="noStrike" kern="0" cap="none" spc="0" normalizeH="0" baseline="0" noProof="0">
                <a:ln>
                  <a:noFill/>
                </a:ln>
                <a:solidFill>
                  <a:schemeClr val="tx1">
                    <a:lumMod val="50000"/>
                  </a:schemeClr>
                </a:solidFill>
                <a:effectLst/>
                <a:uLnTx/>
                <a:uFillTx/>
                <a:latin typeface="Arial" panose="020B0604020202020204" pitchFamily="34" charset="0"/>
                <a:ea typeface="Meiryo UI" panose="020B0604030504040204" pitchFamily="50" charset="-128"/>
                <a:cs typeface="Arial" panose="020B0604020202020204" pitchFamily="34" charset="0"/>
              </a:rPr>
              <a:t> care visa)</a:t>
            </a:r>
          </a:p>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800" b="0" i="0" u="none" strike="noStrike" kern="0" cap="none" spc="0" normalizeH="0" baseline="0" noProof="0">
                <a:ln>
                  <a:noFill/>
                </a:ln>
                <a:solidFill>
                  <a:schemeClr val="tx1">
                    <a:lumMod val="50000"/>
                  </a:schemeClr>
                </a:solidFill>
                <a:effectLst/>
                <a:uLnTx/>
                <a:uFillTx/>
                <a:latin typeface="Arial" panose="020B0604020202020204" pitchFamily="34" charset="0"/>
                <a:ea typeface="Meiryo UI" panose="020B0604030504040204" pitchFamily="50" charset="-128"/>
                <a:cs typeface="Arial" panose="020B0604020202020204" pitchFamily="34" charset="0"/>
              </a:rPr>
              <a:t>*EPA: Possible to remain EPA</a:t>
            </a:r>
          </a:p>
        </p:txBody>
      </p:sp>
      <p:sp>
        <p:nvSpPr>
          <p:cNvPr id="66" name="角丸四角形 26">
            <a:extLst>
              <a:ext uri="{FF2B5EF4-FFF2-40B4-BE49-F238E27FC236}">
                <a16:creationId xmlns:a16="http://schemas.microsoft.com/office/drawing/2014/main" id="{2F0EA004-309B-F40B-61DD-3CD29AA115FB}"/>
              </a:ext>
            </a:extLst>
          </p:cNvPr>
          <p:cNvSpPr/>
          <p:nvPr/>
        </p:nvSpPr>
        <p:spPr>
          <a:xfrm>
            <a:off x="11098780" y="3165688"/>
            <a:ext cx="1093220" cy="307777"/>
          </a:xfrm>
          <a:prstGeom prst="roundRect">
            <a:avLst>
              <a:gd name="adj" fmla="val 0"/>
            </a:avLst>
          </a:prstGeom>
          <a:noFill/>
          <a:ln>
            <a:noFill/>
          </a:ln>
          <a:effectLst/>
        </p:spPr>
        <p:txBody>
          <a:bodyPr vert="horz" wrap="square" rtlCol="0" anchor="ctr">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1" lang="en-US" altLang="ja-JP" sz="1400" b="1" i="0" u="none" strike="noStrike" kern="0" cap="none" spc="0" normalizeH="0" baseline="0" noProof="0">
                <a:ln>
                  <a:noFill/>
                </a:ln>
                <a:solidFill>
                  <a:srgbClr val="FF0000"/>
                </a:solidFill>
                <a:effectLst/>
                <a:uLnTx/>
                <a:uFillTx/>
                <a:latin typeface="Arial" panose="020B0604020202020204" pitchFamily="34" charset="0"/>
                <a:ea typeface="Meiryo UI" panose="020B0604030504040204" pitchFamily="50" charset="-128"/>
                <a:cs typeface="Arial" panose="020B0604020202020204" pitchFamily="34" charset="0"/>
              </a:rPr>
              <a:t>Increasing</a:t>
            </a:r>
            <a:endParaRPr kumimoji="1" lang="ja-JP" altLang="en-US" sz="1400" b="1" i="0" u="none" strike="noStrike" kern="0" cap="none" spc="0" normalizeH="0" baseline="0" noProof="0">
              <a:ln>
                <a:noFill/>
              </a:ln>
              <a:solidFill>
                <a:srgbClr val="FF0000"/>
              </a:solidFill>
              <a:effectLst/>
              <a:uLnTx/>
              <a:uFillTx/>
              <a:latin typeface="Arial" panose="020B0604020202020204" pitchFamily="34" charset="0"/>
              <a:ea typeface="Meiryo UI" panose="020B0604030504040204" pitchFamily="50" charset="-128"/>
              <a:cs typeface="Arial" panose="020B0604020202020204" pitchFamily="34" charset="0"/>
            </a:endParaRPr>
          </a:p>
        </p:txBody>
      </p:sp>
      <p:sp>
        <p:nvSpPr>
          <p:cNvPr id="68" name="スライド番号プレースホルダー 2">
            <a:extLst>
              <a:ext uri="{FF2B5EF4-FFF2-40B4-BE49-F238E27FC236}">
                <a16:creationId xmlns:a16="http://schemas.microsoft.com/office/drawing/2014/main" id="{441135DD-FA72-7461-44E7-791F84F15900}"/>
              </a:ext>
            </a:extLst>
          </p:cNvPr>
          <p:cNvSpPr>
            <a:spLocks noGrp="1"/>
          </p:cNvSpPr>
          <p:nvPr>
            <p:ph type="sldNum" sz="quarter" idx="12"/>
          </p:nvPr>
        </p:nvSpPr>
        <p:spPr>
          <a:xfrm>
            <a:off x="11231217" y="6518050"/>
            <a:ext cx="960783" cy="339950"/>
          </a:xfrm>
        </p:spPr>
        <p:txBody>
          <a:bodyPr rtlCol="0"/>
          <a:lstStyle/>
          <a:p>
            <a:pPr algn="ctr" rtl="0"/>
            <a:fld id="{03DC2DEF-D2FE-4B45-ABA4-9F153FD1C98A}" type="slidenum">
              <a:rPr lang="en-US" altLang="ja-JP" sz="1500" smtClean="0"/>
              <a:pPr algn="ctr" rtl="0"/>
              <a:t>40</a:t>
            </a:fld>
            <a:endParaRPr lang="ja-JP" altLang="en-US" sz="1500"/>
          </a:p>
        </p:txBody>
      </p:sp>
      <p:sp>
        <p:nvSpPr>
          <p:cNvPr id="5" name="矢印: 上 4">
            <a:extLst>
              <a:ext uri="{FF2B5EF4-FFF2-40B4-BE49-F238E27FC236}">
                <a16:creationId xmlns:a16="http://schemas.microsoft.com/office/drawing/2014/main" id="{7135FC8E-D932-217D-BA0F-2678C59AC7C9}"/>
              </a:ext>
            </a:extLst>
          </p:cNvPr>
          <p:cNvSpPr/>
          <p:nvPr/>
        </p:nvSpPr>
        <p:spPr>
          <a:xfrm>
            <a:off x="6291534" y="4201134"/>
            <a:ext cx="705058" cy="221931"/>
          </a:xfrm>
          <a:prstGeom prst="up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Arial" panose="020B0604020202020204" pitchFamily="34" charset="0"/>
              <a:cs typeface="Arial" panose="020B0604020202020204" pitchFamily="34" charset="0"/>
            </a:endParaRPr>
          </a:p>
        </p:txBody>
      </p:sp>
      <p:sp>
        <p:nvSpPr>
          <p:cNvPr id="65" name="正方形/長方形 64">
            <a:extLst>
              <a:ext uri="{FF2B5EF4-FFF2-40B4-BE49-F238E27FC236}">
                <a16:creationId xmlns:a16="http://schemas.microsoft.com/office/drawing/2014/main" id="{0692B0C5-DAF5-A08B-7FAA-B02C83F54D2C}"/>
              </a:ext>
            </a:extLst>
          </p:cNvPr>
          <p:cNvSpPr/>
          <p:nvPr/>
        </p:nvSpPr>
        <p:spPr>
          <a:xfrm>
            <a:off x="371475" y="2407041"/>
            <a:ext cx="10727305" cy="179409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Arial" panose="020B0604020202020204" pitchFamily="34" charset="0"/>
              <a:cs typeface="Arial" panose="020B0604020202020204" pitchFamily="34" charset="0"/>
            </a:endParaRPr>
          </a:p>
        </p:txBody>
      </p:sp>
      <p:sp>
        <p:nvSpPr>
          <p:cNvPr id="7" name="テキスト ボックス 6">
            <a:extLst>
              <a:ext uri="{FF2B5EF4-FFF2-40B4-BE49-F238E27FC236}">
                <a16:creationId xmlns:a16="http://schemas.microsoft.com/office/drawing/2014/main" id="{9529F6D6-A0ED-DB0A-1CC3-A8FA45923435}"/>
              </a:ext>
            </a:extLst>
          </p:cNvPr>
          <p:cNvSpPr txBox="1"/>
          <p:nvPr/>
        </p:nvSpPr>
        <p:spPr>
          <a:xfrm>
            <a:off x="6915969" y="4159671"/>
            <a:ext cx="912283" cy="292388"/>
          </a:xfrm>
          <a:prstGeom prst="rect">
            <a:avLst/>
          </a:prstGeom>
          <a:noFill/>
        </p:spPr>
        <p:txBody>
          <a:bodyPr wrap="square">
            <a:spAutoFit/>
          </a:bodyPr>
          <a:lstStyle/>
          <a:p>
            <a:r>
              <a:rPr kumimoji="1" lang="ja-JP" altLang="en-US" sz="1300" kern="0">
                <a:solidFill>
                  <a:sysClr val="windowText" lastClr="000000"/>
                </a:solidFill>
                <a:latin typeface="Arial" panose="020B0604020202020204" pitchFamily="34" charset="0"/>
                <a:ea typeface="Meiryo UI" panose="020B0604030504040204" pitchFamily="50" charset="-128"/>
                <a:cs typeface="Arial" panose="020B0604020202020204" pitchFamily="34" charset="0"/>
              </a:rPr>
              <a:t>*</a:t>
            </a:r>
            <a:r>
              <a:rPr kumimoji="1" lang="en-US" altLang="ja-JP" sz="1300" kern="0">
                <a:solidFill>
                  <a:sysClr val="windowText" lastClr="000000"/>
                </a:solidFill>
                <a:latin typeface="Arial" panose="020B0604020202020204" pitchFamily="34" charset="0"/>
                <a:ea typeface="Meiryo UI" panose="020B0604030504040204" pitchFamily="50" charset="-128"/>
                <a:cs typeface="Arial" panose="020B0604020202020204" pitchFamily="34" charset="0"/>
              </a:rPr>
              <a:t>¹</a:t>
            </a:r>
            <a:endParaRPr lang="ja-JP" altLang="en-US" sz="1300">
              <a:latin typeface="Arial" panose="020B0604020202020204" pitchFamily="34" charset="0"/>
              <a:cs typeface="Arial" panose="020B0604020202020204" pitchFamily="34" charset="0"/>
            </a:endParaRPr>
          </a:p>
        </p:txBody>
      </p:sp>
      <p:sp>
        <p:nvSpPr>
          <p:cNvPr id="9" name="矢印: 上 8">
            <a:extLst>
              <a:ext uri="{FF2B5EF4-FFF2-40B4-BE49-F238E27FC236}">
                <a16:creationId xmlns:a16="http://schemas.microsoft.com/office/drawing/2014/main" id="{EC06A62B-F459-F630-E4C8-1F729D55D581}"/>
              </a:ext>
            </a:extLst>
          </p:cNvPr>
          <p:cNvSpPr/>
          <p:nvPr/>
        </p:nvSpPr>
        <p:spPr>
          <a:xfrm rot="10800000">
            <a:off x="7246350" y="3394837"/>
            <a:ext cx="705058" cy="221931"/>
          </a:xfrm>
          <a:prstGeom prst="up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769354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E092C04-6834-DD67-9762-F24B1A0DA44C}"/>
              </a:ext>
            </a:extLst>
          </p:cNvPr>
          <p:cNvSpPr>
            <a:spLocks noGrp="1"/>
          </p:cNvSpPr>
          <p:nvPr>
            <p:ph type="title"/>
          </p:nvPr>
        </p:nvSpPr>
        <p:spPr>
          <a:xfrm>
            <a:off x="371475" y="344297"/>
            <a:ext cx="11520488" cy="590931"/>
          </a:xfrm>
        </p:spPr>
        <p:txBody>
          <a:bodyPr>
            <a:spAutoFit/>
          </a:bodyPr>
          <a:lstStyle/>
          <a:p>
            <a:r>
              <a:rPr kumimoji="1" lang="en-US" altLang="ja-JP">
                <a:latin typeface="Arial" panose="020B0604020202020204" pitchFamily="34" charset="0"/>
                <a:cs typeface="Arial" panose="020B0604020202020204" pitchFamily="34" charset="0"/>
              </a:rPr>
              <a:t>Original program of the municipality (XXX)</a:t>
            </a:r>
            <a:endParaRPr kumimoji="1" lang="ja-JP" altLang="en-US"/>
          </a:p>
        </p:txBody>
      </p:sp>
      <p:sp>
        <p:nvSpPr>
          <p:cNvPr id="4" name="グラフ プレースホルダー 3">
            <a:extLst>
              <a:ext uri="{FF2B5EF4-FFF2-40B4-BE49-F238E27FC236}">
                <a16:creationId xmlns:a16="http://schemas.microsoft.com/office/drawing/2014/main" id="{53D4C076-FB07-70FA-017E-64D5F6791437}"/>
              </a:ext>
            </a:extLst>
          </p:cNvPr>
          <p:cNvSpPr>
            <a:spLocks noGrp="1"/>
          </p:cNvSpPr>
          <p:nvPr>
            <p:ph type="chart" sz="quarter" idx="13"/>
          </p:nvPr>
        </p:nvSpPr>
        <p:spPr/>
        <p:txBody>
          <a:bodyPr/>
          <a:lstStyle/>
          <a:p>
            <a:endParaRPr lang="ja-JP" altLang="en-US"/>
          </a:p>
        </p:txBody>
      </p:sp>
      <p:sp>
        <p:nvSpPr>
          <p:cNvPr id="5" name="スライド番号プレースホルダー 2">
            <a:extLst>
              <a:ext uri="{FF2B5EF4-FFF2-40B4-BE49-F238E27FC236}">
                <a16:creationId xmlns:a16="http://schemas.microsoft.com/office/drawing/2014/main" id="{19F110E0-20DD-2B61-F7B2-F9505A28C499}"/>
              </a:ext>
            </a:extLst>
          </p:cNvPr>
          <p:cNvSpPr>
            <a:spLocks noGrp="1"/>
          </p:cNvSpPr>
          <p:nvPr>
            <p:ph type="sldNum" sz="quarter" idx="12"/>
          </p:nvPr>
        </p:nvSpPr>
        <p:spPr>
          <a:xfrm>
            <a:off x="11231217" y="6518050"/>
            <a:ext cx="960783" cy="339950"/>
          </a:xfrm>
        </p:spPr>
        <p:txBody>
          <a:bodyPr rtlCol="0"/>
          <a:lstStyle/>
          <a:p>
            <a:pPr algn="ctr" rtl="0"/>
            <a:fld id="{03DC2DEF-D2FE-4B45-ABA4-9F153FD1C98A}" type="slidenum">
              <a:rPr lang="en-US" altLang="ja-JP" sz="1500" smtClean="0"/>
              <a:pPr algn="ctr" rtl="0"/>
              <a:t>41</a:t>
            </a:fld>
            <a:endParaRPr lang="ja-JP" altLang="en-US" sz="1500"/>
          </a:p>
        </p:txBody>
      </p:sp>
    </p:spTree>
    <p:extLst>
      <p:ext uri="{BB962C8B-B14F-4D97-AF65-F5344CB8AC3E}">
        <p14:creationId xmlns:p14="http://schemas.microsoft.com/office/powerpoint/2010/main" val="16853944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D07EDD-A11C-5F29-3F70-201A3F72E482}"/>
            </a:ext>
          </a:extLst>
        </p:cNvPr>
        <p:cNvGrpSpPr/>
        <p:nvPr/>
      </p:nvGrpSpPr>
      <p:grpSpPr>
        <a:xfrm>
          <a:off x="0" y="0"/>
          <a:ext cx="0" cy="0"/>
          <a:chOff x="0" y="0"/>
          <a:chExt cx="0" cy="0"/>
        </a:xfrm>
      </p:grpSpPr>
      <p:sp>
        <p:nvSpPr>
          <p:cNvPr id="7" name="コンテンツ プレースホルダー 6">
            <a:extLst>
              <a:ext uri="{FF2B5EF4-FFF2-40B4-BE49-F238E27FC236}">
                <a16:creationId xmlns:a16="http://schemas.microsoft.com/office/drawing/2014/main" id="{5B1EC016-099E-4A1C-824B-B31D301EADF0}"/>
              </a:ext>
            </a:extLst>
          </p:cNvPr>
          <p:cNvSpPr>
            <a:spLocks noGrp="1"/>
          </p:cNvSpPr>
          <p:nvPr>
            <p:ph idx="1"/>
          </p:nvPr>
        </p:nvSpPr>
        <p:spPr>
          <a:xfrm>
            <a:off x="6410897" y="245062"/>
            <a:ext cx="5818490" cy="5635455"/>
          </a:xfrm>
        </p:spPr>
        <p:txBody>
          <a:bodyPr rtlCol="0">
            <a:noAutofit/>
          </a:bodyPr>
          <a:lstStyle/>
          <a:p>
            <a:pPr rtl="0">
              <a:lnSpc>
                <a:spcPct val="150000"/>
              </a:lnSpc>
            </a:pPr>
            <a:r>
              <a:rPr lang="en-US" altLang="ja-JP" sz="1800" dirty="0">
                <a:solidFill>
                  <a:schemeClr val="tx1">
                    <a:lumMod val="50000"/>
                  </a:schemeClr>
                </a:solidFill>
                <a:latin typeface="Arial" panose="020B0604020202020204" pitchFamily="34" charset="0"/>
                <a:cs typeface="Arial" panose="020B0604020202020204" pitchFamily="34" charset="0"/>
              </a:rPr>
              <a:t>By working in nursing care industry in Japan, you will have many opportunities to learn specialized skills. After coming to Japan, you can receive training and support to learn nursing care with a peace of mind.</a:t>
            </a:r>
          </a:p>
          <a:p>
            <a:pPr rtl="0">
              <a:lnSpc>
                <a:spcPct val="150000"/>
              </a:lnSpc>
            </a:pPr>
            <a:r>
              <a:rPr lang="en-US" altLang="ja-JP" sz="1800" dirty="0">
                <a:solidFill>
                  <a:schemeClr val="tx1">
                    <a:lumMod val="50000"/>
                  </a:schemeClr>
                </a:solidFill>
                <a:latin typeface="Arial" panose="020B0604020202020204" pitchFamily="34" charset="0"/>
                <a:cs typeface="Arial" panose="020B0604020202020204" pitchFamily="34" charset="0"/>
              </a:rPr>
              <a:t>Care workers are highly evaluated as specialized workers, and you can boost your career by getting qualifications.</a:t>
            </a:r>
          </a:p>
          <a:p>
            <a:pPr rtl="0">
              <a:lnSpc>
                <a:spcPct val="150000"/>
              </a:lnSpc>
            </a:pPr>
            <a:r>
              <a:rPr lang="en-US" altLang="ja-JP" sz="1800" dirty="0">
                <a:solidFill>
                  <a:schemeClr val="tx1">
                    <a:lumMod val="50000"/>
                  </a:schemeClr>
                </a:solidFill>
                <a:latin typeface="Arial" panose="020B0604020202020204" pitchFamily="34" charset="0"/>
                <a:cs typeface="Arial" panose="020B0604020202020204" pitchFamily="34" charset="0"/>
              </a:rPr>
              <a:t>Qualifications can lead to promotions and higher salaries, helping you to build a stable future.</a:t>
            </a:r>
          </a:p>
          <a:p>
            <a:pPr rtl="0">
              <a:lnSpc>
                <a:spcPct val="150000"/>
              </a:lnSpc>
            </a:pPr>
            <a:r>
              <a:rPr lang="en-US" altLang="ja-JP" sz="1800" dirty="0">
                <a:solidFill>
                  <a:schemeClr val="tx1">
                    <a:lumMod val="50000"/>
                  </a:schemeClr>
                </a:solidFill>
                <a:latin typeface="Arial" panose="020B0604020202020204" pitchFamily="34" charset="0"/>
                <a:cs typeface="Arial" panose="020B0604020202020204" pitchFamily="34" charset="0"/>
              </a:rPr>
              <a:t>While aging advances in other developing countries, your experience in nursing care in Japan may be useful in your country or other countries.</a:t>
            </a:r>
          </a:p>
          <a:p>
            <a:pPr rtl="0">
              <a:lnSpc>
                <a:spcPct val="150000"/>
              </a:lnSpc>
            </a:pPr>
            <a:r>
              <a:rPr lang="en-US" altLang="ja-JP" sz="1800" dirty="0">
                <a:solidFill>
                  <a:schemeClr val="tx1">
                    <a:lumMod val="50000"/>
                  </a:schemeClr>
                </a:solidFill>
                <a:latin typeface="Arial" panose="020B0604020202020204" pitchFamily="34" charset="0"/>
                <a:cs typeface="Arial" panose="020B0604020202020204" pitchFamily="34" charset="0"/>
              </a:rPr>
              <a:t>How about dispatching talent from your home country to</a:t>
            </a:r>
            <a:r>
              <a:rPr lang="ja-JP" altLang="en-US" sz="1800" dirty="0">
                <a:solidFill>
                  <a:schemeClr val="tx1">
                    <a:lumMod val="50000"/>
                  </a:schemeClr>
                </a:solidFill>
                <a:latin typeface="Arial" panose="020B0604020202020204" pitchFamily="34" charset="0"/>
                <a:cs typeface="Arial" panose="020B0604020202020204" pitchFamily="34" charset="0"/>
              </a:rPr>
              <a:t> </a:t>
            </a:r>
            <a:r>
              <a:rPr lang="en-US" altLang="ja-JP" sz="1800" dirty="0">
                <a:solidFill>
                  <a:schemeClr val="tx1">
                    <a:lumMod val="50000"/>
                  </a:schemeClr>
                </a:solidFill>
                <a:latin typeface="Arial" panose="020B0604020202020204" pitchFamily="34" charset="0"/>
                <a:cs typeface="Arial" panose="020B0604020202020204" pitchFamily="34" charset="0"/>
              </a:rPr>
              <a:t>work</a:t>
            </a:r>
            <a:r>
              <a:rPr lang="ja-JP" altLang="en-US" sz="1800" dirty="0">
                <a:solidFill>
                  <a:schemeClr val="tx1">
                    <a:lumMod val="50000"/>
                  </a:schemeClr>
                </a:solidFill>
                <a:latin typeface="Arial" panose="020B0604020202020204" pitchFamily="34" charset="0"/>
                <a:cs typeface="Arial" panose="020B0604020202020204" pitchFamily="34" charset="0"/>
              </a:rPr>
              <a:t> </a:t>
            </a:r>
            <a:r>
              <a:rPr lang="en-US" altLang="ja-JP" sz="1800" dirty="0">
                <a:solidFill>
                  <a:schemeClr val="tx1">
                    <a:lumMod val="50000"/>
                  </a:schemeClr>
                </a:solidFill>
                <a:latin typeface="Arial" panose="020B0604020202020204" pitchFamily="34" charset="0"/>
                <a:cs typeface="Arial" panose="020B0604020202020204" pitchFamily="34" charset="0"/>
              </a:rPr>
              <a:t>in Japan?</a:t>
            </a:r>
            <a:endParaRPr lang="ja-JP" altLang="en-US" sz="1800" dirty="0">
              <a:solidFill>
                <a:schemeClr val="tx1">
                  <a:lumMod val="50000"/>
                </a:schemeClr>
              </a:solidFill>
              <a:latin typeface="Arial" panose="020B0604020202020204" pitchFamily="34" charset="0"/>
              <a:cs typeface="Arial" panose="020B0604020202020204" pitchFamily="34" charset="0"/>
            </a:endParaRPr>
          </a:p>
        </p:txBody>
      </p:sp>
      <p:sp>
        <p:nvSpPr>
          <p:cNvPr id="2" name="スライド番号プレースホルダー 2">
            <a:extLst>
              <a:ext uri="{FF2B5EF4-FFF2-40B4-BE49-F238E27FC236}">
                <a16:creationId xmlns:a16="http://schemas.microsoft.com/office/drawing/2014/main" id="{A9D02512-02DE-BDC2-5721-83B89EDDD5F0}"/>
              </a:ext>
            </a:extLst>
          </p:cNvPr>
          <p:cNvSpPr>
            <a:spLocks noGrp="1"/>
          </p:cNvSpPr>
          <p:nvPr>
            <p:ph type="sldNum" sz="quarter" idx="12"/>
          </p:nvPr>
        </p:nvSpPr>
        <p:spPr>
          <a:xfrm>
            <a:off x="11231217" y="6518050"/>
            <a:ext cx="960783" cy="339950"/>
          </a:xfrm>
        </p:spPr>
        <p:txBody>
          <a:bodyPr rtlCol="0"/>
          <a:lstStyle/>
          <a:p>
            <a:pPr algn="ctr" rtl="0"/>
            <a:fld id="{03DC2DEF-D2FE-4B45-ABA4-9F153FD1C98A}" type="slidenum">
              <a:rPr lang="en-US" altLang="ja-JP" sz="1500" smtClean="0"/>
              <a:pPr algn="ctr" rtl="0"/>
              <a:t>42</a:t>
            </a:fld>
            <a:endParaRPr lang="ja-JP" altLang="en-US" sz="1500"/>
          </a:p>
        </p:txBody>
      </p:sp>
      <p:pic>
        <p:nvPicPr>
          <p:cNvPr id="9" name="図プレースホルダー 8" descr="フェンス, 人, 屋外, 座る が含まれている画像&#10;&#10;AI によって生成されたコンテンツは間違っている可能性があります。">
            <a:extLst>
              <a:ext uri="{FF2B5EF4-FFF2-40B4-BE49-F238E27FC236}">
                <a16:creationId xmlns:a16="http://schemas.microsoft.com/office/drawing/2014/main" id="{7669F84D-464D-44F2-C078-4F694B0D014C}"/>
              </a:ext>
            </a:extLst>
          </p:cNvPr>
          <p:cNvPicPr>
            <a:picLocks noGrp="1" noChangeAspect="1"/>
          </p:cNvPicPr>
          <p:nvPr>
            <p:ph type="pic" sz="quarter" idx="13"/>
          </p:nvPr>
        </p:nvPicPr>
        <p:blipFill>
          <a:blip r:embed="rId3"/>
          <a:srcRect l="15593" r="15593"/>
          <a:stretch>
            <a:fillRect/>
          </a:stretch>
        </p:blipFill>
        <p:spPr/>
      </p:pic>
    </p:spTree>
    <p:extLst>
      <p:ext uri="{BB962C8B-B14F-4D97-AF65-F5344CB8AC3E}">
        <p14:creationId xmlns:p14="http://schemas.microsoft.com/office/powerpoint/2010/main" val="12722650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bg>
      <p:bgPr>
        <a:solidFill>
          <a:schemeClr val="accent5"/>
        </a:solidFill>
        <a:effectLst/>
      </p:bgPr>
    </p:bg>
    <p:spTree>
      <p:nvGrpSpPr>
        <p:cNvPr id="1" name="">
          <a:extLst>
            <a:ext uri="{FF2B5EF4-FFF2-40B4-BE49-F238E27FC236}">
              <a16:creationId xmlns:a16="http://schemas.microsoft.com/office/drawing/2014/main" id="{C71D27AE-3DA2-C411-8C1B-B0314E87D48E}"/>
            </a:ext>
          </a:extLst>
        </p:cNvPr>
        <p:cNvGrpSpPr/>
        <p:nvPr/>
      </p:nvGrpSpPr>
      <p:grpSpPr>
        <a:xfrm>
          <a:off x="0" y="0"/>
          <a:ext cx="0" cy="0"/>
          <a:chOff x="0" y="0"/>
          <a:chExt cx="0" cy="0"/>
        </a:xfrm>
      </p:grpSpPr>
      <p:sp>
        <p:nvSpPr>
          <p:cNvPr id="2" name="コンテンツ プレースホルダー 6">
            <a:extLst>
              <a:ext uri="{FF2B5EF4-FFF2-40B4-BE49-F238E27FC236}">
                <a16:creationId xmlns:a16="http://schemas.microsoft.com/office/drawing/2014/main" id="{953E6DBE-0913-2596-8B0D-6DF26BCC2A20}"/>
              </a:ext>
            </a:extLst>
          </p:cNvPr>
          <p:cNvSpPr txBox="1">
            <a:spLocks/>
          </p:cNvSpPr>
          <p:nvPr/>
        </p:nvSpPr>
        <p:spPr>
          <a:xfrm>
            <a:off x="2222395" y="1094734"/>
            <a:ext cx="7747210" cy="974682"/>
          </a:xfrm>
          <a:prstGeom prst="rect">
            <a:avLst/>
          </a:prstGeom>
          <a:noFill/>
        </p:spPr>
        <p:txBody>
          <a:bodyPr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622800" indent="0" algn="ctr">
              <a:lnSpc>
                <a:spcPct val="125000"/>
              </a:lnSpc>
              <a:buNone/>
            </a:pPr>
            <a:r>
              <a:rPr lang="en-US" altLang="ja-JP" sz="4000" b="1" dirty="0">
                <a:solidFill>
                  <a:schemeClr val="bg1"/>
                </a:solidFill>
                <a:latin typeface="Arial" panose="020B0604020202020204" pitchFamily="34" charset="0"/>
                <a:cs typeface="Arial" panose="020B0604020202020204" pitchFamily="34" charset="0"/>
              </a:rPr>
              <a:t>Contact us here</a:t>
            </a:r>
          </a:p>
        </p:txBody>
      </p:sp>
      <p:sp>
        <p:nvSpPr>
          <p:cNvPr id="5" name="Freeform 2">
            <a:extLst>
              <a:ext uri="{FF2B5EF4-FFF2-40B4-BE49-F238E27FC236}">
                <a16:creationId xmlns:a16="http://schemas.microsoft.com/office/drawing/2014/main" id="{FC8A8C0A-EB1A-DADB-29AB-28219EBB1C88}"/>
              </a:ext>
            </a:extLst>
          </p:cNvPr>
          <p:cNvSpPr/>
          <p:nvPr/>
        </p:nvSpPr>
        <p:spPr>
          <a:xfrm>
            <a:off x="2279286" y="2345641"/>
            <a:ext cx="538793" cy="458030"/>
          </a:xfrm>
          <a:custGeom>
            <a:avLst/>
            <a:gdLst/>
            <a:ahLst/>
            <a:cxnLst/>
            <a:rect l="l" t="t" r="r" b="b"/>
            <a:pathLst>
              <a:path w="538793" h="458030">
                <a:moveTo>
                  <a:pt x="0" y="0"/>
                </a:moveTo>
                <a:lnTo>
                  <a:pt x="538793" y="0"/>
                </a:lnTo>
                <a:lnTo>
                  <a:pt x="538793" y="458030"/>
                </a:lnTo>
                <a:lnTo>
                  <a:pt x="0" y="45803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ja-JP" altLang="en-US"/>
          </a:p>
        </p:txBody>
      </p:sp>
      <p:sp>
        <p:nvSpPr>
          <p:cNvPr id="6" name="Freeform 3">
            <a:extLst>
              <a:ext uri="{FF2B5EF4-FFF2-40B4-BE49-F238E27FC236}">
                <a16:creationId xmlns:a16="http://schemas.microsoft.com/office/drawing/2014/main" id="{81204084-14E5-6A92-F81F-C7CFE7A7DFE2}"/>
              </a:ext>
            </a:extLst>
          </p:cNvPr>
          <p:cNvSpPr/>
          <p:nvPr/>
        </p:nvSpPr>
        <p:spPr>
          <a:xfrm>
            <a:off x="2222395" y="5427187"/>
            <a:ext cx="588989" cy="536516"/>
          </a:xfrm>
          <a:custGeom>
            <a:avLst/>
            <a:gdLst/>
            <a:ahLst/>
            <a:cxnLst/>
            <a:rect l="l" t="t" r="r" b="b"/>
            <a:pathLst>
              <a:path w="588989" h="536516">
                <a:moveTo>
                  <a:pt x="0" y="0"/>
                </a:moveTo>
                <a:lnTo>
                  <a:pt x="588989" y="0"/>
                </a:lnTo>
                <a:lnTo>
                  <a:pt x="588989" y="536516"/>
                </a:lnTo>
                <a:lnTo>
                  <a:pt x="0" y="53651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ja-JP" altLang="en-US"/>
          </a:p>
        </p:txBody>
      </p:sp>
      <p:sp>
        <p:nvSpPr>
          <p:cNvPr id="7" name="Freeform 4">
            <a:extLst>
              <a:ext uri="{FF2B5EF4-FFF2-40B4-BE49-F238E27FC236}">
                <a16:creationId xmlns:a16="http://schemas.microsoft.com/office/drawing/2014/main" id="{3A6671F5-4E46-BA53-0A72-C1C945CEFB64}"/>
              </a:ext>
            </a:extLst>
          </p:cNvPr>
          <p:cNvSpPr/>
          <p:nvPr/>
        </p:nvSpPr>
        <p:spPr>
          <a:xfrm>
            <a:off x="2322895" y="3216710"/>
            <a:ext cx="451575" cy="699623"/>
          </a:xfrm>
          <a:custGeom>
            <a:avLst/>
            <a:gdLst/>
            <a:ahLst/>
            <a:cxnLst/>
            <a:rect l="l" t="t" r="r" b="b"/>
            <a:pathLst>
              <a:path w="451575" h="699623">
                <a:moveTo>
                  <a:pt x="0" y="0"/>
                </a:moveTo>
                <a:lnTo>
                  <a:pt x="451575" y="0"/>
                </a:lnTo>
                <a:lnTo>
                  <a:pt x="451575" y="699623"/>
                </a:lnTo>
                <a:lnTo>
                  <a:pt x="0" y="69962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ja-JP" altLang="en-US"/>
          </a:p>
        </p:txBody>
      </p:sp>
      <p:sp>
        <p:nvSpPr>
          <p:cNvPr id="8" name="Freeform 5">
            <a:extLst>
              <a:ext uri="{FF2B5EF4-FFF2-40B4-BE49-F238E27FC236}">
                <a16:creationId xmlns:a16="http://schemas.microsoft.com/office/drawing/2014/main" id="{21BAC6BD-95DA-5158-C3D0-F1DAA7DC1E97}"/>
              </a:ext>
            </a:extLst>
          </p:cNvPr>
          <p:cNvSpPr/>
          <p:nvPr/>
        </p:nvSpPr>
        <p:spPr>
          <a:xfrm>
            <a:off x="2322895" y="4423162"/>
            <a:ext cx="451575" cy="451575"/>
          </a:xfrm>
          <a:custGeom>
            <a:avLst/>
            <a:gdLst/>
            <a:ahLst/>
            <a:cxnLst/>
            <a:rect l="l" t="t" r="r" b="b"/>
            <a:pathLst>
              <a:path w="451575" h="451575">
                <a:moveTo>
                  <a:pt x="0" y="0"/>
                </a:moveTo>
                <a:lnTo>
                  <a:pt x="451575" y="0"/>
                </a:lnTo>
                <a:lnTo>
                  <a:pt x="451575" y="451575"/>
                </a:lnTo>
                <a:lnTo>
                  <a:pt x="0" y="451575"/>
                </a:lnTo>
                <a:lnTo>
                  <a:pt x="0" y="0"/>
                </a:lnTo>
                <a:close/>
              </a:path>
            </a:pathLst>
          </a:custGeom>
          <a:blipFill>
            <a:blip r:embed="rId9">
              <a:extLst>
                <a:ext uri="{96DAC541-7B7A-43D3-8B79-37D633B846F1}">
                  <asvg:svgBlip xmlns:asvg="http://schemas.microsoft.com/office/drawing/2016/SVG/main" r:embed="rId10"/>
                </a:ext>
              </a:extLst>
            </a:blip>
            <a:stretch>
              <a:fillRect t="-800" b="-800"/>
            </a:stretch>
          </a:blipFill>
        </p:spPr>
        <p:txBody>
          <a:bodyPr/>
          <a:lstStyle/>
          <a:p>
            <a:endParaRPr lang="ja-JP" altLang="en-US"/>
          </a:p>
        </p:txBody>
      </p:sp>
      <p:sp>
        <p:nvSpPr>
          <p:cNvPr id="3" name="テキスト ボックス 2">
            <a:extLst>
              <a:ext uri="{FF2B5EF4-FFF2-40B4-BE49-F238E27FC236}">
                <a16:creationId xmlns:a16="http://schemas.microsoft.com/office/drawing/2014/main" id="{FA061D11-7A8E-B845-595B-7FA150A40013}"/>
              </a:ext>
            </a:extLst>
          </p:cNvPr>
          <p:cNvSpPr txBox="1"/>
          <p:nvPr/>
        </p:nvSpPr>
        <p:spPr>
          <a:xfrm>
            <a:off x="9078891" y="6375315"/>
            <a:ext cx="3293502" cy="338554"/>
          </a:xfrm>
          <a:prstGeom prst="rect">
            <a:avLst/>
          </a:prstGeom>
          <a:noFill/>
        </p:spPr>
        <p:txBody>
          <a:bodyPr wrap="square">
            <a:spAutoFit/>
          </a:bodyPr>
          <a:lstStyle/>
          <a:p>
            <a:pPr algn="just" defTabSz="457200" fontAlgn="base"/>
            <a:r>
              <a:rPr lang="ja-JP" altLang="en-US" sz="1600">
                <a:solidFill>
                  <a:schemeClr val="bg1"/>
                </a:solidFill>
                <a:latin typeface="Meiryo UI" panose="020B0604030504040204" pitchFamily="50" charset="-128"/>
                <a:ea typeface="Meiryo UI" panose="020B0604030504040204" pitchFamily="50" charset="-128"/>
              </a:rPr>
              <a:t>画像引用元：</a:t>
            </a:r>
            <a:r>
              <a:rPr lang="en-US" altLang="ja-JP" sz="1600">
                <a:solidFill>
                  <a:schemeClr val="bg1"/>
                </a:solidFill>
                <a:latin typeface="Meiryo UI" panose="020B0604030504040204" pitchFamily="50" charset="-128"/>
                <a:ea typeface="Meiryo UI" panose="020B0604030504040204" pitchFamily="50" charset="-128"/>
              </a:rPr>
              <a:t>Adobe Stock</a:t>
            </a:r>
          </a:p>
        </p:txBody>
      </p:sp>
    </p:spTree>
    <p:extLst>
      <p:ext uri="{BB962C8B-B14F-4D97-AF65-F5344CB8AC3E}">
        <p14:creationId xmlns:p14="http://schemas.microsoft.com/office/powerpoint/2010/main" val="41832049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コンテンツ プレースホルダー 6">
            <a:extLst>
              <a:ext uri="{FF2B5EF4-FFF2-40B4-BE49-F238E27FC236}">
                <a16:creationId xmlns:a16="http://schemas.microsoft.com/office/drawing/2014/main" id="{A7F42263-DE86-44BB-AC19-CD7982D365B2}"/>
              </a:ext>
            </a:extLst>
          </p:cNvPr>
          <p:cNvSpPr>
            <a:spLocks noGrp="1"/>
          </p:cNvSpPr>
          <p:nvPr>
            <p:ph sz="half" idx="2"/>
          </p:nvPr>
        </p:nvSpPr>
        <p:spPr/>
        <p:txBody>
          <a:bodyPr rtlCol="0">
            <a:normAutofit/>
          </a:bodyPr>
          <a:lstStyle/>
          <a:p>
            <a:pPr marL="0" indent="0" rtl="0">
              <a:buNone/>
            </a:pPr>
            <a:r>
              <a:rPr lang="en-US" altLang="ja-JP" sz="2000" dirty="0">
                <a:latin typeface="Arial" panose="020B0604020202020204" pitchFamily="34" charset="0"/>
                <a:cs typeface="Arial" panose="020B0604020202020204" pitchFamily="34" charset="0"/>
              </a:rPr>
              <a:t>&lt;Characteristics&gt;</a:t>
            </a:r>
          </a:p>
          <a:p>
            <a:pPr rtl="0"/>
            <a:endParaRPr lang="en-US" altLang="ja-JP" sz="2000" dirty="0">
              <a:latin typeface="Arial" panose="020B0604020202020204" pitchFamily="34" charset="0"/>
              <a:cs typeface="Arial" panose="020B0604020202020204" pitchFamily="34" charset="0"/>
            </a:endParaRPr>
          </a:p>
          <a:p>
            <a:pPr rtl="0"/>
            <a:r>
              <a:rPr lang="en-US" altLang="ja-JP" sz="2000" dirty="0">
                <a:latin typeface="Arial" panose="020B0604020202020204" pitchFamily="34" charset="0"/>
                <a:cs typeface="Arial" panose="020B0604020202020204" pitchFamily="34" charset="0"/>
              </a:rPr>
              <a:t>Distinct seasons</a:t>
            </a:r>
          </a:p>
          <a:p>
            <a:pPr rtl="0"/>
            <a:r>
              <a:rPr lang="en-US" altLang="ja-JP" sz="2000" dirty="0">
                <a:latin typeface="Arial" panose="020B0604020202020204" pitchFamily="34" charset="0"/>
                <a:cs typeface="Arial" panose="020B0604020202020204" pitchFamily="34" charset="0"/>
              </a:rPr>
              <a:t>Safe and clean</a:t>
            </a:r>
          </a:p>
          <a:p>
            <a:pPr rtl="0"/>
            <a:r>
              <a:rPr lang="en-US" altLang="ja-JP" sz="2000" dirty="0">
                <a:latin typeface="Arial" panose="020B0604020202020204" pitchFamily="34" charset="0"/>
                <a:cs typeface="Arial" panose="020B0604020202020204" pitchFamily="34" charset="0"/>
              </a:rPr>
              <a:t>Stable economy (4th highest nominal GDP in the world)</a:t>
            </a:r>
          </a:p>
          <a:p>
            <a:pPr rtl="0"/>
            <a:r>
              <a:rPr lang="en-US" altLang="ja-JP" sz="2000" dirty="0">
                <a:latin typeface="Arial" panose="020B0604020202020204" pitchFamily="34" charset="0"/>
                <a:cs typeface="Arial" panose="020B0604020202020204" pitchFamily="34" charset="0"/>
              </a:rPr>
              <a:t>Known for subculture such as anime and manga</a:t>
            </a:r>
            <a:endParaRPr lang="ja-JP" altLang="en-US" sz="2000" dirty="0">
              <a:latin typeface="Arial" panose="020B0604020202020204" pitchFamily="34" charset="0"/>
              <a:cs typeface="Arial" panose="020B0604020202020204" pitchFamily="34" charset="0"/>
            </a:endParaRPr>
          </a:p>
        </p:txBody>
      </p:sp>
      <p:sp>
        <p:nvSpPr>
          <p:cNvPr id="3" name="スライド番号プレースホルダー 2">
            <a:extLst>
              <a:ext uri="{FF2B5EF4-FFF2-40B4-BE49-F238E27FC236}">
                <a16:creationId xmlns:a16="http://schemas.microsoft.com/office/drawing/2014/main" id="{774AF259-0EA0-486A-A345-68549DF558C8}"/>
              </a:ext>
            </a:extLst>
          </p:cNvPr>
          <p:cNvSpPr>
            <a:spLocks noGrp="1"/>
          </p:cNvSpPr>
          <p:nvPr>
            <p:ph type="sldNum" sz="quarter" idx="12"/>
          </p:nvPr>
        </p:nvSpPr>
        <p:spPr>
          <a:xfrm>
            <a:off x="11518900" y="6581978"/>
            <a:ext cx="373062" cy="206104"/>
          </a:xfrm>
        </p:spPr>
        <p:txBody>
          <a:bodyPr rtlCol="0"/>
          <a:lstStyle/>
          <a:p>
            <a:pPr rtl="0"/>
            <a:fld id="{03DC2DEF-D2FE-4B45-ABA4-9F153FD1C98A}" type="slidenum">
              <a:rPr lang="en-US" altLang="ja-JP" smtClean="0"/>
              <a:t>4</a:t>
            </a:fld>
            <a:endParaRPr lang="ja-JP" altLang="en-US"/>
          </a:p>
        </p:txBody>
      </p:sp>
      <p:sp>
        <p:nvSpPr>
          <p:cNvPr id="6" name="コンテンツ プレースホルダー 5">
            <a:extLst>
              <a:ext uri="{FF2B5EF4-FFF2-40B4-BE49-F238E27FC236}">
                <a16:creationId xmlns:a16="http://schemas.microsoft.com/office/drawing/2014/main" id="{33DA7B46-E592-40C7-91D7-A26B47A30C67}"/>
              </a:ext>
            </a:extLst>
          </p:cNvPr>
          <p:cNvSpPr>
            <a:spLocks noGrp="1"/>
          </p:cNvSpPr>
          <p:nvPr>
            <p:ph sz="half" idx="1"/>
          </p:nvPr>
        </p:nvSpPr>
        <p:spPr/>
        <p:txBody>
          <a:bodyPr rtlCol="0">
            <a:normAutofit/>
          </a:bodyPr>
          <a:lstStyle/>
          <a:p>
            <a:pPr marL="0" indent="0" rtl="0">
              <a:buNone/>
            </a:pPr>
            <a:r>
              <a:rPr lang="en-US" altLang="ja-JP" sz="2000" dirty="0">
                <a:latin typeface="Arial" panose="020B0604020202020204" pitchFamily="34" charset="0"/>
                <a:cs typeface="Arial" panose="020B0604020202020204" pitchFamily="34" charset="0"/>
              </a:rPr>
              <a:t>&lt;Basic information&gt;</a:t>
            </a:r>
          </a:p>
          <a:p>
            <a:pPr marL="0" indent="0" rtl="0">
              <a:buNone/>
            </a:pPr>
            <a:endParaRPr lang="en-US" altLang="zh-TW" sz="2000" dirty="0">
              <a:latin typeface="Arial" panose="020B0604020202020204" pitchFamily="34" charset="0"/>
              <a:cs typeface="Arial" panose="020B0604020202020204" pitchFamily="34" charset="0"/>
            </a:endParaRPr>
          </a:p>
          <a:p>
            <a:pPr rtl="0"/>
            <a:r>
              <a:rPr lang="en-US" altLang="zh-TW" sz="2000" dirty="0">
                <a:latin typeface="Arial" panose="020B0604020202020204" pitchFamily="34" charset="0"/>
                <a:cs typeface="Arial" panose="020B0604020202020204" pitchFamily="34" charset="0"/>
              </a:rPr>
              <a:t>Capital: Tokyo</a:t>
            </a:r>
            <a:endParaRPr lang="zh-TW" altLang="en-US" sz="2000" dirty="0">
              <a:latin typeface="Arial" panose="020B0604020202020204" pitchFamily="34" charset="0"/>
              <a:cs typeface="Arial" panose="020B0604020202020204" pitchFamily="34" charset="0"/>
            </a:endParaRPr>
          </a:p>
          <a:p>
            <a:pPr rtl="0"/>
            <a:r>
              <a:rPr lang="en-US" altLang="zh-TW" sz="2000" dirty="0">
                <a:latin typeface="Arial" panose="020B0604020202020204" pitchFamily="34" charset="0"/>
                <a:cs typeface="Arial" panose="020B0604020202020204" pitchFamily="34" charset="0"/>
              </a:rPr>
              <a:t>Official language: Japanese</a:t>
            </a:r>
            <a:endParaRPr lang="zh-TW" altLang="en-US" sz="2000" dirty="0">
              <a:latin typeface="Arial" panose="020B0604020202020204" pitchFamily="34" charset="0"/>
              <a:cs typeface="Arial" panose="020B0604020202020204" pitchFamily="34" charset="0"/>
            </a:endParaRPr>
          </a:p>
          <a:p>
            <a:pPr rtl="0"/>
            <a:r>
              <a:rPr lang="en-US" altLang="zh-TW" sz="2000" dirty="0">
                <a:latin typeface="Arial" panose="020B0604020202020204" pitchFamily="34" charset="0"/>
                <a:cs typeface="Arial" panose="020B0604020202020204" pitchFamily="34" charset="0"/>
              </a:rPr>
              <a:t>Area: 378,000 km²</a:t>
            </a:r>
          </a:p>
          <a:p>
            <a:pPr rtl="0"/>
            <a:r>
              <a:rPr lang="en-US" altLang="zh-TW" sz="2000" dirty="0">
                <a:latin typeface="Arial" panose="020B0604020202020204" pitchFamily="34" charset="0"/>
                <a:cs typeface="Arial" panose="020B0604020202020204" pitchFamily="34" charset="0"/>
              </a:rPr>
              <a:t>Population: 123.887 million</a:t>
            </a:r>
            <a:endParaRPr lang="zh-TW" altLang="en-US" sz="2000" dirty="0">
              <a:latin typeface="Arial" panose="020B0604020202020204" pitchFamily="34" charset="0"/>
              <a:cs typeface="Arial" panose="020B0604020202020204" pitchFamily="34" charset="0"/>
            </a:endParaRPr>
          </a:p>
          <a:p>
            <a:pPr marL="0" indent="0" rtl="0">
              <a:buNone/>
            </a:pPr>
            <a:r>
              <a:rPr lang="en-US" altLang="ja-JP" sz="2000" dirty="0">
                <a:latin typeface="Arial" panose="020B0604020202020204" pitchFamily="34" charset="0"/>
                <a:cs typeface="Arial" panose="020B0604020202020204" pitchFamily="34" charset="0"/>
              </a:rPr>
              <a:t>(As of August 1, 2024)</a:t>
            </a:r>
            <a:endParaRPr lang="zh-TW" altLang="en-US" sz="2000" dirty="0">
              <a:latin typeface="Arial" panose="020B0604020202020204" pitchFamily="34" charset="0"/>
              <a:cs typeface="Arial" panose="020B0604020202020204" pitchFamily="34" charset="0"/>
            </a:endParaRPr>
          </a:p>
        </p:txBody>
      </p:sp>
      <p:sp>
        <p:nvSpPr>
          <p:cNvPr id="5" name="タイトル 4">
            <a:extLst>
              <a:ext uri="{FF2B5EF4-FFF2-40B4-BE49-F238E27FC236}">
                <a16:creationId xmlns:a16="http://schemas.microsoft.com/office/drawing/2014/main" id="{9151932C-7145-4FBD-B81D-9ADC42401B87}"/>
              </a:ext>
            </a:extLst>
          </p:cNvPr>
          <p:cNvSpPr>
            <a:spLocks noGrp="1"/>
          </p:cNvSpPr>
          <p:nvPr>
            <p:ph type="title"/>
          </p:nvPr>
        </p:nvSpPr>
        <p:spPr/>
        <p:txBody>
          <a:bodyPr rtlCol="0"/>
          <a:lstStyle/>
          <a:p>
            <a:pPr rtl="0"/>
            <a:r>
              <a:rPr lang="en-US" altLang="ja-JP" dirty="0">
                <a:solidFill>
                  <a:schemeClr val="tx1">
                    <a:lumMod val="50000"/>
                  </a:schemeClr>
                </a:solidFill>
                <a:latin typeface="Arial" panose="020B0604020202020204" pitchFamily="34" charset="0"/>
                <a:cs typeface="Arial" panose="020B0604020202020204" pitchFamily="34" charset="0"/>
              </a:rPr>
              <a:t>Basic information of Japan</a:t>
            </a:r>
            <a:endParaRPr lang="ja-JP" altLang="en-US" dirty="0">
              <a:solidFill>
                <a:schemeClr val="tx1">
                  <a:lumMod val="50000"/>
                </a:schemeClr>
              </a:solidFill>
              <a:latin typeface="Meiryo UI" panose="020B0604030504040204" pitchFamily="50" charset="-128"/>
              <a:ea typeface="Meiryo UI" panose="020B0604030504040204" pitchFamily="50" charset="-128"/>
            </a:endParaRPr>
          </a:p>
        </p:txBody>
      </p:sp>
      <p:pic>
        <p:nvPicPr>
          <p:cNvPr id="10" name="図プレースホルダー 9" descr="木の枝&#10;&#10;AI によって生成されたコンテンツは間違っている可能性があります。">
            <a:extLst>
              <a:ext uri="{FF2B5EF4-FFF2-40B4-BE49-F238E27FC236}">
                <a16:creationId xmlns:a16="http://schemas.microsoft.com/office/drawing/2014/main" id="{7AD1CE69-BEFB-52F6-894F-99CCF9AA8E06}"/>
              </a:ext>
            </a:extLst>
          </p:cNvPr>
          <p:cNvPicPr>
            <a:picLocks noGrp="1" noChangeAspect="1"/>
          </p:cNvPicPr>
          <p:nvPr>
            <p:ph type="pic" sz="quarter" idx="13"/>
          </p:nvPr>
        </p:nvPicPr>
        <p:blipFill>
          <a:blip r:embed="rId3"/>
          <a:srcRect t="4656" b="4656"/>
          <a:stretch>
            <a:fillRect/>
          </a:stretch>
        </p:blipFill>
        <p:spPr/>
      </p:pic>
      <p:pic>
        <p:nvPicPr>
          <p:cNvPr id="14" name="図 13" descr="ダイアグラム&#10;&#10;AI によって生成されたコンテンツは間違っている可能性があります。">
            <a:extLst>
              <a:ext uri="{FF2B5EF4-FFF2-40B4-BE49-F238E27FC236}">
                <a16:creationId xmlns:a16="http://schemas.microsoft.com/office/drawing/2014/main" id="{8650686E-638A-0916-E254-59A18AAEF91E}"/>
              </a:ext>
            </a:extLst>
          </p:cNvPr>
          <p:cNvPicPr>
            <a:picLocks noChangeAspect="1"/>
          </p:cNvPicPr>
          <p:nvPr/>
        </p:nvPicPr>
        <p:blipFill>
          <a:blip r:embed="rId4"/>
          <a:stretch>
            <a:fillRect/>
          </a:stretch>
        </p:blipFill>
        <p:spPr>
          <a:xfrm rot="211647">
            <a:off x="9645662" y="5071763"/>
            <a:ext cx="2210150" cy="1243172"/>
          </a:xfrm>
          <a:prstGeom prst="rect">
            <a:avLst/>
          </a:prstGeom>
        </p:spPr>
      </p:pic>
    </p:spTree>
    <p:extLst>
      <p:ext uri="{BB962C8B-B14F-4D97-AF65-F5344CB8AC3E}">
        <p14:creationId xmlns:p14="http://schemas.microsoft.com/office/powerpoint/2010/main" val="32423899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88D74C-331A-C7A7-AA4C-C11EFB972781}"/>
            </a:ext>
          </a:extLst>
        </p:cNvPr>
        <p:cNvGrpSpPr/>
        <p:nvPr/>
      </p:nvGrpSpPr>
      <p:grpSpPr>
        <a:xfrm>
          <a:off x="0" y="0"/>
          <a:ext cx="0" cy="0"/>
          <a:chOff x="0" y="0"/>
          <a:chExt cx="0" cy="0"/>
        </a:xfrm>
      </p:grpSpPr>
      <p:sp>
        <p:nvSpPr>
          <p:cNvPr id="16" name="タイトル 15">
            <a:extLst>
              <a:ext uri="{FF2B5EF4-FFF2-40B4-BE49-F238E27FC236}">
                <a16:creationId xmlns:a16="http://schemas.microsoft.com/office/drawing/2014/main" id="{86E10C84-8177-F163-F749-F7E11A86BC3B}"/>
              </a:ext>
            </a:extLst>
          </p:cNvPr>
          <p:cNvSpPr>
            <a:spLocks noGrp="1"/>
          </p:cNvSpPr>
          <p:nvPr>
            <p:ph type="title"/>
          </p:nvPr>
        </p:nvSpPr>
        <p:spPr>
          <a:xfrm>
            <a:off x="371475" y="316597"/>
            <a:ext cx="11520488" cy="646331"/>
          </a:xfrm>
        </p:spPr>
        <p:txBody>
          <a:bodyPr rtlCol="0">
            <a:spAutoFit/>
          </a:bodyPr>
          <a:lstStyle/>
          <a:p>
            <a:pPr rtl="0">
              <a:lnSpc>
                <a:spcPct val="100000"/>
              </a:lnSpc>
            </a:pPr>
            <a:r>
              <a:rPr lang="en-US" altLang="ja-JP">
                <a:latin typeface="Arial" panose="020B0604020202020204" pitchFamily="34" charset="0"/>
                <a:cs typeface="Arial" panose="020B0604020202020204" pitchFamily="34" charset="0"/>
              </a:rPr>
              <a:t>Japan: Highest life expectancy</a:t>
            </a:r>
            <a:endParaRPr lang="ja-JP" altLang="en-US">
              <a:latin typeface="Arial" panose="020B0604020202020204" pitchFamily="34" charset="0"/>
              <a:cs typeface="Arial" panose="020B0604020202020204" pitchFamily="34" charset="0"/>
            </a:endParaRPr>
          </a:p>
        </p:txBody>
      </p:sp>
      <p:sp>
        <p:nvSpPr>
          <p:cNvPr id="3" name="スライド番号プレースホルダー 2">
            <a:extLst>
              <a:ext uri="{FF2B5EF4-FFF2-40B4-BE49-F238E27FC236}">
                <a16:creationId xmlns:a16="http://schemas.microsoft.com/office/drawing/2014/main" id="{E2F6CFC5-44CF-F28D-011D-95875598F17C}"/>
              </a:ext>
            </a:extLst>
          </p:cNvPr>
          <p:cNvSpPr>
            <a:spLocks noGrp="1"/>
          </p:cNvSpPr>
          <p:nvPr>
            <p:ph type="sldNum" sz="quarter" idx="12"/>
          </p:nvPr>
        </p:nvSpPr>
        <p:spPr>
          <a:xfrm>
            <a:off x="11518900" y="6581978"/>
            <a:ext cx="373062" cy="206104"/>
          </a:xfrm>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03DC2DEF-D2FE-4B45-ABA4-9F153FD1C98A}" type="slidenum">
              <a:rPr kumimoji="0" lang="en-US" altLang="ja-JP" sz="1200" b="0" i="0" u="none" strike="noStrike" kern="1200" cap="none" spc="0" normalizeH="0" baseline="0" noProof="0" smtClean="0">
                <a:ln>
                  <a:noFill/>
                </a:ln>
                <a:solidFill>
                  <a:prstClr val="white"/>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8" name="テキスト プレースホルダー 17">
            <a:extLst>
              <a:ext uri="{FF2B5EF4-FFF2-40B4-BE49-F238E27FC236}">
                <a16:creationId xmlns:a16="http://schemas.microsoft.com/office/drawing/2014/main" id="{9C13BB0F-2881-5648-6259-7A137623A33E}"/>
              </a:ext>
            </a:extLst>
          </p:cNvPr>
          <p:cNvSpPr>
            <a:spLocks noGrp="1"/>
          </p:cNvSpPr>
          <p:nvPr>
            <p:ph type="body" sz="quarter" idx="4294967295"/>
          </p:nvPr>
        </p:nvSpPr>
        <p:spPr>
          <a:xfrm>
            <a:off x="371474" y="1151418"/>
            <a:ext cx="11147425" cy="707886"/>
          </a:xfrm>
        </p:spPr>
        <p:txBody>
          <a:bodyPr wrap="square" rtlCol="0">
            <a:spAutoFit/>
          </a:bodyPr>
          <a:lstStyle/>
          <a:p>
            <a:pPr rtl="0">
              <a:lnSpc>
                <a:spcPct val="100000"/>
              </a:lnSpc>
            </a:pPr>
            <a:r>
              <a:rPr lang="en-US" altLang="ja-JP" sz="2000" dirty="0">
                <a:latin typeface="Arial" panose="020B0604020202020204" pitchFamily="34" charset="0"/>
                <a:cs typeface="Arial" panose="020B0604020202020204" pitchFamily="34" charset="0"/>
              </a:rPr>
              <a:t>Japan’s average life expectancy and healthy life expectancy are one of the highest in the world, and people live long and healthy.</a:t>
            </a:r>
            <a:endParaRPr lang="ja-JP" altLang="en-US" sz="2000" dirty="0">
              <a:latin typeface="Arial" panose="020B0604020202020204" pitchFamily="34" charset="0"/>
              <a:cs typeface="Arial" panose="020B0604020202020204" pitchFamily="34" charset="0"/>
            </a:endParaRPr>
          </a:p>
        </p:txBody>
      </p:sp>
      <p:sp>
        <p:nvSpPr>
          <p:cNvPr id="6" name="コンテンツ プレースホルダー 2">
            <a:extLst>
              <a:ext uri="{FF2B5EF4-FFF2-40B4-BE49-F238E27FC236}">
                <a16:creationId xmlns:a16="http://schemas.microsoft.com/office/drawing/2014/main" id="{10BC2CA5-51AA-9A3E-5DDC-1ADFE6333DE2}"/>
              </a:ext>
            </a:extLst>
          </p:cNvPr>
          <p:cNvSpPr txBox="1">
            <a:spLocks/>
          </p:cNvSpPr>
          <p:nvPr/>
        </p:nvSpPr>
        <p:spPr>
          <a:xfrm>
            <a:off x="2156012" y="6031805"/>
            <a:ext cx="7879975" cy="330349"/>
          </a:xfrm>
          <a:prstGeom prst="rect">
            <a:avLst/>
          </a:prstGeom>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292" dirty="0">
                <a:latin typeface="Arial" panose="020B0604020202020204" pitchFamily="34" charset="0"/>
                <a:ea typeface="Meiryo UI" panose="020B0604030504040204" pitchFamily="50" charset="-128"/>
                <a:cs typeface="Arial" panose="020B0604020202020204" pitchFamily="34" charset="0"/>
              </a:rPr>
              <a:t>Source: Created based on WHO Average Life Expectancy at Birth (Years) (published on August 2, 2024)</a:t>
            </a:r>
          </a:p>
        </p:txBody>
      </p:sp>
      <p:graphicFrame>
        <p:nvGraphicFramePr>
          <p:cNvPr id="7" name="表 6">
            <a:extLst>
              <a:ext uri="{FF2B5EF4-FFF2-40B4-BE49-F238E27FC236}">
                <a16:creationId xmlns:a16="http://schemas.microsoft.com/office/drawing/2014/main" id="{9AE05449-D5B4-4B89-2F8C-269782BB6568}"/>
              </a:ext>
            </a:extLst>
          </p:cNvPr>
          <p:cNvGraphicFramePr>
            <a:graphicFrameLocks noGrp="1"/>
          </p:cNvGraphicFramePr>
          <p:nvPr/>
        </p:nvGraphicFramePr>
        <p:xfrm>
          <a:off x="3495704" y="2529769"/>
          <a:ext cx="4607436" cy="3423470"/>
        </p:xfrm>
        <a:graphic>
          <a:graphicData uri="http://schemas.openxmlformats.org/drawingml/2006/table">
            <a:tbl>
              <a:tblPr firstRow="1" bandRow="1">
                <a:tableStyleId>{5940675A-B579-460E-94D1-54222C63F5DA}</a:tableStyleId>
              </a:tblPr>
              <a:tblGrid>
                <a:gridCol w="849086">
                  <a:extLst>
                    <a:ext uri="{9D8B030D-6E8A-4147-A177-3AD203B41FA5}">
                      <a16:colId xmlns:a16="http://schemas.microsoft.com/office/drawing/2014/main" val="805250401"/>
                    </a:ext>
                  </a:extLst>
                </a:gridCol>
                <a:gridCol w="1916310">
                  <a:extLst>
                    <a:ext uri="{9D8B030D-6E8A-4147-A177-3AD203B41FA5}">
                      <a16:colId xmlns:a16="http://schemas.microsoft.com/office/drawing/2014/main" val="13765521"/>
                    </a:ext>
                  </a:extLst>
                </a:gridCol>
                <a:gridCol w="1842040">
                  <a:extLst>
                    <a:ext uri="{9D8B030D-6E8A-4147-A177-3AD203B41FA5}">
                      <a16:colId xmlns:a16="http://schemas.microsoft.com/office/drawing/2014/main" val="1346324089"/>
                    </a:ext>
                  </a:extLst>
                </a:gridCol>
              </a:tblGrid>
              <a:tr h="610996">
                <a:tc>
                  <a:txBody>
                    <a:bodyPr/>
                    <a:lstStyle/>
                    <a:p>
                      <a:pPr algn="ctr"/>
                      <a:r>
                        <a:rPr kumimoji="1" lang="en-US" altLang="ja-JP" sz="1600" b="1">
                          <a:solidFill>
                            <a:schemeClr val="bg1"/>
                          </a:solidFill>
                          <a:latin typeface="Arial" panose="020B0604020202020204" pitchFamily="34" charset="0"/>
                          <a:ea typeface="Meiryo UI" panose="020B0604030504040204" pitchFamily="50" charset="-128"/>
                          <a:cs typeface="Arial" panose="020B0604020202020204" pitchFamily="34" charset="0"/>
                        </a:rPr>
                        <a:t>Rank</a:t>
                      </a:r>
                      <a:endParaRPr kumimoji="1" lang="ja-JP" altLang="en-US" sz="1600" b="1">
                        <a:solidFill>
                          <a:schemeClr val="bg1"/>
                        </a:solidFill>
                        <a:latin typeface="Arial" panose="020B0604020202020204" pitchFamily="34" charset="0"/>
                        <a:ea typeface="Meiryo UI" panose="020B0604030504040204" pitchFamily="50" charset="-128"/>
                        <a:cs typeface="Arial" panose="020B0604020202020204" pitchFamily="34" charset="0"/>
                      </a:endParaRPr>
                    </a:p>
                  </a:txBody>
                  <a:tcPr anchor="ctr">
                    <a:solidFill>
                      <a:schemeClr val="accent4"/>
                    </a:solidFill>
                  </a:tcPr>
                </a:tc>
                <a:tc>
                  <a:txBody>
                    <a:bodyPr/>
                    <a:lstStyle/>
                    <a:p>
                      <a:pPr algn="ctr"/>
                      <a:r>
                        <a:rPr kumimoji="1" lang="en-US" altLang="ja-JP" sz="1600" b="1">
                          <a:solidFill>
                            <a:schemeClr val="bg1"/>
                          </a:solidFill>
                          <a:latin typeface="Arial" panose="020B0604020202020204" pitchFamily="34" charset="0"/>
                          <a:ea typeface="Meiryo UI" panose="020B0604030504040204" pitchFamily="50" charset="-128"/>
                          <a:cs typeface="Arial" panose="020B0604020202020204" pitchFamily="34" charset="0"/>
                        </a:rPr>
                        <a:t>Country</a:t>
                      </a:r>
                      <a:endParaRPr kumimoji="1" lang="ja-JP" altLang="en-US" sz="1600" b="1">
                        <a:solidFill>
                          <a:schemeClr val="bg1"/>
                        </a:solidFill>
                        <a:latin typeface="Arial" panose="020B0604020202020204" pitchFamily="34" charset="0"/>
                        <a:ea typeface="Meiryo UI" panose="020B0604030504040204" pitchFamily="50" charset="-128"/>
                        <a:cs typeface="Arial" panose="020B0604020202020204" pitchFamily="34" charset="0"/>
                      </a:endParaRPr>
                    </a:p>
                  </a:txBody>
                  <a:tcPr anchor="ctr">
                    <a:solidFill>
                      <a:schemeClr val="accent4"/>
                    </a:solidFill>
                  </a:tcPr>
                </a:tc>
                <a:tc>
                  <a:txBody>
                    <a:bodyPr/>
                    <a:lstStyle/>
                    <a:p>
                      <a:pPr algn="ctr"/>
                      <a:r>
                        <a:rPr kumimoji="1" lang="en-US" altLang="ja-JP" sz="1600" b="1">
                          <a:solidFill>
                            <a:schemeClr val="bg1"/>
                          </a:solidFill>
                          <a:latin typeface="Arial" panose="020B0604020202020204" pitchFamily="34" charset="0"/>
                          <a:ea typeface="Meiryo UI" panose="020B0604030504040204" pitchFamily="50" charset="-128"/>
                          <a:cs typeface="Arial" panose="020B0604020202020204" pitchFamily="34" charset="0"/>
                        </a:rPr>
                        <a:t>Average life expectancy (men/women)</a:t>
                      </a:r>
                      <a:endParaRPr kumimoji="1" lang="ja-JP" altLang="en-US" sz="1600" b="1">
                        <a:solidFill>
                          <a:schemeClr val="bg1"/>
                        </a:solidFill>
                        <a:latin typeface="Arial" panose="020B0604020202020204" pitchFamily="34" charset="0"/>
                        <a:ea typeface="Meiryo UI" panose="020B0604030504040204" pitchFamily="50" charset="-128"/>
                        <a:cs typeface="Arial" panose="020B0604020202020204" pitchFamily="34" charset="0"/>
                      </a:endParaRPr>
                    </a:p>
                  </a:txBody>
                  <a:tcPr anchor="ctr">
                    <a:solidFill>
                      <a:schemeClr val="accent4"/>
                    </a:solidFill>
                  </a:tcPr>
                </a:tc>
                <a:extLst>
                  <a:ext uri="{0D108BD9-81ED-4DB2-BD59-A6C34878D82A}">
                    <a16:rowId xmlns:a16="http://schemas.microsoft.com/office/drawing/2014/main" val="4179862324"/>
                  </a:ext>
                </a:extLst>
              </a:tr>
              <a:tr h="520102">
                <a:tc>
                  <a:txBody>
                    <a:bodyPr/>
                    <a:lstStyle/>
                    <a:p>
                      <a:r>
                        <a:rPr kumimoji="1" lang="en-US" altLang="ja-JP" sz="1800">
                          <a:latin typeface="Arial" panose="020B0604020202020204" pitchFamily="34" charset="0"/>
                          <a:ea typeface="Meiryo UI" panose="020B0604030504040204" pitchFamily="50" charset="-128"/>
                          <a:cs typeface="Arial" panose="020B0604020202020204" pitchFamily="34" charset="0"/>
                        </a:rPr>
                        <a:t>1</a:t>
                      </a:r>
                      <a:endParaRPr kumimoji="1" lang="ja-JP" altLang="en-US" sz="1800">
                        <a:latin typeface="Arial" panose="020B0604020202020204" pitchFamily="34" charset="0"/>
                        <a:ea typeface="Meiryo UI" panose="020B0604030504040204" pitchFamily="50" charset="-128"/>
                        <a:cs typeface="Arial" panose="020B0604020202020204" pitchFamily="34" charset="0"/>
                      </a:endParaRPr>
                    </a:p>
                  </a:txBody>
                  <a:tcPr anchor="ctr"/>
                </a:tc>
                <a:tc>
                  <a:txBody>
                    <a:bodyPr/>
                    <a:lstStyle/>
                    <a:p>
                      <a:pPr algn="ctr"/>
                      <a:r>
                        <a:rPr kumimoji="1" lang="en-US" altLang="ja-JP" sz="1800">
                          <a:latin typeface="Arial" panose="020B0604020202020204" pitchFamily="34" charset="0"/>
                          <a:ea typeface="Meiryo UI" panose="020B0604030504040204" pitchFamily="50" charset="-128"/>
                          <a:cs typeface="Arial" panose="020B0604020202020204" pitchFamily="34" charset="0"/>
                        </a:rPr>
                        <a:t>Japan</a:t>
                      </a:r>
                      <a:endParaRPr kumimoji="1" lang="ja-JP" altLang="en-US" sz="1800">
                        <a:latin typeface="Arial" panose="020B0604020202020204" pitchFamily="34" charset="0"/>
                        <a:ea typeface="Meiryo UI" panose="020B0604030504040204" pitchFamily="50" charset="-128"/>
                        <a:cs typeface="Arial" panose="020B0604020202020204" pitchFamily="34" charset="0"/>
                      </a:endParaRPr>
                    </a:p>
                  </a:txBody>
                  <a:tcPr anchor="ctr"/>
                </a:tc>
                <a:tc>
                  <a:txBody>
                    <a:bodyPr/>
                    <a:lstStyle/>
                    <a:p>
                      <a:pPr algn="r"/>
                      <a:r>
                        <a:rPr kumimoji="1" lang="en-US" altLang="ja-JP" sz="1800" u="none">
                          <a:latin typeface="Arial" panose="020B0604020202020204" pitchFamily="34" charset="0"/>
                          <a:ea typeface="Meiryo UI" panose="020B0604030504040204" pitchFamily="50" charset="-128"/>
                          <a:cs typeface="Arial" panose="020B0604020202020204" pitchFamily="34" charset="0"/>
                        </a:rPr>
                        <a:t>84.46</a:t>
                      </a:r>
                    </a:p>
                  </a:txBody>
                  <a:tcPr anchor="ctr"/>
                </a:tc>
                <a:extLst>
                  <a:ext uri="{0D108BD9-81ED-4DB2-BD59-A6C34878D82A}">
                    <a16:rowId xmlns:a16="http://schemas.microsoft.com/office/drawing/2014/main" val="2712318356"/>
                  </a:ext>
                </a:extLst>
              </a:tr>
              <a:tr h="520102">
                <a:tc>
                  <a:txBody>
                    <a:bodyPr/>
                    <a:lstStyle/>
                    <a:p>
                      <a:r>
                        <a:rPr kumimoji="1" lang="en-US" altLang="ja-JP" sz="1800">
                          <a:latin typeface="Arial" panose="020B0604020202020204" pitchFamily="34" charset="0"/>
                          <a:ea typeface="Meiryo UI" panose="020B0604030504040204" pitchFamily="50" charset="-128"/>
                          <a:cs typeface="Arial" panose="020B0604020202020204" pitchFamily="34" charset="0"/>
                        </a:rPr>
                        <a:t>2</a:t>
                      </a:r>
                      <a:endParaRPr kumimoji="1" lang="ja-JP" altLang="en-US" sz="1800">
                        <a:latin typeface="Arial" panose="020B0604020202020204" pitchFamily="34" charset="0"/>
                        <a:ea typeface="Meiryo UI" panose="020B0604030504040204" pitchFamily="50" charset="-128"/>
                        <a:cs typeface="Arial" panose="020B0604020202020204" pitchFamily="34" charset="0"/>
                      </a:endParaRPr>
                    </a:p>
                  </a:txBody>
                  <a:tcPr anchor="ctr"/>
                </a:tc>
                <a:tc>
                  <a:txBody>
                    <a:bodyPr/>
                    <a:lstStyle/>
                    <a:p>
                      <a:pPr algn="ctr"/>
                      <a:r>
                        <a:rPr kumimoji="1" lang="en-US" altLang="ja-JP" sz="1800">
                          <a:latin typeface="Arial" panose="020B0604020202020204" pitchFamily="34" charset="0"/>
                          <a:ea typeface="Meiryo UI" panose="020B0604030504040204" pitchFamily="50" charset="-128"/>
                          <a:cs typeface="Arial" panose="020B0604020202020204" pitchFamily="34" charset="0"/>
                        </a:rPr>
                        <a:t>Singapore</a:t>
                      </a:r>
                      <a:endParaRPr kumimoji="1" lang="ja-JP" altLang="en-US" sz="1800">
                        <a:latin typeface="Arial" panose="020B0604020202020204" pitchFamily="34" charset="0"/>
                        <a:ea typeface="Meiryo UI" panose="020B0604030504040204" pitchFamily="50" charset="-128"/>
                        <a:cs typeface="Arial" panose="020B0604020202020204" pitchFamily="34" charset="0"/>
                      </a:endParaRPr>
                    </a:p>
                  </a:txBody>
                  <a:tcPr anchor="ctr"/>
                </a:tc>
                <a:tc>
                  <a:txBody>
                    <a:bodyPr/>
                    <a:lstStyle/>
                    <a:p>
                      <a:pPr algn="r"/>
                      <a:r>
                        <a:rPr kumimoji="1" lang="en-US" altLang="ja-JP" sz="1800">
                          <a:latin typeface="Arial" panose="020B0604020202020204" pitchFamily="34" charset="0"/>
                          <a:ea typeface="Meiryo UI" panose="020B0604030504040204" pitchFamily="50" charset="-128"/>
                          <a:cs typeface="Arial" panose="020B0604020202020204" pitchFamily="34" charset="0"/>
                        </a:rPr>
                        <a:t>83.86</a:t>
                      </a:r>
                      <a:endParaRPr kumimoji="1" lang="ja-JP" altLang="en-US" sz="1800">
                        <a:latin typeface="Arial" panose="020B0604020202020204" pitchFamily="34" charset="0"/>
                        <a:ea typeface="Meiryo UI" panose="020B0604030504040204" pitchFamily="50" charset="-128"/>
                        <a:cs typeface="Arial" panose="020B0604020202020204" pitchFamily="34" charset="0"/>
                      </a:endParaRPr>
                    </a:p>
                  </a:txBody>
                  <a:tcPr anchor="ctr"/>
                </a:tc>
                <a:extLst>
                  <a:ext uri="{0D108BD9-81ED-4DB2-BD59-A6C34878D82A}">
                    <a16:rowId xmlns:a16="http://schemas.microsoft.com/office/drawing/2014/main" val="1094085986"/>
                  </a:ext>
                </a:extLst>
              </a:tr>
              <a:tr h="520102">
                <a:tc>
                  <a:txBody>
                    <a:bodyPr/>
                    <a:lstStyle/>
                    <a:p>
                      <a:r>
                        <a:rPr kumimoji="1" lang="en-US" altLang="ja-JP" sz="1800">
                          <a:latin typeface="Arial" panose="020B0604020202020204" pitchFamily="34" charset="0"/>
                          <a:ea typeface="Meiryo UI" panose="020B0604030504040204" pitchFamily="50" charset="-128"/>
                          <a:cs typeface="Arial" panose="020B0604020202020204" pitchFamily="34" charset="0"/>
                        </a:rPr>
                        <a:t>3</a:t>
                      </a:r>
                      <a:endParaRPr kumimoji="1" lang="ja-JP" altLang="en-US" sz="1800">
                        <a:latin typeface="Arial" panose="020B0604020202020204" pitchFamily="34" charset="0"/>
                        <a:ea typeface="Meiryo UI" panose="020B0604030504040204" pitchFamily="50" charset="-128"/>
                        <a:cs typeface="Arial" panose="020B0604020202020204" pitchFamily="34" charset="0"/>
                      </a:endParaRPr>
                    </a:p>
                  </a:txBody>
                  <a:tcPr anchor="ctr"/>
                </a:tc>
                <a:tc>
                  <a:txBody>
                    <a:bodyPr/>
                    <a:lstStyle/>
                    <a:p>
                      <a:pPr algn="ctr"/>
                      <a:r>
                        <a:rPr kumimoji="1" lang="en-US" altLang="ja-JP" sz="1800">
                          <a:latin typeface="Arial" panose="020B0604020202020204" pitchFamily="34" charset="0"/>
                          <a:ea typeface="Meiryo UI" panose="020B0604030504040204" pitchFamily="50" charset="-128"/>
                          <a:cs typeface="Arial" panose="020B0604020202020204" pitchFamily="34" charset="0"/>
                        </a:rPr>
                        <a:t>Korea</a:t>
                      </a:r>
                      <a:endParaRPr kumimoji="1" lang="ja-JP" altLang="en-US" sz="1800">
                        <a:latin typeface="Arial" panose="020B0604020202020204" pitchFamily="34" charset="0"/>
                        <a:ea typeface="Meiryo UI" panose="020B0604030504040204" pitchFamily="50" charset="-128"/>
                        <a:cs typeface="Arial" panose="020B0604020202020204" pitchFamily="34" charset="0"/>
                      </a:endParaRPr>
                    </a:p>
                  </a:txBody>
                  <a:tcPr anchor="ctr"/>
                </a:tc>
                <a:tc>
                  <a:txBody>
                    <a:bodyPr/>
                    <a:lstStyle/>
                    <a:p>
                      <a:pPr algn="r"/>
                      <a:r>
                        <a:rPr kumimoji="1" lang="en-US" altLang="ja-JP" sz="1800">
                          <a:latin typeface="Arial" panose="020B0604020202020204" pitchFamily="34" charset="0"/>
                          <a:ea typeface="Meiryo UI" panose="020B0604030504040204" pitchFamily="50" charset="-128"/>
                          <a:cs typeface="Arial" panose="020B0604020202020204" pitchFamily="34" charset="0"/>
                        </a:rPr>
                        <a:t>83.80</a:t>
                      </a:r>
                      <a:endParaRPr kumimoji="1" lang="ja-JP" altLang="en-US" sz="1800">
                        <a:latin typeface="Arial" panose="020B0604020202020204" pitchFamily="34" charset="0"/>
                        <a:ea typeface="Meiryo UI" panose="020B0604030504040204" pitchFamily="50" charset="-128"/>
                        <a:cs typeface="Arial" panose="020B0604020202020204" pitchFamily="34" charset="0"/>
                      </a:endParaRPr>
                    </a:p>
                  </a:txBody>
                  <a:tcPr anchor="ctr"/>
                </a:tc>
                <a:extLst>
                  <a:ext uri="{0D108BD9-81ED-4DB2-BD59-A6C34878D82A}">
                    <a16:rowId xmlns:a16="http://schemas.microsoft.com/office/drawing/2014/main" val="2099094658"/>
                  </a:ext>
                </a:extLst>
              </a:tr>
              <a:tr h="520102">
                <a:tc>
                  <a:txBody>
                    <a:bodyPr/>
                    <a:lstStyle/>
                    <a:p>
                      <a:r>
                        <a:rPr kumimoji="1" lang="en-US" altLang="ja-JP" sz="1800">
                          <a:latin typeface="Arial" panose="020B0604020202020204" pitchFamily="34" charset="0"/>
                          <a:ea typeface="Meiryo UI" panose="020B0604030504040204" pitchFamily="50" charset="-128"/>
                          <a:cs typeface="Arial" panose="020B0604020202020204" pitchFamily="34" charset="0"/>
                        </a:rPr>
                        <a:t>4</a:t>
                      </a:r>
                      <a:endParaRPr kumimoji="1" lang="ja-JP" altLang="en-US" sz="1800">
                        <a:latin typeface="Arial" panose="020B0604020202020204" pitchFamily="34" charset="0"/>
                        <a:ea typeface="Meiryo UI" panose="020B0604030504040204" pitchFamily="50" charset="-128"/>
                        <a:cs typeface="Arial" panose="020B0604020202020204" pitchFamily="34" charset="0"/>
                      </a:endParaRPr>
                    </a:p>
                  </a:txBody>
                  <a:tcPr anchor="ctr"/>
                </a:tc>
                <a:tc>
                  <a:txBody>
                    <a:bodyPr/>
                    <a:lstStyle/>
                    <a:p>
                      <a:pPr algn="ctr"/>
                      <a:r>
                        <a:rPr kumimoji="1" lang="en-US" altLang="ja-JP" sz="1800">
                          <a:latin typeface="Arial" panose="020B0604020202020204" pitchFamily="34" charset="0"/>
                          <a:ea typeface="Meiryo UI" panose="020B0604030504040204" pitchFamily="50" charset="-128"/>
                          <a:cs typeface="Arial" panose="020B0604020202020204" pitchFamily="34" charset="0"/>
                        </a:rPr>
                        <a:t>Switzerland</a:t>
                      </a:r>
                      <a:endParaRPr kumimoji="1" lang="ja-JP" altLang="en-US" sz="1800">
                        <a:latin typeface="Arial" panose="020B0604020202020204" pitchFamily="34" charset="0"/>
                        <a:ea typeface="Meiryo UI" panose="020B0604030504040204" pitchFamily="50" charset="-128"/>
                        <a:cs typeface="Arial" panose="020B0604020202020204" pitchFamily="34" charset="0"/>
                      </a:endParaRPr>
                    </a:p>
                  </a:txBody>
                  <a:tcPr anchor="ctr"/>
                </a:tc>
                <a:tc>
                  <a:txBody>
                    <a:bodyPr/>
                    <a:lstStyle/>
                    <a:p>
                      <a:pPr algn="r"/>
                      <a:r>
                        <a:rPr kumimoji="1" lang="en-US" altLang="ja-JP" sz="1800">
                          <a:latin typeface="Arial" panose="020B0604020202020204" pitchFamily="34" charset="0"/>
                          <a:ea typeface="Meiryo UI" panose="020B0604030504040204" pitchFamily="50" charset="-128"/>
                          <a:cs typeface="Arial" panose="020B0604020202020204" pitchFamily="34" charset="0"/>
                        </a:rPr>
                        <a:t>83.33</a:t>
                      </a:r>
                      <a:endParaRPr kumimoji="1" lang="ja-JP" altLang="en-US" sz="1800">
                        <a:latin typeface="Arial" panose="020B0604020202020204" pitchFamily="34" charset="0"/>
                        <a:ea typeface="Meiryo UI" panose="020B0604030504040204" pitchFamily="50" charset="-128"/>
                        <a:cs typeface="Arial" panose="020B0604020202020204" pitchFamily="34" charset="0"/>
                      </a:endParaRPr>
                    </a:p>
                  </a:txBody>
                  <a:tcPr anchor="ctr"/>
                </a:tc>
                <a:extLst>
                  <a:ext uri="{0D108BD9-81ED-4DB2-BD59-A6C34878D82A}">
                    <a16:rowId xmlns:a16="http://schemas.microsoft.com/office/drawing/2014/main" val="1950703250"/>
                  </a:ext>
                </a:extLst>
              </a:tr>
              <a:tr h="520102">
                <a:tc>
                  <a:txBody>
                    <a:bodyPr/>
                    <a:lstStyle/>
                    <a:p>
                      <a:r>
                        <a:rPr kumimoji="1" lang="en-US" altLang="ja-JP" sz="1800">
                          <a:latin typeface="Arial" panose="020B0604020202020204" pitchFamily="34" charset="0"/>
                          <a:ea typeface="Meiryo UI" panose="020B0604030504040204" pitchFamily="50" charset="-128"/>
                          <a:cs typeface="Arial" panose="020B0604020202020204" pitchFamily="34" charset="0"/>
                        </a:rPr>
                        <a:t>5</a:t>
                      </a:r>
                      <a:endParaRPr kumimoji="1" lang="ja-JP" altLang="en-US" sz="1800">
                        <a:latin typeface="Arial" panose="020B0604020202020204" pitchFamily="34" charset="0"/>
                        <a:ea typeface="Meiryo UI" panose="020B0604030504040204" pitchFamily="50" charset="-128"/>
                        <a:cs typeface="Arial" panose="020B0604020202020204" pitchFamily="34" charset="0"/>
                      </a:endParaRPr>
                    </a:p>
                  </a:txBody>
                  <a:tcPr anchor="ctr"/>
                </a:tc>
                <a:tc>
                  <a:txBody>
                    <a:bodyPr/>
                    <a:lstStyle/>
                    <a:p>
                      <a:pPr algn="ctr"/>
                      <a:r>
                        <a:rPr kumimoji="1" lang="en-US" altLang="ja-JP" sz="1800">
                          <a:latin typeface="Arial" panose="020B0604020202020204" pitchFamily="34" charset="0"/>
                          <a:ea typeface="Meiryo UI" panose="020B0604030504040204" pitchFamily="50" charset="-128"/>
                          <a:cs typeface="Arial" panose="020B0604020202020204" pitchFamily="34" charset="0"/>
                        </a:rPr>
                        <a:t>Australia</a:t>
                      </a:r>
                      <a:endParaRPr kumimoji="1" lang="ja-JP" altLang="en-US" sz="1800">
                        <a:latin typeface="Arial" panose="020B0604020202020204" pitchFamily="34" charset="0"/>
                        <a:ea typeface="Meiryo UI" panose="020B0604030504040204" pitchFamily="50" charset="-128"/>
                        <a:cs typeface="Arial" panose="020B0604020202020204" pitchFamily="34" charset="0"/>
                      </a:endParaRPr>
                    </a:p>
                  </a:txBody>
                  <a:tcPr anchor="ctr"/>
                </a:tc>
                <a:tc>
                  <a:txBody>
                    <a:bodyPr/>
                    <a:lstStyle/>
                    <a:p>
                      <a:pPr algn="r"/>
                      <a:r>
                        <a:rPr kumimoji="1" lang="en-US" altLang="ja-JP" sz="1800" dirty="0">
                          <a:latin typeface="Arial" panose="020B0604020202020204" pitchFamily="34" charset="0"/>
                          <a:ea typeface="Meiryo UI" panose="020B0604030504040204" pitchFamily="50" charset="-128"/>
                          <a:cs typeface="Arial" panose="020B0604020202020204" pitchFamily="34" charset="0"/>
                        </a:rPr>
                        <a:t>83.10</a:t>
                      </a:r>
                      <a:endParaRPr kumimoji="1" lang="ja-JP" altLang="en-US" sz="1800" dirty="0">
                        <a:latin typeface="Arial" panose="020B0604020202020204" pitchFamily="34" charset="0"/>
                        <a:ea typeface="Meiryo UI" panose="020B0604030504040204" pitchFamily="50" charset="-128"/>
                        <a:cs typeface="Arial" panose="020B0604020202020204" pitchFamily="34" charset="0"/>
                      </a:endParaRPr>
                    </a:p>
                  </a:txBody>
                  <a:tcPr anchor="ctr"/>
                </a:tc>
                <a:extLst>
                  <a:ext uri="{0D108BD9-81ED-4DB2-BD59-A6C34878D82A}">
                    <a16:rowId xmlns:a16="http://schemas.microsoft.com/office/drawing/2014/main" val="1609131937"/>
                  </a:ext>
                </a:extLst>
              </a:tr>
            </a:tbl>
          </a:graphicData>
        </a:graphic>
      </p:graphicFrame>
      <p:sp>
        <p:nvSpPr>
          <p:cNvPr id="9" name="コンテンツ プレースホルダー 2">
            <a:extLst>
              <a:ext uri="{FF2B5EF4-FFF2-40B4-BE49-F238E27FC236}">
                <a16:creationId xmlns:a16="http://schemas.microsoft.com/office/drawing/2014/main" id="{F0D962B9-624E-83C3-3978-7B30E979EE6F}"/>
              </a:ext>
            </a:extLst>
          </p:cNvPr>
          <p:cNvSpPr txBox="1">
            <a:spLocks/>
          </p:cNvSpPr>
          <p:nvPr/>
        </p:nvSpPr>
        <p:spPr>
          <a:xfrm>
            <a:off x="2753380" y="2034934"/>
            <a:ext cx="5906040" cy="416269"/>
          </a:xfrm>
          <a:prstGeom prst="rect">
            <a:avLst/>
          </a:prstGeom>
        </p:spPr>
        <p:txBody>
          <a:bodyPr vert="horz" lIns="112524" tIns="56262" rIns="112524" bIns="5626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800">
                <a:latin typeface="Arial" panose="020B0604020202020204" pitchFamily="34" charset="0"/>
                <a:ea typeface="Meiryo UI" panose="020B0604030504040204" pitchFamily="50" charset="-128"/>
                <a:cs typeface="Arial" panose="020B0604020202020204" pitchFamily="34" charset="0"/>
              </a:rPr>
              <a:t>&lt;World’s average life expectancy (men/women)&gt;</a:t>
            </a:r>
          </a:p>
        </p:txBody>
      </p:sp>
      <p:sp>
        <p:nvSpPr>
          <p:cNvPr id="11" name="角丸四角形吹き出し 14">
            <a:extLst>
              <a:ext uri="{FF2B5EF4-FFF2-40B4-BE49-F238E27FC236}">
                <a16:creationId xmlns:a16="http://schemas.microsoft.com/office/drawing/2014/main" id="{08FA3A1F-F2A2-3D22-F0D7-D5028BCD5ED3}"/>
              </a:ext>
            </a:extLst>
          </p:cNvPr>
          <p:cNvSpPr/>
          <p:nvPr/>
        </p:nvSpPr>
        <p:spPr>
          <a:xfrm>
            <a:off x="8336604" y="2172214"/>
            <a:ext cx="2890196" cy="930957"/>
          </a:xfrm>
          <a:prstGeom prst="wedgeRoundRectCallout">
            <a:avLst>
              <a:gd name="adj1" fmla="val -53359"/>
              <a:gd name="adj2" fmla="val 81759"/>
              <a:gd name="adj3" fmla="val 16667"/>
            </a:avLst>
          </a:prstGeom>
          <a:solidFill>
            <a:srgbClr val="FDF1E9"/>
          </a:solidFill>
          <a:ln>
            <a:solidFill>
              <a:schemeClr val="accent2"/>
            </a:solidFill>
          </a:ln>
        </p:spPr>
        <p:style>
          <a:lnRef idx="2">
            <a:schemeClr val="accent4"/>
          </a:lnRef>
          <a:fillRef idx="1">
            <a:schemeClr val="lt1"/>
          </a:fillRef>
          <a:effectRef idx="0">
            <a:schemeClr val="accent4"/>
          </a:effectRef>
          <a:fontRef idx="minor">
            <a:schemeClr val="dk1"/>
          </a:fontRef>
        </p:style>
        <p:txBody>
          <a:bodyPr lIns="91440" tIns="45720" rIns="91440" bIns="45720" rtlCol="0" anchor="ctr"/>
          <a:lstStyle/>
          <a:p>
            <a:pPr algn="ctr"/>
            <a:r>
              <a:rPr lang="en-US" altLang="ja-JP">
                <a:solidFill>
                  <a:schemeClr val="tx1"/>
                </a:solidFill>
                <a:latin typeface="Arial" panose="020B0604020202020204" pitchFamily="34" charset="0"/>
                <a:ea typeface="Meiryo UI"/>
                <a:cs typeface="Arial" panose="020B0604020202020204" pitchFamily="34" charset="0"/>
              </a:rPr>
              <a:t>Japan has the highest life expectancy in the world</a:t>
            </a:r>
            <a:endParaRPr lang="ja-JP" altLang="en-US">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12" name="四角形: 角を丸くする 11">
            <a:extLst>
              <a:ext uri="{FF2B5EF4-FFF2-40B4-BE49-F238E27FC236}">
                <a16:creationId xmlns:a16="http://schemas.microsoft.com/office/drawing/2014/main" id="{8179664E-64AF-FAEC-04E5-0F9EC0F9FF9C}"/>
              </a:ext>
            </a:extLst>
          </p:cNvPr>
          <p:cNvSpPr/>
          <p:nvPr/>
        </p:nvSpPr>
        <p:spPr>
          <a:xfrm>
            <a:off x="3495705" y="3267763"/>
            <a:ext cx="4607436" cy="651659"/>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6950281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8908B-DC10-4678-3574-7BB39BADED20}"/>
            </a:ext>
          </a:extLst>
        </p:cNvPr>
        <p:cNvGrpSpPr/>
        <p:nvPr/>
      </p:nvGrpSpPr>
      <p:grpSpPr>
        <a:xfrm>
          <a:off x="0" y="0"/>
          <a:ext cx="0" cy="0"/>
          <a:chOff x="0" y="0"/>
          <a:chExt cx="0" cy="0"/>
        </a:xfrm>
      </p:grpSpPr>
      <p:sp>
        <p:nvSpPr>
          <p:cNvPr id="16" name="タイトル 15">
            <a:extLst>
              <a:ext uri="{FF2B5EF4-FFF2-40B4-BE49-F238E27FC236}">
                <a16:creationId xmlns:a16="http://schemas.microsoft.com/office/drawing/2014/main" id="{00B3380B-5853-EEA7-6888-1E16A78367EF}"/>
              </a:ext>
            </a:extLst>
          </p:cNvPr>
          <p:cNvSpPr>
            <a:spLocks noGrp="1"/>
          </p:cNvSpPr>
          <p:nvPr>
            <p:ph type="title"/>
          </p:nvPr>
        </p:nvSpPr>
        <p:spPr/>
        <p:txBody>
          <a:bodyPr rtlCol="0"/>
          <a:lstStyle/>
          <a:p>
            <a:pPr rtl="0"/>
            <a:r>
              <a:rPr lang="en-US" altLang="ja-JP">
                <a:latin typeface="Arial" panose="020B0604020202020204" pitchFamily="34" charset="0"/>
                <a:cs typeface="Arial" panose="020B0604020202020204" pitchFamily="34" charset="0"/>
              </a:rPr>
              <a:t>Acceptance of foreign workers</a:t>
            </a:r>
            <a:endParaRPr lang="ja-JP" altLang="en-US">
              <a:latin typeface="Arial" panose="020B0604020202020204" pitchFamily="34" charset="0"/>
              <a:cs typeface="Arial" panose="020B0604020202020204" pitchFamily="34" charset="0"/>
            </a:endParaRPr>
          </a:p>
        </p:txBody>
      </p:sp>
      <p:sp>
        <p:nvSpPr>
          <p:cNvPr id="3" name="スライド番号プレースホルダー 2">
            <a:extLst>
              <a:ext uri="{FF2B5EF4-FFF2-40B4-BE49-F238E27FC236}">
                <a16:creationId xmlns:a16="http://schemas.microsoft.com/office/drawing/2014/main" id="{F964037E-F454-7F00-B8BC-3B3D33780121}"/>
              </a:ext>
            </a:extLst>
          </p:cNvPr>
          <p:cNvSpPr>
            <a:spLocks noGrp="1"/>
          </p:cNvSpPr>
          <p:nvPr>
            <p:ph type="sldNum" sz="quarter" idx="12"/>
          </p:nvPr>
        </p:nvSpPr>
        <p:spPr>
          <a:xfrm>
            <a:off x="11518900" y="6581978"/>
            <a:ext cx="373062" cy="206104"/>
          </a:xfrm>
        </p:spPr>
        <p:txBody>
          <a:bodyPr rtlCol="0"/>
          <a:lstStyle/>
          <a:p>
            <a:pPr rtl="0"/>
            <a:fld id="{03DC2DEF-D2FE-4B45-ABA4-9F153FD1C98A}" type="slidenum">
              <a:rPr lang="en-US" altLang="ja-JP" smtClean="0"/>
              <a:t>6</a:t>
            </a:fld>
            <a:endParaRPr lang="ja-JP" altLang="en-US"/>
          </a:p>
        </p:txBody>
      </p:sp>
      <p:sp>
        <p:nvSpPr>
          <p:cNvPr id="18" name="テキスト プレースホルダー 17">
            <a:extLst>
              <a:ext uri="{FF2B5EF4-FFF2-40B4-BE49-F238E27FC236}">
                <a16:creationId xmlns:a16="http://schemas.microsoft.com/office/drawing/2014/main" id="{97578037-0CB6-8A45-AEE3-AE47A582BFFA}"/>
              </a:ext>
            </a:extLst>
          </p:cNvPr>
          <p:cNvSpPr>
            <a:spLocks noGrp="1"/>
          </p:cNvSpPr>
          <p:nvPr>
            <p:ph type="body" sz="quarter" idx="4294967295"/>
          </p:nvPr>
        </p:nvSpPr>
        <p:spPr>
          <a:xfrm>
            <a:off x="460182" y="1121697"/>
            <a:ext cx="11373802" cy="400110"/>
          </a:xfrm>
        </p:spPr>
        <p:txBody>
          <a:bodyPr rtlCol="0">
            <a:spAutoFit/>
          </a:bodyPr>
          <a:lstStyle/>
          <a:p>
            <a:pPr rtl="0">
              <a:lnSpc>
                <a:spcPct val="100000"/>
              </a:lnSpc>
            </a:pPr>
            <a:r>
              <a:rPr lang="en-US" altLang="ja-JP" sz="2000">
                <a:latin typeface="Arial" panose="020B0604020202020204" pitchFamily="34" charset="0"/>
                <a:cs typeface="Arial" panose="020B0604020202020204" pitchFamily="34" charset="0"/>
              </a:rPr>
              <a:t>As the population declines and ages, Japan is actively receiving foreigners to secure workers.</a:t>
            </a:r>
            <a:endParaRPr lang="ja-JP" altLang="en-US" sz="2000">
              <a:latin typeface="Arial" panose="020B0604020202020204" pitchFamily="34" charset="0"/>
              <a:cs typeface="Arial" panose="020B0604020202020204" pitchFamily="34" charset="0"/>
            </a:endParaRPr>
          </a:p>
        </p:txBody>
      </p:sp>
      <p:sp>
        <p:nvSpPr>
          <p:cNvPr id="2" name="コンテンツ プレースホルダー 2">
            <a:extLst>
              <a:ext uri="{FF2B5EF4-FFF2-40B4-BE49-F238E27FC236}">
                <a16:creationId xmlns:a16="http://schemas.microsoft.com/office/drawing/2014/main" id="{D6A40060-021E-E1A0-D367-994286EF613C}"/>
              </a:ext>
            </a:extLst>
          </p:cNvPr>
          <p:cNvSpPr txBox="1">
            <a:spLocks/>
          </p:cNvSpPr>
          <p:nvPr/>
        </p:nvSpPr>
        <p:spPr>
          <a:xfrm>
            <a:off x="1151909" y="6175104"/>
            <a:ext cx="9888182" cy="314896"/>
          </a:xfrm>
          <a:prstGeom prst="rect">
            <a:avLst/>
          </a:prstGeom>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200" dirty="0">
                <a:latin typeface="Arial" panose="020B0604020202020204" pitchFamily="34" charset="0"/>
                <a:ea typeface="Meiryo UI" panose="020B0604030504040204" pitchFamily="50" charset="-128"/>
                <a:cs typeface="Arial" panose="020B0604020202020204" pitchFamily="34" charset="0"/>
              </a:rPr>
              <a:t>Source: Situation of notifications, Situation of employment of foreigners, Ministry of Health, </a:t>
            </a:r>
            <a:r>
              <a:rPr lang="en-US" altLang="ja-JP" sz="1200" dirty="0" err="1">
                <a:latin typeface="Arial" panose="020B0604020202020204" pitchFamily="34" charset="0"/>
                <a:ea typeface="Meiryo UI" panose="020B0604030504040204" pitchFamily="50" charset="-128"/>
                <a:cs typeface="Arial" panose="020B0604020202020204" pitchFamily="34" charset="0"/>
              </a:rPr>
              <a:t>Labour</a:t>
            </a:r>
            <a:r>
              <a:rPr lang="en-US" altLang="ja-JP" sz="1200" dirty="0">
                <a:latin typeface="Arial" panose="020B0604020202020204" pitchFamily="34" charset="0"/>
                <a:ea typeface="Meiryo UI" panose="020B0604030504040204" pitchFamily="50" charset="-128"/>
                <a:cs typeface="Arial" panose="020B0604020202020204" pitchFamily="34" charset="0"/>
              </a:rPr>
              <a:t> and Welfare (as of October 31, 2023)</a:t>
            </a:r>
          </a:p>
        </p:txBody>
      </p:sp>
      <p:pic>
        <p:nvPicPr>
          <p:cNvPr id="5" name="図 4">
            <a:extLst>
              <a:ext uri="{FF2B5EF4-FFF2-40B4-BE49-F238E27FC236}">
                <a16:creationId xmlns:a16="http://schemas.microsoft.com/office/drawing/2014/main" id="{5EB31C1C-E5EF-751B-CE9C-67C5DD4CF334}"/>
              </a:ext>
            </a:extLst>
          </p:cNvPr>
          <p:cNvPicPr>
            <a:picLocks noChangeAspect="1"/>
          </p:cNvPicPr>
          <p:nvPr/>
        </p:nvPicPr>
        <p:blipFill>
          <a:blip r:embed="rId3"/>
          <a:srcRect t="3180" b="3711"/>
          <a:stretch/>
        </p:blipFill>
        <p:spPr>
          <a:xfrm>
            <a:off x="2267330" y="1762593"/>
            <a:ext cx="7657340" cy="4412511"/>
          </a:xfrm>
          <a:prstGeom prst="rect">
            <a:avLst/>
          </a:prstGeom>
        </p:spPr>
      </p:pic>
      <p:sp>
        <p:nvSpPr>
          <p:cNvPr id="4" name="コンテンツ プレースホルダー 2">
            <a:extLst>
              <a:ext uri="{FF2B5EF4-FFF2-40B4-BE49-F238E27FC236}">
                <a16:creationId xmlns:a16="http://schemas.microsoft.com/office/drawing/2014/main" id="{53495634-F154-DB2E-9DA9-DD37522252F7}"/>
              </a:ext>
            </a:extLst>
          </p:cNvPr>
          <p:cNvSpPr txBox="1">
            <a:spLocks/>
          </p:cNvSpPr>
          <p:nvPr/>
        </p:nvSpPr>
        <p:spPr>
          <a:xfrm>
            <a:off x="9586913" y="2291079"/>
            <a:ext cx="2588680" cy="1123964"/>
          </a:xfrm>
          <a:prstGeom prst="rect">
            <a:avLst/>
          </a:prstGeom>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1477"/>
              </a:spcBef>
              <a:buNone/>
            </a:pPr>
            <a:r>
              <a:rPr lang="en-US" altLang="ja-JP" sz="1400" dirty="0">
                <a:solidFill>
                  <a:schemeClr val="tx1">
                    <a:lumMod val="50000"/>
                  </a:schemeClr>
                </a:solidFill>
                <a:latin typeface="Arial" panose="020B0604020202020204" pitchFamily="34" charset="0"/>
                <a:ea typeface="Meiryo UI" panose="020B0604030504040204" pitchFamily="50" charset="-128"/>
                <a:cs typeface="Arial" panose="020B0604020202020204" pitchFamily="34" charset="0"/>
              </a:rPr>
              <a:t>(Reference) See P16 for the situation of acceptance of foreign workers in nursing care</a:t>
            </a:r>
          </a:p>
        </p:txBody>
      </p:sp>
      <p:sp>
        <p:nvSpPr>
          <p:cNvPr id="6" name="コンテンツ プレースホルダー 2">
            <a:extLst>
              <a:ext uri="{FF2B5EF4-FFF2-40B4-BE49-F238E27FC236}">
                <a16:creationId xmlns:a16="http://schemas.microsoft.com/office/drawing/2014/main" id="{FE42E6E5-A2DC-A12D-BBA8-0C9E9CC62745}"/>
              </a:ext>
            </a:extLst>
          </p:cNvPr>
          <p:cNvSpPr txBox="1">
            <a:spLocks/>
          </p:cNvSpPr>
          <p:nvPr/>
        </p:nvSpPr>
        <p:spPr>
          <a:xfrm>
            <a:off x="3265469" y="1762593"/>
            <a:ext cx="5763228" cy="330285"/>
          </a:xfrm>
          <a:prstGeom prst="rect">
            <a:avLst/>
          </a:prstGeom>
          <a:solidFill>
            <a:schemeClr val="bg1"/>
          </a:solidFill>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292">
                <a:latin typeface="Arial" panose="020B0604020202020204" pitchFamily="34" charset="0"/>
                <a:ea typeface="Meiryo UI" panose="020B0604030504040204" pitchFamily="50" charset="-128"/>
                <a:cs typeface="Arial" panose="020B0604020202020204" pitchFamily="34" charset="0"/>
              </a:rPr>
              <a:t>Graph 2-1 Number of foreign workers by industry over the years</a:t>
            </a:r>
          </a:p>
        </p:txBody>
      </p:sp>
      <p:sp>
        <p:nvSpPr>
          <p:cNvPr id="7" name="コンテンツ プレースホルダー 2">
            <a:extLst>
              <a:ext uri="{FF2B5EF4-FFF2-40B4-BE49-F238E27FC236}">
                <a16:creationId xmlns:a16="http://schemas.microsoft.com/office/drawing/2014/main" id="{44303AC1-0DF3-9D67-760F-B513F32DA3D0}"/>
              </a:ext>
            </a:extLst>
          </p:cNvPr>
          <p:cNvSpPr txBox="1">
            <a:spLocks/>
          </p:cNvSpPr>
          <p:nvPr/>
        </p:nvSpPr>
        <p:spPr>
          <a:xfrm>
            <a:off x="1881169" y="1884643"/>
            <a:ext cx="1484331" cy="289697"/>
          </a:xfrm>
          <a:prstGeom prst="rect">
            <a:avLst/>
          </a:prstGeom>
          <a:solidFill>
            <a:schemeClr val="bg1"/>
          </a:solidFill>
        </p:spPr>
        <p:txBody>
          <a:bodyPr vert="horz" wrap="square" lIns="112524" tIns="56262" rIns="112524" bIns="56262"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050">
                <a:latin typeface="Arial" panose="020B0604020202020204" pitchFamily="34" charset="0"/>
                <a:ea typeface="Meiryo UI" panose="020B0604030504040204" pitchFamily="50" charset="-128"/>
                <a:cs typeface="Arial" panose="020B0604020202020204" pitchFamily="34" charset="0"/>
              </a:rPr>
              <a:t>(Unit: 1,000 people)</a:t>
            </a:r>
          </a:p>
        </p:txBody>
      </p:sp>
      <p:sp>
        <p:nvSpPr>
          <p:cNvPr id="8" name="コンテンツ プレースホルダー 2">
            <a:extLst>
              <a:ext uri="{FF2B5EF4-FFF2-40B4-BE49-F238E27FC236}">
                <a16:creationId xmlns:a16="http://schemas.microsoft.com/office/drawing/2014/main" id="{486D145D-BBCD-EE00-ECC6-86ED27D409A2}"/>
              </a:ext>
            </a:extLst>
          </p:cNvPr>
          <p:cNvSpPr txBox="1">
            <a:spLocks/>
          </p:cNvSpPr>
          <p:nvPr/>
        </p:nvSpPr>
        <p:spPr>
          <a:xfrm>
            <a:off x="3394219" y="2551538"/>
            <a:ext cx="1568007" cy="1493411"/>
          </a:xfrm>
          <a:prstGeom prst="rect">
            <a:avLst/>
          </a:prstGeom>
          <a:solidFill>
            <a:schemeClr val="bg1"/>
          </a:solidFill>
        </p:spPr>
        <p:txBody>
          <a:bodyPr vert="horz" wrap="square"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1500"/>
              </a:lnSpc>
              <a:spcBef>
                <a:spcPts val="0"/>
              </a:spcBef>
              <a:buNone/>
            </a:pPr>
            <a:r>
              <a:rPr lang="en-US" altLang="ja-JP" sz="900">
                <a:latin typeface="Arial" panose="020B0604020202020204" pitchFamily="34" charset="0"/>
                <a:ea typeface="Meiryo UI" panose="020B0604030504040204" pitchFamily="50" charset="-128"/>
                <a:cs typeface="Arial" panose="020B0604020202020204" pitchFamily="34" charset="0"/>
              </a:rPr>
              <a:t>Manufacturing</a:t>
            </a:r>
          </a:p>
          <a:p>
            <a:pPr marL="0" indent="0">
              <a:lnSpc>
                <a:spcPts val="1500"/>
              </a:lnSpc>
              <a:spcBef>
                <a:spcPts val="0"/>
              </a:spcBef>
              <a:buNone/>
            </a:pPr>
            <a:r>
              <a:rPr lang="en-US" altLang="ja-JP" sz="900">
                <a:latin typeface="Arial" panose="020B0604020202020204" pitchFamily="34" charset="0"/>
                <a:ea typeface="Meiryo UI" panose="020B0604030504040204" pitchFamily="50" charset="-128"/>
                <a:cs typeface="Arial" panose="020B0604020202020204" pitchFamily="34" charset="0"/>
              </a:rPr>
              <a:t>Service (excl. “Other”)</a:t>
            </a:r>
          </a:p>
          <a:p>
            <a:pPr marL="0" indent="0">
              <a:lnSpc>
                <a:spcPts val="1500"/>
              </a:lnSpc>
              <a:spcBef>
                <a:spcPts val="0"/>
              </a:spcBef>
              <a:buNone/>
            </a:pPr>
            <a:r>
              <a:rPr lang="en-US" altLang="ja-JP" sz="900">
                <a:latin typeface="Arial" panose="020B0604020202020204" pitchFamily="34" charset="0"/>
                <a:ea typeface="Meiryo UI" panose="020B0604030504040204" pitchFamily="50" charset="-128"/>
                <a:cs typeface="Arial" panose="020B0604020202020204" pitchFamily="34" charset="0"/>
              </a:rPr>
              <a:t>Wholesale, retail</a:t>
            </a:r>
          </a:p>
          <a:p>
            <a:pPr marL="0" indent="0">
              <a:lnSpc>
                <a:spcPts val="1500"/>
              </a:lnSpc>
              <a:spcBef>
                <a:spcPts val="0"/>
              </a:spcBef>
              <a:buNone/>
            </a:pPr>
            <a:r>
              <a:rPr lang="en-US" altLang="ja-JP" sz="900">
                <a:latin typeface="Arial" panose="020B0604020202020204" pitchFamily="34" charset="0"/>
                <a:ea typeface="Meiryo UI" panose="020B0604030504040204" pitchFamily="50" charset="-128"/>
                <a:cs typeface="Arial" panose="020B0604020202020204" pitchFamily="34" charset="0"/>
              </a:rPr>
              <a:t>Hotel, restaurant service</a:t>
            </a:r>
          </a:p>
          <a:p>
            <a:pPr marL="0" indent="0">
              <a:lnSpc>
                <a:spcPts val="1500"/>
              </a:lnSpc>
              <a:spcBef>
                <a:spcPts val="0"/>
              </a:spcBef>
              <a:buNone/>
            </a:pPr>
            <a:r>
              <a:rPr lang="en-US" altLang="ja-JP" sz="900">
                <a:latin typeface="Arial" panose="020B0604020202020204" pitchFamily="34" charset="0"/>
                <a:ea typeface="Meiryo UI" panose="020B0604030504040204" pitchFamily="50" charset="-128"/>
                <a:cs typeface="Arial" panose="020B0604020202020204" pitchFamily="34" charset="0"/>
              </a:rPr>
              <a:t>Construction</a:t>
            </a:r>
            <a:br>
              <a:rPr lang="en-US" altLang="ja-JP" sz="900">
                <a:latin typeface="Arial" panose="020B0604020202020204" pitchFamily="34" charset="0"/>
                <a:ea typeface="Meiryo UI" panose="020B0604030504040204" pitchFamily="50" charset="-128"/>
                <a:cs typeface="Arial" panose="020B0604020202020204" pitchFamily="34" charset="0"/>
              </a:rPr>
            </a:br>
            <a:r>
              <a:rPr lang="en-US" altLang="ja-JP" sz="900">
                <a:latin typeface="Arial" panose="020B0604020202020204" pitchFamily="34" charset="0"/>
                <a:ea typeface="Meiryo UI" panose="020B0604030504040204" pitchFamily="50" charset="-128"/>
                <a:cs typeface="Arial" panose="020B0604020202020204" pitchFamily="34" charset="0"/>
              </a:rPr>
              <a:t>Medical care, welfare</a:t>
            </a:r>
          </a:p>
          <a:p>
            <a:pPr marL="0" indent="0">
              <a:lnSpc>
                <a:spcPts val="1500"/>
              </a:lnSpc>
              <a:spcBef>
                <a:spcPts val="0"/>
              </a:spcBef>
              <a:buNone/>
            </a:pPr>
            <a:r>
              <a:rPr lang="en-US" altLang="ja-JP" sz="900">
                <a:latin typeface="Arial" panose="020B0604020202020204" pitchFamily="34" charset="0"/>
                <a:ea typeface="Meiryo UI" panose="020B0604030504040204" pitchFamily="50" charset="-128"/>
                <a:cs typeface="Arial" panose="020B0604020202020204" pitchFamily="34" charset="0"/>
              </a:rPr>
              <a:t>Other</a:t>
            </a:r>
          </a:p>
          <a:p>
            <a:pPr marL="0" indent="0">
              <a:lnSpc>
                <a:spcPts val="1500"/>
              </a:lnSpc>
              <a:spcBef>
                <a:spcPts val="0"/>
              </a:spcBef>
              <a:buNone/>
            </a:pPr>
            <a:r>
              <a:rPr lang="en-US" altLang="ja-JP" sz="900">
                <a:latin typeface="Arial" panose="020B0604020202020204" pitchFamily="34" charset="0"/>
                <a:ea typeface="Meiryo UI" panose="020B0604030504040204" pitchFamily="50" charset="-128"/>
                <a:cs typeface="Arial" panose="020B0604020202020204" pitchFamily="34" charset="0"/>
              </a:rPr>
              <a:t>Total</a:t>
            </a:r>
          </a:p>
        </p:txBody>
      </p:sp>
    </p:spTree>
    <p:extLst>
      <p:ext uri="{BB962C8B-B14F-4D97-AF65-F5344CB8AC3E}">
        <p14:creationId xmlns:p14="http://schemas.microsoft.com/office/powerpoint/2010/main" val="39471446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189FF-EB5A-0920-6677-0D5595D31812}"/>
            </a:ext>
          </a:extLst>
        </p:cNvPr>
        <p:cNvGrpSpPr/>
        <p:nvPr/>
      </p:nvGrpSpPr>
      <p:grpSpPr>
        <a:xfrm>
          <a:off x="0" y="0"/>
          <a:ext cx="0" cy="0"/>
          <a:chOff x="0" y="0"/>
          <a:chExt cx="0" cy="0"/>
        </a:xfrm>
      </p:grpSpPr>
      <p:sp>
        <p:nvSpPr>
          <p:cNvPr id="16" name="タイトル 15">
            <a:extLst>
              <a:ext uri="{FF2B5EF4-FFF2-40B4-BE49-F238E27FC236}">
                <a16:creationId xmlns:a16="http://schemas.microsoft.com/office/drawing/2014/main" id="{62CE3C3D-0212-76C9-B364-650844187B8A}"/>
              </a:ext>
            </a:extLst>
          </p:cNvPr>
          <p:cNvSpPr>
            <a:spLocks noGrp="1"/>
          </p:cNvSpPr>
          <p:nvPr>
            <p:ph type="title"/>
          </p:nvPr>
        </p:nvSpPr>
        <p:spPr/>
        <p:txBody>
          <a:bodyPr rtlCol="0"/>
          <a:lstStyle/>
          <a:p>
            <a:pPr rtl="0"/>
            <a:r>
              <a:rPr lang="en-US" altLang="ja-JP">
                <a:solidFill>
                  <a:schemeClr val="tx1">
                    <a:lumMod val="50000"/>
                  </a:schemeClr>
                </a:solidFill>
                <a:latin typeface="Arial" panose="020B0604020202020204" pitchFamily="34" charset="0"/>
                <a:cs typeface="Arial" panose="020B0604020202020204" pitchFamily="34" charset="0"/>
              </a:rPr>
              <a:t>Safe and secure society</a:t>
            </a:r>
            <a:endParaRPr lang="ja-JP" altLang="en-US">
              <a:solidFill>
                <a:schemeClr val="tx1">
                  <a:lumMod val="50000"/>
                </a:schemeClr>
              </a:solidFill>
              <a:latin typeface="Arial" panose="020B0604020202020204" pitchFamily="34" charset="0"/>
              <a:cs typeface="Arial" panose="020B0604020202020204" pitchFamily="34" charset="0"/>
            </a:endParaRPr>
          </a:p>
        </p:txBody>
      </p:sp>
      <p:sp>
        <p:nvSpPr>
          <p:cNvPr id="3" name="スライド番号プレースホルダー 2">
            <a:extLst>
              <a:ext uri="{FF2B5EF4-FFF2-40B4-BE49-F238E27FC236}">
                <a16:creationId xmlns:a16="http://schemas.microsoft.com/office/drawing/2014/main" id="{F73ACB8D-D992-7A45-17A7-2CFC8A7F481C}"/>
              </a:ext>
            </a:extLst>
          </p:cNvPr>
          <p:cNvSpPr>
            <a:spLocks noGrp="1"/>
          </p:cNvSpPr>
          <p:nvPr>
            <p:ph type="sldNum" sz="quarter" idx="12"/>
          </p:nvPr>
        </p:nvSpPr>
        <p:spPr>
          <a:xfrm>
            <a:off x="11518900" y="6581978"/>
            <a:ext cx="373062" cy="206104"/>
          </a:xfrm>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03DC2DEF-D2FE-4B45-ABA4-9F153FD1C98A}" type="slidenum">
              <a:rPr kumimoji="0" lang="en-US" altLang="ja-JP" sz="1200" b="0" i="0" u="none" strike="noStrike" kern="1200" cap="none" spc="0" normalizeH="0" baseline="0" noProof="0" smtClean="0">
                <a:ln>
                  <a:noFill/>
                </a:ln>
                <a:solidFill>
                  <a:prstClr val="white"/>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8" name="テキスト プレースホルダー 17">
            <a:extLst>
              <a:ext uri="{FF2B5EF4-FFF2-40B4-BE49-F238E27FC236}">
                <a16:creationId xmlns:a16="http://schemas.microsoft.com/office/drawing/2014/main" id="{546033F3-2E0B-5165-6BA0-D8730BEF1115}"/>
              </a:ext>
            </a:extLst>
          </p:cNvPr>
          <p:cNvSpPr>
            <a:spLocks noGrp="1"/>
          </p:cNvSpPr>
          <p:nvPr>
            <p:ph type="body" sz="quarter" idx="4294967295"/>
          </p:nvPr>
        </p:nvSpPr>
        <p:spPr>
          <a:xfrm>
            <a:off x="518160" y="1275715"/>
            <a:ext cx="10073640" cy="369332"/>
          </a:xfrm>
        </p:spPr>
        <p:txBody>
          <a:bodyPr rtlCol="0">
            <a:spAutoFit/>
          </a:bodyPr>
          <a:lstStyle/>
          <a:p>
            <a:pPr rtl="0"/>
            <a:r>
              <a:rPr lang="en-US" altLang="ja-JP" sz="2000">
                <a:latin typeface="Arial" panose="020B0604020202020204" pitchFamily="34" charset="0"/>
                <a:cs typeface="Arial" panose="020B0604020202020204" pitchFamily="34" charset="0"/>
              </a:rPr>
              <a:t>Japan is one of the safest countries in the world, and you can live peacefully. </a:t>
            </a:r>
          </a:p>
        </p:txBody>
      </p:sp>
      <p:sp>
        <p:nvSpPr>
          <p:cNvPr id="10" name="コンテンツ プレースホルダー 2">
            <a:extLst>
              <a:ext uri="{FF2B5EF4-FFF2-40B4-BE49-F238E27FC236}">
                <a16:creationId xmlns:a16="http://schemas.microsoft.com/office/drawing/2014/main" id="{DAEF7362-C945-5848-2A4D-CE26FB8FEE16}"/>
              </a:ext>
            </a:extLst>
          </p:cNvPr>
          <p:cNvSpPr txBox="1">
            <a:spLocks/>
          </p:cNvSpPr>
          <p:nvPr/>
        </p:nvSpPr>
        <p:spPr>
          <a:xfrm>
            <a:off x="2820433" y="1885287"/>
            <a:ext cx="6090691" cy="415437"/>
          </a:xfrm>
          <a:prstGeom prst="rect">
            <a:avLst/>
          </a:prstGeom>
        </p:spPr>
        <p:txBody>
          <a:bodyPr vert="horz" wrap="square" lIns="112524" tIns="56262" rIns="112524" bIns="56262"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800" dirty="0">
                <a:solidFill>
                  <a:schemeClr val="tx1">
                    <a:lumMod val="50000"/>
                  </a:schemeClr>
                </a:solidFill>
                <a:latin typeface="Arial" panose="020B0604020202020204" pitchFamily="34" charset="0"/>
                <a:ea typeface="Meiryo UI"/>
                <a:cs typeface="Arial" panose="020B0604020202020204" pitchFamily="34" charset="0"/>
              </a:rPr>
              <a:t>&lt;Murder and theft rate in major countries&gt;</a:t>
            </a:r>
          </a:p>
        </p:txBody>
      </p:sp>
      <p:sp>
        <p:nvSpPr>
          <p:cNvPr id="11" name="コンテンツ プレースホルダー 2">
            <a:extLst>
              <a:ext uri="{FF2B5EF4-FFF2-40B4-BE49-F238E27FC236}">
                <a16:creationId xmlns:a16="http://schemas.microsoft.com/office/drawing/2014/main" id="{819AD9F2-8788-50C6-78F8-BC202FBBF7E3}"/>
              </a:ext>
            </a:extLst>
          </p:cNvPr>
          <p:cNvSpPr txBox="1">
            <a:spLocks/>
          </p:cNvSpPr>
          <p:nvPr/>
        </p:nvSpPr>
        <p:spPr>
          <a:xfrm>
            <a:off x="2991964" y="6244617"/>
            <a:ext cx="5715854" cy="323167"/>
          </a:xfrm>
          <a:prstGeom prst="rect">
            <a:avLst/>
          </a:prstGeom>
        </p:spPr>
        <p:txBody>
          <a:bodyPr vert="horz" wrap="square" lIns="112524" tIns="56262" rIns="112524" bIns="56262"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20000"/>
              </a:lnSpc>
              <a:spcBef>
                <a:spcPts val="1477"/>
              </a:spcBef>
              <a:buNone/>
            </a:pPr>
            <a:r>
              <a:rPr lang="en-US" altLang="ja-JP" sz="1250">
                <a:latin typeface="Arial" panose="020B0604020202020204" pitchFamily="34" charset="0"/>
                <a:ea typeface="Meiryo UI"/>
                <a:cs typeface="Arial" panose="020B0604020202020204" pitchFamily="34" charset="0"/>
              </a:rPr>
              <a:t>Source: Created based on White Paper on Crime 2024, Ministry of Justice</a:t>
            </a:r>
            <a:endParaRPr lang="en-US">
              <a:latin typeface="Arial" panose="020B0604020202020204" pitchFamily="34" charset="0"/>
              <a:cs typeface="Arial" panose="020B0604020202020204" pitchFamily="34" charset="0"/>
            </a:endParaRPr>
          </a:p>
        </p:txBody>
      </p:sp>
      <p:graphicFrame>
        <p:nvGraphicFramePr>
          <p:cNvPr id="5" name="表 4">
            <a:extLst>
              <a:ext uri="{FF2B5EF4-FFF2-40B4-BE49-F238E27FC236}">
                <a16:creationId xmlns:a16="http://schemas.microsoft.com/office/drawing/2014/main" id="{EB92A484-FC69-E561-2C7A-A951EA98577C}"/>
              </a:ext>
            </a:extLst>
          </p:cNvPr>
          <p:cNvGraphicFramePr>
            <a:graphicFrameLocks noGrp="1"/>
          </p:cNvGraphicFramePr>
          <p:nvPr>
            <p:extLst>
              <p:ext uri="{D42A27DB-BD31-4B8C-83A1-F6EECF244321}">
                <p14:modId xmlns:p14="http://schemas.microsoft.com/office/powerpoint/2010/main" val="3454504854"/>
              </p:ext>
            </p:extLst>
          </p:nvPr>
        </p:nvGraphicFramePr>
        <p:xfrm>
          <a:off x="2997200" y="2291081"/>
          <a:ext cx="5715856" cy="3874628"/>
        </p:xfrm>
        <a:graphic>
          <a:graphicData uri="http://schemas.openxmlformats.org/drawingml/2006/table">
            <a:tbl>
              <a:tblPr firstRow="1" bandRow="1">
                <a:tableStyleId>{5940675A-B579-460E-94D1-54222C63F5DA}</a:tableStyleId>
              </a:tblPr>
              <a:tblGrid>
                <a:gridCol w="1547090">
                  <a:extLst>
                    <a:ext uri="{9D8B030D-6E8A-4147-A177-3AD203B41FA5}">
                      <a16:colId xmlns:a16="http://schemas.microsoft.com/office/drawing/2014/main" val="1314137641"/>
                    </a:ext>
                  </a:extLst>
                </a:gridCol>
                <a:gridCol w="2084383">
                  <a:extLst>
                    <a:ext uri="{9D8B030D-6E8A-4147-A177-3AD203B41FA5}">
                      <a16:colId xmlns:a16="http://schemas.microsoft.com/office/drawing/2014/main" val="4277934865"/>
                    </a:ext>
                  </a:extLst>
                </a:gridCol>
                <a:gridCol w="2084383">
                  <a:extLst>
                    <a:ext uri="{9D8B030D-6E8A-4147-A177-3AD203B41FA5}">
                      <a16:colId xmlns:a16="http://schemas.microsoft.com/office/drawing/2014/main" val="3414520025"/>
                    </a:ext>
                  </a:extLst>
                </a:gridCol>
              </a:tblGrid>
              <a:tr h="657518">
                <a:tc>
                  <a:txBody>
                    <a:bodyPr/>
                    <a:lstStyle/>
                    <a:p>
                      <a:pPr algn="ctr"/>
                      <a:r>
                        <a:rPr kumimoji="1" lang="en-US" altLang="ja-JP" sz="1600" b="1">
                          <a:solidFill>
                            <a:schemeClr val="bg1"/>
                          </a:solidFill>
                          <a:latin typeface="Arial" panose="020B0604020202020204" pitchFamily="34" charset="0"/>
                          <a:ea typeface="Meiryo UI" panose="020B0604030504040204" pitchFamily="50" charset="-128"/>
                          <a:cs typeface="Arial" panose="020B0604020202020204" pitchFamily="34" charset="0"/>
                        </a:rPr>
                        <a:t>Country</a:t>
                      </a:r>
                      <a:endParaRPr kumimoji="1" lang="ja-JP" altLang="en-US" sz="1600" b="1">
                        <a:solidFill>
                          <a:schemeClr val="bg1"/>
                        </a:solidFill>
                        <a:latin typeface="Arial" panose="020B0604020202020204" pitchFamily="34" charset="0"/>
                        <a:ea typeface="Meiryo UI" panose="020B0604030504040204" pitchFamily="50" charset="-128"/>
                        <a:cs typeface="Arial" panose="020B0604020202020204" pitchFamily="34" charset="0"/>
                      </a:endParaRPr>
                    </a:p>
                  </a:txBody>
                  <a:tcPr anchor="ctr">
                    <a:solidFill>
                      <a:schemeClr val="accent4"/>
                    </a:solidFill>
                  </a:tcPr>
                </a:tc>
                <a:tc>
                  <a:txBody>
                    <a:bodyPr/>
                    <a:lstStyle/>
                    <a:p>
                      <a:pPr algn="ctr"/>
                      <a:r>
                        <a:rPr kumimoji="1" lang="en-US" altLang="ja-JP" sz="1400" b="1" strike="noStrike" dirty="0">
                          <a:solidFill>
                            <a:schemeClr val="bg1"/>
                          </a:solidFill>
                          <a:latin typeface="Arial" panose="020B0604020202020204" pitchFamily="34" charset="0"/>
                          <a:ea typeface="Meiryo UI" panose="020B0604030504040204" pitchFamily="50" charset="-128"/>
                          <a:cs typeface="Arial" panose="020B0604020202020204" pitchFamily="34" charset="0"/>
                        </a:rPr>
                        <a:t>Murder</a:t>
                      </a:r>
                      <a:r>
                        <a:rPr kumimoji="1" lang="en-US" altLang="ja-JP" sz="1400" b="1" dirty="0">
                          <a:solidFill>
                            <a:schemeClr val="bg1"/>
                          </a:solidFill>
                          <a:latin typeface="Arial" panose="020B0604020202020204" pitchFamily="34" charset="0"/>
                          <a:ea typeface="Meiryo UI" panose="020B0604030504040204" pitchFamily="50" charset="-128"/>
                          <a:cs typeface="Arial" panose="020B0604020202020204" pitchFamily="34" charset="0"/>
                        </a:rPr>
                        <a:t> rate</a:t>
                      </a:r>
                    </a:p>
                    <a:p>
                      <a:pPr algn="ctr"/>
                      <a:r>
                        <a:rPr kumimoji="1" lang="en-US" altLang="ja-JP" sz="1400" b="1" dirty="0">
                          <a:solidFill>
                            <a:schemeClr val="bg1"/>
                          </a:solidFill>
                          <a:latin typeface="Arial" panose="020B0604020202020204" pitchFamily="34" charset="0"/>
                          <a:ea typeface="Meiryo UI" panose="020B0604030504040204" pitchFamily="50" charset="-128"/>
                          <a:cs typeface="Arial" panose="020B0604020202020204" pitchFamily="34" charset="0"/>
                        </a:rPr>
                        <a:t>(per 100,000 people)</a:t>
                      </a:r>
                      <a:endParaRPr kumimoji="1" lang="ja-JP" altLang="en-US" sz="1400" b="1" dirty="0">
                        <a:solidFill>
                          <a:schemeClr val="bg1"/>
                        </a:solidFill>
                        <a:latin typeface="Arial" panose="020B0604020202020204" pitchFamily="34" charset="0"/>
                        <a:ea typeface="Meiryo UI" panose="020B0604030504040204" pitchFamily="50" charset="-128"/>
                        <a:cs typeface="Arial" panose="020B0604020202020204" pitchFamily="34" charset="0"/>
                      </a:endParaRPr>
                    </a:p>
                  </a:txBody>
                  <a:tcPr anchor="ctr">
                    <a:solidFill>
                      <a:schemeClr val="accent4"/>
                    </a:solidFill>
                  </a:tcPr>
                </a:tc>
                <a:tc>
                  <a:txBody>
                    <a:bodyPr/>
                    <a:lstStyle/>
                    <a:p>
                      <a:pPr algn="ctr"/>
                      <a:r>
                        <a:rPr kumimoji="1" lang="en-US" altLang="ja-JP" sz="1400" b="1">
                          <a:solidFill>
                            <a:schemeClr val="bg1"/>
                          </a:solidFill>
                          <a:latin typeface="Arial" panose="020B0604020202020204" pitchFamily="34" charset="0"/>
                          <a:ea typeface="Meiryo UI" panose="020B0604030504040204" pitchFamily="50" charset="-128"/>
                          <a:cs typeface="Arial" panose="020B0604020202020204" pitchFamily="34" charset="0"/>
                        </a:rPr>
                        <a:t>Theft rate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1">
                          <a:solidFill>
                            <a:schemeClr val="bg1"/>
                          </a:solidFill>
                          <a:latin typeface="Arial" panose="020B0604020202020204" pitchFamily="34" charset="0"/>
                          <a:ea typeface="Meiryo UI" panose="020B0604030504040204" pitchFamily="50" charset="-128"/>
                          <a:cs typeface="Arial" panose="020B0604020202020204" pitchFamily="34" charset="0"/>
                        </a:rPr>
                        <a:t>(per 100,000 people)</a:t>
                      </a:r>
                      <a:endParaRPr kumimoji="1" lang="ja-JP" altLang="en-US" sz="1400" b="1">
                        <a:solidFill>
                          <a:schemeClr val="bg1"/>
                        </a:solidFill>
                        <a:latin typeface="Arial" panose="020B0604020202020204" pitchFamily="34" charset="0"/>
                        <a:ea typeface="Meiryo UI" panose="020B0604030504040204" pitchFamily="50" charset="-128"/>
                        <a:cs typeface="Arial" panose="020B0604020202020204" pitchFamily="34" charset="0"/>
                      </a:endParaRPr>
                    </a:p>
                  </a:txBody>
                  <a:tcPr anchor="ctr">
                    <a:solidFill>
                      <a:schemeClr val="accent4"/>
                    </a:solidFill>
                  </a:tcPr>
                </a:tc>
                <a:extLst>
                  <a:ext uri="{0D108BD9-81ED-4DB2-BD59-A6C34878D82A}">
                    <a16:rowId xmlns:a16="http://schemas.microsoft.com/office/drawing/2014/main" val="3881024303"/>
                  </a:ext>
                </a:extLst>
              </a:tr>
              <a:tr h="536185">
                <a:tc>
                  <a:txBody>
                    <a:bodyPr/>
                    <a:lstStyle/>
                    <a:p>
                      <a:pPr algn="ctr"/>
                      <a:r>
                        <a:rPr kumimoji="1" lang="en-US" altLang="ja-JP">
                          <a:latin typeface="Arial" panose="020B0604020202020204" pitchFamily="34" charset="0"/>
                          <a:ea typeface="Meiryo UI" panose="020B0604030504040204" pitchFamily="50" charset="-128"/>
                          <a:cs typeface="Arial" panose="020B0604020202020204" pitchFamily="34" charset="0"/>
                        </a:rPr>
                        <a:t>Japan</a:t>
                      </a:r>
                      <a:endParaRPr kumimoji="1" lang="ja-JP" altLang="en-US">
                        <a:latin typeface="Arial" panose="020B0604020202020204" pitchFamily="34" charset="0"/>
                        <a:ea typeface="Meiryo UI" panose="020B0604030504040204" pitchFamily="50" charset="-128"/>
                        <a:cs typeface="Arial" panose="020B0604020202020204" pitchFamily="34" charset="0"/>
                      </a:endParaRPr>
                    </a:p>
                  </a:txBody>
                  <a:tcPr anchor="ctr">
                    <a:noFill/>
                  </a:tcPr>
                </a:tc>
                <a:tc>
                  <a:txBody>
                    <a:bodyPr/>
                    <a:lstStyle/>
                    <a:p>
                      <a:pPr algn="r"/>
                      <a:r>
                        <a:rPr kumimoji="1" lang="en-US" altLang="ja-JP">
                          <a:latin typeface="Arial" panose="020B0604020202020204" pitchFamily="34" charset="0"/>
                          <a:ea typeface="Meiryo UI" panose="020B0604030504040204" pitchFamily="50" charset="-128"/>
                          <a:cs typeface="Arial" panose="020B0604020202020204" pitchFamily="34" charset="0"/>
                        </a:rPr>
                        <a:t>0.2</a:t>
                      </a:r>
                      <a:endParaRPr kumimoji="1" lang="ja-JP" altLang="en-US">
                        <a:latin typeface="Arial" panose="020B0604020202020204" pitchFamily="34" charset="0"/>
                        <a:ea typeface="Meiryo UI" panose="020B0604030504040204" pitchFamily="50" charset="-128"/>
                        <a:cs typeface="Arial" panose="020B0604020202020204" pitchFamily="34" charset="0"/>
                      </a:endParaRPr>
                    </a:p>
                  </a:txBody>
                  <a:tcPr anchor="ctr">
                    <a:noFill/>
                  </a:tcPr>
                </a:tc>
                <a:tc>
                  <a:txBody>
                    <a:bodyPr/>
                    <a:lstStyle/>
                    <a:p>
                      <a:pPr algn="r"/>
                      <a:r>
                        <a:rPr kumimoji="1" lang="en-US" altLang="ja-JP">
                          <a:latin typeface="Arial" panose="020B0604020202020204" pitchFamily="34" charset="0"/>
                          <a:ea typeface="Meiryo UI" panose="020B0604030504040204" pitchFamily="50" charset="-128"/>
                          <a:cs typeface="Arial" panose="020B0604020202020204" pitchFamily="34" charset="0"/>
                        </a:rPr>
                        <a:t>29.9</a:t>
                      </a:r>
                      <a:endParaRPr kumimoji="1" lang="ja-JP" altLang="en-US">
                        <a:latin typeface="Arial" panose="020B0604020202020204" pitchFamily="34" charset="0"/>
                        <a:ea typeface="Meiryo UI" panose="020B0604030504040204" pitchFamily="50" charset="-128"/>
                        <a:cs typeface="Arial" panose="020B0604020202020204" pitchFamily="34" charset="0"/>
                      </a:endParaRPr>
                    </a:p>
                  </a:txBody>
                  <a:tcPr anchor="ctr">
                    <a:noFill/>
                  </a:tcPr>
                </a:tc>
                <a:extLst>
                  <a:ext uri="{0D108BD9-81ED-4DB2-BD59-A6C34878D82A}">
                    <a16:rowId xmlns:a16="http://schemas.microsoft.com/office/drawing/2014/main" val="3927952387"/>
                  </a:ext>
                </a:extLst>
              </a:tr>
              <a:tr h="536185">
                <a:tc>
                  <a:txBody>
                    <a:bodyPr/>
                    <a:lstStyle/>
                    <a:p>
                      <a:pPr algn="ctr"/>
                      <a:r>
                        <a:rPr kumimoji="1" lang="en-US" altLang="ja-JP">
                          <a:latin typeface="Arial" panose="020B0604020202020204" pitchFamily="34" charset="0"/>
                          <a:ea typeface="Meiryo UI" panose="020B0604030504040204" pitchFamily="50" charset="-128"/>
                          <a:cs typeface="Arial" panose="020B0604020202020204" pitchFamily="34" charset="0"/>
                        </a:rPr>
                        <a:t>Korea</a:t>
                      </a:r>
                      <a:endParaRPr kumimoji="1" lang="ja-JP" altLang="en-US">
                        <a:latin typeface="Arial" panose="020B0604020202020204" pitchFamily="34" charset="0"/>
                        <a:ea typeface="Meiryo UI" panose="020B0604030504040204" pitchFamily="50" charset="-128"/>
                        <a:cs typeface="Arial" panose="020B0604020202020204" pitchFamily="34" charset="0"/>
                      </a:endParaRPr>
                    </a:p>
                  </a:txBody>
                  <a:tcPr anchor="ctr">
                    <a:noFill/>
                  </a:tcPr>
                </a:tc>
                <a:tc>
                  <a:txBody>
                    <a:bodyPr/>
                    <a:lstStyle/>
                    <a:p>
                      <a:pPr algn="r"/>
                      <a:r>
                        <a:rPr kumimoji="1" lang="en-US" altLang="ja-JP">
                          <a:latin typeface="Arial" panose="020B0604020202020204" pitchFamily="34" charset="0"/>
                          <a:ea typeface="Meiryo UI" panose="020B0604030504040204" pitchFamily="50" charset="-128"/>
                          <a:cs typeface="Arial" panose="020B0604020202020204" pitchFamily="34" charset="0"/>
                        </a:rPr>
                        <a:t>0.5</a:t>
                      </a:r>
                      <a:endParaRPr kumimoji="1" lang="ja-JP" altLang="en-US">
                        <a:latin typeface="Arial" panose="020B0604020202020204" pitchFamily="34" charset="0"/>
                        <a:ea typeface="Meiryo UI" panose="020B0604030504040204" pitchFamily="50" charset="-128"/>
                        <a:cs typeface="Arial" panose="020B0604020202020204" pitchFamily="34" charset="0"/>
                      </a:endParaRPr>
                    </a:p>
                  </a:txBody>
                  <a:tcPr anchor="ctr">
                    <a:noFill/>
                  </a:tcPr>
                </a:tc>
                <a:tc>
                  <a:txBody>
                    <a:bodyPr/>
                    <a:lstStyle/>
                    <a:p>
                      <a:pPr algn="r"/>
                      <a:r>
                        <a:rPr kumimoji="1" lang="en-US" altLang="ja-JP">
                          <a:latin typeface="Arial" panose="020B0604020202020204" pitchFamily="34" charset="0"/>
                          <a:ea typeface="Meiryo UI" panose="020B0604030504040204" pitchFamily="50" charset="-128"/>
                          <a:cs typeface="Arial" panose="020B0604020202020204" pitchFamily="34" charset="0"/>
                        </a:rPr>
                        <a:t>40.6</a:t>
                      </a:r>
                      <a:endParaRPr kumimoji="1" lang="ja-JP" altLang="en-US">
                        <a:latin typeface="Arial" panose="020B0604020202020204" pitchFamily="34" charset="0"/>
                        <a:ea typeface="Meiryo UI" panose="020B0604030504040204" pitchFamily="50" charset="-128"/>
                        <a:cs typeface="Arial" panose="020B0604020202020204" pitchFamily="34" charset="0"/>
                      </a:endParaRPr>
                    </a:p>
                  </a:txBody>
                  <a:tcPr anchor="ctr">
                    <a:noFill/>
                  </a:tcPr>
                </a:tc>
                <a:extLst>
                  <a:ext uri="{0D108BD9-81ED-4DB2-BD59-A6C34878D82A}">
                    <a16:rowId xmlns:a16="http://schemas.microsoft.com/office/drawing/2014/main" val="640267479"/>
                  </a:ext>
                </a:extLst>
              </a:tr>
              <a:tr h="536185">
                <a:tc>
                  <a:txBody>
                    <a:bodyPr/>
                    <a:lstStyle/>
                    <a:p>
                      <a:pPr algn="ctr"/>
                      <a:r>
                        <a:rPr kumimoji="1" lang="en-US" altLang="ja-JP">
                          <a:latin typeface="Arial" panose="020B0604020202020204" pitchFamily="34" charset="0"/>
                          <a:ea typeface="Meiryo UI" panose="020B0604030504040204" pitchFamily="50" charset="-128"/>
                          <a:cs typeface="Arial" panose="020B0604020202020204" pitchFamily="34" charset="0"/>
                        </a:rPr>
                        <a:t>Germany</a:t>
                      </a:r>
                      <a:endParaRPr kumimoji="1" lang="ja-JP" altLang="en-US">
                        <a:latin typeface="Arial" panose="020B0604020202020204" pitchFamily="34" charset="0"/>
                        <a:ea typeface="Meiryo UI" panose="020B0604030504040204" pitchFamily="50" charset="-128"/>
                        <a:cs typeface="Arial" panose="020B0604020202020204" pitchFamily="34" charset="0"/>
                      </a:endParaRPr>
                    </a:p>
                  </a:txBody>
                  <a:tcPr anchor="ctr">
                    <a:noFill/>
                  </a:tcPr>
                </a:tc>
                <a:tc>
                  <a:txBody>
                    <a:bodyPr/>
                    <a:lstStyle/>
                    <a:p>
                      <a:pPr algn="r"/>
                      <a:r>
                        <a:rPr kumimoji="1" lang="en-US" altLang="ja-JP">
                          <a:latin typeface="Arial" panose="020B0604020202020204" pitchFamily="34" charset="0"/>
                          <a:ea typeface="Meiryo UI" panose="020B0604030504040204" pitchFamily="50" charset="-128"/>
                          <a:cs typeface="Arial" panose="020B0604020202020204" pitchFamily="34" charset="0"/>
                        </a:rPr>
                        <a:t>0.8</a:t>
                      </a:r>
                      <a:endParaRPr kumimoji="1" lang="ja-JP" altLang="en-US">
                        <a:latin typeface="Arial" panose="020B0604020202020204" pitchFamily="34" charset="0"/>
                        <a:ea typeface="Meiryo UI" panose="020B0604030504040204" pitchFamily="50" charset="-128"/>
                        <a:cs typeface="Arial" panose="020B0604020202020204" pitchFamily="34" charset="0"/>
                      </a:endParaRPr>
                    </a:p>
                  </a:txBody>
                  <a:tcPr anchor="ctr">
                    <a:noFill/>
                  </a:tcPr>
                </a:tc>
                <a:tc>
                  <a:txBody>
                    <a:bodyPr/>
                    <a:lstStyle/>
                    <a:p>
                      <a:pPr algn="r"/>
                      <a:r>
                        <a:rPr kumimoji="1" lang="en-US" altLang="ja-JP">
                          <a:latin typeface="Arial" panose="020B0604020202020204" pitchFamily="34" charset="0"/>
                          <a:ea typeface="Meiryo UI" panose="020B0604030504040204" pitchFamily="50" charset="-128"/>
                          <a:cs typeface="Arial" panose="020B0604020202020204" pitchFamily="34" charset="0"/>
                        </a:rPr>
                        <a:t>291.5</a:t>
                      </a:r>
                      <a:endParaRPr kumimoji="1" lang="ja-JP" altLang="en-US">
                        <a:latin typeface="Arial" panose="020B0604020202020204" pitchFamily="34" charset="0"/>
                        <a:ea typeface="Meiryo UI" panose="020B0604030504040204" pitchFamily="50" charset="-128"/>
                        <a:cs typeface="Arial" panose="020B0604020202020204" pitchFamily="34" charset="0"/>
                      </a:endParaRPr>
                    </a:p>
                  </a:txBody>
                  <a:tcPr anchor="ctr">
                    <a:noFill/>
                  </a:tcPr>
                </a:tc>
                <a:extLst>
                  <a:ext uri="{0D108BD9-81ED-4DB2-BD59-A6C34878D82A}">
                    <a16:rowId xmlns:a16="http://schemas.microsoft.com/office/drawing/2014/main" val="3527672719"/>
                  </a:ext>
                </a:extLst>
              </a:tr>
              <a:tr h="536185">
                <a:tc>
                  <a:txBody>
                    <a:bodyPr/>
                    <a:lstStyle/>
                    <a:p>
                      <a:pPr algn="ctr"/>
                      <a:r>
                        <a:rPr kumimoji="1" lang="en-US" altLang="ja-JP">
                          <a:latin typeface="Arial" panose="020B0604020202020204" pitchFamily="34" charset="0"/>
                          <a:ea typeface="Meiryo UI" panose="020B0604030504040204" pitchFamily="50" charset="-128"/>
                          <a:cs typeface="Arial" panose="020B0604020202020204" pitchFamily="34" charset="0"/>
                        </a:rPr>
                        <a:t>UK</a:t>
                      </a:r>
                      <a:endParaRPr kumimoji="1" lang="ja-JP" altLang="en-US">
                        <a:latin typeface="Arial" panose="020B0604020202020204" pitchFamily="34" charset="0"/>
                        <a:ea typeface="Meiryo UI" panose="020B0604030504040204" pitchFamily="50" charset="-128"/>
                        <a:cs typeface="Arial" panose="020B0604020202020204" pitchFamily="34" charset="0"/>
                      </a:endParaRPr>
                    </a:p>
                  </a:txBody>
                  <a:tcPr anchor="ctr">
                    <a:noFill/>
                  </a:tcPr>
                </a:tc>
                <a:tc>
                  <a:txBody>
                    <a:bodyPr/>
                    <a:lstStyle/>
                    <a:p>
                      <a:pPr algn="r"/>
                      <a:r>
                        <a:rPr kumimoji="1" lang="en-US" altLang="ja-JP">
                          <a:latin typeface="Arial" panose="020B0604020202020204" pitchFamily="34" charset="0"/>
                          <a:ea typeface="Meiryo UI" panose="020B0604030504040204" pitchFamily="50" charset="-128"/>
                          <a:cs typeface="Arial" panose="020B0604020202020204" pitchFamily="34" charset="0"/>
                        </a:rPr>
                        <a:t>1.1</a:t>
                      </a:r>
                      <a:endParaRPr kumimoji="1" lang="ja-JP" altLang="en-US">
                        <a:latin typeface="Arial" panose="020B0604020202020204" pitchFamily="34" charset="0"/>
                        <a:ea typeface="Meiryo UI" panose="020B0604030504040204" pitchFamily="50" charset="-128"/>
                        <a:cs typeface="Arial" panose="020B0604020202020204" pitchFamily="34" charset="0"/>
                      </a:endParaRPr>
                    </a:p>
                  </a:txBody>
                  <a:tcPr anchor="ctr">
                    <a:noFill/>
                  </a:tcPr>
                </a:tc>
                <a:tc>
                  <a:txBody>
                    <a:bodyPr/>
                    <a:lstStyle/>
                    <a:p>
                      <a:pPr algn="r"/>
                      <a:r>
                        <a:rPr kumimoji="1" lang="en-US" altLang="ja-JP">
                          <a:latin typeface="Arial" panose="020B0604020202020204" pitchFamily="34" charset="0"/>
                          <a:ea typeface="Meiryo UI" panose="020B0604030504040204" pitchFamily="50" charset="-128"/>
                          <a:cs typeface="Arial" panose="020B0604020202020204" pitchFamily="34" charset="0"/>
                        </a:rPr>
                        <a:t>413.9</a:t>
                      </a:r>
                      <a:endParaRPr kumimoji="1" lang="ja-JP" altLang="en-US">
                        <a:latin typeface="Arial" panose="020B0604020202020204" pitchFamily="34" charset="0"/>
                        <a:ea typeface="Meiryo UI" panose="020B0604030504040204" pitchFamily="50" charset="-128"/>
                        <a:cs typeface="Arial" panose="020B0604020202020204" pitchFamily="34" charset="0"/>
                      </a:endParaRPr>
                    </a:p>
                  </a:txBody>
                  <a:tcPr anchor="ctr">
                    <a:noFill/>
                  </a:tcPr>
                </a:tc>
                <a:extLst>
                  <a:ext uri="{0D108BD9-81ED-4DB2-BD59-A6C34878D82A}">
                    <a16:rowId xmlns:a16="http://schemas.microsoft.com/office/drawing/2014/main" val="1483518573"/>
                  </a:ext>
                </a:extLst>
              </a:tr>
              <a:tr h="536185">
                <a:tc>
                  <a:txBody>
                    <a:bodyPr/>
                    <a:lstStyle/>
                    <a:p>
                      <a:pPr algn="ctr"/>
                      <a:r>
                        <a:rPr kumimoji="1" lang="en-US" altLang="ja-JP">
                          <a:latin typeface="Arial" panose="020B0604020202020204" pitchFamily="34" charset="0"/>
                          <a:ea typeface="Meiryo UI" panose="020B0604030504040204" pitchFamily="50" charset="-128"/>
                          <a:cs typeface="Arial" panose="020B0604020202020204" pitchFamily="34" charset="0"/>
                        </a:rPr>
                        <a:t>France</a:t>
                      </a:r>
                      <a:endParaRPr kumimoji="1" lang="ja-JP" altLang="en-US">
                        <a:latin typeface="Arial" panose="020B0604020202020204" pitchFamily="34" charset="0"/>
                        <a:ea typeface="Meiryo UI" panose="020B0604030504040204" pitchFamily="50" charset="-128"/>
                        <a:cs typeface="Arial" panose="020B0604020202020204" pitchFamily="34" charset="0"/>
                      </a:endParaRPr>
                    </a:p>
                  </a:txBody>
                  <a:tcPr anchor="ctr">
                    <a:noFill/>
                  </a:tcPr>
                </a:tc>
                <a:tc>
                  <a:txBody>
                    <a:bodyPr/>
                    <a:lstStyle/>
                    <a:p>
                      <a:pPr algn="r"/>
                      <a:r>
                        <a:rPr kumimoji="1" lang="en-US" altLang="ja-JP">
                          <a:latin typeface="Arial" panose="020B0604020202020204" pitchFamily="34" charset="0"/>
                          <a:ea typeface="Meiryo UI" panose="020B0604030504040204" pitchFamily="50" charset="-128"/>
                          <a:cs typeface="Arial" panose="020B0604020202020204" pitchFamily="34" charset="0"/>
                        </a:rPr>
                        <a:t>1.1</a:t>
                      </a:r>
                      <a:endParaRPr kumimoji="1" lang="ja-JP" altLang="en-US">
                        <a:latin typeface="Arial" panose="020B0604020202020204" pitchFamily="34" charset="0"/>
                        <a:ea typeface="Meiryo UI" panose="020B0604030504040204" pitchFamily="50" charset="-128"/>
                        <a:cs typeface="Arial" panose="020B0604020202020204" pitchFamily="34" charset="0"/>
                      </a:endParaRPr>
                    </a:p>
                  </a:txBody>
                  <a:tcPr anchor="ctr">
                    <a:noFill/>
                  </a:tcPr>
                </a:tc>
                <a:tc>
                  <a:txBody>
                    <a:bodyPr/>
                    <a:lstStyle/>
                    <a:p>
                      <a:pPr algn="r"/>
                      <a:r>
                        <a:rPr kumimoji="1" lang="en-US" altLang="ja-JP">
                          <a:latin typeface="Arial" panose="020B0604020202020204" pitchFamily="34" charset="0"/>
                          <a:ea typeface="Meiryo UI" panose="020B0604030504040204" pitchFamily="50" charset="-128"/>
                          <a:cs typeface="Arial" panose="020B0604020202020204" pitchFamily="34" charset="0"/>
                        </a:rPr>
                        <a:t>417.5</a:t>
                      </a:r>
                      <a:endParaRPr kumimoji="1" lang="ja-JP" altLang="en-US">
                        <a:latin typeface="Arial" panose="020B0604020202020204" pitchFamily="34" charset="0"/>
                        <a:ea typeface="Meiryo UI" panose="020B0604030504040204" pitchFamily="50" charset="-128"/>
                        <a:cs typeface="Arial" panose="020B0604020202020204" pitchFamily="34" charset="0"/>
                      </a:endParaRPr>
                    </a:p>
                  </a:txBody>
                  <a:tcPr anchor="ctr">
                    <a:noFill/>
                  </a:tcPr>
                </a:tc>
                <a:extLst>
                  <a:ext uri="{0D108BD9-81ED-4DB2-BD59-A6C34878D82A}">
                    <a16:rowId xmlns:a16="http://schemas.microsoft.com/office/drawing/2014/main" val="690620169"/>
                  </a:ext>
                </a:extLst>
              </a:tr>
              <a:tr h="536185">
                <a:tc>
                  <a:txBody>
                    <a:bodyPr/>
                    <a:lstStyle/>
                    <a:p>
                      <a:pPr algn="ctr"/>
                      <a:r>
                        <a:rPr kumimoji="1" lang="en-US" altLang="ja-JP">
                          <a:latin typeface="Arial" panose="020B0604020202020204" pitchFamily="34" charset="0"/>
                          <a:ea typeface="Meiryo UI" panose="020B0604030504040204" pitchFamily="50" charset="-128"/>
                          <a:cs typeface="Arial" panose="020B0604020202020204" pitchFamily="34" charset="0"/>
                        </a:rPr>
                        <a:t>US</a:t>
                      </a:r>
                      <a:endParaRPr kumimoji="1" lang="ja-JP" altLang="en-US">
                        <a:latin typeface="Arial" panose="020B0604020202020204" pitchFamily="34" charset="0"/>
                        <a:ea typeface="Meiryo UI" panose="020B0604030504040204" pitchFamily="50" charset="-128"/>
                        <a:cs typeface="Arial" panose="020B0604020202020204" pitchFamily="34" charset="0"/>
                      </a:endParaRPr>
                    </a:p>
                  </a:txBody>
                  <a:tcPr anchor="ctr">
                    <a:noFill/>
                  </a:tcPr>
                </a:tc>
                <a:tc>
                  <a:txBody>
                    <a:bodyPr/>
                    <a:lstStyle/>
                    <a:p>
                      <a:pPr algn="r"/>
                      <a:r>
                        <a:rPr kumimoji="1" lang="en-US" altLang="ja-JP">
                          <a:latin typeface="Arial" panose="020B0604020202020204" pitchFamily="34" charset="0"/>
                          <a:ea typeface="Meiryo UI" panose="020B0604030504040204" pitchFamily="50" charset="-128"/>
                          <a:cs typeface="Arial" panose="020B0604020202020204" pitchFamily="34" charset="0"/>
                        </a:rPr>
                        <a:t>6.8</a:t>
                      </a:r>
                      <a:endParaRPr kumimoji="1" lang="ja-JP" altLang="en-US">
                        <a:latin typeface="Arial" panose="020B0604020202020204" pitchFamily="34" charset="0"/>
                        <a:ea typeface="Meiryo UI" panose="020B0604030504040204" pitchFamily="50" charset="-128"/>
                        <a:cs typeface="Arial" panose="020B0604020202020204" pitchFamily="34" charset="0"/>
                      </a:endParaRPr>
                    </a:p>
                  </a:txBody>
                  <a:tcPr anchor="ctr">
                    <a:noFill/>
                  </a:tcPr>
                </a:tc>
                <a:tc>
                  <a:txBody>
                    <a:bodyPr/>
                    <a:lstStyle/>
                    <a:p>
                      <a:pPr algn="r"/>
                      <a:r>
                        <a:rPr kumimoji="1" lang="en-US" altLang="ja-JP" dirty="0">
                          <a:latin typeface="Arial" panose="020B0604020202020204" pitchFamily="34" charset="0"/>
                          <a:ea typeface="Meiryo UI" panose="020B0604030504040204" pitchFamily="50" charset="-128"/>
                          <a:cs typeface="Arial" panose="020B0604020202020204" pitchFamily="34" charset="0"/>
                        </a:rPr>
                        <a:t>269.1</a:t>
                      </a:r>
                      <a:endParaRPr kumimoji="1" lang="ja-JP" altLang="en-US" dirty="0">
                        <a:latin typeface="Arial" panose="020B0604020202020204" pitchFamily="34" charset="0"/>
                        <a:ea typeface="Meiryo UI" panose="020B0604030504040204" pitchFamily="50" charset="-128"/>
                        <a:cs typeface="Arial" panose="020B0604020202020204" pitchFamily="34" charset="0"/>
                      </a:endParaRPr>
                    </a:p>
                  </a:txBody>
                  <a:tcPr anchor="ctr">
                    <a:noFill/>
                  </a:tcPr>
                </a:tc>
                <a:extLst>
                  <a:ext uri="{0D108BD9-81ED-4DB2-BD59-A6C34878D82A}">
                    <a16:rowId xmlns:a16="http://schemas.microsoft.com/office/drawing/2014/main" val="2533615632"/>
                  </a:ext>
                </a:extLst>
              </a:tr>
            </a:tbl>
          </a:graphicData>
        </a:graphic>
      </p:graphicFrame>
      <p:sp>
        <p:nvSpPr>
          <p:cNvPr id="4" name="四角形: 角を丸くする 3">
            <a:extLst>
              <a:ext uri="{FF2B5EF4-FFF2-40B4-BE49-F238E27FC236}">
                <a16:creationId xmlns:a16="http://schemas.microsoft.com/office/drawing/2014/main" id="{724EE4F8-93A0-7E47-31BA-ED6E6581880D}"/>
              </a:ext>
            </a:extLst>
          </p:cNvPr>
          <p:cNvSpPr/>
          <p:nvPr/>
        </p:nvSpPr>
        <p:spPr>
          <a:xfrm>
            <a:off x="2991964" y="2926596"/>
            <a:ext cx="5715855" cy="502404"/>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角丸四角形吹き出し 14">
            <a:extLst>
              <a:ext uri="{FF2B5EF4-FFF2-40B4-BE49-F238E27FC236}">
                <a16:creationId xmlns:a16="http://schemas.microsoft.com/office/drawing/2014/main" id="{7386702C-E5F0-3BF5-1D12-984C5DCEFE5C}"/>
              </a:ext>
            </a:extLst>
          </p:cNvPr>
          <p:cNvSpPr/>
          <p:nvPr/>
        </p:nvSpPr>
        <p:spPr>
          <a:xfrm>
            <a:off x="8889823" y="1825602"/>
            <a:ext cx="2075591" cy="930957"/>
          </a:xfrm>
          <a:prstGeom prst="wedgeRoundRectCallout">
            <a:avLst>
              <a:gd name="adj1" fmla="val -54654"/>
              <a:gd name="adj2" fmla="val 100832"/>
              <a:gd name="adj3" fmla="val 16667"/>
            </a:avLst>
          </a:prstGeom>
          <a:solidFill>
            <a:srgbClr val="FDF1E9"/>
          </a:solidFill>
          <a:ln>
            <a:solidFill>
              <a:schemeClr val="accent2"/>
            </a:solidFill>
          </a:ln>
        </p:spPr>
        <p:style>
          <a:lnRef idx="2">
            <a:schemeClr val="accent4"/>
          </a:lnRef>
          <a:fillRef idx="1">
            <a:schemeClr val="lt1"/>
          </a:fillRef>
          <a:effectRef idx="0">
            <a:schemeClr val="accent4"/>
          </a:effectRef>
          <a:fontRef idx="minor">
            <a:schemeClr val="dk1"/>
          </a:fontRef>
        </p:style>
        <p:txBody>
          <a:bodyPr lIns="91440" tIns="45720" rIns="91440" bIns="45720" rtlCol="0" anchor="ctr"/>
          <a:lstStyle/>
          <a:p>
            <a:pPr algn="ctr"/>
            <a:r>
              <a:rPr lang="en-US" altLang="ja-JP">
                <a:solidFill>
                  <a:schemeClr val="tx1"/>
                </a:solidFill>
                <a:latin typeface="Arial" panose="020B0604020202020204" pitchFamily="34" charset="0"/>
                <a:ea typeface="Meiryo UI"/>
                <a:cs typeface="Arial" panose="020B0604020202020204" pitchFamily="34" charset="0"/>
              </a:rPr>
              <a:t>Japan is the safest among these countries</a:t>
            </a:r>
            <a:endParaRPr lang="ja-JP" altLang="en-US">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Tree>
    <p:extLst>
      <p:ext uri="{BB962C8B-B14F-4D97-AF65-F5344CB8AC3E}">
        <p14:creationId xmlns:p14="http://schemas.microsoft.com/office/powerpoint/2010/main" val="8241175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FDA44D-E973-21B5-C6BE-991AFD95DF2C}"/>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51748120-3C22-1C06-3ABE-3CC9F655590E}"/>
              </a:ext>
            </a:extLst>
          </p:cNvPr>
          <p:cNvSpPr>
            <a:spLocks noGrp="1"/>
          </p:cNvSpPr>
          <p:nvPr>
            <p:ph type="title"/>
          </p:nvPr>
        </p:nvSpPr>
        <p:spPr/>
        <p:txBody>
          <a:bodyPr rtlCol="0">
            <a:normAutofit/>
          </a:bodyPr>
          <a:lstStyle/>
          <a:p>
            <a:pPr rtl="0"/>
            <a:r>
              <a:rPr lang="en-US" altLang="ja-JP" dirty="0">
                <a:latin typeface="Arial" panose="020B0604020202020204" pitchFamily="34" charset="0"/>
                <a:cs typeface="Arial" panose="020B0604020202020204" pitchFamily="34" charset="0"/>
              </a:rPr>
              <a:t>Presentation of XXX (municipality)</a:t>
            </a:r>
            <a:endParaRPr lang="ja-JP" altLang="en-US" dirty="0">
              <a:latin typeface="Arial" panose="020B0604020202020204" pitchFamily="34" charset="0"/>
              <a:cs typeface="Arial" panose="020B0604020202020204" pitchFamily="34" charset="0"/>
            </a:endParaRPr>
          </a:p>
        </p:txBody>
      </p:sp>
      <p:sp>
        <p:nvSpPr>
          <p:cNvPr id="3" name="スライド番号プレースホルダー 2">
            <a:extLst>
              <a:ext uri="{FF2B5EF4-FFF2-40B4-BE49-F238E27FC236}">
                <a16:creationId xmlns:a16="http://schemas.microsoft.com/office/drawing/2014/main" id="{B06A7A47-A375-3E35-D508-90CB3E7F111E}"/>
              </a:ext>
            </a:extLst>
          </p:cNvPr>
          <p:cNvSpPr>
            <a:spLocks noGrp="1"/>
          </p:cNvSpPr>
          <p:nvPr>
            <p:ph type="sldNum" sz="quarter" idx="12"/>
          </p:nvPr>
        </p:nvSpPr>
        <p:spPr>
          <a:xfrm>
            <a:off x="11518900" y="6581978"/>
            <a:ext cx="373062" cy="206104"/>
          </a:xfrm>
        </p:spPr>
        <p:txBody>
          <a:bodyPr rtlCol="0"/>
          <a:lstStyle/>
          <a:p>
            <a:pPr rtl="0"/>
            <a:fld id="{03DC2DEF-D2FE-4B45-ABA4-9F153FD1C98A}" type="slidenum">
              <a:rPr lang="en-US" altLang="ja-JP" smtClean="0"/>
              <a:t>8</a:t>
            </a:fld>
            <a:endParaRPr lang="ja-JP" altLang="en-US"/>
          </a:p>
        </p:txBody>
      </p:sp>
      <p:sp>
        <p:nvSpPr>
          <p:cNvPr id="13" name="グラフ プレースホルダー 12">
            <a:extLst>
              <a:ext uri="{FF2B5EF4-FFF2-40B4-BE49-F238E27FC236}">
                <a16:creationId xmlns:a16="http://schemas.microsoft.com/office/drawing/2014/main" id="{2D78D4AD-91EF-3FA5-21E5-1DCEBEC2BAF3}"/>
              </a:ext>
            </a:extLst>
          </p:cNvPr>
          <p:cNvSpPr>
            <a:spLocks noGrp="1"/>
          </p:cNvSpPr>
          <p:nvPr>
            <p:ph type="chart" sz="quarter" idx="13"/>
          </p:nvPr>
        </p:nvSpPr>
        <p:spPr/>
        <p:txBody>
          <a:bodyPr/>
          <a:lstStyle/>
          <a:p>
            <a:endParaRPr lang="ja-JP" altLang="en-US"/>
          </a:p>
        </p:txBody>
      </p:sp>
    </p:spTree>
    <p:extLst>
      <p:ext uri="{BB962C8B-B14F-4D97-AF65-F5344CB8AC3E}">
        <p14:creationId xmlns:p14="http://schemas.microsoft.com/office/powerpoint/2010/main" val="3413597916"/>
      </p:ext>
    </p:extLst>
  </p:cSld>
  <p:clrMapOvr>
    <a:masterClrMapping/>
  </p:clrMapOvr>
</p:sld>
</file>

<file path=ppt/theme/theme1.xml><?xml version="1.0" encoding="utf-8"?>
<a:theme xmlns:a="http://schemas.openxmlformats.org/drawingml/2006/main" name="Office テーマ">
  <a:themeElements>
    <a:clrScheme name="MSFT_Color_1">
      <a:dk1>
        <a:srgbClr val="32363F"/>
      </a:dk1>
      <a:lt1>
        <a:sysClr val="window" lastClr="FFFFFF"/>
      </a:lt1>
      <a:dk2>
        <a:srgbClr val="313C41"/>
      </a:dk2>
      <a:lt2>
        <a:srgbClr val="FFFFFF"/>
      </a:lt2>
      <a:accent1>
        <a:srgbClr val="2C85AE"/>
      </a:accent1>
      <a:accent2>
        <a:srgbClr val="5E5CA2"/>
      </a:accent2>
      <a:accent3>
        <a:srgbClr val="5268A5"/>
      </a:accent3>
      <a:accent4>
        <a:srgbClr val="4276AA"/>
      </a:accent4>
      <a:accent5>
        <a:srgbClr val="1891AB"/>
      </a:accent5>
      <a:accent6>
        <a:srgbClr val="00A09D"/>
      </a:accent6>
      <a:hlink>
        <a:srgbClr val="2C85AE"/>
      </a:hlink>
      <a:folHlink>
        <a:srgbClr val="00A09D"/>
      </a:folHlink>
    </a:clrScheme>
    <a:fontScheme name="MSFT_Font">
      <a:majorFont>
        <a:latin typeface="Calibri"/>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42570617_TF34126823" id="{ED68F734-FACC-4E07-8434-11FC727AACA4}" vid="{A6704CFA-7031-4016-9F6D-4E0B96F7681B}"/>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938925C87F7AF44EB9A0C2575584A491" ma:contentTypeVersion="14" ma:contentTypeDescription="新しいドキュメントを作成します。" ma:contentTypeScope="" ma:versionID="7c74638816ab4a7952a43269e8128ff7">
  <xsd:schema xmlns:xsd="http://www.w3.org/2001/XMLSchema" xmlns:xs="http://www.w3.org/2001/XMLSchema" xmlns:p="http://schemas.microsoft.com/office/2006/metadata/properties" xmlns:ns2="b499feaa-4dc5-4b9d-9757-f0e348c987c5" xmlns:ns3="a358dd13-f026-4fc5-b8ec-a72709660641" targetNamespace="http://schemas.microsoft.com/office/2006/metadata/properties" ma:root="true" ma:fieldsID="5816811b89d4ad095b6688bc0dcf9601" ns2:_="" ns3:_="">
    <xsd:import namespace="b499feaa-4dc5-4b9d-9757-f0e348c987c5"/>
    <xsd:import namespace="a358dd13-f026-4fc5-b8ec-a7270966064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499feaa-4dc5-4b9d-9757-f0e348c987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画像タグ" ma:readOnly="false" ma:fieldId="{5cf76f15-5ced-4ddc-b409-7134ff3c332f}" ma:taxonomyMulti="true" ma:sspId="079c317c-d538-4ed4-85e0-1d22358aeb3d"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358dd13-f026-4fc5-b8ec-a72709660641" elementFormDefault="qualified">
    <xsd:import namespace="http://schemas.microsoft.com/office/2006/documentManagement/types"/>
    <xsd:import namespace="http://schemas.microsoft.com/office/infopath/2007/PartnerControls"/>
    <xsd:element name="SharedWithUsers" ma:index="12"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共有相手の詳細情報" ma:internalName="SharedWithDetails" ma:readOnly="true">
      <xsd:simpleType>
        <xsd:restriction base="dms:Note">
          <xsd:maxLength value="255"/>
        </xsd:restriction>
      </xsd:simpleType>
    </xsd:element>
    <xsd:element name="TaxCatchAll" ma:index="16" nillable="true" ma:displayName="Taxonomy Catch All Column" ma:hidden="true" ma:list="{9f7a86d8-6057-4003-916c-09053c002752}" ma:internalName="TaxCatchAll" ma:showField="CatchAllData" ma:web="a358dd13-f026-4fc5-b8ec-a7270966064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499feaa-4dc5-4b9d-9757-f0e348c987c5">
      <Terms xmlns="http://schemas.microsoft.com/office/infopath/2007/PartnerControls"/>
    </lcf76f155ced4ddcb4097134ff3c332f>
    <TaxCatchAll xmlns="a358dd13-f026-4fc5-b8ec-a72709660641" xsi:nil="true"/>
  </documentManagement>
</p:properties>
</file>

<file path=customXml/itemProps1.xml><?xml version="1.0" encoding="utf-8"?>
<ds:datastoreItem xmlns:ds="http://schemas.openxmlformats.org/officeDocument/2006/customXml" ds:itemID="{D3EC3901-CF2B-4B39-9778-01F0B7EB062C}"/>
</file>

<file path=customXml/itemProps2.xml><?xml version="1.0" encoding="utf-8"?>
<ds:datastoreItem xmlns:ds="http://schemas.openxmlformats.org/officeDocument/2006/customXml" ds:itemID="{E32B3771-8591-4982-8265-A7BFA11EA20D}"/>
</file>

<file path=customXml/itemProps3.xml><?xml version="1.0" encoding="utf-8"?>
<ds:datastoreItem xmlns:ds="http://schemas.openxmlformats.org/officeDocument/2006/customXml" ds:itemID="{59F43502-CD76-429B-98AB-358C5077DD84}"/>
</file>

<file path=docProps/app.xml><?xml version="1.0" encoding="utf-8"?>
<Properties xmlns="http://schemas.openxmlformats.org/officeDocument/2006/extended-properties" xmlns:vt="http://schemas.openxmlformats.org/officeDocument/2006/docPropsVTypes">
  <Template>クラシックで大胆なブロック式のプレゼンテーション</Template>
  <TotalTime>0</TotalTime>
  <Words>3799</Words>
  <Application>Microsoft Office PowerPoint</Application>
  <PresentationFormat>ワイド画面</PresentationFormat>
  <Paragraphs>559</Paragraphs>
  <Slides>44</Slides>
  <Notes>33</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44</vt:i4>
      </vt:variant>
    </vt:vector>
  </HeadingPairs>
  <TitlesOfParts>
    <vt:vector size="51" baseType="lpstr">
      <vt:lpstr>Meiryo UI</vt:lpstr>
      <vt:lpstr>ＭＳ Ｐゴシック</vt:lpstr>
      <vt:lpstr>Arial</vt:lpstr>
      <vt:lpstr>Calibri</vt:lpstr>
      <vt:lpstr>Segoe UI</vt:lpstr>
      <vt:lpstr>Wingdings</vt:lpstr>
      <vt:lpstr>Office テーマ</vt:lpstr>
      <vt:lpstr>To People in XXX   New Careers and Possibilities in Japan</vt:lpstr>
      <vt:lpstr>PowerPoint プレゼンテーション</vt:lpstr>
      <vt:lpstr>PowerPoint プレゼンテーション</vt:lpstr>
      <vt:lpstr>1. Appeal of Japan and XXX (municipality) </vt:lpstr>
      <vt:lpstr>Basic information of Japan</vt:lpstr>
      <vt:lpstr>Japan: Highest life expectancy</vt:lpstr>
      <vt:lpstr>Acceptance of foreign workers</vt:lpstr>
      <vt:lpstr>Safe and secure society</vt:lpstr>
      <vt:lpstr>Presentation of XXX (municipality)</vt:lpstr>
      <vt:lpstr>2. Features of Nursing Care in Japan</vt:lpstr>
      <vt:lpstr>Japan: One of the world’s most aging countries</vt:lpstr>
      <vt:lpstr>Declining birthrate and aging population in Japan</vt:lpstr>
      <vt:lpstr>Growing nursing care expenditure</vt:lpstr>
      <vt:lpstr>Public support system for elderlies</vt:lpstr>
      <vt:lpstr>Japan’s top-class nursing care techniques</vt:lpstr>
      <vt:lpstr>Necessity of care workers</vt:lpstr>
      <vt:lpstr>Increasing acceptance of foreign care workers</vt:lpstr>
      <vt:lpstr>Comparison with other countries</vt:lpstr>
      <vt:lpstr>3. Nursing care work in Japan</vt:lpstr>
      <vt:lpstr>Nursing care in Japan</vt:lpstr>
      <vt:lpstr>Scenes of  care  support</vt:lpstr>
      <vt:lpstr>Characteristics of nursing care in Japan</vt:lpstr>
      <vt:lpstr>Care services (facility)</vt:lpstr>
      <vt:lpstr>Care services (home)</vt:lpstr>
      <vt:lpstr>4. Foreign nursing care workers in Japan</vt:lpstr>
      <vt:lpstr>Expanding your career in Japan</vt:lpstr>
      <vt:lpstr>Jenni　 From Indonesia  After graduating from nursing college, she came to Japan as candidate for EPA certified care worker in 2012. She returned to her home country afterward and then came to Japan again in 2019 as technical intern trainee.  Workplace: Special nursing home</vt:lpstr>
      <vt:lpstr>Khan　 From Bangladesh  After graduating from civil engineering school in his country, he came to Japan in 2019 as a technical intern trainee in construction. As he admired Japanese culture and lifestyle and was interested in nursing care, he decided to change his career to nursing care. He switched to specified skill visa (Nursing Care) in 2022 and works at a paid nursing care home in Tokyo. He aims to become a certified care worker.  Workplace: Paid nursing home</vt:lpstr>
      <vt:lpstr>Hang　 From Vietnam  Came to Japan in 2016. After graduating from Japanese language school and care worker school, she worked in facility care service and then, joined the current home care service company. She now works as manager.  Workplace: Regular/temporary visit home care service</vt:lpstr>
      <vt:lpstr>Daily schedule of care workers</vt:lpstr>
      <vt:lpstr>Wages</vt:lpstr>
      <vt:lpstr>&lt;Reference&gt; Japan Care Worker Guide</vt:lpstr>
      <vt:lpstr>5. Living environment and support system</vt:lpstr>
      <vt:lpstr>PowerPoint プレゼンテーション</vt:lpstr>
      <vt:lpstr>Support by government</vt:lpstr>
      <vt:lpstr>Support by municipalities</vt:lpstr>
      <vt:lpstr>Support by host facilities</vt:lpstr>
      <vt:lpstr>Support by XXX (municipality)</vt:lpstr>
      <vt:lpstr>Comments of foreign care workers (examples)</vt:lpstr>
      <vt:lpstr>6. Acceptance process and requirements</vt:lpstr>
      <vt:lpstr>Acceptance system</vt:lpstr>
      <vt:lpstr>Original program of the municipality (XXX)</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2025-04-04T11:43:18Z</dcterms:created>
  <dcterms:modified xsi:type="dcterms:W3CDTF">2025-04-04T11:44:33Z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0x010100938925C87F7AF44EB9A0C2575584A491</vt:lpwstr>
  </property>
</Properties>
</file>