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 bookmarkIdSeed="2">
  <p:sldMasterIdLst>
    <p:sldMasterId id="2147483659" r:id="rId4"/>
    <p:sldMasterId id="2147483713" r:id="rId5"/>
  </p:sldMasterIdLst>
  <p:notesMasterIdLst>
    <p:notesMasterId r:id="rId11"/>
  </p:notesMasterIdLst>
  <p:handoutMasterIdLst>
    <p:handoutMasterId r:id="rId12"/>
  </p:handoutMasterIdLst>
  <p:sldIdLst>
    <p:sldId id="1055" r:id="rId6"/>
    <p:sldId id="1052" r:id="rId7"/>
    <p:sldId id="1053" r:id="rId8"/>
    <p:sldId id="1054" r:id="rId9"/>
    <p:sldId id="1056" r:id="rId10"/>
  </p:sldIdLst>
  <p:sldSz cx="9906000" cy="6858000" type="A4"/>
  <p:notesSz cx="6807200" cy="9939338"/>
  <p:defaultTextStyle>
    <a:defPPr>
      <a:defRPr lang="ja-JP"/>
    </a:defPPr>
    <a:lvl1pPr marL="0" algn="l" defTabSz="925880" rtl="0" eaLnBrk="1" latinLnBrk="0" hangingPunct="1">
      <a:defRPr kumimoji="1" sz="1822" kern="1200">
        <a:solidFill>
          <a:schemeClr val="tx1"/>
        </a:solidFill>
        <a:latin typeface="+mn-lt"/>
        <a:ea typeface="+mn-ea"/>
        <a:cs typeface="+mn-cs"/>
      </a:defRPr>
    </a:lvl1pPr>
    <a:lvl2pPr marL="462940" algn="l" defTabSz="925880" rtl="0" eaLnBrk="1" latinLnBrk="0" hangingPunct="1">
      <a:defRPr kumimoji="1" sz="1822" kern="1200">
        <a:solidFill>
          <a:schemeClr val="tx1"/>
        </a:solidFill>
        <a:latin typeface="+mn-lt"/>
        <a:ea typeface="+mn-ea"/>
        <a:cs typeface="+mn-cs"/>
      </a:defRPr>
    </a:lvl2pPr>
    <a:lvl3pPr marL="925880" algn="l" defTabSz="925880" rtl="0" eaLnBrk="1" latinLnBrk="0" hangingPunct="1">
      <a:defRPr kumimoji="1" sz="1822" kern="1200">
        <a:solidFill>
          <a:schemeClr val="tx1"/>
        </a:solidFill>
        <a:latin typeface="+mn-lt"/>
        <a:ea typeface="+mn-ea"/>
        <a:cs typeface="+mn-cs"/>
      </a:defRPr>
    </a:lvl3pPr>
    <a:lvl4pPr marL="1388820" algn="l" defTabSz="925880" rtl="0" eaLnBrk="1" latinLnBrk="0" hangingPunct="1">
      <a:defRPr kumimoji="1" sz="1822" kern="1200">
        <a:solidFill>
          <a:schemeClr val="tx1"/>
        </a:solidFill>
        <a:latin typeface="+mn-lt"/>
        <a:ea typeface="+mn-ea"/>
        <a:cs typeface="+mn-cs"/>
      </a:defRPr>
    </a:lvl4pPr>
    <a:lvl5pPr marL="1851759" algn="l" defTabSz="925880" rtl="0" eaLnBrk="1" latinLnBrk="0" hangingPunct="1">
      <a:defRPr kumimoji="1" sz="1822" kern="1200">
        <a:solidFill>
          <a:schemeClr val="tx1"/>
        </a:solidFill>
        <a:latin typeface="+mn-lt"/>
        <a:ea typeface="+mn-ea"/>
        <a:cs typeface="+mn-cs"/>
      </a:defRPr>
    </a:lvl5pPr>
    <a:lvl6pPr marL="2314699" algn="l" defTabSz="925880" rtl="0" eaLnBrk="1" latinLnBrk="0" hangingPunct="1">
      <a:defRPr kumimoji="1" sz="1822" kern="1200">
        <a:solidFill>
          <a:schemeClr val="tx1"/>
        </a:solidFill>
        <a:latin typeface="+mn-lt"/>
        <a:ea typeface="+mn-ea"/>
        <a:cs typeface="+mn-cs"/>
      </a:defRPr>
    </a:lvl6pPr>
    <a:lvl7pPr marL="2777640" algn="l" defTabSz="925880" rtl="0" eaLnBrk="1" latinLnBrk="0" hangingPunct="1">
      <a:defRPr kumimoji="1" sz="1822" kern="1200">
        <a:solidFill>
          <a:schemeClr val="tx1"/>
        </a:solidFill>
        <a:latin typeface="+mn-lt"/>
        <a:ea typeface="+mn-ea"/>
        <a:cs typeface="+mn-cs"/>
      </a:defRPr>
    </a:lvl7pPr>
    <a:lvl8pPr marL="3240579" algn="l" defTabSz="925880" rtl="0" eaLnBrk="1" latinLnBrk="0" hangingPunct="1">
      <a:defRPr kumimoji="1" sz="1822" kern="1200">
        <a:solidFill>
          <a:schemeClr val="tx1"/>
        </a:solidFill>
        <a:latin typeface="+mn-lt"/>
        <a:ea typeface="+mn-ea"/>
        <a:cs typeface="+mn-cs"/>
      </a:defRPr>
    </a:lvl8pPr>
    <a:lvl9pPr marL="3703519" algn="l" defTabSz="925880" rtl="0" eaLnBrk="1" latinLnBrk="0" hangingPunct="1">
      <a:defRPr kumimoji="1" sz="182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5411D42-DB14-5F76-C523-1AD99E61A80E}" name="石関 航平(ISHIZEKI Kohei)" initials="航石" userId="S::k.ishizeki@soumu.go.jp::4befdebc-162f-4641-b018-73eff2930de4" providerId="AD"/>
  <p188:author id="{D2E453D1-DD4B-4D83-74E5-DA5CA2BF0437}" name="澤田 和幸(SAWADA Kazuyuki)" initials="和澤" userId="S::k3.sawada@soumu.go.jp::61637584-92e5-4f38-a9d7-1335e21a9649" providerId="AD"/>
  <p188:author id="{51FC49ED-F227-FEEC-1D7D-9CC157910E1D}" name="石丸 希/Motomu Ishimaru" initials="希石" userId="S::ishimarum@nttdata-strategy.com::c2b86b2b-56b4-429a-a4e2-ae9a81b1c2b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izumi" initials="k" lastIdx="4" clrIdx="0"/>
  <p:cmAuthor id="2" name="米澤 麻子" initials="米澤" lastIdx="1" clrIdx="1">
    <p:extLst>
      <p:ext uri="{19B8F6BF-5375-455C-9EA6-DF929625EA0E}">
        <p15:presenceInfo xmlns:p15="http://schemas.microsoft.com/office/powerpoint/2012/main" userId="S-1-5-21-119559289-308561185-1852903728-4642" providerId="AD"/>
      </p:ext>
    </p:extLst>
  </p:cmAuthor>
  <p:cmAuthor id="3" name="矢野 勝彦" initials="矢野" lastIdx="1" clrIdx="2">
    <p:extLst>
      <p:ext uri="{19B8F6BF-5375-455C-9EA6-DF929625EA0E}">
        <p15:presenceInfo xmlns:p15="http://schemas.microsoft.com/office/powerpoint/2012/main" userId="S-1-5-21-119559289-308561185-1852903728-77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404D"/>
    <a:srgbClr val="000000"/>
    <a:srgbClr val="404040"/>
    <a:srgbClr val="E4E9F4"/>
    <a:srgbClr val="DAAB00"/>
    <a:srgbClr val="E1E7F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67" autoAdjust="0"/>
    <p:restoredTop sz="95701" autoAdjust="0"/>
  </p:normalViewPr>
  <p:slideViewPr>
    <p:cSldViewPr snapToGrid="0">
      <p:cViewPr varScale="1">
        <p:scale>
          <a:sx n="92" d="100"/>
          <a:sy n="92" d="100"/>
        </p:scale>
        <p:origin x="1272" y="67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3DDF4258-8B54-E846-A716-B40C4AB7C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372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187B8588-1665-0A4A-AD47-68FFFFC620D1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5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AF9AAED7-EB68-B44B-A29A-E9CFE7A11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94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25880" rtl="0" eaLnBrk="1" latinLnBrk="0" hangingPunct="1">
      <a:defRPr kumimoji="1" sz="1215" kern="1200">
        <a:solidFill>
          <a:schemeClr val="tx1"/>
        </a:solidFill>
        <a:latin typeface="+mn-lt"/>
        <a:ea typeface="+mn-ea"/>
        <a:cs typeface="+mn-cs"/>
      </a:defRPr>
    </a:lvl1pPr>
    <a:lvl2pPr marL="462940" algn="l" defTabSz="925880" rtl="0" eaLnBrk="1" latinLnBrk="0" hangingPunct="1">
      <a:defRPr kumimoji="1" sz="1215" kern="1200">
        <a:solidFill>
          <a:schemeClr val="tx1"/>
        </a:solidFill>
        <a:latin typeface="+mn-lt"/>
        <a:ea typeface="+mn-ea"/>
        <a:cs typeface="+mn-cs"/>
      </a:defRPr>
    </a:lvl2pPr>
    <a:lvl3pPr marL="925880" algn="l" defTabSz="925880" rtl="0" eaLnBrk="1" latinLnBrk="0" hangingPunct="1">
      <a:defRPr kumimoji="1" sz="1215" kern="1200">
        <a:solidFill>
          <a:schemeClr val="tx1"/>
        </a:solidFill>
        <a:latin typeface="+mn-lt"/>
        <a:ea typeface="+mn-ea"/>
        <a:cs typeface="+mn-cs"/>
      </a:defRPr>
    </a:lvl3pPr>
    <a:lvl4pPr marL="1388820" algn="l" defTabSz="925880" rtl="0" eaLnBrk="1" latinLnBrk="0" hangingPunct="1">
      <a:defRPr kumimoji="1" sz="1215" kern="1200">
        <a:solidFill>
          <a:schemeClr val="tx1"/>
        </a:solidFill>
        <a:latin typeface="+mn-lt"/>
        <a:ea typeface="+mn-ea"/>
        <a:cs typeface="+mn-cs"/>
      </a:defRPr>
    </a:lvl4pPr>
    <a:lvl5pPr marL="1851759" algn="l" defTabSz="925880" rtl="0" eaLnBrk="1" latinLnBrk="0" hangingPunct="1">
      <a:defRPr kumimoji="1" sz="1215" kern="1200">
        <a:solidFill>
          <a:schemeClr val="tx1"/>
        </a:solidFill>
        <a:latin typeface="+mn-lt"/>
        <a:ea typeface="+mn-ea"/>
        <a:cs typeface="+mn-cs"/>
      </a:defRPr>
    </a:lvl5pPr>
    <a:lvl6pPr marL="2314699" algn="l" defTabSz="925880" rtl="0" eaLnBrk="1" latinLnBrk="0" hangingPunct="1">
      <a:defRPr kumimoji="1" sz="1215" kern="1200">
        <a:solidFill>
          <a:schemeClr val="tx1"/>
        </a:solidFill>
        <a:latin typeface="+mn-lt"/>
        <a:ea typeface="+mn-ea"/>
        <a:cs typeface="+mn-cs"/>
      </a:defRPr>
    </a:lvl6pPr>
    <a:lvl7pPr marL="2777640" algn="l" defTabSz="925880" rtl="0" eaLnBrk="1" latinLnBrk="0" hangingPunct="1">
      <a:defRPr kumimoji="1" sz="1215" kern="1200">
        <a:solidFill>
          <a:schemeClr val="tx1"/>
        </a:solidFill>
        <a:latin typeface="+mn-lt"/>
        <a:ea typeface="+mn-ea"/>
        <a:cs typeface="+mn-cs"/>
      </a:defRPr>
    </a:lvl7pPr>
    <a:lvl8pPr marL="3240579" algn="l" defTabSz="925880" rtl="0" eaLnBrk="1" latinLnBrk="0" hangingPunct="1">
      <a:defRPr kumimoji="1" sz="1215" kern="1200">
        <a:solidFill>
          <a:schemeClr val="tx1"/>
        </a:solidFill>
        <a:latin typeface="+mn-lt"/>
        <a:ea typeface="+mn-ea"/>
        <a:cs typeface="+mn-cs"/>
      </a:defRPr>
    </a:lvl8pPr>
    <a:lvl9pPr marL="3703519" algn="l" defTabSz="925880" rtl="0" eaLnBrk="1" latinLnBrk="0" hangingPunct="1">
      <a:defRPr kumimoji="1" sz="121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970B3-746E-25E8-06BC-F7EA9AC05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CBC30C8-113F-D6BF-E596-9EE58A3308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A645FF-02DF-1B03-2FD5-76B3CFFF70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A4B14F-5AA1-6A50-4DD2-0402D5456D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AAED7-EB68-B44B-A29A-E9CFE7A1147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197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970B3-746E-25E8-06BC-F7EA9AC05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CBC30C8-113F-D6BF-E596-9EE58A3308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A645FF-02DF-1B03-2FD5-76B3CFFF70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A4B14F-5AA1-6A50-4DD2-0402D5456D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AAED7-EB68-B44B-A29A-E9CFE7A1147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0963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970B3-746E-25E8-06BC-F7EA9AC05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CBC30C8-113F-D6BF-E596-9EE58A3308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A645FF-02DF-1B03-2FD5-76B3CFFF70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A4B14F-5AA1-6A50-4DD2-0402D5456D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AAED7-EB68-B44B-A29A-E9CFE7A1147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9665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A0C8A-BE08-912A-ADC5-08B0618B7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B3E6D18-8ED6-9371-A5AC-3AF622BA2F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F65F02B-5A87-D139-B7E2-11AAEAE6AE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03F105B-5566-8A0B-E0B3-C656C00224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AAED7-EB68-B44B-A29A-E9CFE7A1147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35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表紙A(白ロゴ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855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イノベーションカーブ一部_Grey50バ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10F55DF0-E963-2559-DDE3-684C677CD1D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69920306"/>
              </p:ext>
            </p:extLst>
          </p:nvPr>
        </p:nvGraphicFramePr>
        <p:xfrm>
          <a:off x="1293" y="1588"/>
          <a:ext cx="1290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54" imgH="551" progId="TCLayout.ActiveDocument.1">
                  <p:embed/>
                </p:oleObj>
              </mc:Choice>
              <mc:Fallback>
                <p:oleObj name="think-cellスライド" r:id="rId3" imgW="554" imgH="551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0F55DF0-E963-2559-DDE3-684C677CD1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3" y="1588"/>
                        <a:ext cx="1290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829F0E3-7BED-52E8-4B7D-2419AB1D6C27}"/>
              </a:ext>
            </a:extLst>
          </p:cNvPr>
          <p:cNvSpPr/>
          <p:nvPr userDrawn="1"/>
        </p:nvSpPr>
        <p:spPr>
          <a:xfrm>
            <a:off x="1" y="2275598"/>
            <a:ext cx="7412951" cy="2319561"/>
          </a:xfrm>
          <a:prstGeom prst="rect">
            <a:avLst/>
          </a:prstGeom>
          <a:solidFill>
            <a:srgbClr val="A5A5A5">
              <a:alpha val="50196"/>
            </a:srgbClr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00" baseline="0">
              <a:solidFill>
                <a:schemeClr val="tx1"/>
              </a:solidFill>
              <a:ea typeface="Meiryo UI" panose="020B0604030504040204" pitchFamily="50" charset="-128"/>
            </a:endParaRPr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B754190-D285-4534-80A4-B48AF7CE8F7D}"/>
              </a:ext>
            </a:extLst>
          </p:cNvPr>
          <p:cNvSpPr/>
          <p:nvPr userDrawn="1"/>
        </p:nvSpPr>
        <p:spPr>
          <a:xfrm>
            <a:off x="7412955" y="2280352"/>
            <a:ext cx="1205268" cy="2314800"/>
          </a:xfrm>
          <a:prstGeom prst="rtTriangle">
            <a:avLst/>
          </a:prstGeom>
          <a:solidFill>
            <a:srgbClr val="A5A5A5">
              <a:alpha val="50196"/>
            </a:srgbClr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ja-JP" altLang="en-US" sz="1400" baseline="0" err="1">
              <a:solidFill>
                <a:schemeClr val="tx1"/>
              </a:solidFill>
              <a:ea typeface="Meiryo UI" panose="020B0604030504040204" pitchFamily="50" charset="-128"/>
            </a:endParaRPr>
          </a:p>
        </p:txBody>
      </p: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C2C070B2-9499-0BB6-29F4-690002F8C38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9600" y="3265545"/>
            <a:ext cx="7102903" cy="325439"/>
          </a:xfrm>
          <a:prstGeom prst="rect">
            <a:avLst/>
          </a:prstGeom>
        </p:spPr>
        <p:txBody>
          <a:bodyPr lIns="0" tIns="46800" rIns="0" bIns="0" anchor="ctr"/>
          <a:lstStyle>
            <a:lvl1pPr>
              <a:lnSpc>
                <a:spcPct val="80000"/>
              </a:lnSpc>
              <a:defRPr sz="2400" b="1" baseline="0">
                <a:solidFill>
                  <a:schemeClr val="accent2"/>
                </a:solidFill>
                <a:ea typeface="Meiryo UI" panose="020B0604030504040204" pitchFamily="50" charset="-128"/>
              </a:defRPr>
            </a:lvl1pPr>
          </a:lstStyle>
          <a:p>
            <a:pPr marL="0" marR="0" lvl="0" indent="0" algn="l" defTabSz="609536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/>
              <a:t>[</a:t>
            </a:r>
            <a:r>
              <a:rPr kumimoji="1" lang="ja-JP" altLang="en-US"/>
              <a:t>表紙</a:t>
            </a:r>
            <a:r>
              <a:rPr kumimoji="1" lang="en-US" altLang="ja-JP"/>
              <a:t>4]</a:t>
            </a:r>
            <a:r>
              <a:rPr kumimoji="1" lang="ja-JP" altLang="en-US"/>
              <a:t> 背景</a:t>
            </a:r>
            <a:r>
              <a:rPr kumimoji="1" lang="en-US" altLang="ja-JP"/>
              <a:t>Grey100, 50</a:t>
            </a:r>
            <a:r>
              <a:rPr kumimoji="1" lang="ja-JP" altLang="en-US"/>
              <a:t>％透過</a:t>
            </a:r>
          </a:p>
        </p:txBody>
      </p:sp>
      <p:sp>
        <p:nvSpPr>
          <p:cNvPr id="4" name="テキスト プレースホルダー 6">
            <a:extLst>
              <a:ext uri="{FF2B5EF4-FFF2-40B4-BE49-F238E27FC236}">
                <a16:creationId xmlns:a16="http://schemas.microsoft.com/office/drawing/2014/main" id="{26888B4F-3014-1825-B991-DB9A8C38A06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09600" y="4032472"/>
            <a:ext cx="7102903" cy="263407"/>
          </a:xfrm>
          <a:prstGeom prst="rect">
            <a:avLst/>
          </a:prstGeom>
        </p:spPr>
        <p:txBody>
          <a:bodyPr lIns="72000" tIns="46800" rIns="0" bIns="0" anchor="ctr"/>
          <a:lstStyle>
            <a:lvl1pPr>
              <a:lnSpc>
                <a:spcPct val="80000"/>
              </a:lnSpc>
              <a:defRPr sz="1800" b="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サブタイトル</a:t>
            </a:r>
            <a:r>
              <a:rPr kumimoji="1" lang="en-US" altLang="ja-JP"/>
              <a:t>/ 18pt, Text Grey</a:t>
            </a:r>
            <a:endParaRPr kumimoji="1" lang="ja-JP" altLang="en-US"/>
          </a:p>
        </p:txBody>
      </p:sp>
      <p:sp>
        <p:nvSpPr>
          <p:cNvPr id="6" name="テキスト プレースホルダー 10">
            <a:extLst>
              <a:ext uri="{FF2B5EF4-FFF2-40B4-BE49-F238E27FC236}">
                <a16:creationId xmlns:a16="http://schemas.microsoft.com/office/drawing/2014/main" id="{3D840AAE-11AB-689E-2924-5A95DCC46C1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9600" y="5236013"/>
            <a:ext cx="7103573" cy="392967"/>
          </a:xfrm>
          <a:prstGeom prst="rect">
            <a:avLst/>
          </a:prstGeom>
        </p:spPr>
        <p:txBody>
          <a:bodyPr lIns="0" tIns="46800" rIns="0" anchor="ctr"/>
          <a:lstStyle>
            <a:lvl1pPr>
              <a:defRPr sz="180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  <a:lvl5pPr marL="2250281" indent="0">
              <a:buNone/>
              <a:defRPr/>
            </a:lvl5pPr>
          </a:lstStyle>
          <a:p>
            <a:pPr lvl="0"/>
            <a:r>
              <a:rPr kumimoji="1" lang="en-US" altLang="ja-JP"/>
              <a:t>20</a:t>
            </a:r>
            <a:r>
              <a:rPr kumimoji="1" lang="ja-JP" altLang="en-US"/>
              <a:t>〇〇年〇月〇日</a:t>
            </a:r>
            <a:r>
              <a:rPr kumimoji="1" lang="en-US" altLang="ja-JP"/>
              <a:t>/ 18pt, Text Grey</a:t>
            </a:r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5D7A0DBA-838C-C08E-4CCF-E51D36E38EB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9600" y="2498766"/>
            <a:ext cx="7102903" cy="325285"/>
          </a:xfrm>
          <a:prstGeom prst="rect">
            <a:avLst/>
          </a:prstGeom>
        </p:spPr>
        <p:txBody>
          <a:bodyPr lIns="0" rIns="0" bIns="0" anchor="ctr"/>
          <a:lstStyle>
            <a:lvl1pPr>
              <a:defRPr sz="200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  <a:lvl2pPr>
              <a:defRPr sz="1969"/>
            </a:lvl2pPr>
            <a:lvl3pPr>
              <a:defRPr sz="1969"/>
            </a:lvl3pPr>
            <a:lvl4pPr>
              <a:defRPr sz="1969"/>
            </a:lvl4pPr>
            <a:lvl5pPr>
              <a:defRPr sz="1969"/>
            </a:lvl5pPr>
          </a:lstStyle>
          <a:p>
            <a:pPr marL="0" marR="0" lvl="0" indent="0" algn="l" defTabSz="609536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/>
              <a:t>〇〇御中</a:t>
            </a:r>
            <a:r>
              <a:rPr kumimoji="1" lang="en-US" altLang="ja-JP"/>
              <a:t>/</a:t>
            </a:r>
            <a:r>
              <a:rPr kumimoji="1" lang="ja-JP" altLang="en-US"/>
              <a:t> </a:t>
            </a:r>
            <a:r>
              <a:rPr kumimoji="1" lang="en-US" altLang="ja-JP"/>
              <a:t>20pt, Text Grey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27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無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C4F251EE-67F2-99E3-7509-703430035EE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7759313"/>
              </p:ext>
            </p:extLst>
          </p:nvPr>
        </p:nvGraphicFramePr>
        <p:xfrm>
          <a:off x="1293" y="1588"/>
          <a:ext cx="1290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54" imgH="551" progId="TCLayout.ActiveDocument.1">
                  <p:embed/>
                </p:oleObj>
              </mc:Choice>
              <mc:Fallback>
                <p:oleObj name="think-cellスライド" r:id="rId3" imgW="554" imgH="551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4F251EE-67F2-99E3-7509-703430035E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3" y="1588"/>
                        <a:ext cx="1290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0304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裏表紙_ビジョン入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グラフィカル ユーザー インターフェイス&#10;&#10;中程度の精度で自動的に生成された説明">
            <a:extLst>
              <a:ext uri="{FF2B5EF4-FFF2-40B4-BE49-F238E27FC236}">
                <a16:creationId xmlns:a16="http://schemas.microsoft.com/office/drawing/2014/main" id="{DCBF6FA7-96F2-7614-2D36-C4CC423E73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66967" y="2781000"/>
            <a:ext cx="6467175" cy="132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113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表紙B(Human Blue ロゴ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210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2B2F6D-705F-4251-969F-C7502713D9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4713" y="908049"/>
            <a:ext cx="7272000" cy="5544000"/>
          </a:xfrm>
          <a:prstGeom prst="rect">
            <a:avLst/>
          </a:prstGeom>
        </p:spPr>
        <p:txBody>
          <a:bodyPr/>
          <a:lstStyle>
            <a:lvl1pPr marL="457200" indent="-457200">
              <a:buFont typeface="+mj-lt"/>
              <a:buAutoNum type="arabicPeriod"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kumimoji="1" lang="ja-JP" altLang="en-US"/>
              <a:t>目次の入力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5" name="タイトル 1"/>
          <p:cNvSpPr>
            <a:spLocks noGrp="1"/>
          </p:cNvSpPr>
          <p:nvPr>
            <p:ph type="title" hasCustomPrompt="1"/>
          </p:nvPr>
        </p:nvSpPr>
        <p:spPr>
          <a:xfrm>
            <a:off x="172186" y="1747"/>
            <a:ext cx="9578639" cy="73079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lang="ja-JP" altLang="en-US" sz="2400" spc="0" dirty="0" smtClean="0">
                <a:solidFill>
                  <a:schemeClr val="tx1"/>
                </a:solidFill>
                <a:latin typeface="+mj-ea"/>
                <a:ea typeface="+mj-ea"/>
                <a:cs typeface="Arial"/>
              </a:defRPr>
            </a:lvl1pPr>
          </a:lstStyle>
          <a:p>
            <a:pPr marL="226468" marR="0" lvl="0" indent="-226468" defTabSz="609555" latinLnBrk="0">
              <a:lnSpc>
                <a:spcPct val="100000"/>
              </a:lnSpc>
              <a:spcBef>
                <a:spcPct val="20000"/>
              </a:spcBef>
              <a:buClrTx/>
              <a:buSzTx/>
              <a:buFont typeface="Arial" pitchFamily="34" charset="0"/>
              <a:buNone/>
              <a:tabLst/>
            </a:pPr>
            <a:r>
              <a:rPr kumimoji="1" lang="ja-JP" altLang="en-US"/>
              <a:t>［目次］</a:t>
            </a:r>
          </a:p>
        </p:txBody>
      </p:sp>
      <p:sp>
        <p:nvSpPr>
          <p:cNvPr id="12" name="TextBox 16"/>
          <p:cNvSpPr txBox="1"/>
          <p:nvPr userDrawn="1"/>
        </p:nvSpPr>
        <p:spPr>
          <a:xfrm>
            <a:off x="4617884" y="6551482"/>
            <a:ext cx="670231" cy="184666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F9AC1C8-10F2-4A77-9A6E-9375F974715F}" type="slidenum">
              <a:rPr lang="en-US" sz="1200" b="0" i="0">
                <a:solidFill>
                  <a:schemeClr val="tx1"/>
                </a:solidFill>
                <a:latin typeface="HGPGothicE" charset="-128"/>
                <a:ea typeface="HGPGothicE" charset="-128"/>
                <a:cs typeface="HGPGothicE" charset="-128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b="0" i="0">
              <a:solidFill>
                <a:schemeClr val="tx1"/>
              </a:solidFill>
              <a:latin typeface="HGPGothicE" charset="-128"/>
              <a:ea typeface="HGPGothicE" charset="-128"/>
              <a:cs typeface="HGPGothicE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723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6ACBF3F-D8C8-49E5-AED6-9B2012FC0A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1488" y="908050"/>
            <a:ext cx="8946000" cy="525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kumimoji="1" lang="ja-JP" altLang="en-US"/>
              <a:t>テキストの入力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172186" y="2902"/>
            <a:ext cx="9578639" cy="730799"/>
          </a:xfrm>
          <a:prstGeom prst="rect">
            <a:avLst/>
          </a:prstGeom>
        </p:spPr>
        <p:txBody>
          <a:bodyPr tIns="108000" anchor="ctr" anchorCtr="0">
            <a:normAutofit/>
          </a:bodyPr>
          <a:lstStyle>
            <a:lvl1pPr>
              <a:defRPr lang="ja-JP" altLang="en-US" sz="2400" spc="0" dirty="0" smtClean="0">
                <a:solidFill>
                  <a:schemeClr val="accent2"/>
                </a:solidFill>
                <a:latin typeface="+mj-ea"/>
                <a:ea typeface="+mj-ea"/>
                <a:cs typeface="Arial"/>
              </a:defRPr>
            </a:lvl1pPr>
          </a:lstStyle>
          <a:p>
            <a:pPr marL="226468" marR="0" lvl="0" indent="-226468" defTabSz="609555" latinLnBrk="0">
              <a:lnSpc>
                <a:spcPct val="100000"/>
              </a:lnSpc>
              <a:spcBef>
                <a:spcPct val="20000"/>
              </a:spcBef>
              <a:buClrTx/>
              <a:buSzTx/>
              <a:buFont typeface="+mj-lt"/>
              <a:buNone/>
              <a:tabLst/>
            </a:pPr>
            <a:r>
              <a:rPr kumimoji="1" lang="ja-JP" altLang="en-US"/>
              <a:t>［タイトル］</a:t>
            </a:r>
          </a:p>
        </p:txBody>
      </p:sp>
    </p:spTree>
    <p:extLst>
      <p:ext uri="{BB962C8B-B14F-4D97-AF65-F5344CB8AC3E}">
        <p14:creationId xmlns:p14="http://schemas.microsoft.com/office/powerpoint/2010/main" val="305101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イノベーションカーブ一部_ホワイトバ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D115665A-FB99-81AD-25AD-BF0AF7E0B9C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42854588"/>
              </p:ext>
            </p:extLst>
          </p:nvPr>
        </p:nvGraphicFramePr>
        <p:xfrm>
          <a:off x="1293" y="1588"/>
          <a:ext cx="1290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54" imgH="551" progId="TCLayout.ActiveDocument.1">
                  <p:embed/>
                </p:oleObj>
              </mc:Choice>
              <mc:Fallback>
                <p:oleObj name="think-cellスライド" r:id="rId3" imgW="554" imgH="551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115665A-FB99-81AD-25AD-BF0AF7E0B9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3" y="1588"/>
                        <a:ext cx="1290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C2C070B2-9499-0BB6-29F4-690002F8C38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10462" y="1284380"/>
            <a:ext cx="7098000" cy="993685"/>
          </a:xfrm>
          <a:prstGeom prst="rect">
            <a:avLst/>
          </a:prstGeom>
        </p:spPr>
        <p:txBody>
          <a:bodyPr lIns="0" tIns="46800" rIns="0" anchor="b"/>
          <a:lstStyle>
            <a:lvl1pPr>
              <a:lnSpc>
                <a:spcPct val="100000"/>
              </a:lnSpc>
              <a:defRPr sz="2000" b="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</a:lstStyle>
          <a:p>
            <a:pPr marL="0" marR="0" lvl="0" indent="0" algn="l" defTabSz="609536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/>
              <a:t>〇〇御中</a:t>
            </a:r>
            <a:r>
              <a:rPr kumimoji="1" lang="en-US" altLang="ja-JP"/>
              <a:t>/ 20pt, Text Grey</a:t>
            </a:r>
            <a:endParaRPr kumimoji="1" lang="ja-JP" altLang="en-US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A0F147FD-4FF8-A199-C22E-199C5BB74C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052" y="2303949"/>
            <a:ext cx="7098000" cy="1546453"/>
          </a:xfrm>
          <a:prstGeom prst="rect">
            <a:avLst/>
          </a:prstGeom>
        </p:spPr>
        <p:txBody>
          <a:bodyPr vert="horz" lIns="0" anchor="b"/>
          <a:lstStyle>
            <a:lvl1pPr>
              <a:defRPr sz="3200" b="1" baseline="0">
                <a:solidFill>
                  <a:schemeClr val="accent2"/>
                </a:solidFill>
                <a:ea typeface="Meiryo UI" panose="020B0604030504040204" pitchFamily="50" charset="-128"/>
              </a:defRPr>
            </a:lvl1pPr>
          </a:lstStyle>
          <a:p>
            <a:r>
              <a:rPr kumimoji="1" lang="en-US" altLang="ja-JP"/>
              <a:t>[</a:t>
            </a:r>
            <a:r>
              <a:rPr kumimoji="1" lang="ja-JP" altLang="en-US"/>
              <a:t>表紙</a:t>
            </a:r>
            <a:r>
              <a:rPr kumimoji="1" lang="en-US" altLang="ja-JP"/>
              <a:t>1] 32pt,</a:t>
            </a:r>
            <a:r>
              <a:rPr kumimoji="1" lang="ja-JP" altLang="en-US"/>
              <a:t> </a:t>
            </a:r>
            <a:r>
              <a:rPr kumimoji="1" lang="en-US" altLang="ja-JP"/>
              <a:t>Future Blue</a:t>
            </a:r>
            <a:endParaRPr kumimoji="1" lang="ja-JP" altLang="en-US"/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5E8D06C3-A734-78B0-F512-B54CD6456A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0048" y="5116834"/>
            <a:ext cx="7098000" cy="456795"/>
          </a:xfrm>
          <a:prstGeom prst="rect">
            <a:avLst/>
          </a:prstGeom>
        </p:spPr>
        <p:txBody>
          <a:bodyPr lIns="0"/>
          <a:lstStyle>
            <a:lvl1pPr>
              <a:defRPr sz="180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20</a:t>
            </a:r>
            <a:r>
              <a:rPr kumimoji="1" lang="ja-JP" altLang="en-US"/>
              <a:t>〇〇年〇月〇日</a:t>
            </a:r>
            <a:r>
              <a:rPr kumimoji="1" lang="en-US" altLang="ja-JP"/>
              <a:t>/ 18pt, Text Grey</a:t>
            </a:r>
            <a:endParaRPr kumimoji="1" lang="ja-JP" altLang="en-US"/>
          </a:p>
        </p:txBody>
      </p:sp>
      <p:sp>
        <p:nvSpPr>
          <p:cNvPr id="6" name="テキスト プレースホルダー 6">
            <a:extLst>
              <a:ext uri="{FF2B5EF4-FFF2-40B4-BE49-F238E27FC236}">
                <a16:creationId xmlns:a16="http://schemas.microsoft.com/office/drawing/2014/main" id="{A12B60C0-4B61-3774-F603-2DAB5B532C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0050" y="3863655"/>
            <a:ext cx="7098000" cy="360000"/>
          </a:xfrm>
          <a:prstGeom prst="rect">
            <a:avLst/>
          </a:prstGeom>
        </p:spPr>
        <p:txBody>
          <a:bodyPr lIns="72000" tIns="46800" rIns="0" bIns="0" anchor="ctr"/>
          <a:lstStyle>
            <a:lvl1pPr>
              <a:lnSpc>
                <a:spcPct val="80000"/>
              </a:lnSpc>
              <a:defRPr sz="1800" b="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</a:lstStyle>
          <a:p>
            <a:pPr marL="0" marR="0" lvl="0" indent="0" algn="l" defTabSz="609536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/>
              <a:t>サブタイトル</a:t>
            </a:r>
            <a:r>
              <a:rPr kumimoji="1" lang="en-US" altLang="ja-JP"/>
              <a:t>/ 18pt, Text Grey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071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イノベーションカーブ_ホワイトバ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3D1ABF7C-0E59-B030-ED1D-C599A4297D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42778196"/>
              </p:ext>
            </p:extLst>
          </p:nvPr>
        </p:nvGraphicFramePr>
        <p:xfrm>
          <a:off x="1293" y="1588"/>
          <a:ext cx="1290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54" imgH="551" progId="TCLayout.ActiveDocument.1">
                  <p:embed/>
                </p:oleObj>
              </mc:Choice>
              <mc:Fallback>
                <p:oleObj name="think-cellスライド" r:id="rId3" imgW="554" imgH="551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D1ABF7C-0E59-B030-ED1D-C599A4297D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3" y="1588"/>
                        <a:ext cx="1290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タイトル 4">
            <a:extLst>
              <a:ext uri="{FF2B5EF4-FFF2-40B4-BE49-F238E27FC236}">
                <a16:creationId xmlns:a16="http://schemas.microsoft.com/office/drawing/2014/main" id="{8A354DEA-B50A-A178-0CBF-8C66A96C7F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9600" y="2273643"/>
            <a:ext cx="7098000" cy="1590012"/>
          </a:xfrm>
          <a:prstGeom prst="rect">
            <a:avLst/>
          </a:prstGeom>
        </p:spPr>
        <p:txBody>
          <a:bodyPr vert="horz" lIns="0" rIns="72000" anchor="b"/>
          <a:lstStyle>
            <a:lvl1pPr>
              <a:defRPr sz="3200" b="1" baseline="0">
                <a:solidFill>
                  <a:schemeClr val="accent2"/>
                </a:solidFill>
                <a:ea typeface="Meiryo UI" panose="020B0604030504040204" pitchFamily="50" charset="-128"/>
              </a:defRPr>
            </a:lvl1pPr>
          </a:lstStyle>
          <a:p>
            <a:r>
              <a:rPr kumimoji="1" lang="en-US" altLang="ja-JP"/>
              <a:t>[</a:t>
            </a:r>
            <a:r>
              <a:rPr kumimoji="1" lang="ja-JP" altLang="en-US"/>
              <a:t>表紙</a:t>
            </a:r>
            <a:r>
              <a:rPr kumimoji="1" lang="en-US" altLang="ja-JP"/>
              <a:t>2] 32pt,</a:t>
            </a:r>
            <a:r>
              <a:rPr kumimoji="1" lang="ja-JP" altLang="en-US"/>
              <a:t> </a:t>
            </a:r>
            <a:r>
              <a:rPr kumimoji="1" lang="en-US" altLang="ja-JP"/>
              <a:t>Future Blue</a:t>
            </a:r>
            <a:endParaRPr kumimoji="1" lang="ja-JP" altLang="en-US"/>
          </a:p>
        </p:txBody>
      </p:sp>
      <p:sp>
        <p:nvSpPr>
          <p:cNvPr id="19" name="テキスト プレースホルダー 18">
            <a:extLst>
              <a:ext uri="{FF2B5EF4-FFF2-40B4-BE49-F238E27FC236}">
                <a16:creationId xmlns:a16="http://schemas.microsoft.com/office/drawing/2014/main" id="{62F0B2A5-6738-CDF3-0EDC-A5FAC523B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9600" y="1279660"/>
            <a:ext cx="7098000" cy="1002608"/>
          </a:xfrm>
          <a:prstGeom prst="rect">
            <a:avLst/>
          </a:prstGeom>
        </p:spPr>
        <p:txBody>
          <a:bodyPr lIns="0" rIns="72000" anchor="b"/>
          <a:lstStyle>
            <a:lvl1pPr>
              <a:defRPr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  <a:lvl2pPr marL="609538" indent="0">
              <a:buNone/>
              <a:defRPr/>
            </a:lvl2pPr>
          </a:lstStyle>
          <a:p>
            <a:pPr marL="0" marR="0" lvl="0" indent="0" algn="l" defTabSz="609536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/>
              <a:t>〇〇御中</a:t>
            </a:r>
            <a:r>
              <a:rPr kumimoji="1" lang="en-US" altLang="ja-JP"/>
              <a:t>/ 20pt, Text Grey</a:t>
            </a:r>
            <a:endParaRPr kumimoji="1" lang="ja-JP" altLang="en-US"/>
          </a:p>
        </p:txBody>
      </p:sp>
      <p:sp>
        <p:nvSpPr>
          <p:cNvPr id="3" name="テキスト プレースホルダー 8">
            <a:extLst>
              <a:ext uri="{FF2B5EF4-FFF2-40B4-BE49-F238E27FC236}">
                <a16:creationId xmlns:a16="http://schemas.microsoft.com/office/drawing/2014/main" id="{5940C787-1A32-BBAA-782D-DF60B50596F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09600" y="4745039"/>
            <a:ext cx="7098000" cy="435454"/>
          </a:xfrm>
          <a:prstGeom prst="rect">
            <a:avLst/>
          </a:prstGeom>
        </p:spPr>
        <p:txBody>
          <a:bodyPr lIns="0"/>
          <a:lstStyle>
            <a:lvl1pPr>
              <a:defRPr sz="180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</a:lstStyle>
          <a:p>
            <a:pPr marL="0" marR="0" lvl="0" indent="0" algn="l" defTabSz="609536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/>
              <a:t>20</a:t>
            </a:r>
            <a:r>
              <a:rPr kumimoji="1" lang="ja-JP" altLang="en-US"/>
              <a:t>〇〇年〇月〇日</a:t>
            </a:r>
            <a:r>
              <a:rPr kumimoji="1" lang="en-US" altLang="ja-JP"/>
              <a:t>/</a:t>
            </a:r>
            <a:r>
              <a:rPr kumimoji="1" lang="ja-JP" altLang="en-US"/>
              <a:t> </a:t>
            </a:r>
            <a:r>
              <a:rPr kumimoji="1" lang="en-US" altLang="ja-JP"/>
              <a:t>18pt, Text Grey</a:t>
            </a:r>
            <a:endParaRPr kumimoji="1" lang="ja-JP" altLang="en-US"/>
          </a:p>
        </p:txBody>
      </p:sp>
      <p:sp>
        <p:nvSpPr>
          <p:cNvPr id="4" name="テキスト プレースホルダー 6">
            <a:extLst>
              <a:ext uri="{FF2B5EF4-FFF2-40B4-BE49-F238E27FC236}">
                <a16:creationId xmlns:a16="http://schemas.microsoft.com/office/drawing/2014/main" id="{8A568103-9AAE-6821-4835-4ED1F37693D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9600" y="3863656"/>
            <a:ext cx="7098000" cy="360000"/>
          </a:xfrm>
          <a:prstGeom prst="rect">
            <a:avLst/>
          </a:prstGeom>
        </p:spPr>
        <p:txBody>
          <a:bodyPr lIns="72000" tIns="46800" rIns="0" bIns="0" anchor="ctr"/>
          <a:lstStyle>
            <a:lvl1pPr>
              <a:lnSpc>
                <a:spcPct val="80000"/>
              </a:lnSpc>
              <a:defRPr sz="1800" b="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</a:lstStyle>
          <a:p>
            <a:pPr marL="0" marR="0" lvl="0" indent="0" algn="l" defTabSz="609536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/>
              <a:t>サブタイトル</a:t>
            </a:r>
            <a:r>
              <a:rPr kumimoji="1" lang="en-US" altLang="ja-JP"/>
              <a:t>/ 18pt, Text Grey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9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イノベーションカーブなし_写真な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BF6F8C55-B732-1A2C-37C0-BDBD266AD95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14332464"/>
              </p:ext>
            </p:extLst>
          </p:nvPr>
        </p:nvGraphicFramePr>
        <p:xfrm>
          <a:off x="1293" y="1588"/>
          <a:ext cx="1290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54" imgH="551" progId="TCLayout.ActiveDocument.1">
                  <p:embed/>
                </p:oleObj>
              </mc:Choice>
              <mc:Fallback>
                <p:oleObj name="think-cellスライド" r:id="rId3" imgW="554" imgH="551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F6F8C55-B732-1A2C-37C0-BDBD266AD9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3" y="1588"/>
                        <a:ext cx="1290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2">
            <a:extLst>
              <a:ext uri="{FF2B5EF4-FFF2-40B4-BE49-F238E27FC236}">
                <a16:creationId xmlns:a16="http://schemas.microsoft.com/office/drawing/2014/main" id="{8D564593-F08C-BEC6-7F51-ED1F5CE127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9600" y="2244988"/>
            <a:ext cx="9295650" cy="1579300"/>
          </a:xfrm>
          <a:prstGeom prst="rect">
            <a:avLst/>
          </a:prstGeom>
        </p:spPr>
        <p:txBody>
          <a:bodyPr vert="horz" lIns="0" rIns="0" anchor="b" anchorCtr="0"/>
          <a:lstStyle>
            <a:lvl1pPr>
              <a:defRPr sz="3600" b="1" baseline="0">
                <a:solidFill>
                  <a:schemeClr val="accent2"/>
                </a:solidFill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[</a:t>
            </a:r>
            <a:r>
              <a:rPr kumimoji="1" lang="ja-JP" altLang="en-US"/>
              <a:t>表紙</a:t>
            </a:r>
            <a:r>
              <a:rPr kumimoji="1" lang="en-US" altLang="ja-JP"/>
              <a:t>3] 36pt,</a:t>
            </a:r>
            <a:r>
              <a:rPr kumimoji="1" lang="ja-JP" altLang="en-US"/>
              <a:t> </a:t>
            </a:r>
            <a:r>
              <a:rPr kumimoji="1" lang="en-US" altLang="ja-JP"/>
              <a:t>Future Blue</a:t>
            </a:r>
            <a:endParaRPr kumimoji="1" lang="ja-JP" altLang="en-US"/>
          </a:p>
        </p:txBody>
      </p:sp>
      <p:sp>
        <p:nvSpPr>
          <p:cNvPr id="11" name="テキスト プレースホルダー 6">
            <a:extLst>
              <a:ext uri="{FF2B5EF4-FFF2-40B4-BE49-F238E27FC236}">
                <a16:creationId xmlns:a16="http://schemas.microsoft.com/office/drawing/2014/main" id="{0B4BDF00-A209-76C8-BB25-F0D0D8A5CF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9600" y="1449388"/>
            <a:ext cx="9295650" cy="795600"/>
          </a:xfrm>
          <a:prstGeom prst="rect">
            <a:avLst/>
          </a:prstGeom>
        </p:spPr>
        <p:txBody>
          <a:bodyPr lIns="0" tIns="46800" rIns="0" anchor="b"/>
          <a:lstStyle>
            <a:lvl1pPr>
              <a:lnSpc>
                <a:spcPct val="80000"/>
              </a:lnSpc>
              <a:defRPr sz="2000" b="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</a:lstStyle>
          <a:p>
            <a:pPr marL="0" marR="0" lvl="0" indent="0" algn="l" defTabSz="609536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/>
              <a:t>〇〇御中</a:t>
            </a:r>
            <a:r>
              <a:rPr kumimoji="1" lang="en-US" altLang="ja-JP"/>
              <a:t>/ 20pt, Text Grey</a:t>
            </a:r>
            <a:endParaRPr kumimoji="1" lang="ja-JP" altLang="en-US"/>
          </a:p>
        </p:txBody>
      </p:sp>
      <p:sp>
        <p:nvSpPr>
          <p:cNvPr id="8" name="テキスト プレースホルダー 6">
            <a:extLst>
              <a:ext uri="{FF2B5EF4-FFF2-40B4-BE49-F238E27FC236}">
                <a16:creationId xmlns:a16="http://schemas.microsoft.com/office/drawing/2014/main" id="{4DEEA671-E3FD-608F-6469-DF90D3E7EA0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9600" y="3863656"/>
            <a:ext cx="9295651" cy="360000"/>
          </a:xfrm>
          <a:prstGeom prst="rect">
            <a:avLst/>
          </a:prstGeom>
        </p:spPr>
        <p:txBody>
          <a:bodyPr lIns="72000" tIns="46800" rIns="0" bIns="0" anchor="ctr"/>
          <a:lstStyle>
            <a:lvl1pPr>
              <a:lnSpc>
                <a:spcPct val="80000"/>
              </a:lnSpc>
              <a:defRPr sz="2000" b="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サブタイトル</a:t>
            </a:r>
            <a:r>
              <a:rPr kumimoji="1" lang="en-US" altLang="ja-JP"/>
              <a:t>/ 20pt, Text Grey</a:t>
            </a:r>
            <a:endParaRPr kumimoji="1" lang="ja-JP" altLang="en-US"/>
          </a:p>
        </p:txBody>
      </p:sp>
      <p:sp>
        <p:nvSpPr>
          <p:cNvPr id="3" name="テキスト プレースホルダー 8">
            <a:extLst>
              <a:ext uri="{FF2B5EF4-FFF2-40B4-BE49-F238E27FC236}">
                <a16:creationId xmlns:a16="http://schemas.microsoft.com/office/drawing/2014/main" id="{02FE9CE1-D3CC-1722-E88C-BD26D6A131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09600" y="4745039"/>
            <a:ext cx="5028183" cy="435454"/>
          </a:xfrm>
          <a:prstGeom prst="rect">
            <a:avLst/>
          </a:prstGeom>
        </p:spPr>
        <p:txBody>
          <a:bodyPr lIns="0"/>
          <a:lstStyle>
            <a:lvl1pPr>
              <a:defRPr sz="1800" baseline="0">
                <a:solidFill>
                  <a:schemeClr val="tx2"/>
                </a:solidFill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20</a:t>
            </a:r>
            <a:r>
              <a:rPr kumimoji="1" lang="ja-JP" altLang="en-US"/>
              <a:t>〇〇年〇月〇日</a:t>
            </a:r>
            <a:r>
              <a:rPr kumimoji="1" lang="en-US" altLang="ja-JP"/>
              <a:t>/ 18pt, Text Grey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843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1.xml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0.xml"/><Relationship Id="rId9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6"/>
          <p:cNvSpPr txBox="1"/>
          <p:nvPr userDrawn="1"/>
        </p:nvSpPr>
        <p:spPr>
          <a:xfrm>
            <a:off x="4633845" y="6551482"/>
            <a:ext cx="670231" cy="184666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F9AC1C8-10F2-4A77-9A6E-9375F974715F}" type="slidenum">
              <a:rPr lang="en-US" sz="1200" b="0" i="0">
                <a:solidFill>
                  <a:schemeClr val="tx1"/>
                </a:solidFill>
                <a:latin typeface="HGPGothicE" charset="-128"/>
                <a:ea typeface="HGPGothicE" charset="-128"/>
                <a:cs typeface="HGPGothicE" charset="-128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b="0" i="0">
              <a:solidFill>
                <a:schemeClr val="tx1"/>
              </a:solidFill>
              <a:latin typeface="HGPGothicE" charset="-128"/>
              <a:ea typeface="HGPGothicE" charset="-128"/>
              <a:cs typeface="HGPGothicE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687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1" r:id="rId2"/>
    <p:sldLayoutId id="2147483683" r:id="rId3"/>
    <p:sldLayoutId id="2147483693" r:id="rId4"/>
    <p:sldLayoutId id="2147483709" r:id="rId5"/>
    <p:sldLayoutId id="2147483711" r:id="rId6"/>
  </p:sldLayoutIdLst>
  <p:hf hdr="0" dt="0"/>
  <p:txStyles>
    <p:titleStyle>
      <a:lvl1pPr algn="l" defTabSz="484862" rtl="0" eaLnBrk="1" fontAlgn="base" hangingPunct="1">
        <a:spcBef>
          <a:spcPct val="0"/>
        </a:spcBef>
        <a:spcAft>
          <a:spcPct val="0"/>
        </a:spcAft>
        <a:defRPr kumimoji="1" sz="1909" b="0" i="0" kern="1200" spc="160" baseline="0">
          <a:solidFill>
            <a:srgbClr val="404040"/>
          </a:solidFill>
          <a:latin typeface="HGPGothicE" charset="-128"/>
          <a:ea typeface="HGPGothicE" charset="-128"/>
          <a:cs typeface="HGPGothicE" charset="-128"/>
        </a:defRPr>
      </a:lvl1pPr>
      <a:lvl2pPr algn="l" defTabSz="484862" rtl="0" eaLnBrk="1" fontAlgn="base" hangingPunct="1">
        <a:spcBef>
          <a:spcPct val="0"/>
        </a:spcBef>
        <a:spcAft>
          <a:spcPct val="0"/>
        </a:spcAft>
        <a:defRPr kumimoji="1" sz="2121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2pPr>
      <a:lvl3pPr algn="l" defTabSz="484862" rtl="0" eaLnBrk="1" fontAlgn="base" hangingPunct="1">
        <a:spcBef>
          <a:spcPct val="0"/>
        </a:spcBef>
        <a:spcAft>
          <a:spcPct val="0"/>
        </a:spcAft>
        <a:defRPr kumimoji="1" sz="2121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3pPr>
      <a:lvl4pPr algn="l" defTabSz="484862" rtl="0" eaLnBrk="1" fontAlgn="base" hangingPunct="1">
        <a:spcBef>
          <a:spcPct val="0"/>
        </a:spcBef>
        <a:spcAft>
          <a:spcPct val="0"/>
        </a:spcAft>
        <a:defRPr kumimoji="1" sz="2121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4pPr>
      <a:lvl5pPr algn="l" defTabSz="484862" rtl="0" eaLnBrk="1" fontAlgn="base" hangingPunct="1">
        <a:spcBef>
          <a:spcPct val="0"/>
        </a:spcBef>
        <a:spcAft>
          <a:spcPct val="0"/>
        </a:spcAft>
        <a:defRPr kumimoji="1" sz="2121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5pPr>
      <a:lvl6pPr marL="484862" algn="l" defTabSz="484862" rtl="0" eaLnBrk="1" fontAlgn="base" hangingPunct="1">
        <a:spcBef>
          <a:spcPct val="0"/>
        </a:spcBef>
        <a:spcAft>
          <a:spcPct val="0"/>
        </a:spcAft>
        <a:defRPr kumimoji="1" sz="2121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6pPr>
      <a:lvl7pPr marL="969727" algn="l" defTabSz="484862" rtl="0" eaLnBrk="1" fontAlgn="base" hangingPunct="1">
        <a:spcBef>
          <a:spcPct val="0"/>
        </a:spcBef>
        <a:spcAft>
          <a:spcPct val="0"/>
        </a:spcAft>
        <a:defRPr kumimoji="1" sz="2121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7pPr>
      <a:lvl8pPr marL="1454588" algn="l" defTabSz="484862" rtl="0" eaLnBrk="1" fontAlgn="base" hangingPunct="1">
        <a:spcBef>
          <a:spcPct val="0"/>
        </a:spcBef>
        <a:spcAft>
          <a:spcPct val="0"/>
        </a:spcAft>
        <a:defRPr kumimoji="1" sz="2121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8pPr>
      <a:lvl9pPr marL="1939450" algn="l" defTabSz="484862" rtl="0" eaLnBrk="1" fontAlgn="base" hangingPunct="1">
        <a:spcBef>
          <a:spcPct val="0"/>
        </a:spcBef>
        <a:spcAft>
          <a:spcPct val="0"/>
        </a:spcAft>
        <a:defRPr kumimoji="1" sz="2121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9pPr>
    </p:titleStyle>
    <p:bodyStyle>
      <a:lvl1pPr marL="180141" indent="-180141" algn="l" defTabSz="484862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2545" kern="1200">
          <a:solidFill>
            <a:schemeClr val="tx1"/>
          </a:solidFill>
          <a:latin typeface="Arial"/>
          <a:ea typeface="+mn-ea"/>
          <a:cs typeface="Arial"/>
        </a:defRPr>
      </a:lvl1pPr>
      <a:lvl2pPr marL="723926" indent="-239063" algn="l" defTabSz="484862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121" kern="1200">
          <a:solidFill>
            <a:schemeClr val="tx1"/>
          </a:solidFill>
          <a:latin typeface="Arial"/>
          <a:ea typeface="+mn-ea"/>
          <a:cs typeface="Arial"/>
        </a:defRPr>
      </a:lvl2pPr>
      <a:lvl3pPr marL="1156599" indent="-186874" algn="l" defTabSz="484862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2121" kern="1200">
          <a:solidFill>
            <a:schemeClr val="tx1"/>
          </a:solidFill>
          <a:latin typeface="Arial"/>
          <a:ea typeface="+mn-ea"/>
          <a:cs typeface="Arial"/>
        </a:defRPr>
      </a:lvl3pPr>
      <a:lvl4pPr marL="1638094" indent="-183509" algn="l" defTabSz="484862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121" kern="1200">
          <a:solidFill>
            <a:schemeClr val="tx1"/>
          </a:solidFill>
          <a:latin typeface="Arial"/>
          <a:ea typeface="+mn-ea"/>
          <a:cs typeface="Arial"/>
        </a:defRPr>
      </a:lvl4pPr>
      <a:lvl5pPr marL="2121273" indent="-181825" algn="l" defTabSz="484862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umimoji="1" sz="2121" kern="1200">
          <a:solidFill>
            <a:schemeClr val="tx1"/>
          </a:solidFill>
          <a:latin typeface="Arial"/>
          <a:ea typeface="+mn-ea"/>
          <a:cs typeface="Arial"/>
        </a:defRPr>
      </a:lvl5pPr>
      <a:lvl6pPr marL="2666742" indent="-242431" algn="l" defTabSz="484862" rtl="0" eaLnBrk="1" latinLnBrk="0" hangingPunct="1">
        <a:spcBef>
          <a:spcPct val="20000"/>
        </a:spcBef>
        <a:buFont typeface="Arial"/>
        <a:buChar char="•"/>
        <a:defRPr kumimoji="1" sz="2121" kern="1200">
          <a:solidFill>
            <a:schemeClr val="tx1"/>
          </a:solidFill>
          <a:latin typeface="+mn-lt"/>
          <a:ea typeface="+mn-ea"/>
          <a:cs typeface="+mn-cs"/>
        </a:defRPr>
      </a:lvl6pPr>
      <a:lvl7pPr marL="3151607" indent="-242431" algn="l" defTabSz="484862" rtl="0" eaLnBrk="1" latinLnBrk="0" hangingPunct="1">
        <a:spcBef>
          <a:spcPct val="20000"/>
        </a:spcBef>
        <a:buFont typeface="Arial"/>
        <a:buChar char="•"/>
        <a:defRPr kumimoji="1" sz="2121" kern="1200">
          <a:solidFill>
            <a:schemeClr val="tx1"/>
          </a:solidFill>
          <a:latin typeface="+mn-lt"/>
          <a:ea typeface="+mn-ea"/>
          <a:cs typeface="+mn-cs"/>
        </a:defRPr>
      </a:lvl7pPr>
      <a:lvl8pPr marL="3636468" indent="-242431" algn="l" defTabSz="484862" rtl="0" eaLnBrk="1" latinLnBrk="0" hangingPunct="1">
        <a:spcBef>
          <a:spcPct val="20000"/>
        </a:spcBef>
        <a:buFont typeface="Arial"/>
        <a:buChar char="•"/>
        <a:defRPr kumimoji="1" sz="2121" kern="1200">
          <a:solidFill>
            <a:schemeClr val="tx1"/>
          </a:solidFill>
          <a:latin typeface="+mn-lt"/>
          <a:ea typeface="+mn-ea"/>
          <a:cs typeface="+mn-cs"/>
        </a:defRPr>
      </a:lvl8pPr>
      <a:lvl9pPr marL="4121332" indent="-242431" algn="l" defTabSz="484862" rtl="0" eaLnBrk="1" latinLnBrk="0" hangingPunct="1">
        <a:spcBef>
          <a:spcPct val="20000"/>
        </a:spcBef>
        <a:buFont typeface="Arial"/>
        <a:buChar char="•"/>
        <a:defRPr kumimoji="1" sz="212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4862" rtl="0" eaLnBrk="1" latinLnBrk="0" hangingPunct="1">
        <a:defRPr kumimoji="1" sz="1909" kern="1200">
          <a:solidFill>
            <a:schemeClr val="tx1"/>
          </a:solidFill>
          <a:latin typeface="+mn-lt"/>
          <a:ea typeface="+mn-ea"/>
          <a:cs typeface="+mn-cs"/>
        </a:defRPr>
      </a:lvl1pPr>
      <a:lvl2pPr marL="484862" algn="l" defTabSz="484862" rtl="0" eaLnBrk="1" latinLnBrk="0" hangingPunct="1">
        <a:defRPr kumimoji="1" sz="1909" kern="1200">
          <a:solidFill>
            <a:schemeClr val="tx1"/>
          </a:solidFill>
          <a:latin typeface="+mn-lt"/>
          <a:ea typeface="+mn-ea"/>
          <a:cs typeface="+mn-cs"/>
        </a:defRPr>
      </a:lvl2pPr>
      <a:lvl3pPr marL="969727" algn="l" defTabSz="484862" rtl="0" eaLnBrk="1" latinLnBrk="0" hangingPunct="1">
        <a:defRPr kumimoji="1" sz="1909" kern="1200">
          <a:solidFill>
            <a:schemeClr val="tx1"/>
          </a:solidFill>
          <a:latin typeface="+mn-lt"/>
          <a:ea typeface="+mn-ea"/>
          <a:cs typeface="+mn-cs"/>
        </a:defRPr>
      </a:lvl3pPr>
      <a:lvl4pPr marL="1454588" algn="l" defTabSz="484862" rtl="0" eaLnBrk="1" latinLnBrk="0" hangingPunct="1">
        <a:defRPr kumimoji="1" sz="1909" kern="1200">
          <a:solidFill>
            <a:schemeClr val="tx1"/>
          </a:solidFill>
          <a:latin typeface="+mn-lt"/>
          <a:ea typeface="+mn-ea"/>
          <a:cs typeface="+mn-cs"/>
        </a:defRPr>
      </a:lvl4pPr>
      <a:lvl5pPr marL="1939450" algn="l" defTabSz="484862" rtl="0" eaLnBrk="1" latinLnBrk="0" hangingPunct="1">
        <a:defRPr kumimoji="1" sz="1909" kern="1200">
          <a:solidFill>
            <a:schemeClr val="tx1"/>
          </a:solidFill>
          <a:latin typeface="+mn-lt"/>
          <a:ea typeface="+mn-ea"/>
          <a:cs typeface="+mn-cs"/>
        </a:defRPr>
      </a:lvl5pPr>
      <a:lvl6pPr marL="2424313" algn="l" defTabSz="484862" rtl="0" eaLnBrk="1" latinLnBrk="0" hangingPunct="1">
        <a:defRPr kumimoji="1" sz="1909" kern="1200">
          <a:solidFill>
            <a:schemeClr val="tx1"/>
          </a:solidFill>
          <a:latin typeface="+mn-lt"/>
          <a:ea typeface="+mn-ea"/>
          <a:cs typeface="+mn-cs"/>
        </a:defRPr>
      </a:lvl6pPr>
      <a:lvl7pPr marL="2909175" algn="l" defTabSz="484862" rtl="0" eaLnBrk="1" latinLnBrk="0" hangingPunct="1">
        <a:defRPr kumimoji="1" sz="1909" kern="1200">
          <a:solidFill>
            <a:schemeClr val="tx1"/>
          </a:solidFill>
          <a:latin typeface="+mn-lt"/>
          <a:ea typeface="+mn-ea"/>
          <a:cs typeface="+mn-cs"/>
        </a:defRPr>
      </a:lvl7pPr>
      <a:lvl8pPr marL="3394036" algn="l" defTabSz="484862" rtl="0" eaLnBrk="1" latinLnBrk="0" hangingPunct="1">
        <a:defRPr kumimoji="1" sz="1909" kern="1200">
          <a:solidFill>
            <a:schemeClr val="tx1"/>
          </a:solidFill>
          <a:latin typeface="+mn-lt"/>
          <a:ea typeface="+mn-ea"/>
          <a:cs typeface="+mn-cs"/>
        </a:defRPr>
      </a:lvl8pPr>
      <a:lvl9pPr marL="3878899" algn="l" defTabSz="484862" rtl="0" eaLnBrk="1" latinLnBrk="0" hangingPunct="1">
        <a:defRPr kumimoji="1" sz="19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83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D76F8AA8-48BC-EF7A-EEB5-054644689E2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3562290456"/>
              </p:ext>
            </p:extLst>
          </p:nvPr>
        </p:nvGraphicFramePr>
        <p:xfrm>
          <a:off x="1293" y="1588"/>
          <a:ext cx="1290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9" imgW="554" imgH="551" progId="TCLayout.ActiveDocument.1">
                  <p:embed/>
                </p:oleObj>
              </mc:Choice>
              <mc:Fallback>
                <p:oleObj name="think-cellスライド" r:id="rId9" imgW="554" imgH="551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76F8AA8-48BC-EF7A-EEB5-054644689E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293" y="1588"/>
                        <a:ext cx="1290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9022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</p:sldLayoutIdLst>
  <p:hf hdr="0" dt="0"/>
  <p:txStyles>
    <p:titleStyle>
      <a:lvl1pPr algn="l" defTabSz="609536" rtl="0" eaLnBrk="1" fontAlgn="base" hangingPunct="1">
        <a:spcBef>
          <a:spcPct val="0"/>
        </a:spcBef>
        <a:spcAft>
          <a:spcPct val="0"/>
        </a:spcAft>
        <a:defRPr kumimoji="1" sz="2000" b="0" i="0" kern="1200" spc="0" baseline="0">
          <a:solidFill>
            <a:schemeClr val="accent1"/>
          </a:solidFill>
          <a:latin typeface="+mn-ea"/>
          <a:ea typeface="+mn-ea"/>
          <a:cs typeface="HGPGothicE" charset="-128"/>
        </a:defRPr>
      </a:lvl1pPr>
      <a:lvl2pPr algn="l" defTabSz="609536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2pPr>
      <a:lvl3pPr algn="l" defTabSz="609536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3pPr>
      <a:lvl4pPr algn="l" defTabSz="609536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4pPr>
      <a:lvl5pPr algn="l" defTabSz="609536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5pPr>
      <a:lvl6pPr marL="609536" algn="l" defTabSz="609536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6pPr>
      <a:lvl7pPr marL="1219073" algn="l" defTabSz="609536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7pPr>
      <a:lvl8pPr marL="1828608" algn="l" defTabSz="609536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8pPr>
      <a:lvl9pPr marL="2438144" algn="l" defTabSz="609536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9pPr>
    </p:titleStyle>
    <p:bodyStyle>
      <a:lvl1pPr marL="0" indent="0" algn="l" defTabSz="609536" rtl="0" eaLnBrk="1" fontAlgn="base" hangingPunct="1">
        <a:spcBef>
          <a:spcPct val="20000"/>
        </a:spcBef>
        <a:spcAft>
          <a:spcPct val="0"/>
        </a:spcAft>
        <a:buFont typeface="Arial" pitchFamily="34" charset="0"/>
        <a:buNone/>
        <a:defRPr kumimoji="1" sz="2000" kern="1200">
          <a:solidFill>
            <a:schemeClr val="tx1"/>
          </a:solidFill>
          <a:latin typeface="+mn-ea"/>
          <a:ea typeface="+mn-ea"/>
          <a:cs typeface="Arial"/>
        </a:defRPr>
      </a:lvl1pPr>
      <a:lvl2pPr marL="910070" indent="-300534" algn="l" defTabSz="609536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+mn-ea"/>
          <a:ea typeface="+mn-ea"/>
          <a:cs typeface="Arial"/>
        </a:defRPr>
      </a:lvl2pPr>
      <a:lvl3pPr marL="1453998" indent="-234925" algn="l" defTabSz="609536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2667" kern="1200">
          <a:solidFill>
            <a:schemeClr val="tx1"/>
          </a:solidFill>
          <a:latin typeface="+mn-ea"/>
          <a:ea typeface="+mn-ea"/>
          <a:cs typeface="Arial"/>
        </a:defRPr>
      </a:lvl3pPr>
      <a:lvl4pPr marL="2059299" indent="-230695" algn="l" defTabSz="609536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+mn-ea"/>
          <a:ea typeface="+mn-ea"/>
          <a:cs typeface="Arial"/>
        </a:defRPr>
      </a:lvl4pPr>
      <a:lvl5pPr marL="2666718" indent="-228577" algn="l" defTabSz="609536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umimoji="1" sz="2667" kern="1200">
          <a:solidFill>
            <a:schemeClr val="tx1"/>
          </a:solidFill>
          <a:latin typeface="+mn-ea"/>
          <a:ea typeface="+mn-ea"/>
          <a:cs typeface="Arial"/>
        </a:defRPr>
      </a:lvl5pPr>
      <a:lvl6pPr marL="3352444" indent="-304766" algn="l" defTabSz="609536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1982" indent="-304766" algn="l" defTabSz="609536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518" indent="-304766" algn="l" defTabSz="609536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052" indent="-304766" algn="l" defTabSz="609536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3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36" algn="l" defTabSz="60953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73" algn="l" defTabSz="60953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08" algn="l" defTabSz="60953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144" algn="l" defTabSz="60953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678" algn="l" defTabSz="60953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214" algn="l" defTabSz="60953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748" algn="l" defTabSz="60953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285" algn="l" defTabSz="60953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A4943-0EA8-46C9-EA53-68C75CC50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1F76D92E-C1D8-2DC9-8B22-3E7C216851E3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-1522411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54" imgH="551" progId="TCLayout.ActiveDocument.1">
                  <p:embed/>
                </p:oleObj>
              </mc:Choice>
              <mc:Fallback>
                <p:oleObj name="think-cellスライド" r:id="rId3" imgW="554" imgH="551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F76D92E-C1D8-2DC9-8B22-3E7C216851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1522411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6E40B12D-4D77-BED0-0BFB-B39E82CF3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75657"/>
            <a:ext cx="9906001" cy="1201783"/>
          </a:xfrm>
        </p:spPr>
        <p:txBody>
          <a:bodyPr tIns="0" rIns="0" bIns="0" anchor="t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ja-JP" altLang="en-US" sz="2200" dirty="0">
                <a:solidFill>
                  <a:srgbClr val="2E404D"/>
                </a:solidFill>
                <a:ea typeface="+mn-ea"/>
              </a:rPr>
              <a:t>令和８年度 総務省 地域社会</a:t>
            </a:r>
            <a:r>
              <a:rPr lang="en-US" altLang="ja-JP" sz="2200" dirty="0">
                <a:solidFill>
                  <a:srgbClr val="2E404D"/>
                </a:solidFill>
                <a:ea typeface="+mn-ea"/>
              </a:rPr>
              <a:t>DX</a:t>
            </a:r>
            <a:r>
              <a:rPr lang="ja-JP" altLang="en-US" sz="2200" dirty="0">
                <a:solidFill>
                  <a:srgbClr val="2E404D"/>
                </a:solidFill>
                <a:ea typeface="+mn-ea"/>
              </a:rPr>
              <a:t>推進パッケージ事業（推進体制構築支援）</a:t>
            </a:r>
            <a:br>
              <a:rPr lang="en-US" altLang="ja-JP" sz="2200" dirty="0">
                <a:solidFill>
                  <a:srgbClr val="2E404D"/>
                </a:solidFill>
                <a:ea typeface="+mn-ea"/>
              </a:rPr>
            </a:br>
            <a:br>
              <a:rPr lang="ja-JP" altLang="en-US" sz="2200" dirty="0">
                <a:solidFill>
                  <a:srgbClr val="2E404D"/>
                </a:solidFill>
                <a:ea typeface="+mn-ea"/>
              </a:rPr>
            </a:br>
            <a:r>
              <a:rPr lang="ja-JP" altLang="en-US" sz="2200" dirty="0">
                <a:solidFill>
                  <a:srgbClr val="2E404D"/>
                </a:solidFill>
                <a:ea typeface="+mn-ea"/>
              </a:rPr>
              <a:t>伴走支援事業者（候補）プレゼンテーション資料</a:t>
            </a: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B9A64349-8899-E4FC-6922-FC8E534AB6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66508" y="5094513"/>
            <a:ext cx="5193766" cy="1140823"/>
          </a:xfrm>
          <a:ln>
            <a:solidFill>
              <a:schemeClr val="tx2"/>
            </a:solidFill>
          </a:ln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ja-JP" altLang="en-US" sz="2000" b="1" dirty="0">
                <a:ea typeface="+mn-ea"/>
              </a:rPr>
              <a:t>事業者：代表機関○○、□□、△△</a:t>
            </a:r>
            <a:endParaRPr lang="en-US" altLang="ja-JP" sz="2000" b="1" dirty="0">
              <a:ea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ea typeface="+mn-ea"/>
              </a:rPr>
              <a:t>支援地域候補（道府県）：</a:t>
            </a:r>
            <a:endParaRPr lang="en-US" altLang="ja-JP" sz="2000" b="1" dirty="0">
              <a:ea typeface="+mn-ea"/>
            </a:endParaRPr>
          </a:p>
        </p:txBody>
      </p:sp>
      <p:sp>
        <p:nvSpPr>
          <p:cNvPr id="9" name="テキスト プレースホルダー 7">
            <a:extLst>
              <a:ext uri="{FF2B5EF4-FFF2-40B4-BE49-F238E27FC236}">
                <a16:creationId xmlns:a16="http://schemas.microsoft.com/office/drawing/2014/main" id="{A27529DB-E903-880C-6D02-DDBC21DAE6D4}"/>
              </a:ext>
            </a:extLst>
          </p:cNvPr>
          <p:cNvSpPr txBox="1">
            <a:spLocks/>
          </p:cNvSpPr>
          <p:nvPr/>
        </p:nvSpPr>
        <p:spPr>
          <a:xfrm>
            <a:off x="5604653" y="2967644"/>
            <a:ext cx="4034839" cy="326769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lIns="72000" tIns="46800" rIns="0" bIns="0" anchor="t"/>
          <a:lstStyle>
            <a:lvl1pPr marL="0" indent="0" algn="l" defTabSz="609536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kumimoji="1" sz="1800" b="0" kern="1200" baseline="0">
                <a:solidFill>
                  <a:schemeClr val="tx2"/>
                </a:solidFill>
                <a:latin typeface="+mn-ea"/>
                <a:ea typeface="Meiryo UI" panose="020B0604030504040204" pitchFamily="50" charset="-128"/>
                <a:cs typeface="Arial"/>
              </a:defRPr>
            </a:lvl1pPr>
            <a:lvl2pPr marL="910070" indent="-300534" algn="l" defTabSz="609536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umimoji="1" sz="2667" kern="1200">
                <a:solidFill>
                  <a:schemeClr val="tx1"/>
                </a:solidFill>
                <a:latin typeface="+mn-ea"/>
                <a:ea typeface="+mn-ea"/>
                <a:cs typeface="Arial"/>
              </a:defRPr>
            </a:lvl2pPr>
            <a:lvl3pPr marL="1453998" indent="-234925" algn="l" defTabSz="609536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kumimoji="1" sz="2667" kern="1200">
                <a:solidFill>
                  <a:schemeClr val="tx1"/>
                </a:solidFill>
                <a:latin typeface="+mn-ea"/>
                <a:ea typeface="+mn-ea"/>
                <a:cs typeface="Arial"/>
              </a:defRPr>
            </a:lvl3pPr>
            <a:lvl4pPr marL="2059299" indent="-230695" algn="l" defTabSz="609536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umimoji="1" sz="2667" kern="1200">
                <a:solidFill>
                  <a:schemeClr val="tx1"/>
                </a:solidFill>
                <a:latin typeface="+mn-ea"/>
                <a:ea typeface="+mn-ea"/>
                <a:cs typeface="Arial"/>
              </a:defRPr>
            </a:lvl4pPr>
            <a:lvl5pPr marL="2666718" indent="-228577" algn="l" defTabSz="609536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667" kern="1200">
                <a:solidFill>
                  <a:schemeClr val="tx1"/>
                </a:solidFill>
                <a:latin typeface="+mn-ea"/>
                <a:ea typeface="+mn-ea"/>
                <a:cs typeface="Arial"/>
              </a:defRPr>
            </a:lvl5pPr>
            <a:lvl6pPr marL="3352444" indent="-304766" algn="l" defTabSz="609536" rtl="0" eaLnBrk="1" latinLnBrk="0" hangingPunct="1">
              <a:spcBef>
                <a:spcPct val="20000"/>
              </a:spcBef>
              <a:buFont typeface="Arial"/>
              <a:buChar char="•"/>
              <a:defRPr kumimoji="1"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982" indent="-304766" algn="l" defTabSz="609536" rtl="0" eaLnBrk="1" latinLnBrk="0" hangingPunct="1">
              <a:spcBef>
                <a:spcPct val="20000"/>
              </a:spcBef>
              <a:buFont typeface="Arial"/>
              <a:buChar char="•"/>
              <a:defRPr kumimoji="1"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518" indent="-304766" algn="l" defTabSz="609536" rtl="0" eaLnBrk="1" latinLnBrk="0" hangingPunct="1">
              <a:spcBef>
                <a:spcPct val="20000"/>
              </a:spcBef>
              <a:buFont typeface="Arial"/>
              <a:buChar char="•"/>
              <a:defRPr kumimoji="1"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052" indent="-304766" algn="l" defTabSz="609536" rtl="0" eaLnBrk="1" latinLnBrk="0" hangingPunct="1">
              <a:spcBef>
                <a:spcPct val="20000"/>
              </a:spcBef>
              <a:buFont typeface="Arial"/>
              <a:buChar char="•"/>
              <a:defRPr kumimoji="1"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en-US" altLang="ja-JP" sz="1400" dirty="0">
                <a:solidFill>
                  <a:srgbClr val="FF0000"/>
                </a:solidFill>
                <a:ea typeface="+mn-ea"/>
              </a:rPr>
              <a:t>《</a:t>
            </a:r>
            <a:r>
              <a:rPr lang="ja-JP" altLang="en-US" sz="1400" dirty="0">
                <a:solidFill>
                  <a:srgbClr val="FF0000"/>
                </a:solidFill>
                <a:ea typeface="+mn-ea"/>
              </a:rPr>
              <a:t>注意事項</a:t>
            </a:r>
            <a:r>
              <a:rPr lang="en-US" altLang="ja-JP" sz="1400" dirty="0">
                <a:solidFill>
                  <a:srgbClr val="FF0000"/>
                </a:solidFill>
                <a:ea typeface="+mn-ea"/>
              </a:rPr>
              <a:t>》</a:t>
            </a:r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en-US" altLang="ja-JP" sz="1200" dirty="0">
                <a:solidFill>
                  <a:srgbClr val="FF0000"/>
                </a:solidFill>
                <a:ea typeface="+mn-ea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ea typeface="+mn-ea"/>
              </a:rPr>
              <a:t>赤字・赤枠の注意事項は提出時には削除してください。</a:t>
            </a:r>
            <a:endParaRPr lang="en-US" altLang="ja-JP" sz="1200" dirty="0">
              <a:solidFill>
                <a:srgbClr val="FF0000"/>
              </a:solidFill>
              <a:ea typeface="+mn-ea"/>
            </a:endParaRPr>
          </a:p>
          <a:p>
            <a:pPr marL="285750" indent="-1936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rgbClr val="FF0000"/>
                </a:solidFill>
                <a:ea typeface="+mn-ea"/>
              </a:rPr>
              <a:t>伴走支援事業者の提案内容が明確に伝わるよう、このプレゼンテーション資料のフォーマットを参考にご活用ください。</a:t>
            </a:r>
            <a:endParaRPr lang="en-US" altLang="ja-JP" sz="1200" dirty="0">
              <a:solidFill>
                <a:srgbClr val="FF0000"/>
              </a:solidFill>
              <a:ea typeface="+mn-ea"/>
            </a:endParaRPr>
          </a:p>
          <a:p>
            <a:pPr marL="285750" indent="-1936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rgbClr val="FF0000"/>
                </a:solidFill>
                <a:ea typeface="+mn-ea"/>
              </a:rPr>
              <a:t>表紙に、応募者の社名（代表機関から順に記載）と支援地域候補の道府県名を記載してください。</a:t>
            </a:r>
            <a:endParaRPr lang="en-US" altLang="ja-JP" sz="1200" dirty="0">
              <a:solidFill>
                <a:srgbClr val="FF0000"/>
              </a:solidFill>
              <a:ea typeface="+mn-ea"/>
            </a:endParaRPr>
          </a:p>
          <a:p>
            <a:pPr marL="285750" indent="-1936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rgbClr val="FF0000"/>
                </a:solidFill>
                <a:ea typeface="+mn-ea"/>
              </a:rPr>
              <a:t>広域リージョン連携に資する提案の支援地域候補（京都府、北海道）は連携先も記載してください。</a:t>
            </a:r>
            <a:endParaRPr lang="en-US" altLang="ja-JP" sz="1200" dirty="0">
              <a:solidFill>
                <a:srgbClr val="FF0000"/>
              </a:solidFill>
              <a:ea typeface="+mn-ea"/>
            </a:endParaRPr>
          </a:p>
          <a:p>
            <a:pPr marL="92075">
              <a:lnSpc>
                <a:spcPct val="100000"/>
              </a:lnSpc>
              <a:spcBef>
                <a:spcPts val="0"/>
              </a:spcBef>
            </a:pPr>
            <a:r>
              <a:rPr lang="ja-JP" altLang="en-US" sz="1200" dirty="0">
                <a:solidFill>
                  <a:srgbClr val="FF0000"/>
                </a:solidFill>
                <a:ea typeface="+mn-ea"/>
              </a:rPr>
              <a:t>　　例：</a:t>
            </a:r>
            <a:r>
              <a:rPr lang="en-US" altLang="ja-JP" sz="1200" dirty="0">
                <a:solidFill>
                  <a:srgbClr val="FF0000"/>
                </a:solidFill>
                <a:ea typeface="+mn-ea"/>
              </a:rPr>
              <a:t>A</a:t>
            </a:r>
            <a:r>
              <a:rPr lang="ja-JP" altLang="en-US" sz="1200" dirty="0">
                <a:solidFill>
                  <a:srgbClr val="FF0000"/>
                </a:solidFill>
                <a:ea typeface="+mn-ea"/>
              </a:rPr>
              <a:t>県、</a:t>
            </a:r>
            <a:r>
              <a:rPr lang="en-US" altLang="ja-JP" sz="1200" dirty="0">
                <a:solidFill>
                  <a:srgbClr val="FF0000"/>
                </a:solidFill>
                <a:ea typeface="+mn-ea"/>
              </a:rPr>
              <a:t>B</a:t>
            </a:r>
            <a:r>
              <a:rPr lang="ja-JP" altLang="en-US" sz="1200" dirty="0">
                <a:solidFill>
                  <a:srgbClr val="FF0000"/>
                </a:solidFill>
                <a:ea typeface="+mn-ea"/>
              </a:rPr>
              <a:t>県（連携先）</a:t>
            </a:r>
            <a:endParaRPr lang="en-US" altLang="ja-JP" sz="1200" dirty="0">
              <a:solidFill>
                <a:srgbClr val="FF0000"/>
              </a:solidFill>
              <a:ea typeface="+mn-ea"/>
            </a:endParaRPr>
          </a:p>
          <a:p>
            <a:pPr marL="285750" indent="-1936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rgbClr val="FF0000"/>
                </a:solidFill>
                <a:ea typeface="+mn-ea"/>
              </a:rPr>
              <a:t>頁ごとに設定されているテーマについて提案内容を記載頂き、プレゼンテーションを行ってください。</a:t>
            </a:r>
            <a:endParaRPr lang="en-US" altLang="ja-JP" sz="1200" dirty="0">
              <a:solidFill>
                <a:srgbClr val="FF0000"/>
              </a:solidFill>
              <a:ea typeface="+mn-ea"/>
            </a:endParaRPr>
          </a:p>
          <a:p>
            <a:pPr marL="285750" indent="-1936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rgbClr val="FF0000"/>
                </a:solidFill>
                <a:ea typeface="+mn-ea"/>
              </a:rPr>
              <a:t>適宜、図表なども用い、理解しやすいように作成してください。</a:t>
            </a:r>
            <a:endParaRPr lang="en-US" altLang="ja-JP" sz="1200" dirty="0">
              <a:solidFill>
                <a:srgbClr val="FF0000"/>
              </a:solidFill>
              <a:ea typeface="+mn-ea"/>
            </a:endParaRPr>
          </a:p>
          <a:p>
            <a:pPr marL="285750" indent="-1936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rgbClr val="FF0000"/>
                </a:solidFill>
                <a:ea typeface="+mn-ea"/>
              </a:rPr>
              <a:t>文字のフォントや大きさ、色、レイアウト等は適宜変更して頂いて構いません。</a:t>
            </a:r>
            <a:endParaRPr lang="en-US" altLang="ja-JP" sz="1200" dirty="0">
              <a:solidFill>
                <a:srgbClr val="FF0000"/>
              </a:solidFill>
              <a:ea typeface="+mn-ea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altLang="ja-JP" sz="1400" dirty="0">
              <a:solidFill>
                <a:srgbClr val="FF0000"/>
              </a:solidFill>
              <a:ea typeface="+mn-ea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ja-JP" altLang="en-US" sz="1400" dirty="0">
              <a:solidFill>
                <a:srgbClr val="FF0000"/>
              </a:solidFill>
              <a:ea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89F02F3-ADC3-13B2-C3F3-47C8F7AEF235}"/>
              </a:ext>
            </a:extLst>
          </p:cNvPr>
          <p:cNvSpPr txBox="1"/>
          <p:nvPr/>
        </p:nvSpPr>
        <p:spPr>
          <a:xfrm>
            <a:off x="4269377" y="304009"/>
            <a:ext cx="1367246" cy="426720"/>
          </a:xfrm>
          <a:prstGeom prst="rect">
            <a:avLst/>
          </a:prstGeom>
          <a:noFill/>
          <a:ln>
            <a:noFill/>
          </a:ln>
        </p:spPr>
        <p:txBody>
          <a:bodyPr wrap="square" lIns="0" rIns="0" rtlCol="0">
            <a:noAutofit/>
          </a:bodyPr>
          <a:lstStyle/>
          <a:p>
            <a:pPr algn="ctr" defTabSz="288000"/>
            <a:r>
              <a:rPr kumimoji="1" lang="ja-JP" altLang="en-US" sz="2400" b="1" dirty="0">
                <a:solidFill>
                  <a:srgbClr val="FF0000"/>
                </a:solidFill>
                <a:latin typeface="+mn-ea"/>
              </a:rPr>
              <a:t>（参考）</a:t>
            </a:r>
          </a:p>
        </p:txBody>
      </p:sp>
    </p:spTree>
    <p:extLst>
      <p:ext uri="{BB962C8B-B14F-4D97-AF65-F5344CB8AC3E}">
        <p14:creationId xmlns:p14="http://schemas.microsoft.com/office/powerpoint/2010/main" val="498173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4D978-BE32-AD90-2459-EB5BE1D8D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1CFC5FF4-7816-645F-1C8B-398B87E68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ja-JP" altLang="en-US" sz="2000" b="1" dirty="0">
                <a:solidFill>
                  <a:srgbClr val="2E404D"/>
                </a:solidFill>
              </a:rPr>
              <a:t>①地域社会</a:t>
            </a:r>
            <a:r>
              <a:rPr lang="en-US" altLang="ja-JP" sz="2000" b="1" dirty="0">
                <a:solidFill>
                  <a:srgbClr val="2E404D"/>
                </a:solidFill>
              </a:rPr>
              <a:t>DX</a:t>
            </a:r>
            <a:r>
              <a:rPr lang="ja-JP" altLang="en-US" sz="2000" b="1" dirty="0">
                <a:solidFill>
                  <a:srgbClr val="2E404D"/>
                </a:solidFill>
              </a:rPr>
              <a:t>を推進するうえでの支援地域候補の課題・希望する支援に対する支援内容</a:t>
            </a:r>
            <a:endParaRPr kumimoji="1" lang="ja-JP" altLang="en-US" sz="2000" dirty="0">
              <a:solidFill>
                <a:srgbClr val="2E404D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288ADC9-9B6D-1D9B-D71D-B51F0D2A94C4}"/>
              </a:ext>
            </a:extLst>
          </p:cNvPr>
          <p:cNvSpPr txBox="1"/>
          <p:nvPr/>
        </p:nvSpPr>
        <p:spPr>
          <a:xfrm>
            <a:off x="2484313" y="3244334"/>
            <a:ext cx="4954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800" b="1" dirty="0">
                <a:solidFill>
                  <a:srgbClr val="FF0000"/>
                </a:solidFill>
                <a:latin typeface="+mn-ea"/>
              </a:rPr>
              <a:t>（スライド</a:t>
            </a:r>
            <a:r>
              <a:rPr lang="en-US" altLang="ja-JP" sz="1800" b="1" dirty="0">
                <a:solidFill>
                  <a:srgbClr val="FF0000"/>
                </a:solidFill>
                <a:latin typeface="+mn-ea"/>
              </a:rPr>
              <a:t>1</a:t>
            </a:r>
            <a:r>
              <a:rPr lang="ja-JP" altLang="en-US" sz="1800" b="1" dirty="0">
                <a:solidFill>
                  <a:srgbClr val="FF0000"/>
                </a:solidFill>
                <a:latin typeface="+mn-ea"/>
              </a:rPr>
              <a:t>枚）</a:t>
            </a:r>
            <a:endParaRPr lang="ja-JP" altLang="en-US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27386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4D978-BE32-AD90-2459-EB5BE1D8D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2">
            <a:extLst>
              <a:ext uri="{FF2B5EF4-FFF2-40B4-BE49-F238E27FC236}">
                <a16:creationId xmlns:a16="http://schemas.microsoft.com/office/drawing/2014/main" id="{74DD4636-6648-B5AD-22AC-63B1024D51BA}"/>
              </a:ext>
            </a:extLst>
          </p:cNvPr>
          <p:cNvSpPr txBox="1">
            <a:spLocks/>
          </p:cNvSpPr>
          <p:nvPr/>
        </p:nvSpPr>
        <p:spPr>
          <a:xfrm>
            <a:off x="172186" y="2902"/>
            <a:ext cx="9578639" cy="730799"/>
          </a:xfrm>
          <a:prstGeom prst="rect">
            <a:avLst/>
          </a:prstGeom>
        </p:spPr>
        <p:txBody>
          <a:bodyPr tIns="108000" anchor="ctr" anchorCtr="0">
            <a:noAutofit/>
          </a:bodyPr>
          <a:lstStyle>
            <a:lvl1pPr algn="l" defTabSz="484862" rtl="0" eaLnBrk="1" fontAlgn="base" hangingPunct="1">
              <a:spcBef>
                <a:spcPct val="0"/>
              </a:spcBef>
              <a:spcAft>
                <a:spcPct val="0"/>
              </a:spcAft>
              <a:defRPr kumimoji="1" lang="ja-JP" altLang="en-US" sz="2400" b="0" i="0" kern="1200" spc="0" baseline="0" dirty="0" smtClean="0">
                <a:solidFill>
                  <a:schemeClr val="accent2"/>
                </a:solidFill>
                <a:latin typeface="+mj-ea"/>
                <a:ea typeface="+mj-ea"/>
                <a:cs typeface="Arial"/>
              </a:defRPr>
            </a:lvl1pPr>
            <a:lvl2pPr algn="l" defTabSz="484862" rtl="0" eaLnBrk="1" fontAlgn="base" hangingPunct="1">
              <a:spcBef>
                <a:spcPct val="0"/>
              </a:spcBef>
              <a:spcAft>
                <a:spcPct val="0"/>
              </a:spcAft>
              <a:defRPr kumimoji="1" sz="2121">
                <a:solidFill>
                  <a:schemeClr val="tx1"/>
                </a:solidFill>
                <a:latin typeface="Arial" pitchFamily="34" charset="0"/>
                <a:ea typeface="HGP創英角ｺﾞｼｯｸUB"/>
                <a:cs typeface="Arial" pitchFamily="34" charset="0"/>
              </a:defRPr>
            </a:lvl2pPr>
            <a:lvl3pPr algn="l" defTabSz="484862" rtl="0" eaLnBrk="1" fontAlgn="base" hangingPunct="1">
              <a:spcBef>
                <a:spcPct val="0"/>
              </a:spcBef>
              <a:spcAft>
                <a:spcPct val="0"/>
              </a:spcAft>
              <a:defRPr kumimoji="1" sz="2121">
                <a:solidFill>
                  <a:schemeClr val="tx1"/>
                </a:solidFill>
                <a:latin typeface="Arial" pitchFamily="34" charset="0"/>
                <a:ea typeface="HGP創英角ｺﾞｼｯｸUB"/>
                <a:cs typeface="Arial" pitchFamily="34" charset="0"/>
              </a:defRPr>
            </a:lvl3pPr>
            <a:lvl4pPr algn="l" defTabSz="484862" rtl="0" eaLnBrk="1" fontAlgn="base" hangingPunct="1">
              <a:spcBef>
                <a:spcPct val="0"/>
              </a:spcBef>
              <a:spcAft>
                <a:spcPct val="0"/>
              </a:spcAft>
              <a:defRPr kumimoji="1" sz="2121">
                <a:solidFill>
                  <a:schemeClr val="tx1"/>
                </a:solidFill>
                <a:latin typeface="Arial" pitchFamily="34" charset="0"/>
                <a:ea typeface="HGP創英角ｺﾞｼｯｸUB"/>
                <a:cs typeface="Arial" pitchFamily="34" charset="0"/>
              </a:defRPr>
            </a:lvl4pPr>
            <a:lvl5pPr algn="l" defTabSz="484862" rtl="0" eaLnBrk="1" fontAlgn="base" hangingPunct="1">
              <a:spcBef>
                <a:spcPct val="0"/>
              </a:spcBef>
              <a:spcAft>
                <a:spcPct val="0"/>
              </a:spcAft>
              <a:defRPr kumimoji="1" sz="2121">
                <a:solidFill>
                  <a:schemeClr val="tx1"/>
                </a:solidFill>
                <a:latin typeface="Arial" pitchFamily="34" charset="0"/>
                <a:ea typeface="HGP創英角ｺﾞｼｯｸUB"/>
                <a:cs typeface="Arial" pitchFamily="34" charset="0"/>
              </a:defRPr>
            </a:lvl5pPr>
            <a:lvl6pPr marL="484862" algn="l" defTabSz="484862" rtl="0" eaLnBrk="1" fontAlgn="base" hangingPunct="1">
              <a:spcBef>
                <a:spcPct val="0"/>
              </a:spcBef>
              <a:spcAft>
                <a:spcPct val="0"/>
              </a:spcAft>
              <a:defRPr kumimoji="1" sz="2121">
                <a:solidFill>
                  <a:schemeClr val="tx1"/>
                </a:solidFill>
                <a:latin typeface="Arial" pitchFamily="34" charset="0"/>
                <a:ea typeface="HGP創英角ｺﾞｼｯｸUB"/>
                <a:cs typeface="Arial" pitchFamily="34" charset="0"/>
              </a:defRPr>
            </a:lvl6pPr>
            <a:lvl7pPr marL="969727" algn="l" defTabSz="484862" rtl="0" eaLnBrk="1" fontAlgn="base" hangingPunct="1">
              <a:spcBef>
                <a:spcPct val="0"/>
              </a:spcBef>
              <a:spcAft>
                <a:spcPct val="0"/>
              </a:spcAft>
              <a:defRPr kumimoji="1" sz="2121">
                <a:solidFill>
                  <a:schemeClr val="tx1"/>
                </a:solidFill>
                <a:latin typeface="Arial" pitchFamily="34" charset="0"/>
                <a:ea typeface="HGP創英角ｺﾞｼｯｸUB"/>
                <a:cs typeface="Arial" pitchFamily="34" charset="0"/>
              </a:defRPr>
            </a:lvl7pPr>
            <a:lvl8pPr marL="1454588" algn="l" defTabSz="484862" rtl="0" eaLnBrk="1" fontAlgn="base" hangingPunct="1">
              <a:spcBef>
                <a:spcPct val="0"/>
              </a:spcBef>
              <a:spcAft>
                <a:spcPct val="0"/>
              </a:spcAft>
              <a:defRPr kumimoji="1" sz="2121">
                <a:solidFill>
                  <a:schemeClr val="tx1"/>
                </a:solidFill>
                <a:latin typeface="Arial" pitchFamily="34" charset="0"/>
                <a:ea typeface="HGP創英角ｺﾞｼｯｸUB"/>
                <a:cs typeface="Arial" pitchFamily="34" charset="0"/>
              </a:defRPr>
            </a:lvl8pPr>
            <a:lvl9pPr marL="1939450" algn="l" defTabSz="484862" rtl="0" eaLnBrk="1" fontAlgn="base" hangingPunct="1">
              <a:spcBef>
                <a:spcPct val="0"/>
              </a:spcBef>
              <a:spcAft>
                <a:spcPct val="0"/>
              </a:spcAft>
              <a:defRPr kumimoji="1" sz="2121">
                <a:solidFill>
                  <a:schemeClr val="tx1"/>
                </a:solidFill>
                <a:latin typeface="Arial" pitchFamily="34" charset="0"/>
                <a:ea typeface="HGP創英角ｺﾞｼｯｸUB"/>
                <a:cs typeface="Arial" pitchFamily="34" charset="0"/>
              </a:defRPr>
            </a:lvl9pPr>
          </a:lstStyle>
          <a:p>
            <a:pPr>
              <a:spcBef>
                <a:spcPts val="0"/>
              </a:spcBef>
            </a:pPr>
            <a:r>
              <a:rPr lang="ja-JP" altLang="en-US" sz="2000" b="1" dirty="0">
                <a:solidFill>
                  <a:srgbClr val="2E404D"/>
                </a:solidFill>
              </a:rPr>
              <a:t>②支援地域候補の課題解決を図るためのアウトカム、アウトプット、アクティビティ等</a:t>
            </a:r>
            <a:endParaRPr lang="ja-JP" altLang="en-US" sz="2000" dirty="0">
              <a:solidFill>
                <a:srgbClr val="2E404D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F970C6F-65B5-C25F-8E80-7CEFF26310A6}"/>
              </a:ext>
            </a:extLst>
          </p:cNvPr>
          <p:cNvSpPr txBox="1"/>
          <p:nvPr/>
        </p:nvSpPr>
        <p:spPr>
          <a:xfrm>
            <a:off x="2484313" y="3244334"/>
            <a:ext cx="4954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800" b="1" dirty="0">
                <a:solidFill>
                  <a:srgbClr val="FF0000"/>
                </a:solidFill>
                <a:latin typeface="+mn-ea"/>
              </a:rPr>
              <a:t>（スライド</a:t>
            </a:r>
            <a:r>
              <a:rPr lang="en-US" altLang="ja-JP" sz="1800" b="1" dirty="0">
                <a:solidFill>
                  <a:srgbClr val="FF0000"/>
                </a:solidFill>
                <a:latin typeface="+mn-ea"/>
              </a:rPr>
              <a:t>1</a:t>
            </a:r>
            <a:r>
              <a:rPr lang="ja-JP" altLang="en-US" sz="1800" b="1" dirty="0">
                <a:solidFill>
                  <a:srgbClr val="FF0000"/>
                </a:solidFill>
                <a:latin typeface="+mn-ea"/>
              </a:rPr>
              <a:t>枚）</a:t>
            </a:r>
            <a:endParaRPr lang="ja-JP" altLang="en-US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60841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4D978-BE32-AD90-2459-EB5BE1D8D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1CFC5FF4-7816-645F-1C8B-398B87E68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marL="266700" indent="-266700">
              <a:spcBef>
                <a:spcPts val="0"/>
              </a:spcBef>
            </a:pPr>
            <a:r>
              <a:rPr lang="ja-JP" altLang="en-US" sz="2000" b="1" dirty="0">
                <a:solidFill>
                  <a:srgbClr val="2E404D"/>
                </a:solidFill>
              </a:rPr>
              <a:t>③支援地域候補に対して</a:t>
            </a:r>
            <a:r>
              <a:rPr lang="en-US" altLang="ja-JP" sz="2000" b="1" dirty="0">
                <a:solidFill>
                  <a:srgbClr val="2E404D"/>
                </a:solidFill>
              </a:rPr>
              <a:t>DX</a:t>
            </a:r>
            <a:r>
              <a:rPr lang="ja-JP" altLang="en-US" sz="2000" b="1" dirty="0">
                <a:solidFill>
                  <a:srgbClr val="2E404D"/>
                </a:solidFill>
              </a:rPr>
              <a:t>の知見・ノウハウを移転する特別の工夫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E3FC57-1495-A4A2-E76F-9C01A1A48D1F}"/>
              </a:ext>
            </a:extLst>
          </p:cNvPr>
          <p:cNvSpPr txBox="1"/>
          <p:nvPr/>
        </p:nvSpPr>
        <p:spPr>
          <a:xfrm>
            <a:off x="2484313" y="3244334"/>
            <a:ext cx="4954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800" b="1" dirty="0">
                <a:solidFill>
                  <a:srgbClr val="FF0000"/>
                </a:solidFill>
                <a:latin typeface="+mn-ea"/>
              </a:rPr>
              <a:t>（スライド</a:t>
            </a:r>
            <a:r>
              <a:rPr lang="en-US" altLang="ja-JP" sz="1800" b="1" dirty="0">
                <a:solidFill>
                  <a:srgbClr val="FF0000"/>
                </a:solidFill>
                <a:latin typeface="+mn-ea"/>
              </a:rPr>
              <a:t>1</a:t>
            </a:r>
            <a:r>
              <a:rPr lang="ja-JP" altLang="en-US" sz="1800" b="1" dirty="0">
                <a:solidFill>
                  <a:srgbClr val="FF0000"/>
                </a:solidFill>
                <a:latin typeface="+mn-ea"/>
              </a:rPr>
              <a:t>枚）</a:t>
            </a:r>
            <a:endParaRPr lang="ja-JP" altLang="en-US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98338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AC0E2-1A4F-8A09-F132-D8133FE20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D5055DC8-4205-6F31-2DD9-7CDC1E7D7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marL="266700" indent="-266700">
              <a:spcBef>
                <a:spcPts val="0"/>
              </a:spcBef>
            </a:pPr>
            <a:r>
              <a:rPr lang="ja-JP" altLang="en-US" sz="2000" b="1" dirty="0">
                <a:solidFill>
                  <a:srgbClr val="2E404D"/>
                </a:solidFill>
              </a:rPr>
              <a:t>④自由記載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3F89A8E-CB33-9EBF-7756-A1F6241C2725}"/>
              </a:ext>
            </a:extLst>
          </p:cNvPr>
          <p:cNvSpPr txBox="1"/>
          <p:nvPr/>
        </p:nvSpPr>
        <p:spPr>
          <a:xfrm>
            <a:off x="2484313" y="3244334"/>
            <a:ext cx="4954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800" b="1" dirty="0">
                <a:solidFill>
                  <a:srgbClr val="FF0000"/>
                </a:solidFill>
                <a:latin typeface="+mn-ea"/>
              </a:rPr>
              <a:t>（スライド</a:t>
            </a:r>
            <a:r>
              <a:rPr lang="en-US" altLang="ja-JP" sz="1800" b="1" dirty="0">
                <a:solidFill>
                  <a:srgbClr val="FF0000"/>
                </a:solidFill>
                <a:latin typeface="+mn-ea"/>
              </a:rPr>
              <a:t>1</a:t>
            </a:r>
            <a:r>
              <a:rPr lang="ja-JP" altLang="en-US" sz="1800" b="1" dirty="0">
                <a:solidFill>
                  <a:srgbClr val="FF0000"/>
                </a:solidFill>
                <a:latin typeface="+mn-ea"/>
              </a:rPr>
              <a:t>枚以内）</a:t>
            </a:r>
            <a:endParaRPr lang="ja-JP" altLang="en-US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338842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プレゼンテーションテンプレート2018">
  <a:themeElements>
    <a:clrScheme name="NTT DATA COLOR MASTER">
      <a:dk1>
        <a:srgbClr val="404040"/>
      </a:dk1>
      <a:lt1>
        <a:srgbClr val="FFFFFF"/>
      </a:lt1>
      <a:dk2>
        <a:srgbClr val="0F1C50"/>
      </a:dk2>
      <a:lt2>
        <a:srgbClr val="0080B1"/>
      </a:lt2>
      <a:accent1>
        <a:srgbClr val="C2CEE6"/>
      </a:accent1>
      <a:accent2>
        <a:srgbClr val="6785C1"/>
      </a:accent2>
      <a:accent3>
        <a:srgbClr val="E6B600"/>
      </a:accent3>
      <a:accent4>
        <a:srgbClr val="BC4328"/>
      </a:accent4>
      <a:accent5>
        <a:srgbClr val="83B254"/>
      </a:accent5>
      <a:accent6>
        <a:srgbClr val="AA3C80"/>
      </a:accent6>
      <a:hlink>
        <a:srgbClr val="0000FF"/>
      </a:hlink>
      <a:folHlink>
        <a:srgbClr val="800080"/>
      </a:folHlink>
    </a:clrScheme>
    <a:fontScheme name="MeiryoUI＋SEGOE">
      <a:majorFont>
        <a:latin typeface="Segoe UI"/>
        <a:ea typeface="Meiryo UI"/>
        <a:cs typeface=""/>
      </a:majorFont>
      <a:minorFont>
        <a:latin typeface="Segoe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>
              <a:lumMod val="75000"/>
            </a:schemeClr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1" id="{1002E71F-39FA-48A1-B24E-13FA0B17CF42}" vid="{86FE4335-9944-4E1B-8949-43117500DF9D}"/>
    </a:ext>
  </a:extLst>
</a:theme>
</file>

<file path=ppt/theme/theme2.xml><?xml version="1.0" encoding="utf-8"?>
<a:theme xmlns:a="http://schemas.openxmlformats.org/drawingml/2006/main" name="表紙_白モード">
  <a:themeElements>
    <a:clrScheme name="2024_Brand color">
      <a:dk1>
        <a:srgbClr val="000000"/>
      </a:dk1>
      <a:lt1>
        <a:srgbClr val="FFFFFF"/>
      </a:lt1>
      <a:dk2>
        <a:srgbClr val="2E404D"/>
      </a:dk2>
      <a:lt2>
        <a:srgbClr val="19A3FC"/>
      </a:lt2>
      <a:accent1>
        <a:srgbClr val="070F26"/>
      </a:accent1>
      <a:accent2>
        <a:srgbClr val="0072BC"/>
      </a:accent2>
      <a:accent3>
        <a:srgbClr val="005896"/>
      </a:accent3>
      <a:accent4>
        <a:srgbClr val="00DFED"/>
      </a:accent4>
      <a:accent5>
        <a:srgbClr val="FFC400"/>
      </a:accent5>
      <a:accent6>
        <a:srgbClr val="949494"/>
      </a:accent6>
      <a:hlink>
        <a:srgbClr val="19A3FC"/>
      </a:hlink>
      <a:folHlink>
        <a:srgbClr val="0072BC"/>
      </a:folHlink>
    </a:clrScheme>
    <a:fontScheme name="NTT DATA Group Corp.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>
            <a:lumMod val="10000"/>
            <a:lumOff val="90000"/>
          </a:schemeClr>
        </a:solidFill>
        <a:ln w="3175">
          <a:solidFill>
            <a:schemeClr val="tx1"/>
          </a:solidFill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 sz="1400" dirty="0" err="1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3175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rIns="0" rtlCol="0">
        <a:noAutofit/>
      </a:bodyPr>
      <a:lstStyle>
        <a:defPPr algn="l" defTabSz="288000">
          <a:defRPr kumimoji="1">
            <a:latin typeface="+mn-ea"/>
          </a:defRPr>
        </a:defPPr>
      </a:lstStyle>
    </a:txDef>
  </a:objectDefaults>
  <a:extraClrSchemeLst/>
  <a:custClrLst>
    <a:custClr name="Yellow">
      <a:srgbClr val="FFC400"/>
    </a:custClr>
    <a:custClr name="Orange">
      <a:srgbClr val="FF7A00"/>
    </a:custClr>
    <a:custClr name="Orange 100">
      <a:srgbClr val="E42600"/>
    </a:custClr>
    <a:custClr name="Orange 150">
      <a:srgbClr val="B22000"/>
    </a:custClr>
  </a:custClrLst>
  <a:extLst>
    <a:ext uri="{05A4C25C-085E-4340-85A3-A5531E510DB2}">
      <thm15:themeFamily xmlns:thm15="http://schemas.microsoft.com/office/thememl/2012/main" name="■PPTテンプレート_A4.pptx" id="{71C2E8AA-C2BC-47E4-973A-20EF0FFDD039}" vid="{C598CB66-B03E-44A4-8327-4543E221247F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D0FD4A8DAF05E499AF02B575CC670D6" ma:contentTypeVersion="16" ma:contentTypeDescription="新しいドキュメントを作成します。" ma:contentTypeScope="" ma:versionID="c253bf1eec1ba1c4159b50d994638545">
  <xsd:schema xmlns:xsd="http://www.w3.org/2001/XMLSchema" xmlns:xs="http://www.w3.org/2001/XMLSchema" xmlns:p="http://schemas.microsoft.com/office/2006/metadata/properties" xmlns:ns2="87c57fd4-e6b1-4cf6-9723-831ad817bb93" xmlns:ns3="956f8374-eac6-4c01-9e9a-c7d7573af740" targetNamespace="http://schemas.microsoft.com/office/2006/metadata/properties" ma:root="true" ma:fieldsID="253e4b3d9389e4605c0b9d7ecba5affe" ns2:_="" ns3:_="">
    <xsd:import namespace="87c57fd4-e6b1-4cf6-9723-831ad817bb93"/>
    <xsd:import namespace="956f8374-eac6-4c01-9e9a-c7d7573af7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MediaServiceOCR" minOccurs="0"/>
                <xsd:element ref="ns2:lcf76f155ced4ddcb4097134ff3c332f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c57fd4-e6b1-4cf6-9723-831ad817bb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6f8374-eac6-4c01-9e9a-c7d7573af740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4f4c2df7-119e-42eb-b5ef-c638e6a4a2bd}" ma:internalName="TaxCatchAll" ma:showField="CatchAllData" ma:web="956f8374-eac6-4c01-9e9a-c7d7573af7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56f8374-eac6-4c01-9e9a-c7d7573af740" xsi:nil="true"/>
    <lcf76f155ced4ddcb4097134ff3c332f xmlns="87c57fd4-e6b1-4cf6-9723-831ad817bb9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0DD9363-AB24-4B55-B021-C4D9AF436A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c57fd4-e6b1-4cf6-9723-831ad817bb93"/>
    <ds:schemaRef ds:uri="956f8374-eac6-4c01-9e9a-c7d7573af7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15AFA3-8E7E-45C7-9053-B104CCB1E668}">
  <ds:schemaRefs>
    <ds:schemaRef ds:uri="9d7238e5-d824-45af-a86a-7b355fb5730c"/>
    <ds:schemaRef ds:uri="http://purl.org/dc/terms/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956f8374-eac6-4c01-9e9a-c7d7573af740"/>
    <ds:schemaRef ds:uri="87c57fd4-e6b1-4cf6-9723-831ad817bb93"/>
  </ds:schemaRefs>
</ds:datastoreItem>
</file>

<file path=customXml/itemProps3.xml><?xml version="1.0" encoding="utf-8"?>
<ds:datastoreItem xmlns:ds="http://schemas.openxmlformats.org/officeDocument/2006/customXml" ds:itemID="{C62AE0AA-7A41-49A1-AD8D-BAC5403063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2359</TotalTime>
  <Words>288</Words>
  <Application>Microsoft Office PowerPoint</Application>
  <PresentationFormat>A4 210 x 297 mm</PresentationFormat>
  <Paragraphs>25</Paragraphs>
  <Slides>5</Slides>
  <Notes>4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HGPGothicE</vt:lpstr>
      <vt:lpstr>Meiryo UI</vt:lpstr>
      <vt:lpstr>Yu Gothic</vt:lpstr>
      <vt:lpstr>Arial</vt:lpstr>
      <vt:lpstr>プレゼンテーションテンプレート2018</vt:lpstr>
      <vt:lpstr>表紙_白モード</vt:lpstr>
      <vt:lpstr>think-cellスライド</vt:lpstr>
      <vt:lpstr>令和８年度 総務省 地域社会DX推進パッケージ事業（推進体制構築支援）  伴走支援事業者（候補）プレゼンテーション資料</vt:lpstr>
      <vt:lpstr>①地域社会DXを推進するうえでの支援地域候補の課題・希望する支援に対する支援内容</vt:lpstr>
      <vt:lpstr>PowerPoint プレゼンテーション</vt:lpstr>
      <vt:lpstr>③支援地域候補に対してDXの知見・ノウハウを移転する特別の工夫</vt:lpstr>
      <vt:lpstr>④自由記載</vt:lpstr>
    </vt:vector>
  </TitlesOfParts>
  <Company>NTTデータ経営研究所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米澤 麻子</dc:creator>
  <cp:lastModifiedBy>石丸 希/Motomu Ishimaru</cp:lastModifiedBy>
  <cp:revision>33</cp:revision>
  <cp:lastPrinted>2024-04-23T11:13:06Z</cp:lastPrinted>
  <dcterms:created xsi:type="dcterms:W3CDTF">2019-05-19T14:39:40Z</dcterms:created>
  <dcterms:modified xsi:type="dcterms:W3CDTF">2026-04-23T08:02:10Z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0x0101004D0FD4A8DAF05E499AF02B575CC670D6</vt:lpwstr>
  </property>
</Properties>
</file>